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Lst>
  <p:notesMasterIdLst>
    <p:notesMasterId r:id="rId41"/>
  </p:notesMasterIdLst>
  <p:sldIdLst>
    <p:sldId id="265" r:id="rId11"/>
    <p:sldId id="266" r:id="rId12"/>
    <p:sldId id="256" r:id="rId13"/>
    <p:sldId id="264" r:id="rId14"/>
    <p:sldId id="258" r:id="rId15"/>
    <p:sldId id="280" r:id="rId16"/>
    <p:sldId id="281" r:id="rId17"/>
    <p:sldId id="282" r:id="rId18"/>
    <p:sldId id="268" r:id="rId19"/>
    <p:sldId id="278" r:id="rId20"/>
    <p:sldId id="262" r:id="rId21"/>
    <p:sldId id="284" r:id="rId22"/>
    <p:sldId id="283" r:id="rId23"/>
    <p:sldId id="285" r:id="rId24"/>
    <p:sldId id="286" r:id="rId25"/>
    <p:sldId id="287" r:id="rId26"/>
    <p:sldId id="276" r:id="rId27"/>
    <p:sldId id="288" r:id="rId28"/>
    <p:sldId id="372" r:id="rId29"/>
    <p:sldId id="289" r:id="rId30"/>
    <p:sldId id="290" r:id="rId31"/>
    <p:sldId id="291" r:id="rId32"/>
    <p:sldId id="263" r:id="rId33"/>
    <p:sldId id="279" r:id="rId34"/>
    <p:sldId id="269" r:id="rId35"/>
    <p:sldId id="292" r:id="rId36"/>
    <p:sldId id="293" r:id="rId37"/>
    <p:sldId id="294" r:id="rId38"/>
    <p:sldId id="295" r:id="rId39"/>
    <p:sldId id="373" r:id="rId40"/>
  </p:sldIdLst>
  <p:sldSz cx="18288000" cy="10287000"/>
  <p:notesSz cx="6858000" cy="9144000"/>
  <p:embeddedFontLst>
    <p:embeddedFont>
      <p:font typeface="等线" panose="02010600030101010101" pitchFamily="2" charset="-122"/>
      <p:regular r:id="rId42"/>
    </p:embeddedFont>
    <p:embeddedFont>
      <p:font typeface="#9Slide03 Arima Madurai Black" panose="00000A00000000000000" pitchFamily="2" charset="0"/>
      <p:bold r:id="rId43"/>
    </p:embeddedFont>
    <p:embeddedFont>
      <p:font typeface="#9Slide03 Prompt Black" panose="00000A00000000000000" pitchFamily="2" charset="-34"/>
      <p:bold r:id="rId44"/>
    </p:embeddedFont>
    <p:embeddedFont>
      <p:font typeface="SVN-Candy Script" panose="02000503000000020003" pitchFamily="50" charset="0"/>
      <p:regular r:id="rId45"/>
    </p:embeddedFont>
    <p:embeddedFont>
      <p:font typeface="SVN-Dumpling" panose="02000000000000000000" pitchFamily="50" charset="0"/>
      <p:regular r:id="rId46"/>
    </p:embeddedFont>
    <p:embeddedFont>
      <p:font typeface="SVN-Hole Hearted" panose="020B0A06020104020203" pitchFamily="3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59"/>
    <a:srgbClr val="F84E4E"/>
    <a:srgbClr val="ED6572"/>
    <a:srgbClr val="3D4771"/>
    <a:srgbClr val="F1C34D"/>
    <a:srgbClr val="90CBF9"/>
    <a:srgbClr val="FFFFCC"/>
    <a:srgbClr val="FFFFFF"/>
    <a:srgbClr val="C568DF"/>
    <a:srgbClr val="64A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360 0 24575,'0'0'0,"0"8"0,0 16 0,0 16 0,0 8 0,0 11 0,0 7 0,0 0 0,0 1 0,0-2 0,0 1 0,0 1 0,0-4 0,0 3 0,7-6 0,1-4 0,1-5 0,-3-6 0,7-2 0,-1-2 0,-3 5 0,-1 1 0,5 8 0,-2-1 0,-1 6 0,-4-3 0,-1-3 0,-2-4 0,6-4 0,0-2 0,-2-4 0,-1 1 0,6-2 0,-1 7 0,-1 10 0,-4-2 0,0 0 0,-3-2 0,-3-5 0,2-2 0,-2-3 0,-2-2 0,2-1 0,0 0 0,-1 0 0,1 0 0,0 2 0,-8-2 0,1 0 0,-2 0 0,3 1 0,-8-8 0,4 7 0,-8 1 0,3 1 0,1 1 0,-4-8 0,5 7 0,1-1 0,-5-7 0,4 2 0,-5-2 0,1 1 0,4 2 0,-4 2 0,4-1 0,-7 2 0,4 0 0,4 2 0,-6-1 0,-3 8 0,0 0 0,-3 0 0,4 6 0,-4-9 0,6-3 0,3-1 0,5-2 0,-4-9 0,4-2 0,1 4 0,-6-8 0,3 1 0,3 4 0,1 2 0,2 4 0,5 1 0,-1-6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24575,'0'0'0,"6"0"0,12 8 0,6 8 0,-1 8 0,-4 8 0,-5 4 0,-4 3 0,-5 0 0,5 3 0,-1-2 0,-1 2 0,-2-1 0,-2-1 0,5-8 0,2-1 0,-2 1 0,-3 2 0,-2 1 0,7 1 0,-1 1 0,-2 2 0,-1 2 0,-2-2 0,-2 1 0,-3 8 0,1 0 0,7 0 0,-1-1 0,1-2 0,-2-2 0,-2-2 0,-1-1 0,-1-16 0,-10-16 0,-7-10 0,-10-20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24575,'0'0'0,"6"6"0,3 12 0,0 6 0,-3 6 0,-1 14 0,-2 11 0,7 2 0,-1-1 0,0-2 0,-3-6 0,-1-2 0,-2-4 0,-2-1 0,8-1 0,-1-1 0,-1 8 0,1-1 0,-4 2 0,-2-1 0,8-11 0,-2 6 0,1 0 0,4 7 0,1 1 0,-4-1 0,-2-1 0,5 5 0,7-2 0,5-9 0,-2-3 0,-2 4 0,-8 2 0,4-1 0,5-1 0,4 1 0,-4 5 0,-2 8 0,1-9 0,-5-1 0,-2-4 0,-7-2 0,7-10 0,-4-1 0,-1 2 0,-3-1 0,6 4 0,-1 1 0,-1 1 0,4 2 0,-1 0 0,5-6 0,-1-1 0,-4-1 0,-4 2 0,-3 3 0,-1 0 0,-4 3 0,7 0 0,-1 0 0,1 2 0,-2-2 0,-2 9 0,-2 0 0,8 0 0,-2-2 0,1 7 0,-3-2 0,-2-2 0,-1-1 0,-1-4 0,-2-1 0,0-2 0,0-1 0,0-1 0,-2 0 0,2 0 0,0 2 0,0-2 0,8-8 0,1 1 0,-2-1 0,-1 2 0,8 9 0,-2 3 0,-2 2 0,5-2 0,-1 0 0,-4-2 0,-2-1 0,-2-1 0,-3-1 0,-2-1 0,7-7 0,-1-1 0,1 1 0,-2-8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0 522 24575,'0'0'0,"8"-6"0,1-11 0,-9-7 0,-2-15 0,-1-21 0,-1-3 0,1-9 0,9 5 0,9 4 0,0 7 0,0 23 0,-3 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73756-B065-41CB-B488-E4F285F0C81D}"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D3E57-3295-4A3D-B455-9641FF7CB8D5}" type="slidenum">
              <a:rPr lang="en-US" smtClean="0"/>
              <a:t>‹#›</a:t>
            </a:fld>
            <a:endParaRPr lang="en-US"/>
          </a:p>
        </p:txBody>
      </p:sp>
    </p:spTree>
    <p:extLst>
      <p:ext uri="{BB962C8B-B14F-4D97-AF65-F5344CB8AC3E}">
        <p14:creationId xmlns:p14="http://schemas.microsoft.com/office/powerpoint/2010/main" val="345654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vi-VN"/>
              <a:t>Bấm để sửa kiểu tiêu đề Bản cái</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945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294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769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871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73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9163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30" y="1923"/>
            <a:ext cx="18287970" cy="10285077"/>
          </a:xfrm>
          <a:prstGeom prst="rect">
            <a:avLst/>
          </a:prstGeom>
        </p:spPr>
      </p:pic>
    </p:spTree>
    <p:extLst>
      <p:ext uri="{BB962C8B-B14F-4D97-AF65-F5344CB8AC3E}">
        <p14:creationId xmlns:p14="http://schemas.microsoft.com/office/powerpoint/2010/main" val="23142066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411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6064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3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vi-VN"/>
              <a:t>Bấm để sửa kiểu tiêu đề Bản cái</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536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486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3202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9700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38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907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99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746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33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52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6884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45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50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9210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3402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4697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50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369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92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vi-VN"/>
              <a:t>Bấm để sửa kiểu tiêu đề Bản cái</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306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24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352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163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520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872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093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19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1065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517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447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993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234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4821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739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0330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1419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434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646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4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8471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386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834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0738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679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921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818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582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323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81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1585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799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898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302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03671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110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3456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0308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8329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78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2896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404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895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3355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702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525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207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513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139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4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vi-VN"/>
              <a:t>Bấm để sửa kiểu tiêu đề Bản cái</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3591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7647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414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440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6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756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4457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26358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4706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5" name="页脚占位符 4"/>
          <p:cNvSpPr>
            <a:spLocks noGrp="1"/>
          </p:cNvSpPr>
          <p:nvPr>
            <p:ph type="ftr" sz="quarter" idx="11"/>
          </p:nvPr>
        </p:nvSpPr>
        <p:spPr>
          <a:xfrm>
            <a:off x="6057900" y="9534526"/>
            <a:ext cx="6172200" cy="547688"/>
          </a:xfr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56063361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vi-VN"/>
              <a:t>Bấm để sửa kiểu tiêu đề Bản cái</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5" name="页脚占位符 4"/>
          <p:cNvSpPr>
            <a:spLocks noGrp="1"/>
          </p:cNvSpPr>
          <p:nvPr>
            <p:ph type="ftr" sz="quarter" idx="11"/>
          </p:nvPr>
        </p:nvSpPr>
        <p:spPr>
          <a:xfrm>
            <a:off x="6057900" y="9534526"/>
            <a:ext cx="6172200" cy="547688"/>
          </a:xfr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546209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5" name="页脚占位符 4"/>
          <p:cNvSpPr>
            <a:spLocks noGrp="1"/>
          </p:cNvSpPr>
          <p:nvPr>
            <p:ph type="ftr" sz="quarter" idx="11"/>
          </p:nvPr>
        </p:nvSpPr>
        <p:spPr>
          <a:xfrm>
            <a:off x="6057900" y="9534526"/>
            <a:ext cx="6172200" cy="547688"/>
          </a:xfr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137649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6" name="页脚占位符 5"/>
          <p:cNvSpPr>
            <a:spLocks noGrp="1"/>
          </p:cNvSpPr>
          <p:nvPr>
            <p:ph type="ftr" sz="quarter" idx="11"/>
          </p:nvPr>
        </p:nvSpPr>
        <p:spPr>
          <a:xfrm>
            <a:off x="6057900" y="9534526"/>
            <a:ext cx="6172200" cy="547688"/>
          </a:xfr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3867277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8" name="页脚占位符 7"/>
          <p:cNvSpPr>
            <a:spLocks noGrp="1"/>
          </p:cNvSpPr>
          <p:nvPr>
            <p:ph type="ftr" sz="quarter" idx="11"/>
          </p:nvPr>
        </p:nvSpPr>
        <p:spPr>
          <a:xfrm>
            <a:off x="6057900" y="9534526"/>
            <a:ext cx="6172200" cy="547688"/>
          </a:xfr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
        <p:nvSpPr>
          <p:cNvPr id="11" name="矩形 10"/>
          <p:cNvSpPr/>
          <p:nvPr userDrawn="1"/>
        </p:nvSpPr>
        <p:spPr>
          <a:xfrm>
            <a:off x="14474358" y="9534350"/>
            <a:ext cx="1162704" cy="323165"/>
          </a:xfrm>
          <a:prstGeom prst="rect">
            <a:avLst/>
          </a:prstGeom>
        </p:spPr>
        <p:txBody>
          <a:bodyPr wrap="square">
            <a:spAutoFit/>
          </a:bodyPr>
          <a:lstStyle/>
          <a:p>
            <a:r>
              <a:rPr lang="en-US" altLang="zh-CN" sz="150" dirty="0">
                <a:solidFill>
                  <a:prstClr val="white"/>
                </a:solidFill>
                <a:latin typeface="Calibri"/>
                <a:ea typeface="宋体"/>
              </a:rPr>
              <a:t>PPT</a:t>
            </a:r>
            <a:r>
              <a:rPr lang="zh-CN" altLang="en-US" sz="150" dirty="0">
                <a:solidFill>
                  <a:prstClr val="white"/>
                </a:solidFill>
                <a:latin typeface="Calibri"/>
                <a:ea typeface="宋体"/>
              </a:rPr>
              <a:t>模板下载：</a:t>
            </a:r>
            <a:r>
              <a:rPr lang="en-US" altLang="zh-CN" sz="150" dirty="0">
                <a:solidFill>
                  <a:prstClr val="white"/>
                </a:solidFill>
                <a:latin typeface="Calibri"/>
                <a:ea typeface="宋体"/>
              </a:rPr>
              <a:t>www.1ppt.com/moban/     </a:t>
            </a:r>
            <a:r>
              <a:rPr lang="zh-CN" altLang="en-US" sz="150" dirty="0">
                <a:solidFill>
                  <a:prstClr val="white"/>
                </a:solidFill>
                <a:latin typeface="Calibri"/>
                <a:ea typeface="宋体"/>
              </a:rPr>
              <a:t>行业</a:t>
            </a:r>
            <a:r>
              <a:rPr lang="en-US" altLang="zh-CN" sz="150" dirty="0">
                <a:solidFill>
                  <a:prstClr val="white"/>
                </a:solidFill>
                <a:latin typeface="Calibri"/>
                <a:ea typeface="宋体"/>
              </a:rPr>
              <a:t>PPT</a:t>
            </a:r>
            <a:r>
              <a:rPr lang="zh-CN" altLang="en-US" sz="150" dirty="0">
                <a:solidFill>
                  <a:prstClr val="white"/>
                </a:solidFill>
                <a:latin typeface="Calibri"/>
                <a:ea typeface="宋体"/>
              </a:rPr>
              <a:t>模板：</a:t>
            </a:r>
            <a:r>
              <a:rPr lang="en-US" altLang="zh-CN" sz="150" dirty="0">
                <a:solidFill>
                  <a:prstClr val="white"/>
                </a:solidFill>
                <a:latin typeface="Calibri"/>
                <a:ea typeface="宋体"/>
              </a:rPr>
              <a:t>www.1ppt.com/hangye/ </a:t>
            </a:r>
          </a:p>
          <a:p>
            <a:r>
              <a:rPr lang="zh-CN" altLang="en-US" sz="150" dirty="0">
                <a:solidFill>
                  <a:prstClr val="white"/>
                </a:solidFill>
                <a:latin typeface="Calibri"/>
                <a:ea typeface="宋体"/>
              </a:rPr>
              <a:t>节日</a:t>
            </a:r>
            <a:r>
              <a:rPr lang="en-US" altLang="zh-CN" sz="150" dirty="0">
                <a:solidFill>
                  <a:prstClr val="white"/>
                </a:solidFill>
                <a:latin typeface="Calibri"/>
                <a:ea typeface="宋体"/>
              </a:rPr>
              <a:t>PPT</a:t>
            </a:r>
            <a:r>
              <a:rPr lang="zh-CN" altLang="en-US" sz="150" dirty="0">
                <a:solidFill>
                  <a:prstClr val="white"/>
                </a:solidFill>
                <a:latin typeface="Calibri"/>
                <a:ea typeface="宋体"/>
              </a:rPr>
              <a:t>模板：</a:t>
            </a:r>
            <a:r>
              <a:rPr lang="en-US" altLang="zh-CN" sz="150" dirty="0">
                <a:solidFill>
                  <a:prstClr val="white"/>
                </a:solidFill>
                <a:latin typeface="Calibri"/>
                <a:ea typeface="宋体"/>
              </a:rPr>
              <a:t>www.1ppt.com/jieri/           PPT</a:t>
            </a:r>
            <a:r>
              <a:rPr lang="zh-CN" altLang="en-US" sz="150" dirty="0">
                <a:solidFill>
                  <a:prstClr val="white"/>
                </a:solidFill>
                <a:latin typeface="Calibri"/>
                <a:ea typeface="宋体"/>
              </a:rPr>
              <a:t>素材下载：</a:t>
            </a:r>
            <a:r>
              <a:rPr lang="en-US" altLang="zh-CN" sz="150" dirty="0">
                <a:solidFill>
                  <a:prstClr val="white"/>
                </a:solidFill>
                <a:latin typeface="Calibri"/>
                <a:ea typeface="宋体"/>
              </a:rPr>
              <a:t>www.1ppt.com/sucai/</a:t>
            </a:r>
          </a:p>
          <a:p>
            <a:r>
              <a:rPr lang="en-US" altLang="zh-CN" sz="150" dirty="0">
                <a:solidFill>
                  <a:prstClr val="white"/>
                </a:solidFill>
                <a:latin typeface="Calibri"/>
                <a:ea typeface="宋体"/>
              </a:rPr>
              <a:t>PPT</a:t>
            </a:r>
            <a:r>
              <a:rPr lang="zh-CN" altLang="en-US" sz="150" dirty="0">
                <a:solidFill>
                  <a:prstClr val="white"/>
                </a:solidFill>
                <a:latin typeface="Calibri"/>
                <a:ea typeface="宋体"/>
              </a:rPr>
              <a:t>背景图片：</a:t>
            </a:r>
            <a:r>
              <a:rPr lang="en-US" altLang="zh-CN" sz="150" dirty="0">
                <a:solidFill>
                  <a:prstClr val="white"/>
                </a:solidFill>
                <a:latin typeface="Calibri"/>
                <a:ea typeface="宋体"/>
              </a:rPr>
              <a:t>www.1ppt.com/beijing/      PPT</a:t>
            </a:r>
            <a:r>
              <a:rPr lang="zh-CN" altLang="en-US" sz="150" dirty="0">
                <a:solidFill>
                  <a:prstClr val="white"/>
                </a:solidFill>
                <a:latin typeface="Calibri"/>
                <a:ea typeface="宋体"/>
              </a:rPr>
              <a:t>图表下载：</a:t>
            </a:r>
            <a:r>
              <a:rPr lang="en-US" altLang="zh-CN" sz="150" dirty="0">
                <a:solidFill>
                  <a:prstClr val="white"/>
                </a:solidFill>
                <a:latin typeface="Calibri"/>
                <a:ea typeface="宋体"/>
              </a:rPr>
              <a:t>www.1ppt.com/tubiao/      </a:t>
            </a:r>
          </a:p>
          <a:p>
            <a:r>
              <a:rPr lang="zh-CN" altLang="en-US" sz="150" dirty="0">
                <a:solidFill>
                  <a:prstClr val="white"/>
                </a:solidFill>
                <a:latin typeface="Calibri"/>
                <a:ea typeface="宋体"/>
              </a:rPr>
              <a:t>优秀</a:t>
            </a:r>
            <a:r>
              <a:rPr lang="en-US" altLang="zh-CN" sz="150" dirty="0">
                <a:solidFill>
                  <a:prstClr val="white"/>
                </a:solidFill>
                <a:latin typeface="Calibri"/>
                <a:ea typeface="宋体"/>
              </a:rPr>
              <a:t>PPT</a:t>
            </a:r>
            <a:r>
              <a:rPr lang="zh-CN" altLang="en-US" sz="150" dirty="0">
                <a:solidFill>
                  <a:prstClr val="white"/>
                </a:solidFill>
                <a:latin typeface="Calibri"/>
                <a:ea typeface="宋体"/>
              </a:rPr>
              <a:t>下载：</a:t>
            </a:r>
            <a:r>
              <a:rPr lang="en-US" altLang="zh-CN" sz="150" dirty="0">
                <a:solidFill>
                  <a:prstClr val="white"/>
                </a:solidFill>
                <a:latin typeface="Calibri"/>
                <a:ea typeface="宋体"/>
              </a:rPr>
              <a:t>www.1ppt.com/xiazai/        PPT</a:t>
            </a:r>
            <a:r>
              <a:rPr lang="zh-CN" altLang="en-US" sz="150" dirty="0">
                <a:solidFill>
                  <a:prstClr val="white"/>
                </a:solidFill>
                <a:latin typeface="Calibri"/>
                <a:ea typeface="宋体"/>
              </a:rPr>
              <a:t>教程： </a:t>
            </a:r>
            <a:r>
              <a:rPr lang="en-US" altLang="zh-CN" sz="150" dirty="0">
                <a:solidFill>
                  <a:prstClr val="white"/>
                </a:solidFill>
                <a:latin typeface="Calibri"/>
                <a:ea typeface="宋体"/>
              </a:rPr>
              <a:t>www.1ppt.com/powerpoint/      </a:t>
            </a:r>
          </a:p>
          <a:p>
            <a:r>
              <a:rPr lang="en-US" altLang="zh-CN" sz="150" dirty="0">
                <a:solidFill>
                  <a:prstClr val="white"/>
                </a:solidFill>
                <a:latin typeface="Calibri"/>
                <a:ea typeface="宋体"/>
              </a:rPr>
              <a:t>Word</a:t>
            </a:r>
            <a:r>
              <a:rPr lang="zh-CN" altLang="en-US" sz="150" dirty="0">
                <a:solidFill>
                  <a:prstClr val="white"/>
                </a:solidFill>
                <a:latin typeface="Calibri"/>
                <a:ea typeface="宋体"/>
              </a:rPr>
              <a:t>教程： </a:t>
            </a:r>
            <a:r>
              <a:rPr lang="en-US" altLang="zh-CN" sz="150" dirty="0">
                <a:solidFill>
                  <a:prstClr val="white"/>
                </a:solidFill>
                <a:latin typeface="Calibri"/>
                <a:ea typeface="宋体"/>
              </a:rPr>
              <a:t>www.1ppt.com/word/              Excel</a:t>
            </a:r>
            <a:r>
              <a:rPr lang="zh-CN" altLang="en-US" sz="150" dirty="0">
                <a:solidFill>
                  <a:prstClr val="white"/>
                </a:solidFill>
                <a:latin typeface="Calibri"/>
                <a:ea typeface="宋体"/>
              </a:rPr>
              <a:t>教程：</a:t>
            </a:r>
            <a:r>
              <a:rPr lang="en-US" altLang="zh-CN" sz="150" dirty="0">
                <a:solidFill>
                  <a:prstClr val="white"/>
                </a:solidFill>
                <a:latin typeface="Calibri"/>
                <a:ea typeface="宋体"/>
              </a:rPr>
              <a:t>www.1ppt.com/excel/  </a:t>
            </a:r>
          </a:p>
          <a:p>
            <a:r>
              <a:rPr lang="zh-CN" altLang="en-US" sz="150" dirty="0">
                <a:solidFill>
                  <a:prstClr val="white"/>
                </a:solidFill>
                <a:latin typeface="Calibri"/>
                <a:ea typeface="宋体"/>
              </a:rPr>
              <a:t>资料下载：</a:t>
            </a:r>
            <a:r>
              <a:rPr lang="en-US" altLang="zh-CN" sz="150" dirty="0">
                <a:solidFill>
                  <a:prstClr val="white"/>
                </a:solidFill>
                <a:latin typeface="Calibri"/>
                <a:ea typeface="宋体"/>
              </a:rPr>
              <a:t>www.1ppt.com/ziliao/                PPT</a:t>
            </a:r>
            <a:r>
              <a:rPr lang="zh-CN" altLang="en-US" sz="150" dirty="0">
                <a:solidFill>
                  <a:prstClr val="white"/>
                </a:solidFill>
                <a:latin typeface="Calibri"/>
                <a:ea typeface="宋体"/>
              </a:rPr>
              <a:t>课件下载：</a:t>
            </a:r>
            <a:r>
              <a:rPr lang="en-US" altLang="zh-CN" sz="150" dirty="0">
                <a:solidFill>
                  <a:prstClr val="white"/>
                </a:solidFill>
                <a:latin typeface="Calibri"/>
                <a:ea typeface="宋体"/>
              </a:rPr>
              <a:t>www.1ppt.com/kejian/ </a:t>
            </a:r>
          </a:p>
          <a:p>
            <a:r>
              <a:rPr lang="zh-CN" altLang="en-US" sz="150" dirty="0">
                <a:solidFill>
                  <a:prstClr val="white"/>
                </a:solidFill>
                <a:latin typeface="Calibri"/>
                <a:ea typeface="宋体"/>
              </a:rPr>
              <a:t>范文下载：</a:t>
            </a:r>
            <a:r>
              <a:rPr lang="en-US" altLang="zh-CN" sz="150" dirty="0">
                <a:solidFill>
                  <a:prstClr val="white"/>
                </a:solidFill>
                <a:latin typeface="Calibri"/>
                <a:ea typeface="宋体"/>
              </a:rPr>
              <a:t>www.1ppt.com/fanwen/             </a:t>
            </a:r>
            <a:r>
              <a:rPr lang="zh-CN" altLang="en-US" sz="150" dirty="0">
                <a:solidFill>
                  <a:prstClr val="white"/>
                </a:solidFill>
                <a:latin typeface="Calibri"/>
                <a:ea typeface="宋体"/>
              </a:rPr>
              <a:t>试卷下载：</a:t>
            </a:r>
            <a:r>
              <a:rPr lang="en-US" altLang="zh-CN" sz="150" dirty="0">
                <a:solidFill>
                  <a:prstClr val="white"/>
                </a:solidFill>
                <a:latin typeface="Calibri"/>
                <a:ea typeface="宋体"/>
              </a:rPr>
              <a:t>www.1ppt.com/shiti/  </a:t>
            </a:r>
          </a:p>
          <a:p>
            <a:r>
              <a:rPr lang="zh-CN" altLang="en-US" sz="150" dirty="0">
                <a:solidFill>
                  <a:prstClr val="white"/>
                </a:solidFill>
                <a:latin typeface="Calibri"/>
                <a:ea typeface="宋体"/>
              </a:rPr>
              <a:t>教案下载：</a:t>
            </a:r>
            <a:r>
              <a:rPr lang="en-US" altLang="zh-CN" sz="150" dirty="0">
                <a:solidFill>
                  <a:prstClr val="white"/>
                </a:solidFill>
                <a:latin typeface="Calibri"/>
                <a:ea typeface="宋体"/>
              </a:rPr>
              <a:t>www.1ppt.com/jiaoan/        </a:t>
            </a:r>
          </a:p>
          <a:p>
            <a:r>
              <a:rPr lang="zh-CN" altLang="en-US" sz="150" dirty="0">
                <a:solidFill>
                  <a:prstClr val="white"/>
                </a:solidFill>
                <a:latin typeface="Calibri"/>
                <a:ea typeface="宋体"/>
              </a:rPr>
              <a:t>字体下载：</a:t>
            </a:r>
            <a:r>
              <a:rPr lang="en-US" altLang="zh-CN" sz="150" dirty="0">
                <a:solidFill>
                  <a:prstClr val="white"/>
                </a:solidFill>
                <a:latin typeface="Calibri"/>
                <a:ea typeface="宋体"/>
              </a:rPr>
              <a:t>www.1ppt.com/ziti/</a:t>
            </a:r>
          </a:p>
          <a:p>
            <a:r>
              <a:rPr lang="en-US" altLang="zh-CN" sz="150" dirty="0">
                <a:solidFill>
                  <a:prstClr val="white"/>
                </a:solidFill>
                <a:latin typeface="Calibri"/>
                <a:ea typeface="宋体"/>
              </a:rPr>
              <a:t> </a:t>
            </a:r>
            <a:endParaRPr lang="zh-CN" altLang="en-US" sz="150" dirty="0">
              <a:solidFill>
                <a:prstClr val="white"/>
              </a:solidFill>
              <a:latin typeface="Calibri"/>
              <a:ea typeface="宋体"/>
            </a:endParaRPr>
          </a:p>
        </p:txBody>
      </p:sp>
    </p:spTree>
    <p:extLst>
      <p:ext uri="{BB962C8B-B14F-4D97-AF65-F5344CB8AC3E}">
        <p14:creationId xmlns:p14="http://schemas.microsoft.com/office/powerpoint/2010/main" val="295923630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4" name="页脚占位符 3"/>
          <p:cNvSpPr>
            <a:spLocks noGrp="1"/>
          </p:cNvSpPr>
          <p:nvPr>
            <p:ph type="ftr" sz="quarter" idx="11"/>
          </p:nvPr>
        </p:nvSpPr>
        <p:spPr>
          <a:xfrm>
            <a:off x="6057900" y="9534526"/>
            <a:ext cx="6172200" cy="547688"/>
          </a:xfr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721535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3" name="页脚占位符 2"/>
          <p:cNvSpPr>
            <a:spLocks noGrp="1"/>
          </p:cNvSpPr>
          <p:nvPr>
            <p:ph type="ftr" sz="quarter" idx="11"/>
          </p:nvPr>
        </p:nvSpPr>
        <p:spPr>
          <a:xfrm>
            <a:off x="6057900" y="9534526"/>
            <a:ext cx="6172200" cy="547688"/>
          </a:xfr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2800421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6" name="页脚占位符 5"/>
          <p:cNvSpPr>
            <a:spLocks noGrp="1"/>
          </p:cNvSpPr>
          <p:nvPr>
            <p:ph type="ftr" sz="quarter" idx="11"/>
          </p:nvPr>
        </p:nvSpPr>
        <p:spPr>
          <a:xfrm>
            <a:off x="6057900" y="9534526"/>
            <a:ext cx="6172200" cy="547688"/>
          </a:xfr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454452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6" name="页脚占位符 5"/>
          <p:cNvSpPr>
            <a:spLocks noGrp="1"/>
          </p:cNvSpPr>
          <p:nvPr>
            <p:ph type="ftr" sz="quarter" idx="11"/>
          </p:nvPr>
        </p:nvSpPr>
        <p:spPr>
          <a:xfrm>
            <a:off x="6057900" y="9534526"/>
            <a:ext cx="6172200" cy="547688"/>
          </a:xfr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94624162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5" name="页脚占位符 4"/>
          <p:cNvSpPr>
            <a:spLocks noGrp="1"/>
          </p:cNvSpPr>
          <p:nvPr>
            <p:ph type="ftr" sz="quarter" idx="11"/>
          </p:nvPr>
        </p:nvSpPr>
        <p:spPr>
          <a:xfrm>
            <a:off x="6057900" y="9534526"/>
            <a:ext cx="6172200" cy="547688"/>
          </a:xfr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8582418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p:spPr>
        <p:txBody>
          <a:bodyPr/>
          <a:lstStyle/>
          <a:p>
            <a:fld id="{C9C0FB2B-981F-4088-B947-A0E4505177C6}" type="datetimeFigureOut">
              <a:rPr lang="zh-CN" altLang="en-US" smtClean="0"/>
              <a:t>2024/9/26</a:t>
            </a:fld>
            <a:endParaRPr lang="zh-CN" altLang="en-US"/>
          </a:p>
        </p:txBody>
      </p:sp>
      <p:sp>
        <p:nvSpPr>
          <p:cNvPr id="5" name="页脚占位符 4"/>
          <p:cNvSpPr>
            <a:spLocks noGrp="1"/>
          </p:cNvSpPr>
          <p:nvPr>
            <p:ph type="ftr" sz="quarter" idx="11"/>
          </p:nvPr>
        </p:nvSpPr>
        <p:spPr>
          <a:xfrm>
            <a:off x="6057900" y="9534526"/>
            <a:ext cx="6172200" cy="547688"/>
          </a:xfr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84033265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F2DFCCE-93CB-C50B-7AF5-0187BC07E44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5632727A-1FC4-4D3D-B80E-97CBB52C7562}"/>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BFCB819A-9B7E-8525-98C0-56E8FC6620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74537" y="0"/>
            <a:ext cx="2308236" cy="2308236"/>
          </a:xfrm>
          <a:prstGeom prst="rect">
            <a:avLst/>
          </a:prstGeom>
        </p:spPr>
      </p:pic>
    </p:spTree>
    <p:extLst>
      <p:ext uri="{BB962C8B-B14F-4D97-AF65-F5344CB8AC3E}">
        <p14:creationId xmlns:p14="http://schemas.microsoft.com/office/powerpoint/2010/main" val="47427900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4A4E342-7211-0E1B-4951-7D45C9AB5CE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54238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1E0DCDE-5785-0398-2139-58504D1FFF2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73078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D4A05AF-4428-62CC-5064-E2C2FAAED4D9}"/>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871791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AA7DF236-8B9C-4A3F-D727-7BBB4159E0A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30631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66971DF-9C45-CDB6-F784-7B2A9AC30A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83883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8C1FB88-859A-0CBD-6949-BBFB621D36E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23503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35CAFE9-ADBD-D232-93BC-6A06FE8852A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80211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2034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8.pn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67.jpeg"/><Relationship Id="rId5" Type="http://schemas.openxmlformats.org/officeDocument/2006/relationships/image" Target="../media/image40.png"/><Relationship Id="rId10" Type="http://schemas.openxmlformats.org/officeDocument/2006/relationships/image" Target="../media/image66.jpeg"/><Relationship Id="rId4" Type="http://schemas.openxmlformats.org/officeDocument/2006/relationships/image" Target="../media/image39.svg"/><Relationship Id="rId9"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5" Type="http://schemas.openxmlformats.org/officeDocument/2006/relationships/image" Target="../media/image71.jpe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5" Type="http://schemas.openxmlformats.org/officeDocument/2006/relationships/image" Target="../media/image72.jpe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5" Type="http://schemas.openxmlformats.org/officeDocument/2006/relationships/image" Target="../media/image73.jpe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5" Type="http://schemas.openxmlformats.org/officeDocument/2006/relationships/image" Target="../media/image74.jpe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2.png"/><Relationship Id="rId7"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28.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21.pn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customXml" Target="../ink/ink3.xml"/><Relationship Id="rId18" Type="http://schemas.openxmlformats.org/officeDocument/2006/relationships/image" Target="NULL"/><Relationship Id="rId3" Type="http://schemas.openxmlformats.org/officeDocument/2006/relationships/image" Target="../media/image85.jpg"/><Relationship Id="rId21" Type="http://schemas.openxmlformats.org/officeDocument/2006/relationships/customXml" Target="../ink/ink7.xm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customXml" Target="../ink/ink5.xml"/><Relationship Id="rId2" Type="http://schemas.openxmlformats.org/officeDocument/2006/relationships/notesSlide" Target="../notesSlides/notesSlide1.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95.xml"/><Relationship Id="rId6" Type="http://schemas.openxmlformats.org/officeDocument/2006/relationships/customXml" Target="../ink/ink1.xml"/><Relationship Id="rId24" Type="http://schemas.microsoft.com/office/2007/relationships/hdphoto" Target="../media/hdphoto3.wdp"/><Relationship Id="rId5" Type="http://schemas.microsoft.com/office/2007/relationships/hdphoto" Target="../media/hdphoto2.wdp"/><Relationship Id="rId15" Type="http://schemas.openxmlformats.org/officeDocument/2006/relationships/customXml" Target="../ink/ink4.xml"/><Relationship Id="rId23" Type="http://schemas.openxmlformats.org/officeDocument/2006/relationships/image" Target="../media/image88.png"/><Relationship Id="rId19" Type="http://schemas.openxmlformats.org/officeDocument/2006/relationships/customXml" Target="../ink/ink6.xml"/><Relationship Id="rId4" Type="http://schemas.openxmlformats.org/officeDocument/2006/relationships/image" Target="../media/image86.png"/><Relationship Id="rId9" Type="http://schemas.openxmlformats.org/officeDocument/2006/relationships/customXml" Target="../ink/ink2.xml"/><Relationship Id="rId14" Type="http://schemas.openxmlformats.org/officeDocument/2006/relationships/image" Target="NULL"/><Relationship Id="rId22"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8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84.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9.png"/><Relationship Id="rId7" Type="http://schemas.openxmlformats.org/officeDocument/2006/relationships/image" Target="../media/image91.png"/><Relationship Id="rId2" Type="http://schemas.openxmlformats.org/officeDocument/2006/relationships/image" Target="../media/image68.png"/><Relationship Id="rId1" Type="http://schemas.openxmlformats.org/officeDocument/2006/relationships/slideLayout" Target="../slideLayouts/slideLayout84.xml"/><Relationship Id="rId6" Type="http://schemas.openxmlformats.org/officeDocument/2006/relationships/image" Target="../media/image90.svg"/><Relationship Id="rId5" Type="http://schemas.openxmlformats.org/officeDocument/2006/relationships/image" Target="../media/image44.png"/><Relationship Id="rId4" Type="http://schemas.openxmlformats.org/officeDocument/2006/relationships/image" Target="../media/image70.png"/><Relationship Id="rId9" Type="http://schemas.openxmlformats.org/officeDocument/2006/relationships/image" Target="../media/image93.sv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9.png"/><Relationship Id="rId7" Type="http://schemas.openxmlformats.org/officeDocument/2006/relationships/image" Target="../media/image91.png"/><Relationship Id="rId2" Type="http://schemas.openxmlformats.org/officeDocument/2006/relationships/image" Target="../media/image68.png"/><Relationship Id="rId1" Type="http://schemas.openxmlformats.org/officeDocument/2006/relationships/slideLayout" Target="../slideLayouts/slideLayout84.xml"/><Relationship Id="rId6" Type="http://schemas.openxmlformats.org/officeDocument/2006/relationships/image" Target="../media/image90.svg"/><Relationship Id="rId5" Type="http://schemas.openxmlformats.org/officeDocument/2006/relationships/image" Target="../media/image44.png"/><Relationship Id="rId4" Type="http://schemas.openxmlformats.org/officeDocument/2006/relationships/image" Target="../media/image70.png"/><Relationship Id="rId9" Type="http://schemas.openxmlformats.org/officeDocument/2006/relationships/image" Target="../media/image93.svg"/></Relationships>
</file>

<file path=ppt/slides/_rels/slide2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84.xml"/><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84.xml"/><Relationship Id="rId6" Type="http://schemas.openxmlformats.org/officeDocument/2006/relationships/image" Target="../media/image95.jpg"/><Relationship Id="rId5" Type="http://schemas.openxmlformats.org/officeDocument/2006/relationships/image" Target="../media/image40.png"/><Relationship Id="rId4" Type="http://schemas.openxmlformats.org/officeDocument/2006/relationships/image" Target="../media/image94.sv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8.png"/><Relationship Id="rId7" Type="http://schemas.openxmlformats.org/officeDocument/2006/relationships/image" Target="../media/image63.svg"/><Relationship Id="rId2" Type="http://schemas.openxmlformats.org/officeDocument/2006/relationships/image" Target="../media/image19.png"/><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61.png"/><Relationship Id="rId4" Type="http://schemas.openxmlformats.org/officeDocument/2006/relationships/image" Target="../media/image94.sv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8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28.png"/><Relationship Id="rId1" Type="http://schemas.openxmlformats.org/officeDocument/2006/relationships/slideLayout" Target="../slideLayouts/slideLayout84.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21.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06.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37.svg"/><Relationship Id="rId1" Type="http://schemas.openxmlformats.org/officeDocument/2006/relationships/slideLayout" Target="../slideLayouts/slideLayout51.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slide" Target="slide7.xml"/><Relationship Id="rId19" Type="http://schemas.openxmlformats.org/officeDocument/2006/relationships/image" Target="../media/image40.png"/><Relationship Id="rId4" Type="http://schemas.openxmlformats.org/officeDocument/2006/relationships/slide" Target="slide5.xml"/><Relationship Id="rId9" Type="http://schemas.openxmlformats.org/officeDocument/2006/relationships/image" Target="../media/image33.sv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slide" Target="slide4.xml"/><Relationship Id="rId3" Type="http://schemas.microsoft.com/office/2007/relationships/media" Target="../media/media2.mp3"/><Relationship Id="rId21" Type="http://schemas.openxmlformats.org/officeDocument/2006/relationships/image" Target="../media/image55.sv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svg"/><Relationship Id="rId2" Type="http://schemas.openxmlformats.org/officeDocument/2006/relationships/audio" Target="../media/media1.wav"/><Relationship Id="rId16" Type="http://schemas.openxmlformats.org/officeDocument/2006/relationships/image" Target="../media/image50.svg"/><Relationship Id="rId20" Type="http://schemas.openxmlformats.org/officeDocument/2006/relationships/image" Target="../media/image54.png"/><Relationship Id="rId29" Type="http://schemas.openxmlformats.org/officeDocument/2006/relationships/image" Target="../media/image60.png"/><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slideLayout" Target="../slideLayouts/slideLayout62.xml"/><Relationship Id="rId15" Type="http://schemas.openxmlformats.org/officeDocument/2006/relationships/image" Target="../media/image49.png"/><Relationship Id="rId23" Type="http://schemas.openxmlformats.org/officeDocument/2006/relationships/image" Target="../media/image57.svg"/><Relationship Id="rId28" Type="http://schemas.openxmlformats.org/officeDocument/2006/relationships/image" Target="../media/image3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slide" Target="slide4.xml"/><Relationship Id="rId3" Type="http://schemas.microsoft.com/office/2007/relationships/media" Target="../media/media2.mp3"/><Relationship Id="rId21" Type="http://schemas.openxmlformats.org/officeDocument/2006/relationships/image" Target="../media/image55.sv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svg"/><Relationship Id="rId2" Type="http://schemas.openxmlformats.org/officeDocument/2006/relationships/audio" Target="../media/media1.wav"/><Relationship Id="rId16" Type="http://schemas.openxmlformats.org/officeDocument/2006/relationships/image" Target="../media/image50.svg"/><Relationship Id="rId20" Type="http://schemas.openxmlformats.org/officeDocument/2006/relationships/image" Target="../media/image54.png"/><Relationship Id="rId29" Type="http://schemas.openxmlformats.org/officeDocument/2006/relationships/image" Target="../media/image60.png"/><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slideLayout" Target="../slideLayouts/slideLayout62.xml"/><Relationship Id="rId15" Type="http://schemas.openxmlformats.org/officeDocument/2006/relationships/image" Target="../media/image49.png"/><Relationship Id="rId23" Type="http://schemas.openxmlformats.org/officeDocument/2006/relationships/image" Target="../media/image57.svg"/><Relationship Id="rId28" Type="http://schemas.openxmlformats.org/officeDocument/2006/relationships/image" Target="../media/image3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slide" Target="slide4.xml"/><Relationship Id="rId3" Type="http://schemas.microsoft.com/office/2007/relationships/media" Target="../media/media2.mp3"/><Relationship Id="rId21" Type="http://schemas.openxmlformats.org/officeDocument/2006/relationships/image" Target="../media/image55.sv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svg"/><Relationship Id="rId2" Type="http://schemas.openxmlformats.org/officeDocument/2006/relationships/audio" Target="../media/media1.wav"/><Relationship Id="rId16" Type="http://schemas.openxmlformats.org/officeDocument/2006/relationships/image" Target="../media/image50.svg"/><Relationship Id="rId20" Type="http://schemas.openxmlformats.org/officeDocument/2006/relationships/image" Target="../media/image54.png"/><Relationship Id="rId29" Type="http://schemas.openxmlformats.org/officeDocument/2006/relationships/image" Target="../media/image60.png"/><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slideLayout" Target="../slideLayouts/slideLayout62.xml"/><Relationship Id="rId15" Type="http://schemas.openxmlformats.org/officeDocument/2006/relationships/image" Target="../media/image49.png"/><Relationship Id="rId23" Type="http://schemas.openxmlformats.org/officeDocument/2006/relationships/image" Target="../media/image57.svg"/><Relationship Id="rId28" Type="http://schemas.openxmlformats.org/officeDocument/2006/relationships/image" Target="../media/image3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slide" Target="slide4.xml"/><Relationship Id="rId3" Type="http://schemas.microsoft.com/office/2007/relationships/media" Target="../media/media2.mp3"/><Relationship Id="rId21" Type="http://schemas.openxmlformats.org/officeDocument/2006/relationships/image" Target="../media/image55.sv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svg"/><Relationship Id="rId2" Type="http://schemas.openxmlformats.org/officeDocument/2006/relationships/audio" Target="../media/media1.wav"/><Relationship Id="rId16" Type="http://schemas.openxmlformats.org/officeDocument/2006/relationships/image" Target="../media/image50.svg"/><Relationship Id="rId20" Type="http://schemas.openxmlformats.org/officeDocument/2006/relationships/image" Target="../media/image54.png"/><Relationship Id="rId29" Type="http://schemas.openxmlformats.org/officeDocument/2006/relationships/image" Target="../media/image60.png"/><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slideLayout" Target="../slideLayouts/slideLayout62.xml"/><Relationship Id="rId15" Type="http://schemas.openxmlformats.org/officeDocument/2006/relationships/image" Target="../media/image49.png"/><Relationship Id="rId23" Type="http://schemas.openxmlformats.org/officeDocument/2006/relationships/image" Target="../media/image57.svg"/><Relationship Id="rId28" Type="http://schemas.openxmlformats.org/officeDocument/2006/relationships/image" Target="../media/image3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a:ln w="0"/>
              <a:solidFill>
                <a:srgbClr val="FFA53F"/>
              </a:solidFill>
              <a:effectLst/>
              <a:uLnTx/>
              <a:uFillTx/>
              <a:latin typeface="#9Slide03 Prompt Black" panose="00000A00000000000000" pitchFamily="2" charset="-34"/>
              <a:ea typeface="+mn-ea"/>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8909097" y="1790700"/>
            <a:ext cx="8853775"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8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a:t>
              </a:r>
              <a:r>
                <a:rPr kumimoji="0" lang="vi-VN"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Hình chữ nhật 13">
              <a:extLst>
                <a:ext uri="{FF2B5EF4-FFF2-40B4-BE49-F238E27FC236}">
                  <a16:creationId xmlns:a16="http://schemas.microsoft.com/office/drawing/2014/main" id="{537BE6A2-A6F7-754D-959D-5467D9BC0769}"/>
                </a:ext>
              </a:extLst>
            </p:cNvPr>
            <p:cNvSpPr/>
            <p:nvPr/>
          </p:nvSpPr>
          <p:spPr>
            <a:xfrm>
              <a:off x="1382471" y="2019300"/>
              <a:ext cx="7143022" cy="20678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5400" b="1" spc="-280">
                  <a:ln w="0"/>
                  <a:solidFill>
                    <a:srgbClr val="C00000"/>
                  </a:solidFill>
                  <a:effectLst>
                    <a:outerShdw blurRad="38100" dist="19050" dir="2700000" algn="tl" rotWithShape="0">
                      <a:prstClr val="black">
                        <a:alpha val="40000"/>
                      </a:prstClr>
                    </a:outerShdw>
                  </a:effectLst>
                  <a:latin typeface="Arial" panose="020B0604020202020204" pitchFamily="34" charset="0"/>
                </a:rPr>
                <a:t>AN TOÀN CHO EM</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54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AN TOÀN CHO MỌI NGƯỜI</a:t>
              </a: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Hộp Văn bản 18">
            <a:extLst>
              <a:ext uri="{FF2B5EF4-FFF2-40B4-BE49-F238E27FC236}">
                <a16:creationId xmlns:a16="http://schemas.microsoft.com/office/drawing/2014/main" id="{AE7DC29F-AB25-D39B-F158-23520A91AE01}"/>
              </a:ext>
            </a:extLst>
          </p:cNvPr>
          <p:cNvSpPr txBox="1">
            <a:spLocks noChangeAspect="1"/>
          </p:cNvSpPr>
          <p:nvPr/>
        </p:nvSpPr>
        <p:spPr>
          <a:xfrm>
            <a:off x="4441774" y="2249605"/>
            <a:ext cx="9623122" cy="1677264"/>
          </a:xfrm>
          <a:custGeom>
            <a:avLst/>
            <a:gdLst/>
            <a:ahLst/>
            <a:cxnLst/>
            <a:rect l="l" t="t" r="r" b="b"/>
            <a:pathLst>
              <a:path w="15408735" h="2685669">
                <a:moveTo>
                  <a:pt x="9278826" y="2382773"/>
                </a:moveTo>
                <a:lnTo>
                  <a:pt x="9278826" y="2386560"/>
                </a:lnTo>
                <a:lnTo>
                  <a:pt x="9276301" y="2387822"/>
                </a:lnTo>
                <a:close/>
                <a:moveTo>
                  <a:pt x="3825812" y="2382773"/>
                </a:moveTo>
                <a:lnTo>
                  <a:pt x="3825812" y="2386560"/>
                </a:lnTo>
                <a:lnTo>
                  <a:pt x="3823287" y="2387822"/>
                </a:lnTo>
                <a:close/>
                <a:moveTo>
                  <a:pt x="9403138" y="2365105"/>
                </a:moveTo>
                <a:cubicBezTo>
                  <a:pt x="9415338" y="2365105"/>
                  <a:pt x="9427748" y="2365946"/>
                  <a:pt x="9440369" y="2367629"/>
                </a:cubicBezTo>
                <a:cubicBezTo>
                  <a:pt x="9450466" y="2367629"/>
                  <a:pt x="9461403" y="2368050"/>
                  <a:pt x="9473183" y="2368891"/>
                </a:cubicBezTo>
                <a:cubicBezTo>
                  <a:pt x="9484962" y="2369732"/>
                  <a:pt x="9495900" y="2370153"/>
                  <a:pt x="9505997" y="2370153"/>
                </a:cubicBezTo>
                <a:cubicBezTo>
                  <a:pt x="9516093" y="2371836"/>
                  <a:pt x="9525769" y="2373098"/>
                  <a:pt x="9535024" y="2373939"/>
                </a:cubicBezTo>
                <a:cubicBezTo>
                  <a:pt x="9544280" y="2374780"/>
                  <a:pt x="9553114" y="2376042"/>
                  <a:pt x="9561527" y="2377725"/>
                </a:cubicBezTo>
                <a:cubicBezTo>
                  <a:pt x="9574989" y="2381091"/>
                  <a:pt x="9581720" y="2383615"/>
                  <a:pt x="9581720" y="2385298"/>
                </a:cubicBezTo>
                <a:cubicBezTo>
                  <a:pt x="9581720" y="2386980"/>
                  <a:pt x="9583404" y="2397077"/>
                  <a:pt x="9586769" y="2415587"/>
                </a:cubicBezTo>
                <a:lnTo>
                  <a:pt x="9586769" y="2471118"/>
                </a:lnTo>
                <a:lnTo>
                  <a:pt x="9586769" y="2534221"/>
                </a:lnTo>
                <a:cubicBezTo>
                  <a:pt x="9585085" y="2544318"/>
                  <a:pt x="9584245" y="2554414"/>
                  <a:pt x="9584245" y="2564511"/>
                </a:cubicBezTo>
                <a:cubicBezTo>
                  <a:pt x="9584245" y="2574607"/>
                  <a:pt x="9583404" y="2585545"/>
                  <a:pt x="9581720" y="2597324"/>
                </a:cubicBezTo>
                <a:cubicBezTo>
                  <a:pt x="9581720" y="2619200"/>
                  <a:pt x="9580880" y="2633503"/>
                  <a:pt x="9579196" y="2640234"/>
                </a:cubicBezTo>
                <a:cubicBezTo>
                  <a:pt x="9574149" y="2658745"/>
                  <a:pt x="9570783" y="2668841"/>
                  <a:pt x="9569100" y="2670524"/>
                </a:cubicBezTo>
                <a:cubicBezTo>
                  <a:pt x="9565734" y="2672207"/>
                  <a:pt x="9559424" y="2673889"/>
                  <a:pt x="9550169" y="2675572"/>
                </a:cubicBezTo>
                <a:cubicBezTo>
                  <a:pt x="9540914" y="2677255"/>
                  <a:pt x="9529555" y="2678938"/>
                  <a:pt x="9516093" y="2680620"/>
                </a:cubicBezTo>
                <a:cubicBezTo>
                  <a:pt x="9502631" y="2682303"/>
                  <a:pt x="9488749" y="2683565"/>
                  <a:pt x="9474445" y="2684406"/>
                </a:cubicBezTo>
                <a:cubicBezTo>
                  <a:pt x="9460141" y="2685248"/>
                  <a:pt x="9445418" y="2685669"/>
                  <a:pt x="9430273" y="2685669"/>
                </a:cubicBezTo>
                <a:cubicBezTo>
                  <a:pt x="9415128" y="2685669"/>
                  <a:pt x="9400404" y="2685248"/>
                  <a:pt x="9386100" y="2684406"/>
                </a:cubicBezTo>
                <a:cubicBezTo>
                  <a:pt x="9371797" y="2683565"/>
                  <a:pt x="9357914" y="2682303"/>
                  <a:pt x="9344452" y="2680620"/>
                </a:cubicBezTo>
                <a:cubicBezTo>
                  <a:pt x="9332673" y="2678938"/>
                  <a:pt x="9322157" y="2676834"/>
                  <a:pt x="9312901" y="2674310"/>
                </a:cubicBezTo>
                <a:cubicBezTo>
                  <a:pt x="9303646" y="2671786"/>
                  <a:pt x="9297335" y="2668841"/>
                  <a:pt x="9293970" y="2665476"/>
                </a:cubicBezTo>
                <a:cubicBezTo>
                  <a:pt x="9292287" y="2657062"/>
                  <a:pt x="9290605" y="2647386"/>
                  <a:pt x="9288922" y="2636448"/>
                </a:cubicBezTo>
                <a:cubicBezTo>
                  <a:pt x="9287239" y="2625510"/>
                  <a:pt x="9285557" y="2613310"/>
                  <a:pt x="9283874" y="2599848"/>
                </a:cubicBezTo>
                <a:cubicBezTo>
                  <a:pt x="9282190" y="2583021"/>
                  <a:pt x="9280928" y="2567455"/>
                  <a:pt x="9280087" y="2553152"/>
                </a:cubicBezTo>
                <a:cubicBezTo>
                  <a:pt x="9279246" y="2538848"/>
                  <a:pt x="9278826" y="2523283"/>
                  <a:pt x="9278826" y="2506456"/>
                </a:cubicBezTo>
                <a:lnTo>
                  <a:pt x="9278826" y="2386560"/>
                </a:lnTo>
                <a:lnTo>
                  <a:pt x="9287659" y="2382143"/>
                </a:lnTo>
                <a:cubicBezTo>
                  <a:pt x="9293549" y="2380039"/>
                  <a:pt x="9301542" y="2377725"/>
                  <a:pt x="9311639" y="2375201"/>
                </a:cubicBezTo>
                <a:cubicBezTo>
                  <a:pt x="9326784" y="2370153"/>
                  <a:pt x="9345294" y="2367629"/>
                  <a:pt x="9367170" y="2367629"/>
                </a:cubicBezTo>
                <a:cubicBezTo>
                  <a:pt x="9378949" y="2365946"/>
                  <a:pt x="9390938" y="2365105"/>
                  <a:pt x="9403138" y="2365105"/>
                </a:cubicBezTo>
                <a:close/>
                <a:moveTo>
                  <a:pt x="3950125" y="2365105"/>
                </a:moveTo>
                <a:cubicBezTo>
                  <a:pt x="3962325" y="2365105"/>
                  <a:pt x="3974734" y="2365946"/>
                  <a:pt x="3987356" y="2367629"/>
                </a:cubicBezTo>
                <a:cubicBezTo>
                  <a:pt x="3997452" y="2367629"/>
                  <a:pt x="4008390" y="2368050"/>
                  <a:pt x="4020170" y="2368891"/>
                </a:cubicBezTo>
                <a:cubicBezTo>
                  <a:pt x="4031949" y="2369732"/>
                  <a:pt x="4042886" y="2370153"/>
                  <a:pt x="4052983" y="2370153"/>
                </a:cubicBezTo>
                <a:cubicBezTo>
                  <a:pt x="4063080" y="2371836"/>
                  <a:pt x="4072756" y="2373098"/>
                  <a:pt x="4082011" y="2373939"/>
                </a:cubicBezTo>
                <a:cubicBezTo>
                  <a:pt x="4091265" y="2374780"/>
                  <a:pt x="4100100" y="2376042"/>
                  <a:pt x="4108514" y="2377725"/>
                </a:cubicBezTo>
                <a:cubicBezTo>
                  <a:pt x="4121976" y="2381091"/>
                  <a:pt x="4128706" y="2383615"/>
                  <a:pt x="4128706" y="2385298"/>
                </a:cubicBezTo>
                <a:cubicBezTo>
                  <a:pt x="4128706" y="2386980"/>
                  <a:pt x="4130389" y="2397077"/>
                  <a:pt x="4133755" y="2415587"/>
                </a:cubicBezTo>
                <a:lnTo>
                  <a:pt x="4133755" y="2471118"/>
                </a:lnTo>
                <a:lnTo>
                  <a:pt x="4133755" y="2534221"/>
                </a:lnTo>
                <a:cubicBezTo>
                  <a:pt x="4132072" y="2544318"/>
                  <a:pt x="4131231" y="2554414"/>
                  <a:pt x="4131231" y="2564511"/>
                </a:cubicBezTo>
                <a:cubicBezTo>
                  <a:pt x="4131231" y="2574607"/>
                  <a:pt x="4130389" y="2585545"/>
                  <a:pt x="4128706" y="2597324"/>
                </a:cubicBezTo>
                <a:cubicBezTo>
                  <a:pt x="4128706" y="2619200"/>
                  <a:pt x="4127865" y="2633503"/>
                  <a:pt x="4126183" y="2640234"/>
                </a:cubicBezTo>
                <a:cubicBezTo>
                  <a:pt x="4121134" y="2658745"/>
                  <a:pt x="4117769" y="2668841"/>
                  <a:pt x="4116086" y="2670524"/>
                </a:cubicBezTo>
                <a:cubicBezTo>
                  <a:pt x="4112720" y="2672207"/>
                  <a:pt x="4106410" y="2673889"/>
                  <a:pt x="4097155" y="2675572"/>
                </a:cubicBezTo>
                <a:cubicBezTo>
                  <a:pt x="4087900" y="2677255"/>
                  <a:pt x="4076541" y="2678938"/>
                  <a:pt x="4063080" y="2680620"/>
                </a:cubicBezTo>
                <a:cubicBezTo>
                  <a:pt x="4049617" y="2682303"/>
                  <a:pt x="4035734" y="2683565"/>
                  <a:pt x="4021431" y="2684406"/>
                </a:cubicBezTo>
                <a:cubicBezTo>
                  <a:pt x="4007128" y="2685248"/>
                  <a:pt x="3992404" y="2685669"/>
                  <a:pt x="3977259" y="2685669"/>
                </a:cubicBezTo>
                <a:cubicBezTo>
                  <a:pt x="3962114" y="2685669"/>
                  <a:pt x="3947391" y="2685248"/>
                  <a:pt x="3933087" y="2684406"/>
                </a:cubicBezTo>
                <a:cubicBezTo>
                  <a:pt x="3918784" y="2683565"/>
                  <a:pt x="3904901" y="2682303"/>
                  <a:pt x="3891438" y="2680620"/>
                </a:cubicBezTo>
                <a:cubicBezTo>
                  <a:pt x="3879659" y="2678938"/>
                  <a:pt x="3869143" y="2676834"/>
                  <a:pt x="3859888" y="2674310"/>
                </a:cubicBezTo>
                <a:cubicBezTo>
                  <a:pt x="3850632" y="2671786"/>
                  <a:pt x="3844321" y="2668841"/>
                  <a:pt x="3840957" y="2665476"/>
                </a:cubicBezTo>
                <a:cubicBezTo>
                  <a:pt x="3839273" y="2657062"/>
                  <a:pt x="3837590" y="2647386"/>
                  <a:pt x="3835908" y="2636448"/>
                </a:cubicBezTo>
                <a:cubicBezTo>
                  <a:pt x="3834225" y="2625510"/>
                  <a:pt x="3832543" y="2613310"/>
                  <a:pt x="3830860" y="2599848"/>
                </a:cubicBezTo>
                <a:cubicBezTo>
                  <a:pt x="3829177" y="2583021"/>
                  <a:pt x="3827915" y="2567455"/>
                  <a:pt x="3827074" y="2553152"/>
                </a:cubicBezTo>
                <a:cubicBezTo>
                  <a:pt x="3826233" y="2538848"/>
                  <a:pt x="3825812" y="2523283"/>
                  <a:pt x="3825812" y="2506456"/>
                </a:cubicBezTo>
                <a:lnTo>
                  <a:pt x="3825812" y="2386560"/>
                </a:lnTo>
                <a:lnTo>
                  <a:pt x="3834646" y="2382143"/>
                </a:lnTo>
                <a:cubicBezTo>
                  <a:pt x="3840536" y="2380039"/>
                  <a:pt x="3848529" y="2377725"/>
                  <a:pt x="3858626" y="2375201"/>
                </a:cubicBezTo>
                <a:cubicBezTo>
                  <a:pt x="3873771" y="2370153"/>
                  <a:pt x="3892281" y="2367629"/>
                  <a:pt x="3914156" y="2367629"/>
                </a:cubicBezTo>
                <a:cubicBezTo>
                  <a:pt x="3925935" y="2365946"/>
                  <a:pt x="3937924" y="2365105"/>
                  <a:pt x="3950125" y="2365105"/>
                </a:cubicBezTo>
                <a:close/>
                <a:moveTo>
                  <a:pt x="3977259" y="1072753"/>
                </a:moveTo>
                <a:cubicBezTo>
                  <a:pt x="3967162" y="1072753"/>
                  <a:pt x="3959590" y="1073594"/>
                  <a:pt x="3954542" y="1075277"/>
                </a:cubicBezTo>
                <a:cubicBezTo>
                  <a:pt x="3952859" y="1082008"/>
                  <a:pt x="3950335" y="1096311"/>
                  <a:pt x="3946970" y="1118187"/>
                </a:cubicBezTo>
                <a:cubicBezTo>
                  <a:pt x="3943603" y="1140063"/>
                  <a:pt x="3941079" y="1163621"/>
                  <a:pt x="3939397" y="1188862"/>
                </a:cubicBezTo>
                <a:cubicBezTo>
                  <a:pt x="3937715" y="1215786"/>
                  <a:pt x="3935191" y="1246076"/>
                  <a:pt x="3931824" y="1279731"/>
                </a:cubicBezTo>
                <a:lnTo>
                  <a:pt x="3924253" y="1378172"/>
                </a:lnTo>
                <a:cubicBezTo>
                  <a:pt x="3920887" y="1416875"/>
                  <a:pt x="3917942" y="1457682"/>
                  <a:pt x="3915418" y="1500592"/>
                </a:cubicBezTo>
                <a:cubicBezTo>
                  <a:pt x="3912893" y="1543502"/>
                  <a:pt x="3909949" y="1588516"/>
                  <a:pt x="3906584" y="1635633"/>
                </a:cubicBezTo>
                <a:lnTo>
                  <a:pt x="3904060" y="1635633"/>
                </a:lnTo>
                <a:cubicBezTo>
                  <a:pt x="3914156" y="1638998"/>
                  <a:pt x="3925935" y="1640681"/>
                  <a:pt x="3939397" y="1640681"/>
                </a:cubicBezTo>
                <a:lnTo>
                  <a:pt x="3989880" y="1640681"/>
                </a:lnTo>
                <a:cubicBezTo>
                  <a:pt x="3998293" y="1640681"/>
                  <a:pt x="4006707" y="1640681"/>
                  <a:pt x="4015121" y="1640681"/>
                </a:cubicBezTo>
                <a:cubicBezTo>
                  <a:pt x="4023534" y="1640681"/>
                  <a:pt x="4031949" y="1639839"/>
                  <a:pt x="4040362" y="1638157"/>
                </a:cubicBezTo>
                <a:cubicBezTo>
                  <a:pt x="4057189" y="1634791"/>
                  <a:pt x="4068969" y="1632267"/>
                  <a:pt x="4075700" y="1630584"/>
                </a:cubicBezTo>
                <a:cubicBezTo>
                  <a:pt x="4074017" y="1617122"/>
                  <a:pt x="4072756" y="1600715"/>
                  <a:pt x="4071914" y="1581364"/>
                </a:cubicBezTo>
                <a:cubicBezTo>
                  <a:pt x="4071072" y="1562012"/>
                  <a:pt x="4068969" y="1538874"/>
                  <a:pt x="4065604" y="1511950"/>
                </a:cubicBezTo>
                <a:cubicBezTo>
                  <a:pt x="4062238" y="1485027"/>
                  <a:pt x="4059293" y="1457682"/>
                  <a:pt x="4056769" y="1429916"/>
                </a:cubicBezTo>
                <a:cubicBezTo>
                  <a:pt x="4054244" y="1402151"/>
                  <a:pt x="4051301" y="1373965"/>
                  <a:pt x="4047934" y="1345358"/>
                </a:cubicBezTo>
                <a:cubicBezTo>
                  <a:pt x="4044570" y="1316751"/>
                  <a:pt x="4040783" y="1288565"/>
                  <a:pt x="4036576" y="1260800"/>
                </a:cubicBezTo>
                <a:cubicBezTo>
                  <a:pt x="4032370" y="1233035"/>
                  <a:pt x="4028583" y="1206531"/>
                  <a:pt x="4025217" y="1181290"/>
                </a:cubicBezTo>
                <a:cubicBezTo>
                  <a:pt x="4018487" y="1130808"/>
                  <a:pt x="4013438" y="1095470"/>
                  <a:pt x="4010073" y="1075277"/>
                </a:cubicBezTo>
                <a:cubicBezTo>
                  <a:pt x="4008390" y="1073594"/>
                  <a:pt x="4003342" y="1072753"/>
                  <a:pt x="3994929" y="1072753"/>
                </a:cubicBezTo>
                <a:close/>
                <a:moveTo>
                  <a:pt x="2371439" y="991981"/>
                </a:moveTo>
                <a:cubicBezTo>
                  <a:pt x="2344515" y="991981"/>
                  <a:pt x="2323481" y="997029"/>
                  <a:pt x="2308336" y="1007125"/>
                </a:cubicBezTo>
                <a:cubicBezTo>
                  <a:pt x="2301605" y="1017222"/>
                  <a:pt x="2296557" y="1046670"/>
                  <a:pt x="2293191" y="1095470"/>
                </a:cubicBezTo>
                <a:cubicBezTo>
                  <a:pt x="2291508" y="1119029"/>
                  <a:pt x="2290667" y="1145111"/>
                  <a:pt x="2290667" y="1173718"/>
                </a:cubicBezTo>
                <a:cubicBezTo>
                  <a:pt x="2290667" y="1202325"/>
                  <a:pt x="2290667" y="1233455"/>
                  <a:pt x="2290667" y="1267110"/>
                </a:cubicBezTo>
                <a:cubicBezTo>
                  <a:pt x="2290667" y="1363027"/>
                  <a:pt x="2293191" y="1459364"/>
                  <a:pt x="2298240" y="1556123"/>
                </a:cubicBezTo>
                <a:cubicBezTo>
                  <a:pt x="2303288" y="1652881"/>
                  <a:pt x="2311702" y="1749218"/>
                  <a:pt x="2323481" y="1845135"/>
                </a:cubicBezTo>
                <a:cubicBezTo>
                  <a:pt x="2328529" y="1888886"/>
                  <a:pt x="2331895" y="1911603"/>
                  <a:pt x="2333577" y="1913286"/>
                </a:cubicBezTo>
                <a:lnTo>
                  <a:pt x="2409301" y="1913286"/>
                </a:lnTo>
                <a:cubicBezTo>
                  <a:pt x="2410984" y="1909921"/>
                  <a:pt x="2412246" y="1902769"/>
                  <a:pt x="2413087" y="1891831"/>
                </a:cubicBezTo>
                <a:cubicBezTo>
                  <a:pt x="2413929" y="1880893"/>
                  <a:pt x="2416032" y="1866169"/>
                  <a:pt x="2419398" y="1847659"/>
                </a:cubicBezTo>
                <a:cubicBezTo>
                  <a:pt x="2431177" y="1751742"/>
                  <a:pt x="2439590" y="1655405"/>
                  <a:pt x="2444639" y="1558647"/>
                </a:cubicBezTo>
                <a:cubicBezTo>
                  <a:pt x="2449687" y="1461889"/>
                  <a:pt x="2452211" y="1364710"/>
                  <a:pt x="2452211" y="1267110"/>
                </a:cubicBezTo>
                <a:cubicBezTo>
                  <a:pt x="2452211" y="1233455"/>
                  <a:pt x="2452211" y="1202325"/>
                  <a:pt x="2452211" y="1173718"/>
                </a:cubicBezTo>
                <a:cubicBezTo>
                  <a:pt x="2452211" y="1145111"/>
                  <a:pt x="2451370" y="1119029"/>
                  <a:pt x="2449687" y="1095470"/>
                </a:cubicBezTo>
                <a:cubicBezTo>
                  <a:pt x="2446322" y="1046670"/>
                  <a:pt x="2441273" y="1017222"/>
                  <a:pt x="2434542" y="1007125"/>
                </a:cubicBezTo>
                <a:cubicBezTo>
                  <a:pt x="2419398" y="997029"/>
                  <a:pt x="2398363" y="991981"/>
                  <a:pt x="2371439" y="991981"/>
                </a:cubicBezTo>
                <a:close/>
                <a:moveTo>
                  <a:pt x="9445418" y="986932"/>
                </a:moveTo>
                <a:cubicBezTo>
                  <a:pt x="9418493" y="986932"/>
                  <a:pt x="9397459" y="991981"/>
                  <a:pt x="9382315" y="1002077"/>
                </a:cubicBezTo>
                <a:cubicBezTo>
                  <a:pt x="9375583" y="1012174"/>
                  <a:pt x="9370535" y="1041622"/>
                  <a:pt x="9367170" y="1090422"/>
                </a:cubicBezTo>
                <a:cubicBezTo>
                  <a:pt x="9365487" y="1113980"/>
                  <a:pt x="9364645" y="1140063"/>
                  <a:pt x="9364645" y="1168670"/>
                </a:cubicBezTo>
                <a:cubicBezTo>
                  <a:pt x="9364645" y="1197276"/>
                  <a:pt x="9364645" y="1228407"/>
                  <a:pt x="9364645" y="1262062"/>
                </a:cubicBezTo>
                <a:cubicBezTo>
                  <a:pt x="9364645" y="1295717"/>
                  <a:pt x="9365066" y="1329793"/>
                  <a:pt x="9365907" y="1364289"/>
                </a:cubicBezTo>
                <a:cubicBezTo>
                  <a:pt x="9366749" y="1398786"/>
                  <a:pt x="9368011" y="1435385"/>
                  <a:pt x="9369694" y="1474089"/>
                </a:cubicBezTo>
                <a:cubicBezTo>
                  <a:pt x="9371377" y="1512792"/>
                  <a:pt x="9373059" y="1548971"/>
                  <a:pt x="9374742" y="1582626"/>
                </a:cubicBezTo>
                <a:cubicBezTo>
                  <a:pt x="9376425" y="1616281"/>
                  <a:pt x="9378949" y="1649095"/>
                  <a:pt x="9382315" y="1681067"/>
                </a:cubicBezTo>
                <a:cubicBezTo>
                  <a:pt x="9387363" y="1743329"/>
                  <a:pt x="9392411" y="1796335"/>
                  <a:pt x="9397459" y="1840087"/>
                </a:cubicBezTo>
                <a:cubicBezTo>
                  <a:pt x="9402508" y="1883838"/>
                  <a:pt x="9405872" y="1906555"/>
                  <a:pt x="9407555" y="1908238"/>
                </a:cubicBezTo>
                <a:lnTo>
                  <a:pt x="9484208" y="1908238"/>
                </a:lnTo>
                <a:lnTo>
                  <a:pt x="9484857" y="1905556"/>
                </a:lnTo>
                <a:cubicBezTo>
                  <a:pt x="9486750" y="1896406"/>
                  <a:pt x="9489590" y="1875424"/>
                  <a:pt x="9493376" y="1842611"/>
                </a:cubicBezTo>
                <a:cubicBezTo>
                  <a:pt x="9498424" y="1798859"/>
                  <a:pt x="9503472" y="1745853"/>
                  <a:pt x="9508521" y="1683591"/>
                </a:cubicBezTo>
                <a:cubicBezTo>
                  <a:pt x="9511886" y="1651619"/>
                  <a:pt x="9514410" y="1618384"/>
                  <a:pt x="9516093" y="1583888"/>
                </a:cubicBezTo>
                <a:cubicBezTo>
                  <a:pt x="9517776" y="1549392"/>
                  <a:pt x="9519459" y="1512792"/>
                  <a:pt x="9521142" y="1474089"/>
                </a:cubicBezTo>
                <a:cubicBezTo>
                  <a:pt x="9522824" y="1435385"/>
                  <a:pt x="9524087" y="1398786"/>
                  <a:pt x="9524927" y="1364289"/>
                </a:cubicBezTo>
                <a:cubicBezTo>
                  <a:pt x="9525769" y="1329793"/>
                  <a:pt x="9526190" y="1295717"/>
                  <a:pt x="9526190" y="1262062"/>
                </a:cubicBezTo>
                <a:cubicBezTo>
                  <a:pt x="9526190" y="1228407"/>
                  <a:pt x="9526190" y="1197276"/>
                  <a:pt x="9526190" y="1168670"/>
                </a:cubicBezTo>
                <a:cubicBezTo>
                  <a:pt x="9526190" y="1140063"/>
                  <a:pt x="9525348" y="1113980"/>
                  <a:pt x="9523666" y="1090422"/>
                </a:cubicBezTo>
                <a:cubicBezTo>
                  <a:pt x="9520301" y="1041622"/>
                  <a:pt x="9515252" y="1012174"/>
                  <a:pt x="9508521" y="1002077"/>
                </a:cubicBezTo>
                <a:cubicBezTo>
                  <a:pt x="9493376" y="991981"/>
                  <a:pt x="9472342" y="986932"/>
                  <a:pt x="9445418" y="986932"/>
                </a:cubicBezTo>
                <a:close/>
                <a:moveTo>
                  <a:pt x="7727726" y="966739"/>
                </a:moveTo>
                <a:cubicBezTo>
                  <a:pt x="7720995" y="966739"/>
                  <a:pt x="7715948" y="967581"/>
                  <a:pt x="7712582" y="969264"/>
                </a:cubicBezTo>
                <a:cubicBezTo>
                  <a:pt x="7705850" y="970946"/>
                  <a:pt x="7700802" y="973471"/>
                  <a:pt x="7697437" y="976836"/>
                </a:cubicBezTo>
                <a:lnTo>
                  <a:pt x="7692388" y="986932"/>
                </a:lnTo>
                <a:cubicBezTo>
                  <a:pt x="7692388" y="995346"/>
                  <a:pt x="7692388" y="1004601"/>
                  <a:pt x="7692388" y="1014698"/>
                </a:cubicBezTo>
                <a:cubicBezTo>
                  <a:pt x="7692388" y="1024794"/>
                  <a:pt x="7691548" y="1035732"/>
                  <a:pt x="7689864" y="1047512"/>
                </a:cubicBezTo>
                <a:cubicBezTo>
                  <a:pt x="7688182" y="1057608"/>
                  <a:pt x="7687340" y="1068546"/>
                  <a:pt x="7687340" y="1080325"/>
                </a:cubicBezTo>
                <a:cubicBezTo>
                  <a:pt x="7687340" y="1092104"/>
                  <a:pt x="7687340" y="1104725"/>
                  <a:pt x="7687340" y="1118187"/>
                </a:cubicBezTo>
                <a:cubicBezTo>
                  <a:pt x="7687340" y="1131649"/>
                  <a:pt x="7687340" y="1145952"/>
                  <a:pt x="7687340" y="1161097"/>
                </a:cubicBezTo>
                <a:cubicBezTo>
                  <a:pt x="7687340" y="1176242"/>
                  <a:pt x="7686500" y="1192228"/>
                  <a:pt x="7684816" y="1209056"/>
                </a:cubicBezTo>
                <a:cubicBezTo>
                  <a:pt x="7718472" y="1214104"/>
                  <a:pt x="7738665" y="1219993"/>
                  <a:pt x="7745396" y="1226724"/>
                </a:cubicBezTo>
                <a:cubicBezTo>
                  <a:pt x="7753809" y="1233455"/>
                  <a:pt x="7758858" y="1256172"/>
                  <a:pt x="7760540" y="1294876"/>
                </a:cubicBezTo>
                <a:cubicBezTo>
                  <a:pt x="7762223" y="1313386"/>
                  <a:pt x="7763064" y="1332317"/>
                  <a:pt x="7763064" y="1351669"/>
                </a:cubicBezTo>
                <a:cubicBezTo>
                  <a:pt x="7763064" y="1371020"/>
                  <a:pt x="7763064" y="1390792"/>
                  <a:pt x="7763064" y="1410985"/>
                </a:cubicBezTo>
                <a:cubicBezTo>
                  <a:pt x="7763064" y="1451371"/>
                  <a:pt x="7760540" y="1489233"/>
                  <a:pt x="7755492" y="1524571"/>
                </a:cubicBezTo>
                <a:cubicBezTo>
                  <a:pt x="7750444" y="1558226"/>
                  <a:pt x="7745396" y="1576736"/>
                  <a:pt x="7740348" y="1580102"/>
                </a:cubicBezTo>
                <a:cubicBezTo>
                  <a:pt x="7736982" y="1583467"/>
                  <a:pt x="7714264" y="1587674"/>
                  <a:pt x="7672196" y="1592722"/>
                </a:cubicBezTo>
                <a:lnTo>
                  <a:pt x="7672196" y="1721453"/>
                </a:lnTo>
                <a:lnTo>
                  <a:pt x="7672196" y="1829990"/>
                </a:lnTo>
                <a:lnTo>
                  <a:pt x="7672196" y="1913286"/>
                </a:lnTo>
                <a:cubicBezTo>
                  <a:pt x="7672196" y="1933479"/>
                  <a:pt x="7673879" y="1948624"/>
                  <a:pt x="7677244" y="1958721"/>
                </a:cubicBezTo>
                <a:cubicBezTo>
                  <a:pt x="7682292" y="1960403"/>
                  <a:pt x="7692388" y="1962927"/>
                  <a:pt x="7707534" y="1966293"/>
                </a:cubicBezTo>
                <a:cubicBezTo>
                  <a:pt x="7722678" y="1969658"/>
                  <a:pt x="7731934" y="1969658"/>
                  <a:pt x="7735299" y="1966293"/>
                </a:cubicBezTo>
                <a:cubicBezTo>
                  <a:pt x="7743712" y="1946100"/>
                  <a:pt x="7754650" y="1909921"/>
                  <a:pt x="7768112" y="1857756"/>
                </a:cubicBezTo>
                <a:cubicBezTo>
                  <a:pt x="7774844" y="1832514"/>
                  <a:pt x="7780734" y="1805590"/>
                  <a:pt x="7785781" y="1776984"/>
                </a:cubicBezTo>
                <a:cubicBezTo>
                  <a:pt x="7790830" y="1748377"/>
                  <a:pt x="7795878" y="1718087"/>
                  <a:pt x="7800926" y="1686115"/>
                </a:cubicBezTo>
                <a:cubicBezTo>
                  <a:pt x="7805974" y="1654143"/>
                  <a:pt x="7810602" y="1621329"/>
                  <a:pt x="7814808" y="1587674"/>
                </a:cubicBezTo>
                <a:cubicBezTo>
                  <a:pt x="7819016" y="1554019"/>
                  <a:pt x="7822802" y="1519523"/>
                  <a:pt x="7826167" y="1484185"/>
                </a:cubicBezTo>
                <a:cubicBezTo>
                  <a:pt x="7829532" y="1448847"/>
                  <a:pt x="7832058" y="1414351"/>
                  <a:pt x="7833740" y="1380696"/>
                </a:cubicBezTo>
                <a:cubicBezTo>
                  <a:pt x="7835423" y="1347041"/>
                  <a:pt x="7836264" y="1313386"/>
                  <a:pt x="7836264" y="1279731"/>
                </a:cubicBezTo>
                <a:cubicBezTo>
                  <a:pt x="7836264" y="1200642"/>
                  <a:pt x="7829533" y="1129966"/>
                  <a:pt x="7816070" y="1067704"/>
                </a:cubicBezTo>
                <a:cubicBezTo>
                  <a:pt x="7804291" y="1008808"/>
                  <a:pt x="7781575" y="975995"/>
                  <a:pt x="7747920" y="969264"/>
                </a:cubicBezTo>
                <a:cubicBezTo>
                  <a:pt x="7742871" y="967581"/>
                  <a:pt x="7736140" y="966739"/>
                  <a:pt x="7727726" y="966739"/>
                </a:cubicBezTo>
                <a:close/>
                <a:moveTo>
                  <a:pt x="7104268" y="658796"/>
                </a:moveTo>
                <a:lnTo>
                  <a:pt x="7104045" y="663840"/>
                </a:lnTo>
                <a:lnTo>
                  <a:pt x="7091648" y="668893"/>
                </a:lnTo>
                <a:close/>
                <a:moveTo>
                  <a:pt x="11609069" y="507349"/>
                </a:moveTo>
                <a:cubicBezTo>
                  <a:pt x="11679745" y="507349"/>
                  <a:pt x="11722655" y="514921"/>
                  <a:pt x="11737799" y="530066"/>
                </a:cubicBezTo>
                <a:cubicBezTo>
                  <a:pt x="11752944" y="548576"/>
                  <a:pt x="11765565" y="597376"/>
                  <a:pt x="11775661" y="676465"/>
                </a:cubicBezTo>
                <a:cubicBezTo>
                  <a:pt x="11797538" y="844740"/>
                  <a:pt x="11810999" y="1013015"/>
                  <a:pt x="11816047" y="1181290"/>
                </a:cubicBezTo>
                <a:cubicBezTo>
                  <a:pt x="11821095" y="1349565"/>
                  <a:pt x="11823620" y="1517840"/>
                  <a:pt x="11823620" y="1686115"/>
                </a:cubicBezTo>
                <a:lnTo>
                  <a:pt x="11823620" y="1870376"/>
                </a:lnTo>
                <a:cubicBezTo>
                  <a:pt x="11823620" y="1878790"/>
                  <a:pt x="11823200" y="1899824"/>
                  <a:pt x="11822358" y="1933479"/>
                </a:cubicBezTo>
                <a:cubicBezTo>
                  <a:pt x="11821517" y="1967134"/>
                  <a:pt x="11820255" y="2002472"/>
                  <a:pt x="11818571" y="2039492"/>
                </a:cubicBezTo>
                <a:cubicBezTo>
                  <a:pt x="11816889" y="2076513"/>
                  <a:pt x="11814785" y="2110589"/>
                  <a:pt x="11812261" y="2141720"/>
                </a:cubicBezTo>
                <a:cubicBezTo>
                  <a:pt x="11809737" y="2172850"/>
                  <a:pt x="11806793" y="2190099"/>
                  <a:pt x="11803427" y="2193464"/>
                </a:cubicBezTo>
                <a:cubicBezTo>
                  <a:pt x="11784917" y="2211974"/>
                  <a:pt x="11756731" y="2230485"/>
                  <a:pt x="11718868" y="2248995"/>
                </a:cubicBezTo>
                <a:cubicBezTo>
                  <a:pt x="11681006" y="2267505"/>
                  <a:pt x="11640201" y="2283912"/>
                  <a:pt x="11596449" y="2298215"/>
                </a:cubicBezTo>
                <a:cubicBezTo>
                  <a:pt x="11552698" y="2312519"/>
                  <a:pt x="11509366" y="2324298"/>
                  <a:pt x="11466455" y="2333553"/>
                </a:cubicBezTo>
                <a:cubicBezTo>
                  <a:pt x="11423546" y="2342808"/>
                  <a:pt x="11386946" y="2347436"/>
                  <a:pt x="11356656" y="2347436"/>
                </a:cubicBezTo>
                <a:cubicBezTo>
                  <a:pt x="11328051" y="2347436"/>
                  <a:pt x="11295237" y="2332712"/>
                  <a:pt x="11258216" y="2303264"/>
                </a:cubicBezTo>
                <a:cubicBezTo>
                  <a:pt x="11221196" y="2273816"/>
                  <a:pt x="11184175" y="2239319"/>
                  <a:pt x="11147154" y="2199774"/>
                </a:cubicBezTo>
                <a:cubicBezTo>
                  <a:pt x="11110134" y="2160230"/>
                  <a:pt x="11076058" y="2119423"/>
                  <a:pt x="11044928" y="2077354"/>
                </a:cubicBezTo>
                <a:cubicBezTo>
                  <a:pt x="11013797" y="2035286"/>
                  <a:pt x="10988976" y="2001631"/>
                  <a:pt x="10970466" y="1976389"/>
                </a:cubicBezTo>
                <a:cubicBezTo>
                  <a:pt x="10930079" y="1920859"/>
                  <a:pt x="10897266" y="1877949"/>
                  <a:pt x="10872024" y="1847659"/>
                </a:cubicBezTo>
                <a:cubicBezTo>
                  <a:pt x="10875390" y="1874583"/>
                  <a:pt x="10877915" y="1909921"/>
                  <a:pt x="10879597" y="1953672"/>
                </a:cubicBezTo>
                <a:lnTo>
                  <a:pt x="10887170" y="2082403"/>
                </a:lnTo>
                <a:cubicBezTo>
                  <a:pt x="10888852" y="2104278"/>
                  <a:pt x="10889693" y="2124892"/>
                  <a:pt x="10889693" y="2144244"/>
                </a:cubicBezTo>
                <a:cubicBezTo>
                  <a:pt x="10889693" y="2163595"/>
                  <a:pt x="10889693" y="2182526"/>
                  <a:pt x="10889693" y="2201037"/>
                </a:cubicBezTo>
                <a:cubicBezTo>
                  <a:pt x="10889693" y="2236374"/>
                  <a:pt x="10887170" y="2259091"/>
                  <a:pt x="10882121" y="2269188"/>
                </a:cubicBezTo>
                <a:cubicBezTo>
                  <a:pt x="10870342" y="2277602"/>
                  <a:pt x="10851831" y="2284333"/>
                  <a:pt x="10826590" y="2289381"/>
                </a:cubicBezTo>
                <a:cubicBezTo>
                  <a:pt x="10801349" y="2294429"/>
                  <a:pt x="10774005" y="2298215"/>
                  <a:pt x="10744556" y="2300739"/>
                </a:cubicBezTo>
                <a:cubicBezTo>
                  <a:pt x="10715108" y="2303264"/>
                  <a:pt x="10686923" y="2304526"/>
                  <a:pt x="10659998" y="2304526"/>
                </a:cubicBezTo>
                <a:cubicBezTo>
                  <a:pt x="10633075" y="2304526"/>
                  <a:pt x="10612040" y="2304526"/>
                  <a:pt x="10596895" y="2304526"/>
                </a:cubicBezTo>
                <a:cubicBezTo>
                  <a:pt x="10586799" y="2304526"/>
                  <a:pt x="10569551" y="2304105"/>
                  <a:pt x="10545150" y="2303264"/>
                </a:cubicBezTo>
                <a:cubicBezTo>
                  <a:pt x="10520750" y="2302422"/>
                  <a:pt x="10494668" y="2301160"/>
                  <a:pt x="10466902" y="2299477"/>
                </a:cubicBezTo>
                <a:cubicBezTo>
                  <a:pt x="10439137" y="2297795"/>
                  <a:pt x="10413475" y="2295271"/>
                  <a:pt x="10389916" y="2291905"/>
                </a:cubicBezTo>
                <a:cubicBezTo>
                  <a:pt x="10366359" y="2288540"/>
                  <a:pt x="10351214" y="2283491"/>
                  <a:pt x="10344482" y="2276760"/>
                </a:cubicBezTo>
                <a:cubicBezTo>
                  <a:pt x="10336070" y="2204402"/>
                  <a:pt x="10329760" y="2132885"/>
                  <a:pt x="10325552" y="2062210"/>
                </a:cubicBezTo>
                <a:cubicBezTo>
                  <a:pt x="10321345" y="1991534"/>
                  <a:pt x="10317559" y="1920017"/>
                  <a:pt x="10314193" y="1847659"/>
                </a:cubicBezTo>
                <a:cubicBezTo>
                  <a:pt x="10310828" y="1766887"/>
                  <a:pt x="10308304" y="1686956"/>
                  <a:pt x="10306620" y="1607867"/>
                </a:cubicBezTo>
                <a:cubicBezTo>
                  <a:pt x="10304938" y="1528778"/>
                  <a:pt x="10304096" y="1448847"/>
                  <a:pt x="10304096" y="1368075"/>
                </a:cubicBezTo>
                <a:lnTo>
                  <a:pt x="10304096" y="1110615"/>
                </a:lnTo>
                <a:cubicBezTo>
                  <a:pt x="10304096" y="1070229"/>
                  <a:pt x="10304518" y="1031946"/>
                  <a:pt x="10305359" y="995767"/>
                </a:cubicBezTo>
                <a:cubicBezTo>
                  <a:pt x="10306201" y="959588"/>
                  <a:pt x="10307462" y="925512"/>
                  <a:pt x="10309145" y="893540"/>
                </a:cubicBezTo>
                <a:cubicBezTo>
                  <a:pt x="10310828" y="856519"/>
                  <a:pt x="10312090" y="821602"/>
                  <a:pt x="10312930" y="788789"/>
                </a:cubicBezTo>
                <a:cubicBezTo>
                  <a:pt x="10313772" y="755975"/>
                  <a:pt x="10314193" y="725265"/>
                  <a:pt x="10314193" y="696658"/>
                </a:cubicBezTo>
                <a:lnTo>
                  <a:pt x="10316717" y="694134"/>
                </a:lnTo>
                <a:cubicBezTo>
                  <a:pt x="10340276" y="677306"/>
                  <a:pt x="10370146" y="659217"/>
                  <a:pt x="10406324" y="639865"/>
                </a:cubicBezTo>
                <a:cubicBezTo>
                  <a:pt x="10442503" y="620514"/>
                  <a:pt x="10481627" y="602845"/>
                  <a:pt x="10523696" y="586859"/>
                </a:cubicBezTo>
                <a:cubicBezTo>
                  <a:pt x="10565765" y="570873"/>
                  <a:pt x="10606992" y="557410"/>
                  <a:pt x="10647377" y="546473"/>
                </a:cubicBezTo>
                <a:cubicBezTo>
                  <a:pt x="10687763" y="535535"/>
                  <a:pt x="10723101" y="530066"/>
                  <a:pt x="10753391" y="530066"/>
                </a:cubicBezTo>
                <a:cubicBezTo>
                  <a:pt x="10761804" y="530066"/>
                  <a:pt x="10774426" y="531749"/>
                  <a:pt x="10791252" y="535114"/>
                </a:cubicBezTo>
                <a:cubicBezTo>
                  <a:pt x="10803033" y="538479"/>
                  <a:pt x="10816073" y="550680"/>
                  <a:pt x="10830377" y="571714"/>
                </a:cubicBezTo>
                <a:cubicBezTo>
                  <a:pt x="10844681" y="592748"/>
                  <a:pt x="10858983" y="615886"/>
                  <a:pt x="10873287" y="641127"/>
                </a:cubicBezTo>
                <a:cubicBezTo>
                  <a:pt x="10887591" y="666369"/>
                  <a:pt x="10900211" y="691189"/>
                  <a:pt x="10911149" y="715589"/>
                </a:cubicBezTo>
                <a:cubicBezTo>
                  <a:pt x="10922086" y="739989"/>
                  <a:pt x="10930079" y="757237"/>
                  <a:pt x="10935127" y="767334"/>
                </a:cubicBezTo>
                <a:cubicBezTo>
                  <a:pt x="10948590" y="799306"/>
                  <a:pt x="10962893" y="832120"/>
                  <a:pt x="10978038" y="865774"/>
                </a:cubicBezTo>
                <a:cubicBezTo>
                  <a:pt x="10993182" y="899429"/>
                  <a:pt x="11008328" y="934767"/>
                  <a:pt x="11023472" y="971788"/>
                </a:cubicBezTo>
                <a:cubicBezTo>
                  <a:pt x="11038616" y="1008808"/>
                  <a:pt x="11053762" y="1044567"/>
                  <a:pt x="11068906" y="1079063"/>
                </a:cubicBezTo>
                <a:cubicBezTo>
                  <a:pt x="11084051" y="1113559"/>
                  <a:pt x="11098356" y="1147635"/>
                  <a:pt x="11111817" y="1181290"/>
                </a:cubicBezTo>
                <a:cubicBezTo>
                  <a:pt x="11125279" y="1214945"/>
                  <a:pt x="11138320" y="1246076"/>
                  <a:pt x="11150940" y="1274683"/>
                </a:cubicBezTo>
                <a:cubicBezTo>
                  <a:pt x="11163561" y="1303290"/>
                  <a:pt x="11175762" y="1329372"/>
                  <a:pt x="11187540" y="1352931"/>
                </a:cubicBezTo>
                <a:cubicBezTo>
                  <a:pt x="11211099" y="1403413"/>
                  <a:pt x="11228768" y="1435385"/>
                  <a:pt x="11240547" y="1448847"/>
                </a:cubicBezTo>
                <a:cubicBezTo>
                  <a:pt x="11238865" y="1430337"/>
                  <a:pt x="11237182" y="1408461"/>
                  <a:pt x="11235499" y="1383220"/>
                </a:cubicBezTo>
                <a:cubicBezTo>
                  <a:pt x="11233816" y="1357979"/>
                  <a:pt x="11231292" y="1330214"/>
                  <a:pt x="11227926" y="1299924"/>
                </a:cubicBezTo>
                <a:cubicBezTo>
                  <a:pt x="11224562" y="1269634"/>
                  <a:pt x="11222038" y="1238083"/>
                  <a:pt x="11220354" y="1205269"/>
                </a:cubicBezTo>
                <a:cubicBezTo>
                  <a:pt x="11218672" y="1172456"/>
                  <a:pt x="11216147" y="1139221"/>
                  <a:pt x="11212781" y="1105566"/>
                </a:cubicBezTo>
                <a:lnTo>
                  <a:pt x="11197637" y="901112"/>
                </a:lnTo>
                <a:cubicBezTo>
                  <a:pt x="11192588" y="832120"/>
                  <a:pt x="11190064" y="774065"/>
                  <a:pt x="11190064" y="726947"/>
                </a:cubicBezTo>
                <a:cubicBezTo>
                  <a:pt x="11190064" y="669734"/>
                  <a:pt x="11194272" y="630189"/>
                  <a:pt x="11202685" y="608314"/>
                </a:cubicBezTo>
                <a:cubicBezTo>
                  <a:pt x="11261582" y="576341"/>
                  <a:pt x="11327209" y="551521"/>
                  <a:pt x="11399566" y="533852"/>
                </a:cubicBezTo>
                <a:cubicBezTo>
                  <a:pt x="11471926" y="516183"/>
                  <a:pt x="11541759" y="507349"/>
                  <a:pt x="11609069" y="507349"/>
                </a:cubicBezTo>
                <a:close/>
                <a:moveTo>
                  <a:pt x="7836264" y="507349"/>
                </a:moveTo>
                <a:cubicBezTo>
                  <a:pt x="7943960" y="507349"/>
                  <a:pt x="8042401" y="518287"/>
                  <a:pt x="8131586" y="540162"/>
                </a:cubicBezTo>
                <a:cubicBezTo>
                  <a:pt x="8224138" y="562038"/>
                  <a:pt x="8305751" y="599900"/>
                  <a:pt x="8376427" y="653748"/>
                </a:cubicBezTo>
                <a:cubicBezTo>
                  <a:pt x="8447102" y="705913"/>
                  <a:pt x="8502633" y="776589"/>
                  <a:pt x="8543019" y="865774"/>
                </a:cubicBezTo>
                <a:cubicBezTo>
                  <a:pt x="8583405" y="953277"/>
                  <a:pt x="8603598" y="1064339"/>
                  <a:pt x="8603598" y="1198959"/>
                </a:cubicBezTo>
                <a:cubicBezTo>
                  <a:pt x="8603598" y="1331896"/>
                  <a:pt x="8588453" y="1451371"/>
                  <a:pt x="8558164" y="1557385"/>
                </a:cubicBezTo>
                <a:cubicBezTo>
                  <a:pt x="8527874" y="1663398"/>
                  <a:pt x="8490012" y="1756791"/>
                  <a:pt x="8444578" y="1837563"/>
                </a:cubicBezTo>
                <a:cubicBezTo>
                  <a:pt x="8399144" y="1918334"/>
                  <a:pt x="8348661" y="1989010"/>
                  <a:pt x="8293130" y="2049589"/>
                </a:cubicBezTo>
                <a:cubicBezTo>
                  <a:pt x="8237600" y="2110168"/>
                  <a:pt x="8186276" y="2158968"/>
                  <a:pt x="8139159" y="2195988"/>
                </a:cubicBezTo>
                <a:cubicBezTo>
                  <a:pt x="8090359" y="2234691"/>
                  <a:pt x="8049132" y="2262457"/>
                  <a:pt x="8015476" y="2279284"/>
                </a:cubicBezTo>
                <a:cubicBezTo>
                  <a:pt x="7978456" y="2297795"/>
                  <a:pt x="7957422" y="2307891"/>
                  <a:pt x="7952374" y="2309574"/>
                </a:cubicBezTo>
                <a:cubicBezTo>
                  <a:pt x="7903574" y="2311257"/>
                  <a:pt x="7855195" y="2312098"/>
                  <a:pt x="7807236" y="2312098"/>
                </a:cubicBezTo>
                <a:cubicBezTo>
                  <a:pt x="7759278" y="2312098"/>
                  <a:pt x="7711740" y="2310415"/>
                  <a:pt x="7664624" y="2307050"/>
                </a:cubicBezTo>
                <a:cubicBezTo>
                  <a:pt x="7582169" y="2303684"/>
                  <a:pt x="7497190" y="2296112"/>
                  <a:pt x="7409687" y="2284333"/>
                </a:cubicBezTo>
                <a:cubicBezTo>
                  <a:pt x="7322184" y="2270871"/>
                  <a:pt x="7243937" y="2250678"/>
                  <a:pt x="7174944" y="2223754"/>
                </a:cubicBezTo>
                <a:cubicBezTo>
                  <a:pt x="7158117" y="2124471"/>
                  <a:pt x="7142972" y="2020982"/>
                  <a:pt x="7129510" y="1913286"/>
                </a:cubicBezTo>
                <a:cubicBezTo>
                  <a:pt x="7117731" y="1803908"/>
                  <a:pt x="7107634" y="1695370"/>
                  <a:pt x="7099220" y="1587674"/>
                </a:cubicBezTo>
                <a:cubicBezTo>
                  <a:pt x="7060517" y="1584309"/>
                  <a:pt x="7036117" y="1579260"/>
                  <a:pt x="7026020" y="1572529"/>
                </a:cubicBezTo>
                <a:cubicBezTo>
                  <a:pt x="7012559" y="1564116"/>
                  <a:pt x="7003303" y="1541399"/>
                  <a:pt x="6998255" y="1504378"/>
                </a:cubicBezTo>
                <a:cubicBezTo>
                  <a:pt x="6993207" y="1465675"/>
                  <a:pt x="6990682" y="1423606"/>
                  <a:pt x="6990682" y="1378172"/>
                </a:cubicBezTo>
                <a:cubicBezTo>
                  <a:pt x="6990682" y="1332738"/>
                  <a:pt x="6993207" y="1291510"/>
                  <a:pt x="6998255" y="1254490"/>
                </a:cubicBezTo>
                <a:cubicBezTo>
                  <a:pt x="7003303" y="1217469"/>
                  <a:pt x="7010034" y="1194752"/>
                  <a:pt x="7018448" y="1186338"/>
                </a:cubicBezTo>
                <a:cubicBezTo>
                  <a:pt x="7025180" y="1182973"/>
                  <a:pt x="7050420" y="1180449"/>
                  <a:pt x="7094172" y="1178766"/>
                </a:cubicBezTo>
                <a:cubicBezTo>
                  <a:pt x="7092489" y="1141745"/>
                  <a:pt x="7091648" y="1106408"/>
                  <a:pt x="7091648" y="1072753"/>
                </a:cubicBezTo>
                <a:cubicBezTo>
                  <a:pt x="7091648" y="1039098"/>
                  <a:pt x="7091648" y="1006284"/>
                  <a:pt x="7091648" y="974312"/>
                </a:cubicBezTo>
                <a:cubicBezTo>
                  <a:pt x="7091648" y="942340"/>
                  <a:pt x="7092069" y="912471"/>
                  <a:pt x="7092909" y="884705"/>
                </a:cubicBezTo>
                <a:cubicBezTo>
                  <a:pt x="7093751" y="856940"/>
                  <a:pt x="7095014" y="831278"/>
                  <a:pt x="7096696" y="807720"/>
                </a:cubicBezTo>
                <a:cubicBezTo>
                  <a:pt x="7099220" y="763547"/>
                  <a:pt x="7101271" y="724581"/>
                  <a:pt x="7102848" y="690821"/>
                </a:cubicBezTo>
                <a:lnTo>
                  <a:pt x="7104045" y="663840"/>
                </a:lnTo>
                <a:lnTo>
                  <a:pt x="7146705" y="646452"/>
                </a:lnTo>
                <a:cubicBezTo>
                  <a:pt x="7274068" y="596206"/>
                  <a:pt x="7393701" y="560776"/>
                  <a:pt x="7505604" y="540162"/>
                </a:cubicBezTo>
                <a:cubicBezTo>
                  <a:pt x="7569548" y="528383"/>
                  <a:pt x="7628865" y="519969"/>
                  <a:pt x="7683554" y="514921"/>
                </a:cubicBezTo>
                <a:cubicBezTo>
                  <a:pt x="7738244" y="509873"/>
                  <a:pt x="7789148" y="507349"/>
                  <a:pt x="7836264" y="507349"/>
                </a:cubicBezTo>
                <a:close/>
                <a:moveTo>
                  <a:pt x="5361432" y="504825"/>
                </a:moveTo>
                <a:cubicBezTo>
                  <a:pt x="5511196" y="504825"/>
                  <a:pt x="5665588" y="509452"/>
                  <a:pt x="5824609" y="518707"/>
                </a:cubicBezTo>
                <a:cubicBezTo>
                  <a:pt x="5983629" y="527962"/>
                  <a:pt x="6137179" y="546893"/>
                  <a:pt x="6285261" y="575500"/>
                </a:cubicBezTo>
                <a:cubicBezTo>
                  <a:pt x="6354254" y="587279"/>
                  <a:pt x="6392116" y="599900"/>
                  <a:pt x="6398847" y="613362"/>
                </a:cubicBezTo>
                <a:cubicBezTo>
                  <a:pt x="6403895" y="620093"/>
                  <a:pt x="6406419" y="639445"/>
                  <a:pt x="6406419" y="671417"/>
                </a:cubicBezTo>
                <a:cubicBezTo>
                  <a:pt x="6406419" y="701706"/>
                  <a:pt x="6403895" y="738727"/>
                  <a:pt x="6398847" y="782478"/>
                </a:cubicBezTo>
                <a:cubicBezTo>
                  <a:pt x="6393799" y="824547"/>
                  <a:pt x="6388750" y="864933"/>
                  <a:pt x="6383702" y="903636"/>
                </a:cubicBezTo>
                <a:cubicBezTo>
                  <a:pt x="6380337" y="927195"/>
                  <a:pt x="6377391" y="951174"/>
                  <a:pt x="6374867" y="975574"/>
                </a:cubicBezTo>
                <a:cubicBezTo>
                  <a:pt x="6372344" y="999974"/>
                  <a:pt x="6369399" y="1023953"/>
                  <a:pt x="6366033" y="1047512"/>
                </a:cubicBezTo>
                <a:lnTo>
                  <a:pt x="6360985" y="1070229"/>
                </a:lnTo>
                <a:cubicBezTo>
                  <a:pt x="6327330" y="1088739"/>
                  <a:pt x="6270958" y="1103884"/>
                  <a:pt x="6191869" y="1115663"/>
                </a:cubicBezTo>
                <a:cubicBezTo>
                  <a:pt x="6151483" y="1122394"/>
                  <a:pt x="6106469" y="1129546"/>
                  <a:pt x="6056828" y="1137118"/>
                </a:cubicBezTo>
                <a:cubicBezTo>
                  <a:pt x="6007186" y="1144690"/>
                  <a:pt x="5952918" y="1152683"/>
                  <a:pt x="5894022" y="1161097"/>
                </a:cubicBezTo>
                <a:cubicBezTo>
                  <a:pt x="5892338" y="1191387"/>
                  <a:pt x="5891077" y="1223359"/>
                  <a:pt x="5890235" y="1257014"/>
                </a:cubicBezTo>
                <a:cubicBezTo>
                  <a:pt x="5889394" y="1290669"/>
                  <a:pt x="5887291" y="1326848"/>
                  <a:pt x="5883925" y="1365551"/>
                </a:cubicBezTo>
                <a:cubicBezTo>
                  <a:pt x="5878877" y="1441275"/>
                  <a:pt x="5873828" y="1519523"/>
                  <a:pt x="5868780" y="1600295"/>
                </a:cubicBezTo>
                <a:cubicBezTo>
                  <a:pt x="5863732" y="1681067"/>
                  <a:pt x="5858684" y="1759315"/>
                  <a:pt x="5853636" y="1835038"/>
                </a:cubicBezTo>
                <a:cubicBezTo>
                  <a:pt x="5848587" y="1910762"/>
                  <a:pt x="5843539" y="1978913"/>
                  <a:pt x="5838491" y="2039492"/>
                </a:cubicBezTo>
                <a:cubicBezTo>
                  <a:pt x="5838491" y="2044541"/>
                  <a:pt x="5837228" y="2057582"/>
                  <a:pt x="5834706" y="2078616"/>
                </a:cubicBezTo>
                <a:cubicBezTo>
                  <a:pt x="5832181" y="2099651"/>
                  <a:pt x="5829657" y="2122368"/>
                  <a:pt x="5827132" y="2146768"/>
                </a:cubicBezTo>
                <a:cubicBezTo>
                  <a:pt x="5824609" y="2171168"/>
                  <a:pt x="5822084" y="2193464"/>
                  <a:pt x="5819560" y="2213657"/>
                </a:cubicBezTo>
                <a:cubicBezTo>
                  <a:pt x="5817036" y="2233850"/>
                  <a:pt x="5814933" y="2244788"/>
                  <a:pt x="5813250" y="2246471"/>
                </a:cubicBezTo>
                <a:cubicBezTo>
                  <a:pt x="5806518" y="2259933"/>
                  <a:pt x="5783381" y="2271712"/>
                  <a:pt x="5743836" y="2281809"/>
                </a:cubicBezTo>
                <a:cubicBezTo>
                  <a:pt x="5704292" y="2291905"/>
                  <a:pt x="5660540" y="2299898"/>
                  <a:pt x="5612582" y="2305788"/>
                </a:cubicBezTo>
                <a:cubicBezTo>
                  <a:pt x="5564624" y="2311677"/>
                  <a:pt x="5518768" y="2315884"/>
                  <a:pt x="5475017" y="2318408"/>
                </a:cubicBezTo>
                <a:cubicBezTo>
                  <a:pt x="5431266" y="2320932"/>
                  <a:pt x="5400135" y="2322195"/>
                  <a:pt x="5381625" y="2322195"/>
                </a:cubicBezTo>
                <a:cubicBezTo>
                  <a:pt x="5373211" y="2322195"/>
                  <a:pt x="5360590" y="2320512"/>
                  <a:pt x="5343762" y="2317146"/>
                </a:cubicBezTo>
                <a:cubicBezTo>
                  <a:pt x="5331983" y="2276760"/>
                  <a:pt x="5321886" y="2223754"/>
                  <a:pt x="5313473" y="2158126"/>
                </a:cubicBezTo>
                <a:cubicBezTo>
                  <a:pt x="5300012" y="2040334"/>
                  <a:pt x="5291597" y="1922541"/>
                  <a:pt x="5288232" y="1804749"/>
                </a:cubicBezTo>
                <a:cubicBezTo>
                  <a:pt x="5284867" y="1686956"/>
                  <a:pt x="5283184" y="1569164"/>
                  <a:pt x="5283184" y="1451371"/>
                </a:cubicBezTo>
                <a:lnTo>
                  <a:pt x="5283184" y="1330214"/>
                </a:lnTo>
                <a:lnTo>
                  <a:pt x="5283184" y="1224200"/>
                </a:lnTo>
                <a:cubicBezTo>
                  <a:pt x="5252895" y="1227566"/>
                  <a:pt x="5223867" y="1230090"/>
                  <a:pt x="5196101" y="1231773"/>
                </a:cubicBezTo>
                <a:cubicBezTo>
                  <a:pt x="5168335" y="1233455"/>
                  <a:pt x="5140992" y="1235138"/>
                  <a:pt x="5114067" y="1236821"/>
                </a:cubicBezTo>
                <a:cubicBezTo>
                  <a:pt x="5061902" y="1238504"/>
                  <a:pt x="5016468" y="1241028"/>
                  <a:pt x="4977764" y="1244393"/>
                </a:cubicBezTo>
                <a:cubicBezTo>
                  <a:pt x="4959255" y="1246076"/>
                  <a:pt x="4942428" y="1246917"/>
                  <a:pt x="4927282" y="1246917"/>
                </a:cubicBezTo>
                <a:cubicBezTo>
                  <a:pt x="4912137" y="1246917"/>
                  <a:pt x="4898675" y="1246917"/>
                  <a:pt x="4886896" y="1246917"/>
                </a:cubicBezTo>
                <a:cubicBezTo>
                  <a:pt x="4863338" y="1246917"/>
                  <a:pt x="4850716" y="1246076"/>
                  <a:pt x="4849033" y="1244393"/>
                </a:cubicBezTo>
                <a:cubicBezTo>
                  <a:pt x="4842303" y="1242710"/>
                  <a:pt x="4838937" y="1217469"/>
                  <a:pt x="4838937" y="1168670"/>
                </a:cubicBezTo>
                <a:cubicBezTo>
                  <a:pt x="4838937" y="1141745"/>
                  <a:pt x="4841042" y="1099677"/>
                  <a:pt x="4845248" y="1042463"/>
                </a:cubicBezTo>
                <a:cubicBezTo>
                  <a:pt x="4849455" y="985250"/>
                  <a:pt x="4855344" y="925091"/>
                  <a:pt x="4862916" y="861988"/>
                </a:cubicBezTo>
                <a:cubicBezTo>
                  <a:pt x="4870489" y="798885"/>
                  <a:pt x="4879323" y="739147"/>
                  <a:pt x="4889420" y="682775"/>
                </a:cubicBezTo>
                <a:cubicBezTo>
                  <a:pt x="4899517" y="626403"/>
                  <a:pt x="4911297" y="587279"/>
                  <a:pt x="4924758" y="565404"/>
                </a:cubicBezTo>
                <a:cubicBezTo>
                  <a:pt x="4938219" y="550259"/>
                  <a:pt x="4964723" y="538900"/>
                  <a:pt x="5004269" y="531328"/>
                </a:cubicBezTo>
                <a:cubicBezTo>
                  <a:pt x="5043813" y="523756"/>
                  <a:pt x="5087143" y="517866"/>
                  <a:pt x="5134260" y="513659"/>
                </a:cubicBezTo>
                <a:cubicBezTo>
                  <a:pt x="5181378" y="509452"/>
                  <a:pt x="5226391" y="506928"/>
                  <a:pt x="5269300" y="506087"/>
                </a:cubicBezTo>
                <a:cubicBezTo>
                  <a:pt x="5312211" y="505245"/>
                  <a:pt x="5342921" y="504825"/>
                  <a:pt x="5361432" y="504825"/>
                </a:cubicBezTo>
                <a:close/>
                <a:moveTo>
                  <a:pt x="2368915" y="502300"/>
                </a:moveTo>
                <a:cubicBezTo>
                  <a:pt x="2609548" y="502300"/>
                  <a:pt x="2794230" y="563300"/>
                  <a:pt x="2922961" y="685299"/>
                </a:cubicBezTo>
                <a:cubicBezTo>
                  <a:pt x="3051691" y="807299"/>
                  <a:pt x="3116056" y="985250"/>
                  <a:pt x="3116056" y="1219152"/>
                </a:cubicBezTo>
                <a:cubicBezTo>
                  <a:pt x="3116056" y="1296559"/>
                  <a:pt x="3113953" y="1380275"/>
                  <a:pt x="3109746" y="1470302"/>
                </a:cubicBezTo>
                <a:cubicBezTo>
                  <a:pt x="3105539" y="1560329"/>
                  <a:pt x="3094180" y="1649515"/>
                  <a:pt x="3075670" y="1737860"/>
                </a:cubicBezTo>
                <a:cubicBezTo>
                  <a:pt x="3057160" y="1826204"/>
                  <a:pt x="3029394" y="1909500"/>
                  <a:pt x="2992374" y="1987748"/>
                </a:cubicBezTo>
                <a:cubicBezTo>
                  <a:pt x="2955353" y="2065996"/>
                  <a:pt x="2904871" y="2132044"/>
                  <a:pt x="2840926" y="2185892"/>
                </a:cubicBezTo>
                <a:cubicBezTo>
                  <a:pt x="2814002" y="2207768"/>
                  <a:pt x="2780348" y="2225857"/>
                  <a:pt x="2739961" y="2240161"/>
                </a:cubicBezTo>
                <a:cubicBezTo>
                  <a:pt x="2699575" y="2254464"/>
                  <a:pt x="2657507" y="2265822"/>
                  <a:pt x="2613755" y="2274236"/>
                </a:cubicBezTo>
                <a:cubicBezTo>
                  <a:pt x="2570004" y="2282650"/>
                  <a:pt x="2526252" y="2288540"/>
                  <a:pt x="2482501" y="2291905"/>
                </a:cubicBezTo>
                <a:cubicBezTo>
                  <a:pt x="2438749" y="2295271"/>
                  <a:pt x="2400046" y="2296953"/>
                  <a:pt x="2366391" y="2296953"/>
                </a:cubicBezTo>
                <a:lnTo>
                  <a:pt x="2363867" y="2299477"/>
                </a:lnTo>
                <a:cubicBezTo>
                  <a:pt x="2330212" y="2299477"/>
                  <a:pt x="2291929" y="2297795"/>
                  <a:pt x="2249019" y="2294429"/>
                </a:cubicBezTo>
                <a:cubicBezTo>
                  <a:pt x="2206109" y="2291064"/>
                  <a:pt x="2163199" y="2285174"/>
                  <a:pt x="2120289" y="2276760"/>
                </a:cubicBezTo>
                <a:cubicBezTo>
                  <a:pt x="2077379" y="2268346"/>
                  <a:pt x="2036151" y="2256988"/>
                  <a:pt x="1996607" y="2242685"/>
                </a:cubicBezTo>
                <a:cubicBezTo>
                  <a:pt x="1957062" y="2228381"/>
                  <a:pt x="1923828" y="2210292"/>
                  <a:pt x="1896904" y="2188416"/>
                </a:cubicBezTo>
                <a:cubicBezTo>
                  <a:pt x="1834642" y="2136251"/>
                  <a:pt x="1785001" y="2071044"/>
                  <a:pt x="1747980" y="1992796"/>
                </a:cubicBezTo>
                <a:cubicBezTo>
                  <a:pt x="1710960" y="1914548"/>
                  <a:pt x="1683195" y="1830832"/>
                  <a:pt x="1664684" y="1741646"/>
                </a:cubicBezTo>
                <a:cubicBezTo>
                  <a:pt x="1646174" y="1652460"/>
                  <a:pt x="1634395" y="1562433"/>
                  <a:pt x="1629347" y="1471565"/>
                </a:cubicBezTo>
                <a:cubicBezTo>
                  <a:pt x="1624298" y="1380696"/>
                  <a:pt x="1621774" y="1296559"/>
                  <a:pt x="1621774" y="1219152"/>
                </a:cubicBezTo>
                <a:cubicBezTo>
                  <a:pt x="1621774" y="1097994"/>
                  <a:pt x="1639443" y="992401"/>
                  <a:pt x="1674781" y="902374"/>
                </a:cubicBezTo>
                <a:cubicBezTo>
                  <a:pt x="1710119" y="812347"/>
                  <a:pt x="1760601" y="737465"/>
                  <a:pt x="1826228" y="677727"/>
                </a:cubicBezTo>
                <a:cubicBezTo>
                  <a:pt x="1891855" y="617989"/>
                  <a:pt x="1970524" y="573817"/>
                  <a:pt x="2062234" y="545211"/>
                </a:cubicBezTo>
                <a:cubicBezTo>
                  <a:pt x="2153944" y="516604"/>
                  <a:pt x="2256171" y="502300"/>
                  <a:pt x="2368915" y="502300"/>
                </a:cubicBezTo>
                <a:close/>
                <a:moveTo>
                  <a:pt x="391239" y="502300"/>
                </a:moveTo>
                <a:cubicBezTo>
                  <a:pt x="404701" y="502300"/>
                  <a:pt x="424053" y="502721"/>
                  <a:pt x="449294" y="503562"/>
                </a:cubicBezTo>
                <a:cubicBezTo>
                  <a:pt x="474535" y="504404"/>
                  <a:pt x="500618" y="506087"/>
                  <a:pt x="527542" y="508611"/>
                </a:cubicBezTo>
                <a:cubicBezTo>
                  <a:pt x="554466" y="511135"/>
                  <a:pt x="579287" y="515762"/>
                  <a:pt x="602004" y="522493"/>
                </a:cubicBezTo>
                <a:cubicBezTo>
                  <a:pt x="624721" y="529225"/>
                  <a:pt x="640286" y="538479"/>
                  <a:pt x="648700" y="550259"/>
                </a:cubicBezTo>
                <a:cubicBezTo>
                  <a:pt x="657114" y="568769"/>
                  <a:pt x="662162" y="615045"/>
                  <a:pt x="663845" y="689086"/>
                </a:cubicBezTo>
                <a:cubicBezTo>
                  <a:pt x="665527" y="727789"/>
                  <a:pt x="666790" y="769858"/>
                  <a:pt x="667631" y="815292"/>
                </a:cubicBezTo>
                <a:cubicBezTo>
                  <a:pt x="668472" y="860726"/>
                  <a:pt x="668893" y="910367"/>
                  <a:pt x="668893" y="964215"/>
                </a:cubicBezTo>
                <a:lnTo>
                  <a:pt x="668893" y="1130808"/>
                </a:lnTo>
                <a:cubicBezTo>
                  <a:pt x="668893" y="1159414"/>
                  <a:pt x="668893" y="1188862"/>
                  <a:pt x="668893" y="1219152"/>
                </a:cubicBezTo>
                <a:cubicBezTo>
                  <a:pt x="668893" y="1249441"/>
                  <a:pt x="668052" y="1280572"/>
                  <a:pt x="666369" y="1312545"/>
                </a:cubicBezTo>
                <a:cubicBezTo>
                  <a:pt x="683196" y="1310862"/>
                  <a:pt x="698762" y="1309600"/>
                  <a:pt x="713065" y="1308758"/>
                </a:cubicBezTo>
                <a:cubicBezTo>
                  <a:pt x="727368" y="1307917"/>
                  <a:pt x="741251" y="1307496"/>
                  <a:pt x="754713" y="1307496"/>
                </a:cubicBezTo>
                <a:cubicBezTo>
                  <a:pt x="768175" y="1307496"/>
                  <a:pt x="781637" y="1307496"/>
                  <a:pt x="795099" y="1307496"/>
                </a:cubicBezTo>
                <a:cubicBezTo>
                  <a:pt x="808561" y="1307496"/>
                  <a:pt x="822864" y="1308338"/>
                  <a:pt x="838009" y="1310020"/>
                </a:cubicBezTo>
                <a:cubicBezTo>
                  <a:pt x="838009" y="1193911"/>
                  <a:pt x="839692" y="1077801"/>
                  <a:pt x="843057" y="961691"/>
                </a:cubicBezTo>
                <a:cubicBezTo>
                  <a:pt x="846423" y="845581"/>
                  <a:pt x="854837" y="729472"/>
                  <a:pt x="868299" y="613362"/>
                </a:cubicBezTo>
                <a:cubicBezTo>
                  <a:pt x="871665" y="593169"/>
                  <a:pt x="874188" y="577183"/>
                  <a:pt x="875871" y="565404"/>
                </a:cubicBezTo>
                <a:cubicBezTo>
                  <a:pt x="877554" y="553624"/>
                  <a:pt x="878395" y="546052"/>
                  <a:pt x="878395" y="542686"/>
                </a:cubicBezTo>
                <a:lnTo>
                  <a:pt x="883444" y="537638"/>
                </a:lnTo>
                <a:cubicBezTo>
                  <a:pt x="883444" y="539321"/>
                  <a:pt x="882602" y="540162"/>
                  <a:pt x="880920" y="540162"/>
                </a:cubicBezTo>
                <a:cubicBezTo>
                  <a:pt x="882602" y="540162"/>
                  <a:pt x="884285" y="539742"/>
                  <a:pt x="885968" y="538900"/>
                </a:cubicBezTo>
                <a:cubicBezTo>
                  <a:pt x="887651" y="538059"/>
                  <a:pt x="889333" y="537638"/>
                  <a:pt x="891016" y="537638"/>
                </a:cubicBezTo>
                <a:cubicBezTo>
                  <a:pt x="934767" y="525859"/>
                  <a:pt x="978519" y="518287"/>
                  <a:pt x="1022271" y="514921"/>
                </a:cubicBezTo>
                <a:cubicBezTo>
                  <a:pt x="1066022" y="511556"/>
                  <a:pt x="1110615" y="509873"/>
                  <a:pt x="1156049" y="509873"/>
                </a:cubicBezTo>
                <a:cubicBezTo>
                  <a:pt x="1191387" y="509873"/>
                  <a:pt x="1227145" y="510294"/>
                  <a:pt x="1263325" y="511135"/>
                </a:cubicBezTo>
                <a:cubicBezTo>
                  <a:pt x="1299504" y="511976"/>
                  <a:pt x="1335262" y="515762"/>
                  <a:pt x="1370600" y="522493"/>
                </a:cubicBezTo>
                <a:cubicBezTo>
                  <a:pt x="1404255" y="527542"/>
                  <a:pt x="1429496" y="533431"/>
                  <a:pt x="1446323" y="540162"/>
                </a:cubicBezTo>
                <a:cubicBezTo>
                  <a:pt x="1466517" y="548576"/>
                  <a:pt x="1479137" y="556990"/>
                  <a:pt x="1484185" y="565404"/>
                </a:cubicBezTo>
                <a:cubicBezTo>
                  <a:pt x="1489234" y="580548"/>
                  <a:pt x="1491758" y="619251"/>
                  <a:pt x="1491758" y="681513"/>
                </a:cubicBezTo>
                <a:cubicBezTo>
                  <a:pt x="1491758" y="745458"/>
                  <a:pt x="1489234" y="827913"/>
                  <a:pt x="1484185" y="928878"/>
                </a:cubicBezTo>
                <a:cubicBezTo>
                  <a:pt x="1482503" y="954119"/>
                  <a:pt x="1479558" y="1003339"/>
                  <a:pt x="1475351" y="1076539"/>
                </a:cubicBezTo>
                <a:cubicBezTo>
                  <a:pt x="1471144" y="1149739"/>
                  <a:pt x="1465254" y="1234297"/>
                  <a:pt x="1457682" y="1330214"/>
                </a:cubicBezTo>
                <a:cubicBezTo>
                  <a:pt x="1450110" y="1426130"/>
                  <a:pt x="1442117" y="1527095"/>
                  <a:pt x="1433703" y="1633108"/>
                </a:cubicBezTo>
                <a:cubicBezTo>
                  <a:pt x="1425289" y="1739122"/>
                  <a:pt x="1416876" y="1837563"/>
                  <a:pt x="1408462" y="1928431"/>
                </a:cubicBezTo>
                <a:cubicBezTo>
                  <a:pt x="1400048" y="2019300"/>
                  <a:pt x="1391634" y="2096285"/>
                  <a:pt x="1383221" y="2159388"/>
                </a:cubicBezTo>
                <a:cubicBezTo>
                  <a:pt x="1374807" y="2222492"/>
                  <a:pt x="1367234" y="2259091"/>
                  <a:pt x="1360503" y="2269188"/>
                </a:cubicBezTo>
                <a:cubicBezTo>
                  <a:pt x="1352090" y="2277602"/>
                  <a:pt x="1336524" y="2283912"/>
                  <a:pt x="1313807" y="2288119"/>
                </a:cubicBezTo>
                <a:cubicBezTo>
                  <a:pt x="1291090" y="2292326"/>
                  <a:pt x="1274683" y="2295271"/>
                  <a:pt x="1264587" y="2296953"/>
                </a:cubicBezTo>
                <a:cubicBezTo>
                  <a:pt x="1235980" y="2300319"/>
                  <a:pt x="1206952" y="2302843"/>
                  <a:pt x="1177504" y="2304526"/>
                </a:cubicBezTo>
                <a:cubicBezTo>
                  <a:pt x="1148056" y="2306208"/>
                  <a:pt x="1119029" y="2307050"/>
                  <a:pt x="1090422" y="2307050"/>
                </a:cubicBezTo>
                <a:cubicBezTo>
                  <a:pt x="1075277" y="2307050"/>
                  <a:pt x="1056767" y="2306629"/>
                  <a:pt x="1034891" y="2305788"/>
                </a:cubicBezTo>
                <a:cubicBezTo>
                  <a:pt x="1013015" y="2304946"/>
                  <a:pt x="990719" y="2302843"/>
                  <a:pt x="968002" y="2299477"/>
                </a:cubicBezTo>
                <a:cubicBezTo>
                  <a:pt x="945284" y="2296112"/>
                  <a:pt x="923830" y="2291064"/>
                  <a:pt x="903637" y="2284333"/>
                </a:cubicBezTo>
                <a:cubicBezTo>
                  <a:pt x="883444" y="2277602"/>
                  <a:pt x="866616" y="2269188"/>
                  <a:pt x="853154" y="2259091"/>
                </a:cubicBezTo>
                <a:cubicBezTo>
                  <a:pt x="848106" y="2257409"/>
                  <a:pt x="843899" y="2247733"/>
                  <a:pt x="840534" y="2230064"/>
                </a:cubicBezTo>
                <a:cubicBezTo>
                  <a:pt x="837168" y="2212395"/>
                  <a:pt x="834223" y="2193043"/>
                  <a:pt x="831699" y="2172009"/>
                </a:cubicBezTo>
                <a:cubicBezTo>
                  <a:pt x="829175" y="2150975"/>
                  <a:pt x="827071" y="2131202"/>
                  <a:pt x="825389" y="2112692"/>
                </a:cubicBezTo>
                <a:cubicBezTo>
                  <a:pt x="823706" y="2094182"/>
                  <a:pt x="822864" y="2082403"/>
                  <a:pt x="822864" y="2077354"/>
                </a:cubicBezTo>
                <a:cubicBezTo>
                  <a:pt x="819499" y="2010044"/>
                  <a:pt x="816975" y="1943155"/>
                  <a:pt x="815292" y="1876686"/>
                </a:cubicBezTo>
                <a:cubicBezTo>
                  <a:pt x="813610" y="1810218"/>
                  <a:pt x="812768" y="1743329"/>
                  <a:pt x="812768" y="1676019"/>
                </a:cubicBezTo>
                <a:cubicBezTo>
                  <a:pt x="799306" y="1674336"/>
                  <a:pt x="785423" y="1673074"/>
                  <a:pt x="771120" y="1672232"/>
                </a:cubicBezTo>
                <a:cubicBezTo>
                  <a:pt x="756817" y="1671391"/>
                  <a:pt x="742934" y="1670970"/>
                  <a:pt x="729472" y="1670970"/>
                </a:cubicBezTo>
                <a:cubicBezTo>
                  <a:pt x="716010" y="1670970"/>
                  <a:pt x="700865" y="1671391"/>
                  <a:pt x="684038" y="1672232"/>
                </a:cubicBezTo>
                <a:cubicBezTo>
                  <a:pt x="667210" y="1673074"/>
                  <a:pt x="649541" y="1674336"/>
                  <a:pt x="631031" y="1676019"/>
                </a:cubicBezTo>
                <a:cubicBezTo>
                  <a:pt x="627666" y="1743329"/>
                  <a:pt x="625141" y="1810218"/>
                  <a:pt x="623459" y="1876686"/>
                </a:cubicBezTo>
                <a:cubicBezTo>
                  <a:pt x="621776" y="1943155"/>
                  <a:pt x="619252" y="2010044"/>
                  <a:pt x="615886" y="2077354"/>
                </a:cubicBezTo>
                <a:cubicBezTo>
                  <a:pt x="614204" y="2129520"/>
                  <a:pt x="611680" y="2172430"/>
                  <a:pt x="608314" y="2206085"/>
                </a:cubicBezTo>
                <a:cubicBezTo>
                  <a:pt x="606631" y="2238057"/>
                  <a:pt x="604107" y="2256567"/>
                  <a:pt x="600742" y="2261615"/>
                </a:cubicBezTo>
                <a:cubicBezTo>
                  <a:pt x="595693" y="2270029"/>
                  <a:pt x="582231" y="2277602"/>
                  <a:pt x="560356" y="2284333"/>
                </a:cubicBezTo>
                <a:cubicBezTo>
                  <a:pt x="541845" y="2291064"/>
                  <a:pt x="514080" y="2296953"/>
                  <a:pt x="477059" y="2302002"/>
                </a:cubicBezTo>
                <a:cubicBezTo>
                  <a:pt x="445087" y="2307050"/>
                  <a:pt x="409749" y="2312098"/>
                  <a:pt x="371046" y="2317146"/>
                </a:cubicBezTo>
                <a:cubicBezTo>
                  <a:pt x="334026" y="2322195"/>
                  <a:pt x="298688" y="2324719"/>
                  <a:pt x="265033" y="2324719"/>
                </a:cubicBezTo>
                <a:cubicBezTo>
                  <a:pt x="236426" y="2324719"/>
                  <a:pt x="206557" y="2323036"/>
                  <a:pt x="175426" y="2319670"/>
                </a:cubicBezTo>
                <a:cubicBezTo>
                  <a:pt x="144296" y="2316305"/>
                  <a:pt x="116951" y="2306208"/>
                  <a:pt x="93392" y="2289381"/>
                </a:cubicBezTo>
                <a:cubicBezTo>
                  <a:pt x="84979" y="2284333"/>
                  <a:pt x="77406" y="2255726"/>
                  <a:pt x="70675" y="2203561"/>
                </a:cubicBezTo>
                <a:cubicBezTo>
                  <a:pt x="58896" y="2122789"/>
                  <a:pt x="49641" y="2042017"/>
                  <a:pt x="42910" y="1961245"/>
                </a:cubicBezTo>
                <a:cubicBezTo>
                  <a:pt x="36179" y="1880473"/>
                  <a:pt x="31131" y="1799701"/>
                  <a:pt x="27765" y="1718929"/>
                </a:cubicBezTo>
                <a:cubicBezTo>
                  <a:pt x="19352" y="1569164"/>
                  <a:pt x="12620" y="1419820"/>
                  <a:pt x="7572" y="1270897"/>
                </a:cubicBezTo>
                <a:cubicBezTo>
                  <a:pt x="2524" y="1121973"/>
                  <a:pt x="0" y="972629"/>
                  <a:pt x="0" y="822864"/>
                </a:cubicBezTo>
                <a:cubicBezTo>
                  <a:pt x="0" y="814451"/>
                  <a:pt x="0" y="797623"/>
                  <a:pt x="0" y="772382"/>
                </a:cubicBezTo>
                <a:cubicBezTo>
                  <a:pt x="0" y="747141"/>
                  <a:pt x="841" y="720216"/>
                  <a:pt x="2524" y="691610"/>
                </a:cubicBezTo>
                <a:cubicBezTo>
                  <a:pt x="4207" y="663003"/>
                  <a:pt x="5889" y="636920"/>
                  <a:pt x="7572" y="613362"/>
                </a:cubicBezTo>
                <a:cubicBezTo>
                  <a:pt x="9255" y="589804"/>
                  <a:pt x="12620" y="574659"/>
                  <a:pt x="17669" y="567928"/>
                </a:cubicBezTo>
                <a:cubicBezTo>
                  <a:pt x="21034" y="554466"/>
                  <a:pt x="38703" y="543528"/>
                  <a:pt x="70675" y="535114"/>
                </a:cubicBezTo>
                <a:cubicBezTo>
                  <a:pt x="102647" y="526700"/>
                  <a:pt x="139668" y="519969"/>
                  <a:pt x="181737" y="514921"/>
                </a:cubicBezTo>
                <a:cubicBezTo>
                  <a:pt x="223806" y="509873"/>
                  <a:pt x="264612" y="506507"/>
                  <a:pt x="304157" y="504825"/>
                </a:cubicBezTo>
                <a:cubicBezTo>
                  <a:pt x="343701" y="503142"/>
                  <a:pt x="372729" y="502300"/>
                  <a:pt x="391239" y="502300"/>
                </a:cubicBezTo>
                <a:close/>
                <a:moveTo>
                  <a:pt x="3964638" y="499776"/>
                </a:moveTo>
                <a:cubicBezTo>
                  <a:pt x="3991562" y="499776"/>
                  <a:pt x="4018066" y="500197"/>
                  <a:pt x="4044148" y="501038"/>
                </a:cubicBezTo>
                <a:cubicBezTo>
                  <a:pt x="4070231" y="501880"/>
                  <a:pt x="4095893" y="503142"/>
                  <a:pt x="4121134" y="504825"/>
                </a:cubicBezTo>
                <a:cubicBezTo>
                  <a:pt x="4173299" y="508190"/>
                  <a:pt x="4220416" y="513238"/>
                  <a:pt x="4262485" y="519969"/>
                </a:cubicBezTo>
                <a:cubicBezTo>
                  <a:pt x="4306237" y="526700"/>
                  <a:pt x="4344098" y="534273"/>
                  <a:pt x="4376070" y="542686"/>
                </a:cubicBezTo>
                <a:cubicBezTo>
                  <a:pt x="4409726" y="549417"/>
                  <a:pt x="4434968" y="559514"/>
                  <a:pt x="4451795" y="572976"/>
                </a:cubicBezTo>
                <a:cubicBezTo>
                  <a:pt x="4461891" y="579707"/>
                  <a:pt x="4474512" y="607472"/>
                  <a:pt x="4489656" y="656272"/>
                </a:cubicBezTo>
                <a:cubicBezTo>
                  <a:pt x="4498070" y="679830"/>
                  <a:pt x="4506484" y="706755"/>
                  <a:pt x="4514898" y="737044"/>
                </a:cubicBezTo>
                <a:cubicBezTo>
                  <a:pt x="4523311" y="767334"/>
                  <a:pt x="4531726" y="801830"/>
                  <a:pt x="4540139" y="840533"/>
                </a:cubicBezTo>
                <a:cubicBezTo>
                  <a:pt x="4548553" y="879236"/>
                  <a:pt x="4557809" y="919202"/>
                  <a:pt x="4567905" y="960429"/>
                </a:cubicBezTo>
                <a:cubicBezTo>
                  <a:pt x="4578000" y="1001657"/>
                  <a:pt x="4588098" y="1045829"/>
                  <a:pt x="4598194" y="1092946"/>
                </a:cubicBezTo>
                <a:cubicBezTo>
                  <a:pt x="4608290" y="1140063"/>
                  <a:pt x="4618386" y="1187600"/>
                  <a:pt x="4628483" y="1235559"/>
                </a:cubicBezTo>
                <a:cubicBezTo>
                  <a:pt x="4638580" y="1283517"/>
                  <a:pt x="4647835" y="1331896"/>
                  <a:pt x="4656249" y="1380696"/>
                </a:cubicBezTo>
                <a:cubicBezTo>
                  <a:pt x="4664662" y="1429496"/>
                  <a:pt x="4673076" y="1477875"/>
                  <a:pt x="4681489" y="1525833"/>
                </a:cubicBezTo>
                <a:cubicBezTo>
                  <a:pt x="4689904" y="1573791"/>
                  <a:pt x="4698316" y="1622170"/>
                  <a:pt x="4706731" y="1670970"/>
                </a:cubicBezTo>
                <a:cubicBezTo>
                  <a:pt x="4721875" y="1766887"/>
                  <a:pt x="4734496" y="1852707"/>
                  <a:pt x="4744594" y="1928431"/>
                </a:cubicBezTo>
                <a:cubicBezTo>
                  <a:pt x="4754690" y="2004155"/>
                  <a:pt x="4762261" y="2067258"/>
                  <a:pt x="4767310" y="2117740"/>
                </a:cubicBezTo>
                <a:cubicBezTo>
                  <a:pt x="4772358" y="2168223"/>
                  <a:pt x="4772358" y="2198512"/>
                  <a:pt x="4767310" y="2208609"/>
                </a:cubicBezTo>
                <a:cubicBezTo>
                  <a:pt x="4758897" y="2222071"/>
                  <a:pt x="4740386" y="2234691"/>
                  <a:pt x="4711778" y="2246471"/>
                </a:cubicBezTo>
                <a:cubicBezTo>
                  <a:pt x="4684855" y="2258250"/>
                  <a:pt x="4648676" y="2269188"/>
                  <a:pt x="4603242" y="2279284"/>
                </a:cubicBezTo>
                <a:cubicBezTo>
                  <a:pt x="4559491" y="2289381"/>
                  <a:pt x="4513215" y="2296953"/>
                  <a:pt x="4464415" y="2302002"/>
                </a:cubicBezTo>
                <a:cubicBezTo>
                  <a:pt x="4413932" y="2307050"/>
                  <a:pt x="4367657" y="2309574"/>
                  <a:pt x="4325589" y="2309574"/>
                </a:cubicBezTo>
                <a:cubicBezTo>
                  <a:pt x="4281836" y="2309574"/>
                  <a:pt x="4244816" y="2307050"/>
                  <a:pt x="4214527" y="2302002"/>
                </a:cubicBezTo>
                <a:cubicBezTo>
                  <a:pt x="4184238" y="2296953"/>
                  <a:pt x="4164044" y="2287698"/>
                  <a:pt x="4153947" y="2274236"/>
                </a:cubicBezTo>
                <a:cubicBezTo>
                  <a:pt x="4152265" y="2270871"/>
                  <a:pt x="4151003" y="2263719"/>
                  <a:pt x="4150161" y="2252781"/>
                </a:cubicBezTo>
                <a:cubicBezTo>
                  <a:pt x="4149319" y="2241843"/>
                  <a:pt x="4147216" y="2227119"/>
                  <a:pt x="4143851" y="2208609"/>
                </a:cubicBezTo>
                <a:cubicBezTo>
                  <a:pt x="4140486" y="2190099"/>
                  <a:pt x="4138383" y="2171588"/>
                  <a:pt x="4137541" y="2153078"/>
                </a:cubicBezTo>
                <a:cubicBezTo>
                  <a:pt x="4136700" y="2134568"/>
                  <a:pt x="4135438" y="2115216"/>
                  <a:pt x="4133755" y="2095023"/>
                </a:cubicBezTo>
                <a:cubicBezTo>
                  <a:pt x="4130389" y="2071465"/>
                  <a:pt x="4127445" y="2046223"/>
                  <a:pt x="4124921" y="2019300"/>
                </a:cubicBezTo>
                <a:cubicBezTo>
                  <a:pt x="4122397" y="1992375"/>
                  <a:pt x="4119452" y="1964610"/>
                  <a:pt x="4116086" y="1936003"/>
                </a:cubicBezTo>
                <a:cubicBezTo>
                  <a:pt x="4099258" y="1937686"/>
                  <a:pt x="4079065" y="1940210"/>
                  <a:pt x="4055507" y="1943576"/>
                </a:cubicBezTo>
                <a:cubicBezTo>
                  <a:pt x="4045411" y="1945259"/>
                  <a:pt x="4034473" y="1946100"/>
                  <a:pt x="4022693" y="1946100"/>
                </a:cubicBezTo>
                <a:cubicBezTo>
                  <a:pt x="4010915" y="1946100"/>
                  <a:pt x="3998293" y="1946100"/>
                  <a:pt x="3984832" y="1946100"/>
                </a:cubicBezTo>
                <a:cubicBezTo>
                  <a:pt x="3952859" y="1946100"/>
                  <a:pt x="3922570" y="1942734"/>
                  <a:pt x="3893963" y="1936003"/>
                </a:cubicBezTo>
                <a:cubicBezTo>
                  <a:pt x="3887232" y="1988169"/>
                  <a:pt x="3882184" y="2045382"/>
                  <a:pt x="3878819" y="2107644"/>
                </a:cubicBezTo>
                <a:cubicBezTo>
                  <a:pt x="3877135" y="2166540"/>
                  <a:pt x="3872088" y="2220388"/>
                  <a:pt x="3863673" y="2269188"/>
                </a:cubicBezTo>
                <a:lnTo>
                  <a:pt x="3858626" y="2279284"/>
                </a:lnTo>
                <a:cubicBezTo>
                  <a:pt x="3840115" y="2292746"/>
                  <a:pt x="3813190" y="2302002"/>
                  <a:pt x="3777853" y="2307050"/>
                </a:cubicBezTo>
                <a:cubicBezTo>
                  <a:pt x="3742516" y="2312098"/>
                  <a:pt x="3702130" y="2314622"/>
                  <a:pt x="3656695" y="2314622"/>
                </a:cubicBezTo>
                <a:cubicBezTo>
                  <a:pt x="3609578" y="2314622"/>
                  <a:pt x="3559096" y="2312098"/>
                  <a:pt x="3505248" y="2307050"/>
                </a:cubicBezTo>
                <a:cubicBezTo>
                  <a:pt x="3453083" y="2302002"/>
                  <a:pt x="3405124" y="2294429"/>
                  <a:pt x="3361372" y="2284333"/>
                </a:cubicBezTo>
                <a:cubicBezTo>
                  <a:pt x="3319304" y="2274236"/>
                  <a:pt x="3283966" y="2264140"/>
                  <a:pt x="3255359" y="2254043"/>
                </a:cubicBezTo>
                <a:cubicBezTo>
                  <a:pt x="3228435" y="2243947"/>
                  <a:pt x="3214973" y="2232167"/>
                  <a:pt x="3214973" y="2218705"/>
                </a:cubicBezTo>
                <a:cubicBezTo>
                  <a:pt x="3214973" y="2215340"/>
                  <a:pt x="3215394" y="2205243"/>
                  <a:pt x="3216235" y="2188416"/>
                </a:cubicBezTo>
                <a:cubicBezTo>
                  <a:pt x="3217077" y="2171588"/>
                  <a:pt x="3218339" y="2146347"/>
                  <a:pt x="3220022" y="2112692"/>
                </a:cubicBezTo>
                <a:cubicBezTo>
                  <a:pt x="3223387" y="2047065"/>
                  <a:pt x="3228435" y="1963769"/>
                  <a:pt x="3235166" y="1862804"/>
                </a:cubicBezTo>
                <a:cubicBezTo>
                  <a:pt x="3241897" y="1765204"/>
                  <a:pt x="3251994" y="1653301"/>
                  <a:pt x="3265456" y="1527095"/>
                </a:cubicBezTo>
                <a:cubicBezTo>
                  <a:pt x="3272186" y="1464834"/>
                  <a:pt x="3279759" y="1403413"/>
                  <a:pt x="3288173" y="1342834"/>
                </a:cubicBezTo>
                <a:cubicBezTo>
                  <a:pt x="3296587" y="1282255"/>
                  <a:pt x="3305842" y="1221676"/>
                  <a:pt x="3315938" y="1161097"/>
                </a:cubicBezTo>
                <a:cubicBezTo>
                  <a:pt x="3326035" y="1100518"/>
                  <a:pt x="3336973" y="1042043"/>
                  <a:pt x="3348752" y="985670"/>
                </a:cubicBezTo>
                <a:cubicBezTo>
                  <a:pt x="3360530" y="929298"/>
                  <a:pt x="3373152" y="875030"/>
                  <a:pt x="3386614" y="822864"/>
                </a:cubicBezTo>
                <a:cubicBezTo>
                  <a:pt x="3415221" y="716851"/>
                  <a:pt x="3446351" y="633555"/>
                  <a:pt x="3480006" y="572976"/>
                </a:cubicBezTo>
                <a:cubicBezTo>
                  <a:pt x="3530489" y="549417"/>
                  <a:pt x="3601164" y="530907"/>
                  <a:pt x="3692033" y="517445"/>
                </a:cubicBezTo>
                <a:cubicBezTo>
                  <a:pt x="3735785" y="510714"/>
                  <a:pt x="3780377" y="506087"/>
                  <a:pt x="3825812" y="503562"/>
                </a:cubicBezTo>
                <a:cubicBezTo>
                  <a:pt x="3871246" y="501038"/>
                  <a:pt x="3917521" y="499776"/>
                  <a:pt x="3964638" y="499776"/>
                </a:cubicBezTo>
                <a:close/>
                <a:moveTo>
                  <a:pt x="14434422" y="497252"/>
                </a:moveTo>
                <a:cubicBezTo>
                  <a:pt x="14560628" y="497252"/>
                  <a:pt x="14685994" y="501459"/>
                  <a:pt x="14810516" y="509873"/>
                </a:cubicBezTo>
                <a:cubicBezTo>
                  <a:pt x="14935040" y="518287"/>
                  <a:pt x="15060406" y="530066"/>
                  <a:pt x="15186612" y="545211"/>
                </a:cubicBezTo>
                <a:cubicBezTo>
                  <a:pt x="15247191" y="553624"/>
                  <a:pt x="15280846" y="559514"/>
                  <a:pt x="15287577" y="562879"/>
                </a:cubicBezTo>
                <a:cubicBezTo>
                  <a:pt x="15311135" y="579707"/>
                  <a:pt x="15329645" y="600741"/>
                  <a:pt x="15343107" y="625983"/>
                </a:cubicBezTo>
                <a:cubicBezTo>
                  <a:pt x="15356569" y="651224"/>
                  <a:pt x="15367928" y="678148"/>
                  <a:pt x="15377183" y="706755"/>
                </a:cubicBezTo>
                <a:cubicBezTo>
                  <a:pt x="15386438" y="735361"/>
                  <a:pt x="15393169" y="764389"/>
                  <a:pt x="15397376" y="793837"/>
                </a:cubicBezTo>
                <a:cubicBezTo>
                  <a:pt x="15401583" y="823285"/>
                  <a:pt x="15405368" y="851471"/>
                  <a:pt x="15408735" y="878395"/>
                </a:cubicBezTo>
                <a:cubicBezTo>
                  <a:pt x="15405368" y="886809"/>
                  <a:pt x="15400321" y="899429"/>
                  <a:pt x="15393590" y="916257"/>
                </a:cubicBezTo>
                <a:cubicBezTo>
                  <a:pt x="15386859" y="933084"/>
                  <a:pt x="15378445" y="954119"/>
                  <a:pt x="15368349" y="979360"/>
                </a:cubicBezTo>
                <a:cubicBezTo>
                  <a:pt x="15358252" y="1004601"/>
                  <a:pt x="15346893" y="1031946"/>
                  <a:pt x="15334273" y="1061394"/>
                </a:cubicBezTo>
                <a:cubicBezTo>
                  <a:pt x="15321653" y="1090842"/>
                  <a:pt x="15307770" y="1122394"/>
                  <a:pt x="15292624" y="1156049"/>
                </a:cubicBezTo>
                <a:cubicBezTo>
                  <a:pt x="15277480" y="1189704"/>
                  <a:pt x="15261073" y="1225462"/>
                  <a:pt x="15243404" y="1263324"/>
                </a:cubicBezTo>
                <a:cubicBezTo>
                  <a:pt x="15225735" y="1301186"/>
                  <a:pt x="15207646" y="1341151"/>
                  <a:pt x="15189135" y="1383220"/>
                </a:cubicBezTo>
                <a:cubicBezTo>
                  <a:pt x="15170626" y="1425289"/>
                  <a:pt x="15151694" y="1466937"/>
                  <a:pt x="15132343" y="1508164"/>
                </a:cubicBezTo>
                <a:cubicBezTo>
                  <a:pt x="15112991" y="1549392"/>
                  <a:pt x="15094061" y="1591881"/>
                  <a:pt x="15075550" y="1635633"/>
                </a:cubicBezTo>
                <a:cubicBezTo>
                  <a:pt x="15041895" y="1713039"/>
                  <a:pt x="15007399" y="1790446"/>
                  <a:pt x="14972061" y="1867852"/>
                </a:cubicBezTo>
                <a:cubicBezTo>
                  <a:pt x="14936723" y="1945259"/>
                  <a:pt x="14899703" y="2021824"/>
                  <a:pt x="14860999" y="2097547"/>
                </a:cubicBezTo>
                <a:cubicBezTo>
                  <a:pt x="14845855" y="2127837"/>
                  <a:pt x="14832393" y="2155602"/>
                  <a:pt x="14820613" y="2180844"/>
                </a:cubicBezTo>
                <a:cubicBezTo>
                  <a:pt x="14808834" y="2206085"/>
                  <a:pt x="14798738" y="2227960"/>
                  <a:pt x="14790323" y="2246471"/>
                </a:cubicBezTo>
                <a:cubicBezTo>
                  <a:pt x="14773497" y="2285174"/>
                  <a:pt x="14763400" y="2305367"/>
                  <a:pt x="14760035" y="2307050"/>
                </a:cubicBezTo>
                <a:cubicBezTo>
                  <a:pt x="14758352" y="2308733"/>
                  <a:pt x="14742366" y="2306208"/>
                  <a:pt x="14712076" y="2299477"/>
                </a:cubicBezTo>
                <a:cubicBezTo>
                  <a:pt x="14696931" y="2296112"/>
                  <a:pt x="14680103" y="2291905"/>
                  <a:pt x="14661593" y="2286857"/>
                </a:cubicBezTo>
                <a:cubicBezTo>
                  <a:pt x="14643084" y="2281809"/>
                  <a:pt x="14622049" y="2276760"/>
                  <a:pt x="14598491" y="2271712"/>
                </a:cubicBezTo>
                <a:cubicBezTo>
                  <a:pt x="14549690" y="2261615"/>
                  <a:pt x="14501732" y="2250257"/>
                  <a:pt x="14454615" y="2237636"/>
                </a:cubicBezTo>
                <a:cubicBezTo>
                  <a:pt x="14407498" y="2225016"/>
                  <a:pt x="14359540" y="2211974"/>
                  <a:pt x="14310740" y="2198512"/>
                </a:cubicBezTo>
                <a:cubicBezTo>
                  <a:pt x="14304009" y="2196830"/>
                  <a:pt x="14292229" y="2193464"/>
                  <a:pt x="14275403" y="2188416"/>
                </a:cubicBezTo>
                <a:cubicBezTo>
                  <a:pt x="14258575" y="2183368"/>
                  <a:pt x="14241327" y="2177478"/>
                  <a:pt x="14223658" y="2170747"/>
                </a:cubicBezTo>
                <a:cubicBezTo>
                  <a:pt x="14205989" y="2164016"/>
                  <a:pt x="14189582" y="2157285"/>
                  <a:pt x="14174438" y="2150554"/>
                </a:cubicBezTo>
                <a:cubicBezTo>
                  <a:pt x="14159292" y="2143823"/>
                  <a:pt x="14150879" y="2137092"/>
                  <a:pt x="14149196" y="2130361"/>
                </a:cubicBezTo>
                <a:cubicBezTo>
                  <a:pt x="14147514" y="2123630"/>
                  <a:pt x="14154245" y="2103437"/>
                  <a:pt x="14169389" y="2069782"/>
                </a:cubicBezTo>
                <a:cubicBezTo>
                  <a:pt x="14184534" y="2036127"/>
                  <a:pt x="14207251" y="1995741"/>
                  <a:pt x="14237541" y="1948624"/>
                </a:cubicBezTo>
                <a:cubicBezTo>
                  <a:pt x="14252685" y="1925066"/>
                  <a:pt x="14269092" y="1899403"/>
                  <a:pt x="14286761" y="1871638"/>
                </a:cubicBezTo>
                <a:cubicBezTo>
                  <a:pt x="14304430" y="1843873"/>
                  <a:pt x="14322519" y="1814845"/>
                  <a:pt x="14341030" y="1784556"/>
                </a:cubicBezTo>
                <a:cubicBezTo>
                  <a:pt x="14418436" y="1661715"/>
                  <a:pt x="14498367" y="1541819"/>
                  <a:pt x="14580821" y="1424868"/>
                </a:cubicBezTo>
                <a:cubicBezTo>
                  <a:pt x="14663277" y="1307917"/>
                  <a:pt x="14748255" y="1191387"/>
                  <a:pt x="14835758" y="1075277"/>
                </a:cubicBezTo>
                <a:cubicBezTo>
                  <a:pt x="14869413" y="1031525"/>
                  <a:pt x="14897179" y="1001236"/>
                  <a:pt x="14919054" y="984408"/>
                </a:cubicBezTo>
                <a:cubicBezTo>
                  <a:pt x="14871937" y="992822"/>
                  <a:pt x="14824820" y="1001657"/>
                  <a:pt x="14777703" y="1010912"/>
                </a:cubicBezTo>
                <a:cubicBezTo>
                  <a:pt x="14730586" y="1020167"/>
                  <a:pt x="14683470" y="1029843"/>
                  <a:pt x="14636353" y="1039939"/>
                </a:cubicBezTo>
                <a:cubicBezTo>
                  <a:pt x="14606063" y="1046670"/>
                  <a:pt x="14575353" y="1052980"/>
                  <a:pt x="14544222" y="1058870"/>
                </a:cubicBezTo>
                <a:cubicBezTo>
                  <a:pt x="14513090" y="1064760"/>
                  <a:pt x="14481539" y="1071070"/>
                  <a:pt x="14449568" y="1077801"/>
                </a:cubicBezTo>
                <a:cubicBezTo>
                  <a:pt x="14417595" y="1084532"/>
                  <a:pt x="14387305" y="1090422"/>
                  <a:pt x="14358699" y="1095470"/>
                </a:cubicBezTo>
                <a:cubicBezTo>
                  <a:pt x="14330092" y="1100518"/>
                  <a:pt x="14302326" y="1105566"/>
                  <a:pt x="14275403" y="1110614"/>
                </a:cubicBezTo>
                <a:cubicBezTo>
                  <a:pt x="14219872" y="1120711"/>
                  <a:pt x="14176120" y="1128283"/>
                  <a:pt x="14144148" y="1133332"/>
                </a:cubicBezTo>
                <a:cubicBezTo>
                  <a:pt x="14107128" y="1138380"/>
                  <a:pt x="14087776" y="1140063"/>
                  <a:pt x="14086093" y="1138380"/>
                </a:cubicBezTo>
                <a:cubicBezTo>
                  <a:pt x="14077680" y="1135014"/>
                  <a:pt x="14070949" y="1117346"/>
                  <a:pt x="14065900" y="1085373"/>
                </a:cubicBezTo>
                <a:cubicBezTo>
                  <a:pt x="14057487" y="1029843"/>
                  <a:pt x="14050756" y="973891"/>
                  <a:pt x="14045707" y="917519"/>
                </a:cubicBezTo>
                <a:cubicBezTo>
                  <a:pt x="14040659" y="861147"/>
                  <a:pt x="14038134" y="804354"/>
                  <a:pt x="14038134" y="747141"/>
                </a:cubicBezTo>
                <a:cubicBezTo>
                  <a:pt x="14038134" y="740409"/>
                  <a:pt x="14038976" y="726527"/>
                  <a:pt x="14040659" y="705493"/>
                </a:cubicBezTo>
                <a:cubicBezTo>
                  <a:pt x="14042341" y="684458"/>
                  <a:pt x="14044865" y="662582"/>
                  <a:pt x="14048232" y="639865"/>
                </a:cubicBezTo>
                <a:cubicBezTo>
                  <a:pt x="14051596" y="617148"/>
                  <a:pt x="14055383" y="596114"/>
                  <a:pt x="14059590" y="576762"/>
                </a:cubicBezTo>
                <a:cubicBezTo>
                  <a:pt x="14063797" y="557410"/>
                  <a:pt x="14069265" y="546052"/>
                  <a:pt x="14075996" y="542686"/>
                </a:cubicBezTo>
                <a:lnTo>
                  <a:pt x="14058327" y="535114"/>
                </a:lnTo>
                <a:cubicBezTo>
                  <a:pt x="14063376" y="531749"/>
                  <a:pt x="14072631" y="528383"/>
                  <a:pt x="14086093" y="525017"/>
                </a:cubicBezTo>
                <a:cubicBezTo>
                  <a:pt x="14099555" y="521652"/>
                  <a:pt x="14113438" y="518707"/>
                  <a:pt x="14127741" y="516183"/>
                </a:cubicBezTo>
                <a:cubicBezTo>
                  <a:pt x="14142044" y="513659"/>
                  <a:pt x="14155927" y="511556"/>
                  <a:pt x="14169389" y="509873"/>
                </a:cubicBezTo>
                <a:cubicBezTo>
                  <a:pt x="14182851" y="508190"/>
                  <a:pt x="14192947" y="507349"/>
                  <a:pt x="14199678" y="507349"/>
                </a:cubicBezTo>
                <a:cubicBezTo>
                  <a:pt x="14238382" y="503983"/>
                  <a:pt x="14277506" y="501459"/>
                  <a:pt x="14317050" y="499776"/>
                </a:cubicBezTo>
                <a:cubicBezTo>
                  <a:pt x="14356595" y="498093"/>
                  <a:pt x="14395718" y="497252"/>
                  <a:pt x="14434422" y="497252"/>
                </a:cubicBezTo>
                <a:close/>
                <a:moveTo>
                  <a:pt x="9442893" y="497252"/>
                </a:moveTo>
                <a:cubicBezTo>
                  <a:pt x="9575831" y="497252"/>
                  <a:pt x="9688576" y="514921"/>
                  <a:pt x="9781127" y="550259"/>
                </a:cubicBezTo>
                <a:cubicBezTo>
                  <a:pt x="9875361" y="585596"/>
                  <a:pt x="9952768" y="635238"/>
                  <a:pt x="10013346" y="699182"/>
                </a:cubicBezTo>
                <a:cubicBezTo>
                  <a:pt x="10075608" y="763127"/>
                  <a:pt x="10120200" y="838850"/>
                  <a:pt x="10147125" y="926353"/>
                </a:cubicBezTo>
                <a:cubicBezTo>
                  <a:pt x="10175732" y="1017222"/>
                  <a:pt x="10190034" y="1113139"/>
                  <a:pt x="10190034" y="1214104"/>
                </a:cubicBezTo>
                <a:cubicBezTo>
                  <a:pt x="10190034" y="1298241"/>
                  <a:pt x="10187932" y="1374806"/>
                  <a:pt x="10183724" y="1443799"/>
                </a:cubicBezTo>
                <a:cubicBezTo>
                  <a:pt x="10179518" y="1512792"/>
                  <a:pt x="10173208" y="1575895"/>
                  <a:pt x="10164794" y="1633108"/>
                </a:cubicBezTo>
                <a:cubicBezTo>
                  <a:pt x="10147966" y="1745853"/>
                  <a:pt x="10125249" y="1839245"/>
                  <a:pt x="10096643" y="1913286"/>
                </a:cubicBezTo>
                <a:cubicBezTo>
                  <a:pt x="10068036" y="1987327"/>
                  <a:pt x="10037746" y="2044541"/>
                  <a:pt x="10005774" y="2084927"/>
                </a:cubicBezTo>
                <a:cubicBezTo>
                  <a:pt x="9970436" y="2126996"/>
                  <a:pt x="9940146" y="2158968"/>
                  <a:pt x="9914906" y="2180844"/>
                </a:cubicBezTo>
                <a:cubicBezTo>
                  <a:pt x="9872836" y="2214498"/>
                  <a:pt x="9809733" y="2241422"/>
                  <a:pt x="9725597" y="2261615"/>
                </a:cubicBezTo>
                <a:cubicBezTo>
                  <a:pt x="9639775" y="2281809"/>
                  <a:pt x="9544699" y="2291905"/>
                  <a:pt x="9440369" y="2291905"/>
                </a:cubicBezTo>
                <a:lnTo>
                  <a:pt x="9437845" y="2294429"/>
                </a:lnTo>
                <a:cubicBezTo>
                  <a:pt x="9335197" y="2294429"/>
                  <a:pt x="9241805" y="2284333"/>
                  <a:pt x="9157667" y="2264140"/>
                </a:cubicBezTo>
                <a:cubicBezTo>
                  <a:pt x="9075212" y="2243947"/>
                  <a:pt x="9012951" y="2217023"/>
                  <a:pt x="8970882" y="2183368"/>
                </a:cubicBezTo>
                <a:cubicBezTo>
                  <a:pt x="8945641" y="2161492"/>
                  <a:pt x="8915351" y="2129520"/>
                  <a:pt x="8880014" y="2087451"/>
                </a:cubicBezTo>
                <a:cubicBezTo>
                  <a:pt x="8848041" y="2047065"/>
                  <a:pt x="8817751" y="1989851"/>
                  <a:pt x="8789145" y="1915810"/>
                </a:cubicBezTo>
                <a:cubicBezTo>
                  <a:pt x="8762221" y="1841769"/>
                  <a:pt x="8739504" y="1748377"/>
                  <a:pt x="8720994" y="1635633"/>
                </a:cubicBezTo>
                <a:cubicBezTo>
                  <a:pt x="8712580" y="1578419"/>
                  <a:pt x="8706270" y="1514895"/>
                  <a:pt x="8702063" y="1445061"/>
                </a:cubicBezTo>
                <a:cubicBezTo>
                  <a:pt x="8697856" y="1375227"/>
                  <a:pt x="8695752" y="1298241"/>
                  <a:pt x="8695752" y="1214104"/>
                </a:cubicBezTo>
                <a:cubicBezTo>
                  <a:pt x="8695752" y="1113139"/>
                  <a:pt x="8710056" y="1017222"/>
                  <a:pt x="8738663" y="926353"/>
                </a:cubicBezTo>
                <a:cubicBezTo>
                  <a:pt x="8765587" y="838850"/>
                  <a:pt x="8810179" y="763127"/>
                  <a:pt x="8872441" y="699182"/>
                </a:cubicBezTo>
                <a:cubicBezTo>
                  <a:pt x="8933020" y="635238"/>
                  <a:pt x="9010427" y="585596"/>
                  <a:pt x="9104661" y="550259"/>
                </a:cubicBezTo>
                <a:cubicBezTo>
                  <a:pt x="9198894" y="514921"/>
                  <a:pt x="9311639" y="497252"/>
                  <a:pt x="9442893" y="497252"/>
                </a:cubicBezTo>
                <a:close/>
                <a:moveTo>
                  <a:pt x="12738067" y="492204"/>
                </a:moveTo>
                <a:cubicBezTo>
                  <a:pt x="12825570" y="492204"/>
                  <a:pt x="12916860" y="505245"/>
                  <a:pt x="13011935" y="531328"/>
                </a:cubicBezTo>
                <a:cubicBezTo>
                  <a:pt x="13107010" y="557410"/>
                  <a:pt x="13189044" y="599058"/>
                  <a:pt x="13258038" y="656272"/>
                </a:cubicBezTo>
                <a:cubicBezTo>
                  <a:pt x="13288327" y="681513"/>
                  <a:pt x="13305995" y="701706"/>
                  <a:pt x="13311044" y="716851"/>
                </a:cubicBezTo>
                <a:cubicBezTo>
                  <a:pt x="13316093" y="737044"/>
                  <a:pt x="13306837" y="773223"/>
                  <a:pt x="13283278" y="825388"/>
                </a:cubicBezTo>
                <a:cubicBezTo>
                  <a:pt x="13254672" y="885967"/>
                  <a:pt x="13223120" y="945705"/>
                  <a:pt x="13188624" y="1004601"/>
                </a:cubicBezTo>
                <a:cubicBezTo>
                  <a:pt x="13154128" y="1063498"/>
                  <a:pt x="13117528" y="1120711"/>
                  <a:pt x="13078824" y="1176242"/>
                </a:cubicBezTo>
                <a:lnTo>
                  <a:pt x="13078824" y="1201483"/>
                </a:lnTo>
                <a:cubicBezTo>
                  <a:pt x="13073776" y="1196435"/>
                  <a:pt x="13061156" y="1186338"/>
                  <a:pt x="13040963" y="1171194"/>
                </a:cubicBezTo>
                <a:cubicBezTo>
                  <a:pt x="13007308" y="1145952"/>
                  <a:pt x="12966081" y="1120711"/>
                  <a:pt x="12917281" y="1095470"/>
                </a:cubicBezTo>
                <a:cubicBezTo>
                  <a:pt x="12868480" y="1070229"/>
                  <a:pt x="12822205" y="1057608"/>
                  <a:pt x="12778453" y="1057608"/>
                </a:cubicBezTo>
                <a:cubicBezTo>
                  <a:pt x="12743116" y="1057608"/>
                  <a:pt x="12714089" y="1066863"/>
                  <a:pt x="12691371" y="1085373"/>
                </a:cubicBezTo>
                <a:cubicBezTo>
                  <a:pt x="12668654" y="1103884"/>
                  <a:pt x="12650566" y="1127021"/>
                  <a:pt x="12637103" y="1154787"/>
                </a:cubicBezTo>
                <a:cubicBezTo>
                  <a:pt x="12623641" y="1182552"/>
                  <a:pt x="12614385" y="1212842"/>
                  <a:pt x="12609337" y="1245655"/>
                </a:cubicBezTo>
                <a:cubicBezTo>
                  <a:pt x="12604289" y="1278469"/>
                  <a:pt x="12600923" y="1309179"/>
                  <a:pt x="12599241" y="1337786"/>
                </a:cubicBezTo>
                <a:cubicBezTo>
                  <a:pt x="12597558" y="1361344"/>
                  <a:pt x="12596717" y="1384061"/>
                  <a:pt x="12596717" y="1405937"/>
                </a:cubicBezTo>
                <a:cubicBezTo>
                  <a:pt x="12596717" y="1427813"/>
                  <a:pt x="12596717" y="1448006"/>
                  <a:pt x="12596717" y="1466516"/>
                </a:cubicBezTo>
                <a:cubicBezTo>
                  <a:pt x="12596717" y="1485027"/>
                  <a:pt x="12597979" y="1515316"/>
                  <a:pt x="12600502" y="1557385"/>
                </a:cubicBezTo>
                <a:cubicBezTo>
                  <a:pt x="12603027" y="1599453"/>
                  <a:pt x="12608496" y="1641522"/>
                  <a:pt x="12616910" y="1683591"/>
                </a:cubicBezTo>
                <a:cubicBezTo>
                  <a:pt x="12625324" y="1725660"/>
                  <a:pt x="12637944" y="1762680"/>
                  <a:pt x="12654771" y="1794652"/>
                </a:cubicBezTo>
                <a:cubicBezTo>
                  <a:pt x="12671599" y="1826625"/>
                  <a:pt x="12694315" y="1842611"/>
                  <a:pt x="12722923" y="1842611"/>
                </a:cubicBezTo>
                <a:cubicBezTo>
                  <a:pt x="12739750" y="1842611"/>
                  <a:pt x="12750689" y="1838404"/>
                  <a:pt x="12755737" y="1829990"/>
                </a:cubicBezTo>
                <a:cubicBezTo>
                  <a:pt x="12759102" y="1823259"/>
                  <a:pt x="12762467" y="1805590"/>
                  <a:pt x="12765833" y="1776984"/>
                </a:cubicBezTo>
                <a:cubicBezTo>
                  <a:pt x="12767516" y="1763522"/>
                  <a:pt x="12768357" y="1749218"/>
                  <a:pt x="12768357" y="1734074"/>
                </a:cubicBezTo>
                <a:cubicBezTo>
                  <a:pt x="12768357" y="1718929"/>
                  <a:pt x="12768357" y="1702101"/>
                  <a:pt x="12768357" y="1683591"/>
                </a:cubicBezTo>
                <a:lnTo>
                  <a:pt x="12768357" y="1580102"/>
                </a:lnTo>
                <a:cubicBezTo>
                  <a:pt x="12768357" y="1561592"/>
                  <a:pt x="12768357" y="1545605"/>
                  <a:pt x="12768357" y="1532143"/>
                </a:cubicBezTo>
                <a:cubicBezTo>
                  <a:pt x="12768357" y="1518681"/>
                  <a:pt x="12769199" y="1506061"/>
                  <a:pt x="12770882" y="1494281"/>
                </a:cubicBezTo>
                <a:cubicBezTo>
                  <a:pt x="12774248" y="1480820"/>
                  <a:pt x="12782660" y="1470723"/>
                  <a:pt x="12796123" y="1463992"/>
                </a:cubicBezTo>
                <a:cubicBezTo>
                  <a:pt x="12833143" y="1445482"/>
                  <a:pt x="12872266" y="1433703"/>
                  <a:pt x="12913495" y="1428654"/>
                </a:cubicBezTo>
                <a:cubicBezTo>
                  <a:pt x="12954723" y="1423606"/>
                  <a:pt x="12995528" y="1421082"/>
                  <a:pt x="13035914" y="1421082"/>
                </a:cubicBezTo>
                <a:cubicBezTo>
                  <a:pt x="13054425" y="1421082"/>
                  <a:pt x="13077563" y="1421923"/>
                  <a:pt x="13105327" y="1423606"/>
                </a:cubicBezTo>
                <a:cubicBezTo>
                  <a:pt x="13133093" y="1425289"/>
                  <a:pt x="13161701" y="1429075"/>
                  <a:pt x="13191148" y="1434965"/>
                </a:cubicBezTo>
                <a:cubicBezTo>
                  <a:pt x="13220596" y="1440854"/>
                  <a:pt x="13247099" y="1449689"/>
                  <a:pt x="13270658" y="1461468"/>
                </a:cubicBezTo>
                <a:cubicBezTo>
                  <a:pt x="13294217" y="1473247"/>
                  <a:pt x="13310202" y="1488392"/>
                  <a:pt x="13318617" y="1506902"/>
                </a:cubicBezTo>
                <a:lnTo>
                  <a:pt x="13318617" y="1564957"/>
                </a:lnTo>
                <a:lnTo>
                  <a:pt x="13318617" y="1617964"/>
                </a:lnTo>
                <a:cubicBezTo>
                  <a:pt x="13318617" y="1651619"/>
                  <a:pt x="13317354" y="1699577"/>
                  <a:pt x="13314830" y="1761839"/>
                </a:cubicBezTo>
                <a:cubicBezTo>
                  <a:pt x="13312307" y="1824101"/>
                  <a:pt x="13305995" y="1888466"/>
                  <a:pt x="13295900" y="1954934"/>
                </a:cubicBezTo>
                <a:cubicBezTo>
                  <a:pt x="13285802" y="2021403"/>
                  <a:pt x="13271500" y="2082823"/>
                  <a:pt x="13252989" y="2139195"/>
                </a:cubicBezTo>
                <a:cubicBezTo>
                  <a:pt x="13234479" y="2195568"/>
                  <a:pt x="13209237" y="2233850"/>
                  <a:pt x="13177265" y="2254043"/>
                </a:cubicBezTo>
                <a:cubicBezTo>
                  <a:pt x="13101542" y="2280967"/>
                  <a:pt x="13022873" y="2299477"/>
                  <a:pt x="12941260" y="2309574"/>
                </a:cubicBezTo>
                <a:cubicBezTo>
                  <a:pt x="12859646" y="2319670"/>
                  <a:pt x="12779295" y="2324719"/>
                  <a:pt x="12700206" y="2324719"/>
                </a:cubicBezTo>
                <a:cubicBezTo>
                  <a:pt x="12560537" y="2324719"/>
                  <a:pt x="12441903" y="2303264"/>
                  <a:pt x="12344304" y="2260354"/>
                </a:cubicBezTo>
                <a:cubicBezTo>
                  <a:pt x="12246705" y="2217443"/>
                  <a:pt x="12167195" y="2157706"/>
                  <a:pt x="12105775" y="2081141"/>
                </a:cubicBezTo>
                <a:cubicBezTo>
                  <a:pt x="12044354" y="2004575"/>
                  <a:pt x="11999761" y="1913707"/>
                  <a:pt x="11971995" y="1808535"/>
                </a:cubicBezTo>
                <a:cubicBezTo>
                  <a:pt x="11944231" y="1703363"/>
                  <a:pt x="11930348" y="1588516"/>
                  <a:pt x="11930348" y="1463992"/>
                </a:cubicBezTo>
                <a:cubicBezTo>
                  <a:pt x="11930348" y="1332738"/>
                  <a:pt x="11946334" y="1208635"/>
                  <a:pt x="11978306" y="1091684"/>
                </a:cubicBezTo>
                <a:cubicBezTo>
                  <a:pt x="12010278" y="974733"/>
                  <a:pt x="12059079" y="871664"/>
                  <a:pt x="12124706" y="782478"/>
                </a:cubicBezTo>
                <a:cubicBezTo>
                  <a:pt x="12190332" y="693293"/>
                  <a:pt x="12274049" y="622617"/>
                  <a:pt x="12375856" y="570452"/>
                </a:cubicBezTo>
                <a:cubicBezTo>
                  <a:pt x="12477662" y="518287"/>
                  <a:pt x="12598399" y="492204"/>
                  <a:pt x="12738067" y="492204"/>
                </a:cubicBezTo>
                <a:close/>
                <a:moveTo>
                  <a:pt x="9432797" y="0"/>
                </a:moveTo>
                <a:cubicBezTo>
                  <a:pt x="9444576" y="1682"/>
                  <a:pt x="9463086" y="9255"/>
                  <a:pt x="9488328" y="22717"/>
                </a:cubicBezTo>
                <a:cubicBezTo>
                  <a:pt x="9500107" y="29448"/>
                  <a:pt x="9512307" y="36179"/>
                  <a:pt x="9524927" y="42910"/>
                </a:cubicBezTo>
                <a:cubicBezTo>
                  <a:pt x="9537549" y="49641"/>
                  <a:pt x="9550590" y="57213"/>
                  <a:pt x="9564052" y="65627"/>
                </a:cubicBezTo>
                <a:cubicBezTo>
                  <a:pt x="9577514" y="74040"/>
                  <a:pt x="9591818" y="83296"/>
                  <a:pt x="9606962" y="93392"/>
                </a:cubicBezTo>
                <a:cubicBezTo>
                  <a:pt x="9622106" y="103489"/>
                  <a:pt x="9637252" y="114426"/>
                  <a:pt x="9652396" y="126206"/>
                </a:cubicBezTo>
                <a:cubicBezTo>
                  <a:pt x="9667541" y="136302"/>
                  <a:pt x="9681845" y="145978"/>
                  <a:pt x="9695307" y="155233"/>
                </a:cubicBezTo>
                <a:cubicBezTo>
                  <a:pt x="9708769" y="164488"/>
                  <a:pt x="9721389" y="173323"/>
                  <a:pt x="9733168" y="181737"/>
                </a:cubicBezTo>
                <a:cubicBezTo>
                  <a:pt x="9744948" y="190150"/>
                  <a:pt x="9755885" y="198564"/>
                  <a:pt x="9765982" y="206978"/>
                </a:cubicBezTo>
                <a:cubicBezTo>
                  <a:pt x="9776078" y="215391"/>
                  <a:pt x="9785334" y="223805"/>
                  <a:pt x="9793747" y="232219"/>
                </a:cubicBezTo>
                <a:cubicBezTo>
                  <a:pt x="9810575" y="245681"/>
                  <a:pt x="9818989" y="254936"/>
                  <a:pt x="9818989" y="259984"/>
                </a:cubicBezTo>
                <a:cubicBezTo>
                  <a:pt x="9817306" y="268398"/>
                  <a:pt x="9809733" y="284384"/>
                  <a:pt x="9796271" y="307943"/>
                </a:cubicBezTo>
                <a:cubicBezTo>
                  <a:pt x="9789540" y="318039"/>
                  <a:pt x="9781127" y="328136"/>
                  <a:pt x="9771030" y="338232"/>
                </a:cubicBezTo>
                <a:cubicBezTo>
                  <a:pt x="9760934" y="348329"/>
                  <a:pt x="9750837" y="358425"/>
                  <a:pt x="9740741" y="368522"/>
                </a:cubicBezTo>
                <a:cubicBezTo>
                  <a:pt x="9720548" y="390398"/>
                  <a:pt x="9700355" y="408066"/>
                  <a:pt x="9680161" y="421528"/>
                </a:cubicBezTo>
                <a:cubicBezTo>
                  <a:pt x="9659968" y="434990"/>
                  <a:pt x="9642299" y="441721"/>
                  <a:pt x="9627155" y="441721"/>
                </a:cubicBezTo>
                <a:cubicBezTo>
                  <a:pt x="9620424" y="440039"/>
                  <a:pt x="9613272" y="437935"/>
                  <a:pt x="9605700" y="435411"/>
                </a:cubicBezTo>
                <a:cubicBezTo>
                  <a:pt x="9598128" y="432887"/>
                  <a:pt x="9588451" y="428259"/>
                  <a:pt x="9576672" y="421528"/>
                </a:cubicBezTo>
                <a:cubicBezTo>
                  <a:pt x="9566576" y="416480"/>
                  <a:pt x="9556479" y="410591"/>
                  <a:pt x="9546383" y="403859"/>
                </a:cubicBezTo>
                <a:cubicBezTo>
                  <a:pt x="9536286" y="397128"/>
                  <a:pt x="9526190" y="391239"/>
                  <a:pt x="9516093" y="386191"/>
                </a:cubicBezTo>
                <a:cubicBezTo>
                  <a:pt x="9502631" y="377777"/>
                  <a:pt x="9489169" y="370205"/>
                  <a:pt x="9475707" y="363474"/>
                </a:cubicBezTo>
                <a:cubicBezTo>
                  <a:pt x="9462245" y="356742"/>
                  <a:pt x="9448783" y="349170"/>
                  <a:pt x="9435321" y="340756"/>
                </a:cubicBezTo>
                <a:cubicBezTo>
                  <a:pt x="9421859" y="350853"/>
                  <a:pt x="9407976" y="360108"/>
                  <a:pt x="9393673" y="368522"/>
                </a:cubicBezTo>
                <a:cubicBezTo>
                  <a:pt x="9379369" y="376936"/>
                  <a:pt x="9365487" y="385349"/>
                  <a:pt x="9352025" y="393763"/>
                </a:cubicBezTo>
                <a:cubicBezTo>
                  <a:pt x="9341929" y="402177"/>
                  <a:pt x="9331832" y="408908"/>
                  <a:pt x="9321736" y="413956"/>
                </a:cubicBezTo>
                <a:cubicBezTo>
                  <a:pt x="9311639" y="419004"/>
                  <a:pt x="9300702" y="424894"/>
                  <a:pt x="9288922" y="431625"/>
                </a:cubicBezTo>
                <a:cubicBezTo>
                  <a:pt x="9268729" y="441721"/>
                  <a:pt x="9255267" y="446770"/>
                  <a:pt x="9248536" y="446770"/>
                </a:cubicBezTo>
                <a:cubicBezTo>
                  <a:pt x="9233391" y="446770"/>
                  <a:pt x="9214039" y="440039"/>
                  <a:pt x="9190481" y="426577"/>
                </a:cubicBezTo>
                <a:cubicBezTo>
                  <a:pt x="9180384" y="419846"/>
                  <a:pt x="9170288" y="411853"/>
                  <a:pt x="9160192" y="402597"/>
                </a:cubicBezTo>
                <a:cubicBezTo>
                  <a:pt x="9150095" y="393342"/>
                  <a:pt x="9139999" y="384508"/>
                  <a:pt x="9129902" y="376094"/>
                </a:cubicBezTo>
                <a:cubicBezTo>
                  <a:pt x="9109709" y="357584"/>
                  <a:pt x="9092881" y="338232"/>
                  <a:pt x="9079420" y="318039"/>
                </a:cubicBezTo>
                <a:cubicBezTo>
                  <a:pt x="9065958" y="297846"/>
                  <a:pt x="9059226" y="279336"/>
                  <a:pt x="9059226" y="262508"/>
                </a:cubicBezTo>
                <a:lnTo>
                  <a:pt x="9049130" y="259984"/>
                </a:lnTo>
                <a:cubicBezTo>
                  <a:pt x="9076054" y="239791"/>
                  <a:pt x="9101296" y="220440"/>
                  <a:pt x="9124854" y="201929"/>
                </a:cubicBezTo>
                <a:cubicBezTo>
                  <a:pt x="9148412" y="183419"/>
                  <a:pt x="9172812" y="165750"/>
                  <a:pt x="9198053" y="148923"/>
                </a:cubicBezTo>
                <a:cubicBezTo>
                  <a:pt x="9216563" y="133778"/>
                  <a:pt x="9236336" y="119054"/>
                  <a:pt x="9257370" y="104751"/>
                </a:cubicBezTo>
                <a:cubicBezTo>
                  <a:pt x="9278405" y="90447"/>
                  <a:pt x="9300702" y="76565"/>
                  <a:pt x="9324259" y="63103"/>
                </a:cubicBezTo>
                <a:cubicBezTo>
                  <a:pt x="9346135" y="49641"/>
                  <a:pt x="9366328" y="37861"/>
                  <a:pt x="9384839" y="27765"/>
                </a:cubicBezTo>
                <a:cubicBezTo>
                  <a:pt x="9403349" y="17668"/>
                  <a:pt x="9419335" y="8413"/>
                  <a:pt x="9432797" y="0"/>
                </a:cubicBezTo>
                <a:close/>
              </a:path>
            </a:pathLst>
          </a:custGeom>
          <a:solidFill>
            <a:schemeClr val="bg1"/>
          </a:solidFill>
          <a:ln w="3810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9900">
              <a:solidFill>
                <a:srgbClr val="FE9F95"/>
              </a:solidFill>
              <a:latin typeface="SVN-Dumpling" panose="02000000000000000000" pitchFamily="2" charset="0"/>
            </a:endParaRPr>
          </a:p>
        </p:txBody>
      </p:sp>
      <p:sp>
        <p:nvSpPr>
          <p:cNvPr id="22" name="Hộp Văn bản 21">
            <a:extLst>
              <a:ext uri="{FF2B5EF4-FFF2-40B4-BE49-F238E27FC236}">
                <a16:creationId xmlns:a16="http://schemas.microsoft.com/office/drawing/2014/main" id="{09DD05AD-A80A-BBBD-CE20-B695A3D25190}"/>
              </a:ext>
            </a:extLst>
          </p:cNvPr>
          <p:cNvSpPr txBox="1">
            <a:spLocks noChangeAspect="1"/>
          </p:cNvSpPr>
          <p:nvPr/>
        </p:nvSpPr>
        <p:spPr>
          <a:xfrm>
            <a:off x="2745722" y="4121403"/>
            <a:ext cx="12697243" cy="2730723"/>
          </a:xfrm>
          <a:custGeom>
            <a:avLst/>
            <a:gdLst/>
            <a:ahLst/>
            <a:cxnLst/>
            <a:rect l="l" t="t" r="r" b="b"/>
            <a:pathLst>
              <a:path w="12697243" h="2730723">
                <a:moveTo>
                  <a:pt x="8316334" y="2528526"/>
                </a:moveTo>
                <a:cubicBezTo>
                  <a:pt x="8331828" y="2528526"/>
                  <a:pt x="8345386" y="2531238"/>
                  <a:pt x="8357006" y="2536661"/>
                </a:cubicBezTo>
                <a:cubicBezTo>
                  <a:pt x="8368627" y="2542084"/>
                  <a:pt x="8378310" y="2549443"/>
                  <a:pt x="8386057" y="2558740"/>
                </a:cubicBezTo>
                <a:cubicBezTo>
                  <a:pt x="8393804" y="2568036"/>
                  <a:pt x="8399614" y="2578688"/>
                  <a:pt x="8403488" y="2590696"/>
                </a:cubicBezTo>
                <a:cubicBezTo>
                  <a:pt x="8407361" y="2602704"/>
                  <a:pt x="8409298" y="2614905"/>
                  <a:pt x="8409298" y="2627301"/>
                </a:cubicBezTo>
                <a:cubicBezTo>
                  <a:pt x="8409298" y="2640470"/>
                  <a:pt x="8407361" y="2653059"/>
                  <a:pt x="8403488" y="2665067"/>
                </a:cubicBezTo>
                <a:cubicBezTo>
                  <a:pt x="8399614" y="2677075"/>
                  <a:pt x="8393611" y="2688115"/>
                  <a:pt x="8385476" y="2698185"/>
                </a:cubicBezTo>
                <a:cubicBezTo>
                  <a:pt x="8377342" y="2708257"/>
                  <a:pt x="8367658" y="2716197"/>
                  <a:pt x="8356425" y="2722008"/>
                </a:cubicBezTo>
                <a:cubicBezTo>
                  <a:pt x="8345192" y="2727818"/>
                  <a:pt x="8331828" y="2730723"/>
                  <a:pt x="8316334" y="2730723"/>
                </a:cubicBezTo>
                <a:cubicBezTo>
                  <a:pt x="8283796" y="2730723"/>
                  <a:pt x="8260168" y="2721426"/>
                  <a:pt x="8245449" y="2702834"/>
                </a:cubicBezTo>
                <a:cubicBezTo>
                  <a:pt x="8230730" y="2684241"/>
                  <a:pt x="8223370" y="2663324"/>
                  <a:pt x="8223370" y="2640083"/>
                </a:cubicBezTo>
                <a:cubicBezTo>
                  <a:pt x="8223370" y="2626913"/>
                  <a:pt x="8225694" y="2613550"/>
                  <a:pt x="8230342" y="2599992"/>
                </a:cubicBezTo>
                <a:cubicBezTo>
                  <a:pt x="8234991" y="2586435"/>
                  <a:pt x="8241382" y="2574427"/>
                  <a:pt x="8249516" y="2563969"/>
                </a:cubicBezTo>
                <a:cubicBezTo>
                  <a:pt x="8257650" y="2553510"/>
                  <a:pt x="8267335" y="2544989"/>
                  <a:pt x="8278567" y="2538404"/>
                </a:cubicBezTo>
                <a:cubicBezTo>
                  <a:pt x="8289801" y="2531819"/>
                  <a:pt x="8302390" y="2528526"/>
                  <a:pt x="8316334" y="2528526"/>
                </a:cubicBezTo>
                <a:close/>
                <a:moveTo>
                  <a:pt x="7767351" y="2086947"/>
                </a:moveTo>
                <a:cubicBezTo>
                  <a:pt x="7758829" y="2114837"/>
                  <a:pt x="7752438" y="2142726"/>
                  <a:pt x="7748177" y="2170615"/>
                </a:cubicBezTo>
                <a:cubicBezTo>
                  <a:pt x="7743917" y="2198504"/>
                  <a:pt x="7741787" y="2224457"/>
                  <a:pt x="7741787" y="2248472"/>
                </a:cubicBezTo>
                <a:cubicBezTo>
                  <a:pt x="7741787" y="2281010"/>
                  <a:pt x="7746241" y="2307349"/>
                  <a:pt x="7755149" y="2327492"/>
                </a:cubicBezTo>
                <a:cubicBezTo>
                  <a:pt x="7764059" y="2347634"/>
                  <a:pt x="7779359" y="2357705"/>
                  <a:pt x="7801051" y="2357705"/>
                </a:cubicBezTo>
                <a:cubicBezTo>
                  <a:pt x="7814221" y="2357705"/>
                  <a:pt x="7825647" y="2352863"/>
                  <a:pt x="7835331" y="2343179"/>
                </a:cubicBezTo>
                <a:cubicBezTo>
                  <a:pt x="7845015" y="2333496"/>
                  <a:pt x="7853149" y="2320519"/>
                  <a:pt x="7859735" y="2304251"/>
                </a:cubicBezTo>
                <a:cubicBezTo>
                  <a:pt x="7866319" y="2287982"/>
                  <a:pt x="7871742" y="2269389"/>
                  <a:pt x="7876003" y="2248472"/>
                </a:cubicBezTo>
                <a:cubicBezTo>
                  <a:pt x="7880264" y="2227555"/>
                  <a:pt x="7883169" y="2206251"/>
                  <a:pt x="7884718" y="2184560"/>
                </a:cubicBezTo>
                <a:cubicBezTo>
                  <a:pt x="7847533" y="2179911"/>
                  <a:pt x="7819837" y="2168485"/>
                  <a:pt x="7801631" y="2150279"/>
                </a:cubicBezTo>
                <a:cubicBezTo>
                  <a:pt x="7783427" y="2132074"/>
                  <a:pt x="7772000" y="2110963"/>
                  <a:pt x="7767351" y="2086947"/>
                </a:cubicBezTo>
                <a:close/>
                <a:moveTo>
                  <a:pt x="6014751" y="2086947"/>
                </a:moveTo>
                <a:cubicBezTo>
                  <a:pt x="6006229" y="2114837"/>
                  <a:pt x="5999838" y="2142726"/>
                  <a:pt x="5995577" y="2170615"/>
                </a:cubicBezTo>
                <a:cubicBezTo>
                  <a:pt x="5991317" y="2198504"/>
                  <a:pt x="5989187" y="2224457"/>
                  <a:pt x="5989187" y="2248472"/>
                </a:cubicBezTo>
                <a:cubicBezTo>
                  <a:pt x="5989187" y="2281010"/>
                  <a:pt x="5993641" y="2307349"/>
                  <a:pt x="6002549" y="2327492"/>
                </a:cubicBezTo>
                <a:cubicBezTo>
                  <a:pt x="6011459" y="2347634"/>
                  <a:pt x="6026759" y="2357705"/>
                  <a:pt x="6048451" y="2357705"/>
                </a:cubicBezTo>
                <a:cubicBezTo>
                  <a:pt x="6061621" y="2357705"/>
                  <a:pt x="6073047" y="2352863"/>
                  <a:pt x="6082731" y="2343179"/>
                </a:cubicBezTo>
                <a:cubicBezTo>
                  <a:pt x="6092415" y="2333496"/>
                  <a:pt x="6100549" y="2320519"/>
                  <a:pt x="6107134" y="2304251"/>
                </a:cubicBezTo>
                <a:cubicBezTo>
                  <a:pt x="6113719" y="2287982"/>
                  <a:pt x="6119142" y="2269389"/>
                  <a:pt x="6123403" y="2248472"/>
                </a:cubicBezTo>
                <a:cubicBezTo>
                  <a:pt x="6127664" y="2227555"/>
                  <a:pt x="6130569" y="2206251"/>
                  <a:pt x="6132119" y="2184560"/>
                </a:cubicBezTo>
                <a:cubicBezTo>
                  <a:pt x="6094933" y="2179911"/>
                  <a:pt x="6067237" y="2168485"/>
                  <a:pt x="6049031" y="2150279"/>
                </a:cubicBezTo>
                <a:cubicBezTo>
                  <a:pt x="6030827" y="2132074"/>
                  <a:pt x="6019399" y="2110963"/>
                  <a:pt x="6014751" y="2086947"/>
                </a:cubicBezTo>
                <a:close/>
                <a:moveTo>
                  <a:pt x="8353520" y="2009090"/>
                </a:moveTo>
                <a:cubicBezTo>
                  <a:pt x="8338026" y="2023035"/>
                  <a:pt x="8324081" y="2041821"/>
                  <a:pt x="8311686" y="2065449"/>
                </a:cubicBezTo>
                <a:cubicBezTo>
                  <a:pt x="8299291" y="2089078"/>
                  <a:pt x="8288832" y="2113868"/>
                  <a:pt x="8280311" y="2139821"/>
                </a:cubicBezTo>
                <a:cubicBezTo>
                  <a:pt x="8271789" y="2165773"/>
                  <a:pt x="8265398" y="2191725"/>
                  <a:pt x="8261137" y="2217678"/>
                </a:cubicBezTo>
                <a:cubicBezTo>
                  <a:pt x="8256876" y="2243630"/>
                  <a:pt x="8254745" y="2265903"/>
                  <a:pt x="8254745" y="2284496"/>
                </a:cubicBezTo>
                <a:cubicBezTo>
                  <a:pt x="8254745" y="2299215"/>
                  <a:pt x="8256101" y="2311029"/>
                  <a:pt x="8258813" y="2319938"/>
                </a:cubicBezTo>
                <a:cubicBezTo>
                  <a:pt x="8261524" y="2328847"/>
                  <a:pt x="8265978" y="2333302"/>
                  <a:pt x="8272176" y="2333302"/>
                </a:cubicBezTo>
                <a:cubicBezTo>
                  <a:pt x="8279923" y="2333302"/>
                  <a:pt x="8289414" y="2328654"/>
                  <a:pt x="8300647" y="2319357"/>
                </a:cubicBezTo>
                <a:cubicBezTo>
                  <a:pt x="8311880" y="2310061"/>
                  <a:pt x="8322919" y="2296310"/>
                  <a:pt x="8333765" y="2278104"/>
                </a:cubicBezTo>
                <a:cubicBezTo>
                  <a:pt x="8344610" y="2259899"/>
                  <a:pt x="8353907" y="2237820"/>
                  <a:pt x="8361654" y="2211868"/>
                </a:cubicBezTo>
                <a:cubicBezTo>
                  <a:pt x="8369401" y="2185915"/>
                  <a:pt x="8373275" y="2156283"/>
                  <a:pt x="8373275" y="2122971"/>
                </a:cubicBezTo>
                <a:cubicBezTo>
                  <a:pt x="8373275" y="2107477"/>
                  <a:pt x="8372113" y="2091208"/>
                  <a:pt x="8369788" y="2074165"/>
                </a:cubicBezTo>
                <a:cubicBezTo>
                  <a:pt x="8366690" y="2053248"/>
                  <a:pt x="8361267" y="2031556"/>
                  <a:pt x="8353520" y="2009090"/>
                </a:cubicBezTo>
                <a:close/>
                <a:moveTo>
                  <a:pt x="6600919" y="2009090"/>
                </a:moveTo>
                <a:cubicBezTo>
                  <a:pt x="6585425" y="2023035"/>
                  <a:pt x="6571481" y="2041821"/>
                  <a:pt x="6559086" y="2065449"/>
                </a:cubicBezTo>
                <a:cubicBezTo>
                  <a:pt x="6546691" y="2089078"/>
                  <a:pt x="6536232" y="2113868"/>
                  <a:pt x="6527711" y="2139821"/>
                </a:cubicBezTo>
                <a:cubicBezTo>
                  <a:pt x="6519189" y="2165773"/>
                  <a:pt x="6512797" y="2191725"/>
                  <a:pt x="6508537" y="2217678"/>
                </a:cubicBezTo>
                <a:cubicBezTo>
                  <a:pt x="6504276" y="2243630"/>
                  <a:pt x="6502145" y="2265903"/>
                  <a:pt x="6502145" y="2284496"/>
                </a:cubicBezTo>
                <a:cubicBezTo>
                  <a:pt x="6502145" y="2299215"/>
                  <a:pt x="6503501" y="2311029"/>
                  <a:pt x="6506213" y="2319938"/>
                </a:cubicBezTo>
                <a:cubicBezTo>
                  <a:pt x="6508924" y="2328847"/>
                  <a:pt x="6513379" y="2333302"/>
                  <a:pt x="6519576" y="2333302"/>
                </a:cubicBezTo>
                <a:cubicBezTo>
                  <a:pt x="6527323" y="2333302"/>
                  <a:pt x="6536813" y="2328654"/>
                  <a:pt x="6548047" y="2319357"/>
                </a:cubicBezTo>
                <a:cubicBezTo>
                  <a:pt x="6559279" y="2310061"/>
                  <a:pt x="6570319" y="2296310"/>
                  <a:pt x="6581165" y="2278104"/>
                </a:cubicBezTo>
                <a:cubicBezTo>
                  <a:pt x="6592011" y="2259899"/>
                  <a:pt x="6601307" y="2237820"/>
                  <a:pt x="6609054" y="2211868"/>
                </a:cubicBezTo>
                <a:cubicBezTo>
                  <a:pt x="6616801" y="2185915"/>
                  <a:pt x="6620675" y="2156283"/>
                  <a:pt x="6620675" y="2122971"/>
                </a:cubicBezTo>
                <a:cubicBezTo>
                  <a:pt x="6620675" y="2085011"/>
                  <a:pt x="6614089" y="2047050"/>
                  <a:pt x="6600919" y="2009090"/>
                </a:cubicBezTo>
                <a:close/>
                <a:moveTo>
                  <a:pt x="4343495" y="2009090"/>
                </a:moveTo>
                <a:cubicBezTo>
                  <a:pt x="4328001" y="2023035"/>
                  <a:pt x="4314056" y="2041821"/>
                  <a:pt x="4301662" y="2065449"/>
                </a:cubicBezTo>
                <a:cubicBezTo>
                  <a:pt x="4289267" y="2089078"/>
                  <a:pt x="4278808" y="2113868"/>
                  <a:pt x="4270286" y="2139821"/>
                </a:cubicBezTo>
                <a:cubicBezTo>
                  <a:pt x="4261764" y="2165773"/>
                  <a:pt x="4255373" y="2191725"/>
                  <a:pt x="4251112" y="2217678"/>
                </a:cubicBezTo>
                <a:cubicBezTo>
                  <a:pt x="4246851" y="2243630"/>
                  <a:pt x="4244721" y="2265903"/>
                  <a:pt x="4244721" y="2284496"/>
                </a:cubicBezTo>
                <a:cubicBezTo>
                  <a:pt x="4244721" y="2299215"/>
                  <a:pt x="4246077" y="2311029"/>
                  <a:pt x="4248788" y="2319938"/>
                </a:cubicBezTo>
                <a:cubicBezTo>
                  <a:pt x="4251500" y="2328847"/>
                  <a:pt x="4255954" y="2333302"/>
                  <a:pt x="4262151" y="2333302"/>
                </a:cubicBezTo>
                <a:cubicBezTo>
                  <a:pt x="4269898" y="2333302"/>
                  <a:pt x="4279389" y="2328654"/>
                  <a:pt x="4290622" y="2319357"/>
                </a:cubicBezTo>
                <a:cubicBezTo>
                  <a:pt x="4301855" y="2310061"/>
                  <a:pt x="4312895" y="2296310"/>
                  <a:pt x="4323741" y="2278104"/>
                </a:cubicBezTo>
                <a:cubicBezTo>
                  <a:pt x="4334586" y="2259899"/>
                  <a:pt x="4343883" y="2237820"/>
                  <a:pt x="4351630" y="2211868"/>
                </a:cubicBezTo>
                <a:cubicBezTo>
                  <a:pt x="4359377" y="2185915"/>
                  <a:pt x="4363250" y="2156283"/>
                  <a:pt x="4363250" y="2122971"/>
                </a:cubicBezTo>
                <a:cubicBezTo>
                  <a:pt x="4363250" y="2107477"/>
                  <a:pt x="4362088" y="2091208"/>
                  <a:pt x="4359764" y="2074165"/>
                </a:cubicBezTo>
                <a:cubicBezTo>
                  <a:pt x="4356665" y="2053248"/>
                  <a:pt x="4351242" y="2031556"/>
                  <a:pt x="4343495" y="2009090"/>
                </a:cubicBezTo>
                <a:close/>
                <a:moveTo>
                  <a:pt x="3849358" y="2007928"/>
                </a:moveTo>
                <a:cubicBezTo>
                  <a:pt x="3833088" y="2021873"/>
                  <a:pt x="3818756" y="2040659"/>
                  <a:pt x="3806361" y="2064287"/>
                </a:cubicBezTo>
                <a:cubicBezTo>
                  <a:pt x="3793967" y="2087916"/>
                  <a:pt x="3783507" y="2112900"/>
                  <a:pt x="3774986" y="2139239"/>
                </a:cubicBezTo>
                <a:cubicBezTo>
                  <a:pt x="3766464" y="2165579"/>
                  <a:pt x="3760073" y="2191725"/>
                  <a:pt x="3755812" y="2217678"/>
                </a:cubicBezTo>
                <a:cubicBezTo>
                  <a:pt x="3751552" y="2243630"/>
                  <a:pt x="3749421" y="2265903"/>
                  <a:pt x="3749421" y="2284496"/>
                </a:cubicBezTo>
                <a:cubicBezTo>
                  <a:pt x="3749421" y="2299215"/>
                  <a:pt x="3750777" y="2311029"/>
                  <a:pt x="3753489" y="2319938"/>
                </a:cubicBezTo>
                <a:cubicBezTo>
                  <a:pt x="3756200" y="2328847"/>
                  <a:pt x="3760654" y="2333302"/>
                  <a:pt x="3766851" y="2333302"/>
                </a:cubicBezTo>
                <a:cubicBezTo>
                  <a:pt x="3773825" y="2333302"/>
                  <a:pt x="3782927" y="2328847"/>
                  <a:pt x="3794160" y="2319938"/>
                </a:cubicBezTo>
                <a:cubicBezTo>
                  <a:pt x="3805394" y="2311029"/>
                  <a:pt x="3816239" y="2298247"/>
                  <a:pt x="3826697" y="2281591"/>
                </a:cubicBezTo>
                <a:cubicBezTo>
                  <a:pt x="3837156" y="2264935"/>
                  <a:pt x="3846452" y="2244211"/>
                  <a:pt x="3854587" y="2219421"/>
                </a:cubicBezTo>
                <a:cubicBezTo>
                  <a:pt x="3862721" y="2194631"/>
                  <a:pt x="3867175" y="2166741"/>
                  <a:pt x="3867950" y="2135753"/>
                </a:cubicBezTo>
                <a:cubicBezTo>
                  <a:pt x="3865626" y="2108639"/>
                  <a:pt x="3862915" y="2083849"/>
                  <a:pt x="3859816" y="2061382"/>
                </a:cubicBezTo>
                <a:cubicBezTo>
                  <a:pt x="3856717" y="2038916"/>
                  <a:pt x="3853231" y="2021098"/>
                  <a:pt x="3849358" y="2007928"/>
                </a:cubicBezTo>
                <a:close/>
                <a:moveTo>
                  <a:pt x="7855667" y="1991659"/>
                </a:moveTo>
                <a:cubicBezTo>
                  <a:pt x="7851793" y="1991659"/>
                  <a:pt x="7848501" y="1994564"/>
                  <a:pt x="7845789" y="2000375"/>
                </a:cubicBezTo>
                <a:cubicBezTo>
                  <a:pt x="7843078" y="2006185"/>
                  <a:pt x="7841722" y="2013351"/>
                  <a:pt x="7841722" y="2021873"/>
                </a:cubicBezTo>
                <a:cubicBezTo>
                  <a:pt x="7841722" y="2033493"/>
                  <a:pt x="7844821" y="2046082"/>
                  <a:pt x="7851019" y="2059639"/>
                </a:cubicBezTo>
                <a:cubicBezTo>
                  <a:pt x="7857217" y="2073196"/>
                  <a:pt x="7868837" y="2084236"/>
                  <a:pt x="7885881" y="2092758"/>
                </a:cubicBezTo>
                <a:cubicBezTo>
                  <a:pt x="7884331" y="2064094"/>
                  <a:pt x="7881038" y="2040078"/>
                  <a:pt x="7876003" y="2020711"/>
                </a:cubicBezTo>
                <a:cubicBezTo>
                  <a:pt x="7870967" y="2001343"/>
                  <a:pt x="7864189" y="1991659"/>
                  <a:pt x="7855667" y="1991659"/>
                </a:cubicBezTo>
                <a:close/>
                <a:moveTo>
                  <a:pt x="6103067" y="1991659"/>
                </a:moveTo>
                <a:cubicBezTo>
                  <a:pt x="6099194" y="1991659"/>
                  <a:pt x="6095901" y="1994564"/>
                  <a:pt x="6093189" y="2000375"/>
                </a:cubicBezTo>
                <a:cubicBezTo>
                  <a:pt x="6090478" y="2006185"/>
                  <a:pt x="6089123" y="2013351"/>
                  <a:pt x="6089123" y="2021873"/>
                </a:cubicBezTo>
                <a:cubicBezTo>
                  <a:pt x="6089123" y="2033493"/>
                  <a:pt x="6092221" y="2046082"/>
                  <a:pt x="6098419" y="2059639"/>
                </a:cubicBezTo>
                <a:cubicBezTo>
                  <a:pt x="6104616" y="2073196"/>
                  <a:pt x="6116237" y="2084236"/>
                  <a:pt x="6133281" y="2092758"/>
                </a:cubicBezTo>
                <a:cubicBezTo>
                  <a:pt x="6131731" y="2064094"/>
                  <a:pt x="6128439" y="2040078"/>
                  <a:pt x="6123403" y="2020711"/>
                </a:cubicBezTo>
                <a:cubicBezTo>
                  <a:pt x="6118367" y="2001343"/>
                  <a:pt x="6111589" y="1991659"/>
                  <a:pt x="6103067" y="1991659"/>
                </a:cubicBezTo>
                <a:close/>
                <a:moveTo>
                  <a:pt x="4711198" y="1920774"/>
                </a:moveTo>
                <a:cubicBezTo>
                  <a:pt x="4722044" y="1920774"/>
                  <a:pt x="4734245" y="1921355"/>
                  <a:pt x="4747803" y="1922517"/>
                </a:cubicBezTo>
                <a:cubicBezTo>
                  <a:pt x="4761360" y="1923679"/>
                  <a:pt x="4776273" y="1925810"/>
                  <a:pt x="4792542" y="1928909"/>
                </a:cubicBezTo>
                <a:cubicBezTo>
                  <a:pt x="4782471" y="1970742"/>
                  <a:pt x="4775304" y="2009284"/>
                  <a:pt x="4771044" y="2044533"/>
                </a:cubicBezTo>
                <a:cubicBezTo>
                  <a:pt x="4766783" y="2079781"/>
                  <a:pt x="4764653" y="2111350"/>
                  <a:pt x="4764653" y="2139239"/>
                </a:cubicBezTo>
                <a:cubicBezTo>
                  <a:pt x="4764653" y="2184172"/>
                  <a:pt x="4769301" y="2218840"/>
                  <a:pt x="4778597" y="2243243"/>
                </a:cubicBezTo>
                <a:cubicBezTo>
                  <a:pt x="4787894" y="2267646"/>
                  <a:pt x="4799515" y="2279848"/>
                  <a:pt x="4813459" y="2279848"/>
                </a:cubicBezTo>
                <a:cubicBezTo>
                  <a:pt x="4822755" y="2279848"/>
                  <a:pt x="4833020" y="2273456"/>
                  <a:pt x="4844254" y="2260674"/>
                </a:cubicBezTo>
                <a:cubicBezTo>
                  <a:pt x="4855486" y="2247891"/>
                  <a:pt x="4866526" y="2227555"/>
                  <a:pt x="4877371" y="2199666"/>
                </a:cubicBezTo>
                <a:cubicBezTo>
                  <a:pt x="4877371" y="2171777"/>
                  <a:pt x="4876790" y="2144275"/>
                  <a:pt x="4875628" y="2117161"/>
                </a:cubicBezTo>
                <a:cubicBezTo>
                  <a:pt x="4874466" y="2090046"/>
                  <a:pt x="4873110" y="2065449"/>
                  <a:pt x="4871561" y="2043371"/>
                </a:cubicBezTo>
                <a:cubicBezTo>
                  <a:pt x="4870011" y="2021292"/>
                  <a:pt x="4867881" y="2002118"/>
                  <a:pt x="4865170" y="1985849"/>
                </a:cubicBezTo>
                <a:cubicBezTo>
                  <a:pt x="4862458" y="1969580"/>
                  <a:pt x="4859166" y="1958347"/>
                  <a:pt x="4855293" y="1952150"/>
                </a:cubicBezTo>
                <a:cubicBezTo>
                  <a:pt x="4870011" y="1947501"/>
                  <a:pt x="4885118" y="1943241"/>
                  <a:pt x="4900613" y="1939367"/>
                </a:cubicBezTo>
                <a:cubicBezTo>
                  <a:pt x="4913782" y="1935493"/>
                  <a:pt x="4928114" y="1932395"/>
                  <a:pt x="4943608" y="1930071"/>
                </a:cubicBezTo>
                <a:cubicBezTo>
                  <a:pt x="4959102" y="1927747"/>
                  <a:pt x="4974209" y="1926585"/>
                  <a:pt x="4988928" y="1926585"/>
                </a:cubicBezTo>
                <a:cubicBezTo>
                  <a:pt x="5006746" y="1926585"/>
                  <a:pt x="5021853" y="1929490"/>
                  <a:pt x="5034248" y="1935300"/>
                </a:cubicBezTo>
                <a:cubicBezTo>
                  <a:pt x="5046643" y="1941110"/>
                  <a:pt x="5052841" y="1951762"/>
                  <a:pt x="5052841" y="1967256"/>
                </a:cubicBezTo>
                <a:cubicBezTo>
                  <a:pt x="5052841" y="1993596"/>
                  <a:pt x="5051485" y="2024971"/>
                  <a:pt x="5048774" y="2061382"/>
                </a:cubicBezTo>
                <a:cubicBezTo>
                  <a:pt x="5046062" y="2097793"/>
                  <a:pt x="5042770" y="2137496"/>
                  <a:pt x="5038897" y="2180492"/>
                </a:cubicBezTo>
                <a:cubicBezTo>
                  <a:pt x="5035023" y="2223488"/>
                  <a:pt x="5030762" y="2269195"/>
                  <a:pt x="5026114" y="2317614"/>
                </a:cubicBezTo>
                <a:cubicBezTo>
                  <a:pt x="5021466" y="2366033"/>
                  <a:pt x="5017205" y="2415033"/>
                  <a:pt x="5013332" y="2464614"/>
                </a:cubicBezTo>
                <a:cubicBezTo>
                  <a:pt x="5010233" y="2503349"/>
                  <a:pt x="4998612" y="2537435"/>
                  <a:pt x="4978469" y="2566874"/>
                </a:cubicBezTo>
                <a:cubicBezTo>
                  <a:pt x="4958328" y="2596313"/>
                  <a:pt x="4933537" y="2620909"/>
                  <a:pt x="4904099" y="2640664"/>
                </a:cubicBezTo>
                <a:cubicBezTo>
                  <a:pt x="4874660" y="2660419"/>
                  <a:pt x="4842704" y="2675332"/>
                  <a:pt x="4808230" y="2685403"/>
                </a:cubicBezTo>
                <a:cubicBezTo>
                  <a:pt x="4773756" y="2695474"/>
                  <a:pt x="4740637" y="2700510"/>
                  <a:pt x="4708874" y="2700510"/>
                </a:cubicBezTo>
                <a:cubicBezTo>
                  <a:pt x="4688732" y="2700510"/>
                  <a:pt x="4669753" y="2698379"/>
                  <a:pt x="4651934" y="2694118"/>
                </a:cubicBezTo>
                <a:cubicBezTo>
                  <a:pt x="4634116" y="2689857"/>
                  <a:pt x="4618622" y="2683660"/>
                  <a:pt x="4605452" y="2675526"/>
                </a:cubicBezTo>
                <a:cubicBezTo>
                  <a:pt x="4592283" y="2667391"/>
                  <a:pt x="4581823" y="2657126"/>
                  <a:pt x="4574077" y="2644731"/>
                </a:cubicBezTo>
                <a:cubicBezTo>
                  <a:pt x="4566330" y="2632336"/>
                  <a:pt x="4562456" y="2617617"/>
                  <a:pt x="4562456" y="2600573"/>
                </a:cubicBezTo>
                <a:cubicBezTo>
                  <a:pt x="4562456" y="2583530"/>
                  <a:pt x="4569815" y="2567649"/>
                  <a:pt x="4584535" y="2552929"/>
                </a:cubicBezTo>
                <a:cubicBezTo>
                  <a:pt x="4599254" y="2538210"/>
                  <a:pt x="4623270" y="2523491"/>
                  <a:pt x="4656582" y="2508771"/>
                </a:cubicBezTo>
                <a:cubicBezTo>
                  <a:pt x="4658906" y="2517293"/>
                  <a:pt x="4664136" y="2526590"/>
                  <a:pt x="4672270" y="2536661"/>
                </a:cubicBezTo>
                <a:cubicBezTo>
                  <a:pt x="4680404" y="2546732"/>
                  <a:pt x="4690282" y="2556222"/>
                  <a:pt x="4701902" y="2565131"/>
                </a:cubicBezTo>
                <a:cubicBezTo>
                  <a:pt x="4713523" y="2574040"/>
                  <a:pt x="4726305" y="2581593"/>
                  <a:pt x="4740250" y="2587791"/>
                </a:cubicBezTo>
                <a:cubicBezTo>
                  <a:pt x="4754195" y="2593988"/>
                  <a:pt x="4768139" y="2597087"/>
                  <a:pt x="4782084" y="2597087"/>
                </a:cubicBezTo>
                <a:cubicBezTo>
                  <a:pt x="4794479" y="2597087"/>
                  <a:pt x="4806486" y="2593988"/>
                  <a:pt x="4818107" y="2587791"/>
                </a:cubicBezTo>
                <a:cubicBezTo>
                  <a:pt x="4829728" y="2581593"/>
                  <a:pt x="4839799" y="2571135"/>
                  <a:pt x="4848320" y="2556415"/>
                </a:cubicBezTo>
                <a:cubicBezTo>
                  <a:pt x="4856842" y="2541696"/>
                  <a:pt x="4863815" y="2521941"/>
                  <a:pt x="4869238" y="2497151"/>
                </a:cubicBezTo>
                <a:cubicBezTo>
                  <a:pt x="4874660" y="2472361"/>
                  <a:pt x="4877371" y="2441760"/>
                  <a:pt x="4877371" y="2405349"/>
                </a:cubicBezTo>
                <a:lnTo>
                  <a:pt x="4877371" y="2307737"/>
                </a:lnTo>
                <a:cubicBezTo>
                  <a:pt x="4861877" y="2358867"/>
                  <a:pt x="4843092" y="2397021"/>
                  <a:pt x="4821013" y="2422199"/>
                </a:cubicBezTo>
                <a:cubicBezTo>
                  <a:pt x="4798933" y="2447376"/>
                  <a:pt x="4775886" y="2459965"/>
                  <a:pt x="4751870" y="2459965"/>
                </a:cubicBezTo>
                <a:cubicBezTo>
                  <a:pt x="4719332" y="2459965"/>
                  <a:pt x="4692606" y="2451637"/>
                  <a:pt x="4671689" y="2434981"/>
                </a:cubicBezTo>
                <a:cubicBezTo>
                  <a:pt x="4650771" y="2418325"/>
                  <a:pt x="4634309" y="2396440"/>
                  <a:pt x="4622302" y="2369325"/>
                </a:cubicBezTo>
                <a:cubicBezTo>
                  <a:pt x="4610295" y="2342211"/>
                  <a:pt x="4602159" y="2311610"/>
                  <a:pt x="4597899" y="2277523"/>
                </a:cubicBezTo>
                <a:cubicBezTo>
                  <a:pt x="4593638" y="2243437"/>
                  <a:pt x="4591508" y="2209350"/>
                  <a:pt x="4591508" y="2175263"/>
                </a:cubicBezTo>
                <a:cubicBezTo>
                  <a:pt x="4591508" y="2152022"/>
                  <a:pt x="4592283" y="2129169"/>
                  <a:pt x="4593831" y="2106702"/>
                </a:cubicBezTo>
                <a:cubicBezTo>
                  <a:pt x="4595381" y="2084236"/>
                  <a:pt x="4597124" y="2063513"/>
                  <a:pt x="4599061" y="2044533"/>
                </a:cubicBezTo>
                <a:cubicBezTo>
                  <a:pt x="4600998" y="2025552"/>
                  <a:pt x="4603128" y="2008896"/>
                  <a:pt x="4605452" y="1994564"/>
                </a:cubicBezTo>
                <a:cubicBezTo>
                  <a:pt x="4607776" y="1980232"/>
                  <a:pt x="4609326" y="1969193"/>
                  <a:pt x="4610100" y="1961446"/>
                </a:cubicBezTo>
                <a:cubicBezTo>
                  <a:pt x="4613199" y="1953699"/>
                  <a:pt x="4618622" y="1946727"/>
                  <a:pt x="4626369" y="1940529"/>
                </a:cubicBezTo>
                <a:cubicBezTo>
                  <a:pt x="4633341" y="1935881"/>
                  <a:pt x="4643606" y="1931426"/>
                  <a:pt x="4657163" y="1927165"/>
                </a:cubicBezTo>
                <a:cubicBezTo>
                  <a:pt x="4670720" y="1922905"/>
                  <a:pt x="4688732" y="1920774"/>
                  <a:pt x="4711198" y="1920774"/>
                </a:cubicBezTo>
                <a:close/>
                <a:moveTo>
                  <a:pt x="7862640" y="1889399"/>
                </a:moveTo>
                <a:cubicBezTo>
                  <a:pt x="7889754" y="1889399"/>
                  <a:pt x="7913576" y="1894434"/>
                  <a:pt x="7934106" y="1904505"/>
                </a:cubicBezTo>
                <a:cubicBezTo>
                  <a:pt x="7954635" y="1914577"/>
                  <a:pt x="7972065" y="1928328"/>
                  <a:pt x="7986398" y="1945758"/>
                </a:cubicBezTo>
                <a:cubicBezTo>
                  <a:pt x="8000729" y="1963189"/>
                  <a:pt x="8012156" y="1983719"/>
                  <a:pt x="8020678" y="2007347"/>
                </a:cubicBezTo>
                <a:cubicBezTo>
                  <a:pt x="8029200" y="2030975"/>
                  <a:pt x="8034623" y="2055959"/>
                  <a:pt x="8036947" y="2082299"/>
                </a:cubicBezTo>
                <a:cubicBezTo>
                  <a:pt x="8044694" y="2079975"/>
                  <a:pt x="8052247" y="2077070"/>
                  <a:pt x="8059607" y="2073584"/>
                </a:cubicBezTo>
                <a:cubicBezTo>
                  <a:pt x="8066967" y="2070098"/>
                  <a:pt x="8074907" y="2066418"/>
                  <a:pt x="8083429" y="2062544"/>
                </a:cubicBezTo>
                <a:cubicBezTo>
                  <a:pt x="8085753" y="2065643"/>
                  <a:pt x="8086915" y="2069904"/>
                  <a:pt x="8086915" y="2075327"/>
                </a:cubicBezTo>
                <a:cubicBezTo>
                  <a:pt x="8086915" y="2085398"/>
                  <a:pt x="8082654" y="2097018"/>
                  <a:pt x="8074133" y="2110188"/>
                </a:cubicBezTo>
                <a:cubicBezTo>
                  <a:pt x="8065610" y="2123358"/>
                  <a:pt x="8053603" y="2136141"/>
                  <a:pt x="8038109" y="2148536"/>
                </a:cubicBezTo>
                <a:cubicBezTo>
                  <a:pt x="8035785" y="2186496"/>
                  <a:pt x="8028619" y="2224263"/>
                  <a:pt x="8016611" y="2261836"/>
                </a:cubicBezTo>
                <a:cubicBezTo>
                  <a:pt x="8004603" y="2299409"/>
                  <a:pt x="7988141" y="2333302"/>
                  <a:pt x="7967224" y="2363515"/>
                </a:cubicBezTo>
                <a:cubicBezTo>
                  <a:pt x="7946307" y="2393728"/>
                  <a:pt x="7921516" y="2418131"/>
                  <a:pt x="7892853" y="2436724"/>
                </a:cubicBezTo>
                <a:cubicBezTo>
                  <a:pt x="7864189" y="2455317"/>
                  <a:pt x="7832039" y="2464614"/>
                  <a:pt x="7796403" y="2464614"/>
                </a:cubicBezTo>
                <a:cubicBezTo>
                  <a:pt x="7755343" y="2464614"/>
                  <a:pt x="7720675" y="2457060"/>
                  <a:pt x="7692399" y="2441954"/>
                </a:cubicBezTo>
                <a:cubicBezTo>
                  <a:pt x="7664123" y="2426847"/>
                  <a:pt x="7641075" y="2406898"/>
                  <a:pt x="7623257" y="2382108"/>
                </a:cubicBezTo>
                <a:cubicBezTo>
                  <a:pt x="7605439" y="2357318"/>
                  <a:pt x="7592463" y="2329041"/>
                  <a:pt x="7584329" y="2297278"/>
                </a:cubicBezTo>
                <a:cubicBezTo>
                  <a:pt x="7576195" y="2265516"/>
                  <a:pt x="7572127" y="2232591"/>
                  <a:pt x="7572127" y="2198504"/>
                </a:cubicBezTo>
                <a:cubicBezTo>
                  <a:pt x="7572127" y="2161319"/>
                  <a:pt x="7576195" y="2124714"/>
                  <a:pt x="7584329" y="2088690"/>
                </a:cubicBezTo>
                <a:cubicBezTo>
                  <a:pt x="7592463" y="2052667"/>
                  <a:pt x="7603889" y="2020517"/>
                  <a:pt x="7618609" y="1992240"/>
                </a:cubicBezTo>
                <a:cubicBezTo>
                  <a:pt x="7633328" y="1963964"/>
                  <a:pt x="7650371" y="1940916"/>
                  <a:pt x="7669739" y="1923098"/>
                </a:cubicBezTo>
                <a:cubicBezTo>
                  <a:pt x="7689107" y="1905280"/>
                  <a:pt x="7709636" y="1896371"/>
                  <a:pt x="7731328" y="1896371"/>
                </a:cubicBezTo>
                <a:cubicBezTo>
                  <a:pt x="7733652" y="1896371"/>
                  <a:pt x="7737525" y="1897533"/>
                  <a:pt x="7742948" y="1899857"/>
                </a:cubicBezTo>
                <a:cubicBezTo>
                  <a:pt x="7748371" y="1902181"/>
                  <a:pt x="7754569" y="1905087"/>
                  <a:pt x="7761541" y="1908573"/>
                </a:cubicBezTo>
                <a:cubicBezTo>
                  <a:pt x="7768513" y="1912059"/>
                  <a:pt x="7775485" y="1916320"/>
                  <a:pt x="7782458" y="1921355"/>
                </a:cubicBezTo>
                <a:cubicBezTo>
                  <a:pt x="7789430" y="1926391"/>
                  <a:pt x="7795628" y="1931620"/>
                  <a:pt x="7801051" y="1937043"/>
                </a:cubicBezTo>
                <a:cubicBezTo>
                  <a:pt x="7810347" y="1923098"/>
                  <a:pt x="7820225" y="1911671"/>
                  <a:pt x="7830683" y="1902762"/>
                </a:cubicBezTo>
                <a:cubicBezTo>
                  <a:pt x="7841141" y="1893853"/>
                  <a:pt x="7851793" y="1889399"/>
                  <a:pt x="7862640" y="1889399"/>
                </a:cubicBezTo>
                <a:close/>
                <a:moveTo>
                  <a:pt x="6110039" y="1889399"/>
                </a:moveTo>
                <a:cubicBezTo>
                  <a:pt x="6137153" y="1889399"/>
                  <a:pt x="6160976" y="1894434"/>
                  <a:pt x="6181505" y="1904505"/>
                </a:cubicBezTo>
                <a:cubicBezTo>
                  <a:pt x="6202035" y="1914577"/>
                  <a:pt x="6219466" y="1928328"/>
                  <a:pt x="6233797" y="1945758"/>
                </a:cubicBezTo>
                <a:cubicBezTo>
                  <a:pt x="6248129" y="1963189"/>
                  <a:pt x="6259557" y="1983719"/>
                  <a:pt x="6268078" y="2007347"/>
                </a:cubicBezTo>
                <a:cubicBezTo>
                  <a:pt x="6276600" y="2030975"/>
                  <a:pt x="6282023" y="2055959"/>
                  <a:pt x="6284347" y="2082299"/>
                </a:cubicBezTo>
                <a:cubicBezTo>
                  <a:pt x="6292094" y="2079975"/>
                  <a:pt x="6299647" y="2077070"/>
                  <a:pt x="6307007" y="2073584"/>
                </a:cubicBezTo>
                <a:cubicBezTo>
                  <a:pt x="6314367" y="2070098"/>
                  <a:pt x="6322307" y="2066418"/>
                  <a:pt x="6330829" y="2062544"/>
                </a:cubicBezTo>
                <a:cubicBezTo>
                  <a:pt x="6333153" y="2065643"/>
                  <a:pt x="6334315" y="2069904"/>
                  <a:pt x="6334315" y="2075327"/>
                </a:cubicBezTo>
                <a:cubicBezTo>
                  <a:pt x="6334315" y="2085398"/>
                  <a:pt x="6330054" y="2097018"/>
                  <a:pt x="6321533" y="2110188"/>
                </a:cubicBezTo>
                <a:cubicBezTo>
                  <a:pt x="6313011" y="2123358"/>
                  <a:pt x="6301003" y="2136141"/>
                  <a:pt x="6285509" y="2148536"/>
                </a:cubicBezTo>
                <a:cubicBezTo>
                  <a:pt x="6283185" y="2186496"/>
                  <a:pt x="6276019" y="2224263"/>
                  <a:pt x="6264011" y="2261836"/>
                </a:cubicBezTo>
                <a:cubicBezTo>
                  <a:pt x="6252003" y="2299409"/>
                  <a:pt x="6235541" y="2333302"/>
                  <a:pt x="6214624" y="2363515"/>
                </a:cubicBezTo>
                <a:cubicBezTo>
                  <a:pt x="6193707" y="2393728"/>
                  <a:pt x="6168917" y="2418131"/>
                  <a:pt x="6140253" y="2436724"/>
                </a:cubicBezTo>
                <a:cubicBezTo>
                  <a:pt x="6111589" y="2455317"/>
                  <a:pt x="6079439" y="2464614"/>
                  <a:pt x="6043803" y="2464614"/>
                </a:cubicBezTo>
                <a:cubicBezTo>
                  <a:pt x="6002744" y="2464614"/>
                  <a:pt x="5968075" y="2457060"/>
                  <a:pt x="5939799" y="2441954"/>
                </a:cubicBezTo>
                <a:cubicBezTo>
                  <a:pt x="5911523" y="2426847"/>
                  <a:pt x="5888475" y="2406898"/>
                  <a:pt x="5870657" y="2382108"/>
                </a:cubicBezTo>
                <a:cubicBezTo>
                  <a:pt x="5852839" y="2357318"/>
                  <a:pt x="5839863" y="2329041"/>
                  <a:pt x="5831728" y="2297278"/>
                </a:cubicBezTo>
                <a:cubicBezTo>
                  <a:pt x="5823595" y="2265516"/>
                  <a:pt x="5819527" y="2232591"/>
                  <a:pt x="5819527" y="2198504"/>
                </a:cubicBezTo>
                <a:cubicBezTo>
                  <a:pt x="5819527" y="2161319"/>
                  <a:pt x="5823595" y="2124714"/>
                  <a:pt x="5831728" y="2088690"/>
                </a:cubicBezTo>
                <a:cubicBezTo>
                  <a:pt x="5839863" y="2052667"/>
                  <a:pt x="5851289" y="2020517"/>
                  <a:pt x="5866009" y="1992240"/>
                </a:cubicBezTo>
                <a:cubicBezTo>
                  <a:pt x="5880728" y="1963964"/>
                  <a:pt x="5897771" y="1940916"/>
                  <a:pt x="5917139" y="1923098"/>
                </a:cubicBezTo>
                <a:cubicBezTo>
                  <a:pt x="5936507" y="1905280"/>
                  <a:pt x="5957036" y="1896371"/>
                  <a:pt x="5978728" y="1896371"/>
                </a:cubicBezTo>
                <a:cubicBezTo>
                  <a:pt x="5981052" y="1896371"/>
                  <a:pt x="5984925" y="1897533"/>
                  <a:pt x="5990348" y="1899857"/>
                </a:cubicBezTo>
                <a:cubicBezTo>
                  <a:pt x="5995771" y="1902181"/>
                  <a:pt x="6001969" y="1905087"/>
                  <a:pt x="6008941" y="1908573"/>
                </a:cubicBezTo>
                <a:cubicBezTo>
                  <a:pt x="6015913" y="1912059"/>
                  <a:pt x="6022885" y="1916320"/>
                  <a:pt x="6029858" y="1921355"/>
                </a:cubicBezTo>
                <a:cubicBezTo>
                  <a:pt x="6036830" y="1926391"/>
                  <a:pt x="6043028" y="1931620"/>
                  <a:pt x="6048451" y="1937043"/>
                </a:cubicBezTo>
                <a:cubicBezTo>
                  <a:pt x="6057747" y="1923098"/>
                  <a:pt x="6067625" y="1911671"/>
                  <a:pt x="6078083" y="1902762"/>
                </a:cubicBezTo>
                <a:cubicBezTo>
                  <a:pt x="6088541" y="1893853"/>
                  <a:pt x="6099194" y="1889399"/>
                  <a:pt x="6110039" y="1889399"/>
                </a:cubicBezTo>
                <a:close/>
                <a:moveTo>
                  <a:pt x="8745626" y="1878940"/>
                </a:moveTo>
                <a:cubicBezTo>
                  <a:pt x="8761895" y="1878940"/>
                  <a:pt x="8775452" y="1882814"/>
                  <a:pt x="8786298" y="1890561"/>
                </a:cubicBezTo>
                <a:cubicBezTo>
                  <a:pt x="8797144" y="1898308"/>
                  <a:pt x="8802567" y="1912640"/>
                  <a:pt x="8802567" y="1933557"/>
                </a:cubicBezTo>
                <a:cubicBezTo>
                  <a:pt x="8802567" y="1936656"/>
                  <a:pt x="8802567" y="1939948"/>
                  <a:pt x="8802567" y="1943434"/>
                </a:cubicBezTo>
                <a:cubicBezTo>
                  <a:pt x="8802567" y="1946920"/>
                  <a:pt x="8802179" y="1950600"/>
                  <a:pt x="8801404" y="1954474"/>
                </a:cubicBezTo>
                <a:cubicBezTo>
                  <a:pt x="8826195" y="1929683"/>
                  <a:pt x="8851566" y="1911478"/>
                  <a:pt x="8877519" y="1899857"/>
                </a:cubicBezTo>
                <a:cubicBezTo>
                  <a:pt x="8903471" y="1888237"/>
                  <a:pt x="8924969" y="1882427"/>
                  <a:pt x="8942013" y="1882427"/>
                </a:cubicBezTo>
                <a:cubicBezTo>
                  <a:pt x="8967578" y="1882427"/>
                  <a:pt x="8988495" y="1887075"/>
                  <a:pt x="9004763" y="1896371"/>
                </a:cubicBezTo>
                <a:cubicBezTo>
                  <a:pt x="9021032" y="1905668"/>
                  <a:pt x="9033815" y="1918256"/>
                  <a:pt x="9043111" y="1934138"/>
                </a:cubicBezTo>
                <a:cubicBezTo>
                  <a:pt x="9052408" y="1950019"/>
                  <a:pt x="9058799" y="1968418"/>
                  <a:pt x="9062285" y="1989335"/>
                </a:cubicBezTo>
                <a:cubicBezTo>
                  <a:pt x="9065771" y="2010252"/>
                  <a:pt x="9067514" y="2032718"/>
                  <a:pt x="9067514" y="2056734"/>
                </a:cubicBezTo>
                <a:cubicBezTo>
                  <a:pt x="9067514" y="2077651"/>
                  <a:pt x="9066546" y="2099149"/>
                  <a:pt x="9064609" y="2121228"/>
                </a:cubicBezTo>
                <a:cubicBezTo>
                  <a:pt x="9062672" y="2143307"/>
                  <a:pt x="9060541" y="2165386"/>
                  <a:pt x="9058218" y="2187465"/>
                </a:cubicBezTo>
                <a:cubicBezTo>
                  <a:pt x="9055894" y="2209543"/>
                  <a:pt x="9053763" y="2230654"/>
                  <a:pt x="9051826" y="2250796"/>
                </a:cubicBezTo>
                <a:cubicBezTo>
                  <a:pt x="9049889" y="2270939"/>
                  <a:pt x="9048921" y="2289919"/>
                  <a:pt x="9048921" y="2307737"/>
                </a:cubicBezTo>
                <a:cubicBezTo>
                  <a:pt x="9048921" y="2335626"/>
                  <a:pt x="9051439" y="2360416"/>
                  <a:pt x="9056475" y="2382108"/>
                </a:cubicBezTo>
                <a:cubicBezTo>
                  <a:pt x="9061510" y="2403800"/>
                  <a:pt x="9071775" y="2420456"/>
                  <a:pt x="9087269" y="2432076"/>
                </a:cubicBezTo>
                <a:cubicBezTo>
                  <a:pt x="9076423" y="2439823"/>
                  <a:pt x="9065190" y="2446795"/>
                  <a:pt x="9053569" y="2452993"/>
                </a:cubicBezTo>
                <a:cubicBezTo>
                  <a:pt x="9043498" y="2457641"/>
                  <a:pt x="9031878" y="2462096"/>
                  <a:pt x="9018708" y="2466357"/>
                </a:cubicBezTo>
                <a:cubicBezTo>
                  <a:pt x="9005538" y="2470618"/>
                  <a:pt x="8991981" y="2472748"/>
                  <a:pt x="8978036" y="2472748"/>
                </a:cubicBezTo>
                <a:cubicBezTo>
                  <a:pt x="8959444" y="2472748"/>
                  <a:pt x="8943756" y="2469262"/>
                  <a:pt x="8930973" y="2462289"/>
                </a:cubicBezTo>
                <a:cubicBezTo>
                  <a:pt x="8918191" y="2455317"/>
                  <a:pt x="8908119" y="2445827"/>
                  <a:pt x="8900760" y="2433819"/>
                </a:cubicBezTo>
                <a:cubicBezTo>
                  <a:pt x="8893400" y="2421811"/>
                  <a:pt x="8887978" y="2407673"/>
                  <a:pt x="8884491" y="2391404"/>
                </a:cubicBezTo>
                <a:cubicBezTo>
                  <a:pt x="8881005" y="2375136"/>
                  <a:pt x="8879262" y="2358092"/>
                  <a:pt x="8879262" y="2340274"/>
                </a:cubicBezTo>
                <a:cubicBezTo>
                  <a:pt x="8879262" y="2321681"/>
                  <a:pt x="8880424" y="2301927"/>
                  <a:pt x="8882748" y="2281010"/>
                </a:cubicBezTo>
                <a:cubicBezTo>
                  <a:pt x="8885072" y="2260093"/>
                  <a:pt x="8887590" y="2239370"/>
                  <a:pt x="8890301" y="2218840"/>
                </a:cubicBezTo>
                <a:cubicBezTo>
                  <a:pt x="8893013" y="2198310"/>
                  <a:pt x="8895531" y="2178168"/>
                  <a:pt x="8897855" y="2158413"/>
                </a:cubicBezTo>
                <a:cubicBezTo>
                  <a:pt x="8900179" y="2138659"/>
                  <a:pt x="8901341" y="2120259"/>
                  <a:pt x="8901341" y="2103216"/>
                </a:cubicBezTo>
                <a:cubicBezTo>
                  <a:pt x="8901341" y="2073777"/>
                  <a:pt x="8896305" y="2049955"/>
                  <a:pt x="8886234" y="2031750"/>
                </a:cubicBezTo>
                <a:cubicBezTo>
                  <a:pt x="8876163" y="2013544"/>
                  <a:pt x="8856795" y="2004442"/>
                  <a:pt x="8828132" y="2004442"/>
                </a:cubicBezTo>
                <a:cubicBezTo>
                  <a:pt x="8818060" y="2004442"/>
                  <a:pt x="8807602" y="2007928"/>
                  <a:pt x="8796756" y="2014900"/>
                </a:cubicBezTo>
                <a:cubicBezTo>
                  <a:pt x="8792883" y="2047438"/>
                  <a:pt x="8789396" y="2083849"/>
                  <a:pt x="8786298" y="2124133"/>
                </a:cubicBezTo>
                <a:cubicBezTo>
                  <a:pt x="8783199" y="2164417"/>
                  <a:pt x="8781650" y="2204702"/>
                  <a:pt x="8781650" y="2244986"/>
                </a:cubicBezTo>
                <a:cubicBezTo>
                  <a:pt x="8781650" y="2267452"/>
                  <a:pt x="8782424" y="2289338"/>
                  <a:pt x="8783974" y="2310642"/>
                </a:cubicBezTo>
                <a:cubicBezTo>
                  <a:pt x="8785523" y="2331946"/>
                  <a:pt x="8788234" y="2351507"/>
                  <a:pt x="8792108" y="2369325"/>
                </a:cubicBezTo>
                <a:cubicBezTo>
                  <a:pt x="8795981" y="2387144"/>
                  <a:pt x="8801211" y="2402831"/>
                  <a:pt x="8807796" y="2416388"/>
                </a:cubicBezTo>
                <a:cubicBezTo>
                  <a:pt x="8814381" y="2429946"/>
                  <a:pt x="8822322" y="2440598"/>
                  <a:pt x="8831618" y="2448345"/>
                </a:cubicBezTo>
                <a:cubicBezTo>
                  <a:pt x="8787460" y="2455317"/>
                  <a:pt x="8750274" y="2458803"/>
                  <a:pt x="8720061" y="2458803"/>
                </a:cubicBezTo>
                <a:cubicBezTo>
                  <a:pt x="8679776" y="2458803"/>
                  <a:pt x="8650725" y="2449894"/>
                  <a:pt x="8632907" y="2432076"/>
                </a:cubicBezTo>
                <a:cubicBezTo>
                  <a:pt x="8615089" y="2414258"/>
                  <a:pt x="8606180" y="2382495"/>
                  <a:pt x="8606180" y="2336788"/>
                </a:cubicBezTo>
                <a:cubicBezTo>
                  <a:pt x="8606180" y="2315871"/>
                  <a:pt x="8609085" y="2287014"/>
                  <a:pt x="8614895" y="2250215"/>
                </a:cubicBezTo>
                <a:cubicBezTo>
                  <a:pt x="8620706" y="2213417"/>
                  <a:pt x="8623611" y="2171390"/>
                  <a:pt x="8623611" y="2124133"/>
                </a:cubicBezTo>
                <a:cubicBezTo>
                  <a:pt x="8623611" y="2094694"/>
                  <a:pt x="8621480" y="2063513"/>
                  <a:pt x="8617220" y="2030588"/>
                </a:cubicBezTo>
                <a:cubicBezTo>
                  <a:pt x="8612958" y="1997663"/>
                  <a:pt x="8605018" y="1963770"/>
                  <a:pt x="8593398" y="1928909"/>
                </a:cubicBezTo>
                <a:cubicBezTo>
                  <a:pt x="8611215" y="1919612"/>
                  <a:pt x="8629034" y="1911091"/>
                  <a:pt x="8646852" y="1903343"/>
                </a:cubicBezTo>
                <a:cubicBezTo>
                  <a:pt x="8662345" y="1897146"/>
                  <a:pt x="8678808" y="1891529"/>
                  <a:pt x="8696239" y="1886494"/>
                </a:cubicBezTo>
                <a:cubicBezTo>
                  <a:pt x="8713670" y="1881458"/>
                  <a:pt x="8730132" y="1878940"/>
                  <a:pt x="8745626" y="1878940"/>
                </a:cubicBezTo>
                <a:close/>
                <a:moveTo>
                  <a:pt x="8331441" y="1866158"/>
                </a:moveTo>
                <a:cubicBezTo>
                  <a:pt x="8346934" y="1866158"/>
                  <a:pt x="8360105" y="1869257"/>
                  <a:pt x="8370950" y="1875454"/>
                </a:cubicBezTo>
                <a:cubicBezTo>
                  <a:pt x="8381796" y="1881652"/>
                  <a:pt x="8391092" y="1889593"/>
                  <a:pt x="8398840" y="1899276"/>
                </a:cubicBezTo>
                <a:cubicBezTo>
                  <a:pt x="8406587" y="1908960"/>
                  <a:pt x="8412978" y="1919419"/>
                  <a:pt x="8418014" y="1930652"/>
                </a:cubicBezTo>
                <a:cubicBezTo>
                  <a:pt x="8423049" y="1941885"/>
                  <a:pt x="8427116" y="1952537"/>
                  <a:pt x="8430215" y="1962608"/>
                </a:cubicBezTo>
                <a:cubicBezTo>
                  <a:pt x="8439511" y="1960284"/>
                  <a:pt x="8449001" y="1958347"/>
                  <a:pt x="8458686" y="1956798"/>
                </a:cubicBezTo>
                <a:cubicBezTo>
                  <a:pt x="8468369" y="1955248"/>
                  <a:pt x="8477472" y="1954474"/>
                  <a:pt x="8485994" y="1954474"/>
                </a:cubicBezTo>
                <a:cubicBezTo>
                  <a:pt x="8499938" y="1954474"/>
                  <a:pt x="8511559" y="1956991"/>
                  <a:pt x="8520855" y="1962027"/>
                </a:cubicBezTo>
                <a:cubicBezTo>
                  <a:pt x="8530152" y="1967063"/>
                  <a:pt x="8534800" y="1976553"/>
                  <a:pt x="8534800" y="1990497"/>
                </a:cubicBezTo>
                <a:cubicBezTo>
                  <a:pt x="8534800" y="2043177"/>
                  <a:pt x="8532863" y="2087722"/>
                  <a:pt x="8528990" y="2124133"/>
                </a:cubicBezTo>
                <a:cubicBezTo>
                  <a:pt x="8525116" y="2160544"/>
                  <a:pt x="8523180" y="2193856"/>
                  <a:pt x="8523180" y="2224069"/>
                </a:cubicBezTo>
                <a:cubicBezTo>
                  <a:pt x="8523180" y="2241113"/>
                  <a:pt x="8524342" y="2257769"/>
                  <a:pt x="8526665" y="2274037"/>
                </a:cubicBezTo>
                <a:cubicBezTo>
                  <a:pt x="8528990" y="2290306"/>
                  <a:pt x="8533250" y="2306768"/>
                  <a:pt x="8539448" y="2323424"/>
                </a:cubicBezTo>
                <a:cubicBezTo>
                  <a:pt x="8545645" y="2340081"/>
                  <a:pt x="8553974" y="2357318"/>
                  <a:pt x="8564432" y="2375136"/>
                </a:cubicBezTo>
                <a:cubicBezTo>
                  <a:pt x="8574890" y="2392954"/>
                  <a:pt x="8588641" y="2411934"/>
                  <a:pt x="8605685" y="2432076"/>
                </a:cubicBezTo>
                <a:cubicBezTo>
                  <a:pt x="8591740" y="2439048"/>
                  <a:pt x="8577408" y="2445246"/>
                  <a:pt x="8562689" y="2450669"/>
                </a:cubicBezTo>
                <a:cubicBezTo>
                  <a:pt x="8549519" y="2455317"/>
                  <a:pt x="8534800" y="2459578"/>
                  <a:pt x="8518531" y="2463452"/>
                </a:cubicBezTo>
                <a:cubicBezTo>
                  <a:pt x="8502262" y="2467325"/>
                  <a:pt x="8485994" y="2469262"/>
                  <a:pt x="8469725" y="2469262"/>
                </a:cubicBezTo>
                <a:cubicBezTo>
                  <a:pt x="8455005" y="2469262"/>
                  <a:pt x="8442804" y="2465195"/>
                  <a:pt x="8433120" y="2457060"/>
                </a:cubicBezTo>
                <a:cubicBezTo>
                  <a:pt x="8423436" y="2448926"/>
                  <a:pt x="8415690" y="2437886"/>
                  <a:pt x="8409879" y="2423942"/>
                </a:cubicBezTo>
                <a:cubicBezTo>
                  <a:pt x="8404069" y="2409997"/>
                  <a:pt x="8399614" y="2393341"/>
                  <a:pt x="8396516" y="2373974"/>
                </a:cubicBezTo>
                <a:cubicBezTo>
                  <a:pt x="8393417" y="2354606"/>
                  <a:pt x="8391092" y="2333302"/>
                  <a:pt x="8389543" y="2310061"/>
                </a:cubicBezTo>
                <a:cubicBezTo>
                  <a:pt x="8372500" y="2345697"/>
                  <a:pt x="8355650" y="2373974"/>
                  <a:pt x="8338994" y="2394890"/>
                </a:cubicBezTo>
                <a:cubicBezTo>
                  <a:pt x="8322338" y="2415807"/>
                  <a:pt x="8306457" y="2431689"/>
                  <a:pt x="8291350" y="2442535"/>
                </a:cubicBezTo>
                <a:cubicBezTo>
                  <a:pt x="8276243" y="2453380"/>
                  <a:pt x="8261718" y="2460353"/>
                  <a:pt x="8247773" y="2463452"/>
                </a:cubicBezTo>
                <a:cubicBezTo>
                  <a:pt x="8233829" y="2466550"/>
                  <a:pt x="8220271" y="2468100"/>
                  <a:pt x="8207101" y="2468100"/>
                </a:cubicBezTo>
                <a:cubicBezTo>
                  <a:pt x="8185410" y="2468100"/>
                  <a:pt x="8166430" y="2462677"/>
                  <a:pt x="8150161" y="2451831"/>
                </a:cubicBezTo>
                <a:cubicBezTo>
                  <a:pt x="8133892" y="2440985"/>
                  <a:pt x="8120529" y="2426266"/>
                  <a:pt x="8110070" y="2407673"/>
                </a:cubicBezTo>
                <a:cubicBezTo>
                  <a:pt x="8099612" y="2389080"/>
                  <a:pt x="8091865" y="2367195"/>
                  <a:pt x="8086829" y="2342017"/>
                </a:cubicBezTo>
                <a:cubicBezTo>
                  <a:pt x="8081794" y="2316840"/>
                  <a:pt x="8079276" y="2289919"/>
                  <a:pt x="8079276" y="2261255"/>
                </a:cubicBezTo>
                <a:cubicBezTo>
                  <a:pt x="8079276" y="2217872"/>
                  <a:pt x="8085086" y="2172745"/>
                  <a:pt x="8096707" y="2125876"/>
                </a:cubicBezTo>
                <a:cubicBezTo>
                  <a:pt x="8108327" y="2079007"/>
                  <a:pt x="8124789" y="2036398"/>
                  <a:pt x="8146094" y="1998050"/>
                </a:cubicBezTo>
                <a:cubicBezTo>
                  <a:pt x="8167398" y="1959703"/>
                  <a:pt x="8193738" y="1928134"/>
                  <a:pt x="8225113" y="1903343"/>
                </a:cubicBezTo>
                <a:cubicBezTo>
                  <a:pt x="8256488" y="1878553"/>
                  <a:pt x="8291931" y="1866158"/>
                  <a:pt x="8331441" y="1866158"/>
                </a:cubicBezTo>
                <a:close/>
                <a:moveTo>
                  <a:pt x="6578841" y="1866158"/>
                </a:moveTo>
                <a:cubicBezTo>
                  <a:pt x="6594335" y="1866158"/>
                  <a:pt x="6607505" y="1869257"/>
                  <a:pt x="6618351" y="1875454"/>
                </a:cubicBezTo>
                <a:cubicBezTo>
                  <a:pt x="6629197" y="1881652"/>
                  <a:pt x="6638493" y="1889593"/>
                  <a:pt x="6646240" y="1899276"/>
                </a:cubicBezTo>
                <a:cubicBezTo>
                  <a:pt x="6653987" y="1908960"/>
                  <a:pt x="6660378" y="1919419"/>
                  <a:pt x="6665414" y="1930652"/>
                </a:cubicBezTo>
                <a:cubicBezTo>
                  <a:pt x="6670449" y="1941885"/>
                  <a:pt x="6674516" y="1952537"/>
                  <a:pt x="6677615" y="1962608"/>
                </a:cubicBezTo>
                <a:cubicBezTo>
                  <a:pt x="6686911" y="1960284"/>
                  <a:pt x="6696401" y="1958347"/>
                  <a:pt x="6706085" y="1956798"/>
                </a:cubicBezTo>
                <a:cubicBezTo>
                  <a:pt x="6715769" y="1955248"/>
                  <a:pt x="6724872" y="1954474"/>
                  <a:pt x="6733393" y="1954474"/>
                </a:cubicBezTo>
                <a:cubicBezTo>
                  <a:pt x="6747338" y="1954474"/>
                  <a:pt x="6758959" y="1956991"/>
                  <a:pt x="6768255" y="1962027"/>
                </a:cubicBezTo>
                <a:cubicBezTo>
                  <a:pt x="6777551" y="1967063"/>
                  <a:pt x="6782199" y="1976553"/>
                  <a:pt x="6782199" y="1990497"/>
                </a:cubicBezTo>
                <a:cubicBezTo>
                  <a:pt x="6782199" y="2043177"/>
                  <a:pt x="6780263" y="2087722"/>
                  <a:pt x="6776389" y="2124133"/>
                </a:cubicBezTo>
                <a:cubicBezTo>
                  <a:pt x="6772515" y="2160544"/>
                  <a:pt x="6770579" y="2193856"/>
                  <a:pt x="6770579" y="2224069"/>
                </a:cubicBezTo>
                <a:cubicBezTo>
                  <a:pt x="6770579" y="2241113"/>
                  <a:pt x="6771741" y="2257769"/>
                  <a:pt x="6774065" y="2274037"/>
                </a:cubicBezTo>
                <a:cubicBezTo>
                  <a:pt x="6776389" y="2290306"/>
                  <a:pt x="6780650" y="2306768"/>
                  <a:pt x="6786847" y="2323424"/>
                </a:cubicBezTo>
                <a:cubicBezTo>
                  <a:pt x="6793045" y="2340081"/>
                  <a:pt x="6801373" y="2357318"/>
                  <a:pt x="6811831" y="2375136"/>
                </a:cubicBezTo>
                <a:cubicBezTo>
                  <a:pt x="6822291" y="2392954"/>
                  <a:pt x="6836041" y="2411934"/>
                  <a:pt x="6853085" y="2432076"/>
                </a:cubicBezTo>
                <a:cubicBezTo>
                  <a:pt x="6839140" y="2439048"/>
                  <a:pt x="6824808" y="2445246"/>
                  <a:pt x="6810089" y="2450669"/>
                </a:cubicBezTo>
                <a:cubicBezTo>
                  <a:pt x="6796919" y="2455317"/>
                  <a:pt x="6782199" y="2459578"/>
                  <a:pt x="6765931" y="2463452"/>
                </a:cubicBezTo>
                <a:cubicBezTo>
                  <a:pt x="6749662" y="2467325"/>
                  <a:pt x="6733393" y="2469262"/>
                  <a:pt x="6717125" y="2469262"/>
                </a:cubicBezTo>
                <a:cubicBezTo>
                  <a:pt x="6702405" y="2469262"/>
                  <a:pt x="6690203" y="2465195"/>
                  <a:pt x="6680521" y="2457060"/>
                </a:cubicBezTo>
                <a:cubicBezTo>
                  <a:pt x="6670836" y="2448926"/>
                  <a:pt x="6663089" y="2437886"/>
                  <a:pt x="6657279" y="2423942"/>
                </a:cubicBezTo>
                <a:cubicBezTo>
                  <a:pt x="6651469" y="2409997"/>
                  <a:pt x="6647015" y="2393341"/>
                  <a:pt x="6643915" y="2373974"/>
                </a:cubicBezTo>
                <a:cubicBezTo>
                  <a:pt x="6640817" y="2354606"/>
                  <a:pt x="6638493" y="2333302"/>
                  <a:pt x="6636943" y="2310061"/>
                </a:cubicBezTo>
                <a:cubicBezTo>
                  <a:pt x="6619900" y="2345697"/>
                  <a:pt x="6603050" y="2373974"/>
                  <a:pt x="6586394" y="2394890"/>
                </a:cubicBezTo>
                <a:cubicBezTo>
                  <a:pt x="6569737" y="2415807"/>
                  <a:pt x="6553857" y="2431689"/>
                  <a:pt x="6538750" y="2442535"/>
                </a:cubicBezTo>
                <a:cubicBezTo>
                  <a:pt x="6523643" y="2453380"/>
                  <a:pt x="6509118" y="2460353"/>
                  <a:pt x="6495173" y="2463452"/>
                </a:cubicBezTo>
                <a:cubicBezTo>
                  <a:pt x="6481229" y="2466550"/>
                  <a:pt x="6467671" y="2468100"/>
                  <a:pt x="6454501" y="2468100"/>
                </a:cubicBezTo>
                <a:cubicBezTo>
                  <a:pt x="6432810" y="2468100"/>
                  <a:pt x="6413830" y="2462677"/>
                  <a:pt x="6397561" y="2451831"/>
                </a:cubicBezTo>
                <a:cubicBezTo>
                  <a:pt x="6381292" y="2440985"/>
                  <a:pt x="6367929" y="2426266"/>
                  <a:pt x="6357471" y="2407673"/>
                </a:cubicBezTo>
                <a:cubicBezTo>
                  <a:pt x="6347012" y="2389080"/>
                  <a:pt x="6339265" y="2367195"/>
                  <a:pt x="6334229" y="2342017"/>
                </a:cubicBezTo>
                <a:cubicBezTo>
                  <a:pt x="6329193" y="2316840"/>
                  <a:pt x="6326676" y="2289919"/>
                  <a:pt x="6326676" y="2261255"/>
                </a:cubicBezTo>
                <a:cubicBezTo>
                  <a:pt x="6326676" y="2217872"/>
                  <a:pt x="6332487" y="2172745"/>
                  <a:pt x="6344107" y="2125876"/>
                </a:cubicBezTo>
                <a:cubicBezTo>
                  <a:pt x="6355727" y="2079007"/>
                  <a:pt x="6372189" y="2036398"/>
                  <a:pt x="6393494" y="1998050"/>
                </a:cubicBezTo>
                <a:cubicBezTo>
                  <a:pt x="6414799" y="1959703"/>
                  <a:pt x="6441138" y="1928134"/>
                  <a:pt x="6472513" y="1903343"/>
                </a:cubicBezTo>
                <a:cubicBezTo>
                  <a:pt x="6503889" y="1878553"/>
                  <a:pt x="6539331" y="1866158"/>
                  <a:pt x="6578841" y="1866158"/>
                </a:cubicBezTo>
                <a:close/>
                <a:moveTo>
                  <a:pt x="4321416" y="1866158"/>
                </a:moveTo>
                <a:cubicBezTo>
                  <a:pt x="4336910" y="1866158"/>
                  <a:pt x="4350080" y="1869257"/>
                  <a:pt x="4360926" y="1875454"/>
                </a:cubicBezTo>
                <a:cubicBezTo>
                  <a:pt x="4371772" y="1881652"/>
                  <a:pt x="4381068" y="1889593"/>
                  <a:pt x="4388816" y="1899276"/>
                </a:cubicBezTo>
                <a:cubicBezTo>
                  <a:pt x="4396562" y="1908960"/>
                  <a:pt x="4402954" y="1919419"/>
                  <a:pt x="4407989" y="1930652"/>
                </a:cubicBezTo>
                <a:cubicBezTo>
                  <a:pt x="4413024" y="1941885"/>
                  <a:pt x="4417092" y="1952537"/>
                  <a:pt x="4420191" y="1962608"/>
                </a:cubicBezTo>
                <a:cubicBezTo>
                  <a:pt x="4429488" y="1960284"/>
                  <a:pt x="4438977" y="1958347"/>
                  <a:pt x="4448661" y="1956798"/>
                </a:cubicBezTo>
                <a:cubicBezTo>
                  <a:pt x="4458344" y="1955248"/>
                  <a:pt x="4467448" y="1954474"/>
                  <a:pt x="4475969" y="1954474"/>
                </a:cubicBezTo>
                <a:cubicBezTo>
                  <a:pt x="4489913" y="1954474"/>
                  <a:pt x="4501534" y="1956991"/>
                  <a:pt x="4510830" y="1962027"/>
                </a:cubicBezTo>
                <a:cubicBezTo>
                  <a:pt x="4520126" y="1967063"/>
                  <a:pt x="4524775" y="1976553"/>
                  <a:pt x="4524775" y="1990497"/>
                </a:cubicBezTo>
                <a:cubicBezTo>
                  <a:pt x="4524775" y="2043177"/>
                  <a:pt x="4522838" y="2087722"/>
                  <a:pt x="4518964" y="2124133"/>
                </a:cubicBezTo>
                <a:cubicBezTo>
                  <a:pt x="4515092" y="2160544"/>
                  <a:pt x="4513154" y="2193856"/>
                  <a:pt x="4513154" y="2224069"/>
                </a:cubicBezTo>
                <a:cubicBezTo>
                  <a:pt x="4513154" y="2241113"/>
                  <a:pt x="4514316" y="2257769"/>
                  <a:pt x="4516642" y="2274037"/>
                </a:cubicBezTo>
                <a:cubicBezTo>
                  <a:pt x="4518964" y="2290306"/>
                  <a:pt x="4523226" y="2306768"/>
                  <a:pt x="4529423" y="2323424"/>
                </a:cubicBezTo>
                <a:cubicBezTo>
                  <a:pt x="4535621" y="2340081"/>
                  <a:pt x="4543949" y="2357318"/>
                  <a:pt x="4554407" y="2375136"/>
                </a:cubicBezTo>
                <a:cubicBezTo>
                  <a:pt x="4564867" y="2392954"/>
                  <a:pt x="4578617" y="2411934"/>
                  <a:pt x="4595660" y="2432076"/>
                </a:cubicBezTo>
                <a:cubicBezTo>
                  <a:pt x="4581716" y="2439048"/>
                  <a:pt x="4567384" y="2445246"/>
                  <a:pt x="4552664" y="2450669"/>
                </a:cubicBezTo>
                <a:cubicBezTo>
                  <a:pt x="4539494" y="2455317"/>
                  <a:pt x="4524775" y="2459578"/>
                  <a:pt x="4508506" y="2463452"/>
                </a:cubicBezTo>
                <a:cubicBezTo>
                  <a:pt x="4492238" y="2467325"/>
                  <a:pt x="4475969" y="2469262"/>
                  <a:pt x="4459700" y="2469262"/>
                </a:cubicBezTo>
                <a:cubicBezTo>
                  <a:pt x="4444981" y="2469262"/>
                  <a:pt x="4432780" y="2465195"/>
                  <a:pt x="4423096" y="2457060"/>
                </a:cubicBezTo>
                <a:cubicBezTo>
                  <a:pt x="4413412" y="2448926"/>
                  <a:pt x="4405665" y="2437886"/>
                  <a:pt x="4399855" y="2423942"/>
                </a:cubicBezTo>
                <a:cubicBezTo>
                  <a:pt x="4394045" y="2409997"/>
                  <a:pt x="4389590" y="2393341"/>
                  <a:pt x="4386491" y="2373974"/>
                </a:cubicBezTo>
                <a:cubicBezTo>
                  <a:pt x="4383392" y="2354606"/>
                  <a:pt x="4381068" y="2333302"/>
                  <a:pt x="4379519" y="2310061"/>
                </a:cubicBezTo>
                <a:cubicBezTo>
                  <a:pt x="4362476" y="2345697"/>
                  <a:pt x="4345626" y="2373974"/>
                  <a:pt x="4328970" y="2394890"/>
                </a:cubicBezTo>
                <a:cubicBezTo>
                  <a:pt x="4312314" y="2415807"/>
                  <a:pt x="4296432" y="2431689"/>
                  <a:pt x="4281326" y="2442535"/>
                </a:cubicBezTo>
                <a:cubicBezTo>
                  <a:pt x="4266219" y="2453380"/>
                  <a:pt x="4251694" y="2460353"/>
                  <a:pt x="4237749" y="2463452"/>
                </a:cubicBezTo>
                <a:cubicBezTo>
                  <a:pt x="4223804" y="2466550"/>
                  <a:pt x="4210247" y="2468100"/>
                  <a:pt x="4197077" y="2468100"/>
                </a:cubicBezTo>
                <a:cubicBezTo>
                  <a:pt x="4175385" y="2468100"/>
                  <a:pt x="4156406" y="2462677"/>
                  <a:pt x="4140137" y="2451831"/>
                </a:cubicBezTo>
                <a:cubicBezTo>
                  <a:pt x="4123868" y="2440985"/>
                  <a:pt x="4110505" y="2426266"/>
                  <a:pt x="4100045" y="2407673"/>
                </a:cubicBezTo>
                <a:cubicBezTo>
                  <a:pt x="4089588" y="2389080"/>
                  <a:pt x="4081841" y="2367195"/>
                  <a:pt x="4076805" y="2342017"/>
                </a:cubicBezTo>
                <a:cubicBezTo>
                  <a:pt x="4071769" y="2316840"/>
                  <a:pt x="4069252" y="2289919"/>
                  <a:pt x="4069252" y="2261255"/>
                </a:cubicBezTo>
                <a:cubicBezTo>
                  <a:pt x="4069252" y="2217872"/>
                  <a:pt x="4075062" y="2172745"/>
                  <a:pt x="4086682" y="2125876"/>
                </a:cubicBezTo>
                <a:cubicBezTo>
                  <a:pt x="4098303" y="2079007"/>
                  <a:pt x="4114765" y="2036398"/>
                  <a:pt x="4136070" y="1998050"/>
                </a:cubicBezTo>
                <a:cubicBezTo>
                  <a:pt x="4157374" y="1959703"/>
                  <a:pt x="4183713" y="1928134"/>
                  <a:pt x="4215088" y="1903343"/>
                </a:cubicBezTo>
                <a:cubicBezTo>
                  <a:pt x="4246464" y="1878553"/>
                  <a:pt x="4281906" y="1866158"/>
                  <a:pt x="4321416" y="1866158"/>
                </a:cubicBezTo>
                <a:close/>
                <a:moveTo>
                  <a:pt x="3826117" y="1866158"/>
                </a:moveTo>
                <a:cubicBezTo>
                  <a:pt x="3840835" y="1866158"/>
                  <a:pt x="3853618" y="1869063"/>
                  <a:pt x="3864464" y="1874873"/>
                </a:cubicBezTo>
                <a:cubicBezTo>
                  <a:pt x="3875310" y="1880684"/>
                  <a:pt x="3884412" y="1888043"/>
                  <a:pt x="3891772" y="1896952"/>
                </a:cubicBezTo>
                <a:cubicBezTo>
                  <a:pt x="3899132" y="1905861"/>
                  <a:pt x="3905329" y="1915739"/>
                  <a:pt x="3910365" y="1926585"/>
                </a:cubicBezTo>
                <a:cubicBezTo>
                  <a:pt x="3915401" y="1937430"/>
                  <a:pt x="3919468" y="1947501"/>
                  <a:pt x="3922566" y="1956798"/>
                </a:cubicBezTo>
                <a:cubicBezTo>
                  <a:pt x="3934187" y="1952924"/>
                  <a:pt x="3945614" y="1949825"/>
                  <a:pt x="3956847" y="1947501"/>
                </a:cubicBezTo>
                <a:cubicBezTo>
                  <a:pt x="3968080" y="1945177"/>
                  <a:pt x="3978732" y="1944015"/>
                  <a:pt x="3988803" y="1944015"/>
                </a:cubicBezTo>
                <a:cubicBezTo>
                  <a:pt x="4000424" y="1944015"/>
                  <a:pt x="4010107" y="1946339"/>
                  <a:pt x="4017854" y="1950988"/>
                </a:cubicBezTo>
                <a:cubicBezTo>
                  <a:pt x="4025602" y="1955636"/>
                  <a:pt x="4029475" y="1964157"/>
                  <a:pt x="4029475" y="1976553"/>
                </a:cubicBezTo>
                <a:cubicBezTo>
                  <a:pt x="4029475" y="2002893"/>
                  <a:pt x="4029475" y="2033687"/>
                  <a:pt x="4029475" y="2068936"/>
                </a:cubicBezTo>
                <a:cubicBezTo>
                  <a:pt x="4029475" y="2104184"/>
                  <a:pt x="4028895" y="2142919"/>
                  <a:pt x="4027732" y="2185140"/>
                </a:cubicBezTo>
                <a:cubicBezTo>
                  <a:pt x="4026571" y="2227362"/>
                  <a:pt x="4024827" y="2272101"/>
                  <a:pt x="4022503" y="2319357"/>
                </a:cubicBezTo>
                <a:cubicBezTo>
                  <a:pt x="4020178" y="2366614"/>
                  <a:pt x="4017080" y="2415033"/>
                  <a:pt x="4013206" y="2464614"/>
                </a:cubicBezTo>
                <a:cubicBezTo>
                  <a:pt x="4010107" y="2503349"/>
                  <a:pt x="3998487" y="2537435"/>
                  <a:pt x="3978345" y="2566874"/>
                </a:cubicBezTo>
                <a:cubicBezTo>
                  <a:pt x="3958203" y="2596313"/>
                  <a:pt x="3933413" y="2620909"/>
                  <a:pt x="3903974" y="2640664"/>
                </a:cubicBezTo>
                <a:cubicBezTo>
                  <a:pt x="3874535" y="2660419"/>
                  <a:pt x="3842579" y="2675332"/>
                  <a:pt x="3808105" y="2685403"/>
                </a:cubicBezTo>
                <a:cubicBezTo>
                  <a:pt x="3773631" y="2695474"/>
                  <a:pt x="3740512" y="2700510"/>
                  <a:pt x="3708749" y="2700510"/>
                </a:cubicBezTo>
                <a:cubicBezTo>
                  <a:pt x="3688607" y="2700510"/>
                  <a:pt x="3669627" y="2698379"/>
                  <a:pt x="3651809" y="2694118"/>
                </a:cubicBezTo>
                <a:cubicBezTo>
                  <a:pt x="3633990" y="2689857"/>
                  <a:pt x="3618496" y="2683660"/>
                  <a:pt x="3605327" y="2675526"/>
                </a:cubicBezTo>
                <a:cubicBezTo>
                  <a:pt x="3592157" y="2667391"/>
                  <a:pt x="3581698" y="2657126"/>
                  <a:pt x="3573952" y="2644731"/>
                </a:cubicBezTo>
                <a:cubicBezTo>
                  <a:pt x="3566204" y="2632336"/>
                  <a:pt x="3562331" y="2617617"/>
                  <a:pt x="3562331" y="2600573"/>
                </a:cubicBezTo>
                <a:cubicBezTo>
                  <a:pt x="3562331" y="2583530"/>
                  <a:pt x="3569690" y="2567649"/>
                  <a:pt x="3584410" y="2552929"/>
                </a:cubicBezTo>
                <a:cubicBezTo>
                  <a:pt x="3599129" y="2538210"/>
                  <a:pt x="3623145" y="2523491"/>
                  <a:pt x="3656457" y="2508771"/>
                </a:cubicBezTo>
                <a:cubicBezTo>
                  <a:pt x="3658781" y="2517293"/>
                  <a:pt x="3664011" y="2526590"/>
                  <a:pt x="3672145" y="2536661"/>
                </a:cubicBezTo>
                <a:cubicBezTo>
                  <a:pt x="3680279" y="2546732"/>
                  <a:pt x="3690157" y="2556222"/>
                  <a:pt x="3701777" y="2565131"/>
                </a:cubicBezTo>
                <a:cubicBezTo>
                  <a:pt x="3713398" y="2574040"/>
                  <a:pt x="3726180" y="2581593"/>
                  <a:pt x="3740124" y="2587791"/>
                </a:cubicBezTo>
                <a:cubicBezTo>
                  <a:pt x="3754069" y="2593988"/>
                  <a:pt x="3768014" y="2597087"/>
                  <a:pt x="3781959" y="2597087"/>
                </a:cubicBezTo>
                <a:cubicBezTo>
                  <a:pt x="3794354" y="2597087"/>
                  <a:pt x="3806361" y="2593988"/>
                  <a:pt x="3817982" y="2587791"/>
                </a:cubicBezTo>
                <a:cubicBezTo>
                  <a:pt x="3829602" y="2581593"/>
                  <a:pt x="3839674" y="2571135"/>
                  <a:pt x="3848195" y="2556415"/>
                </a:cubicBezTo>
                <a:cubicBezTo>
                  <a:pt x="3856717" y="2541696"/>
                  <a:pt x="3863689" y="2521941"/>
                  <a:pt x="3869112" y="2497151"/>
                </a:cubicBezTo>
                <a:cubicBezTo>
                  <a:pt x="3874535" y="2472361"/>
                  <a:pt x="3877247" y="2441760"/>
                  <a:pt x="3877247" y="2405349"/>
                </a:cubicBezTo>
                <a:cubicBezTo>
                  <a:pt x="3877247" y="2394503"/>
                  <a:pt x="3877247" y="2382302"/>
                  <a:pt x="3877247" y="2368744"/>
                </a:cubicBezTo>
                <a:cubicBezTo>
                  <a:pt x="3877247" y="2355187"/>
                  <a:pt x="3876859" y="2341049"/>
                  <a:pt x="3876084" y="2326330"/>
                </a:cubicBezTo>
                <a:cubicBezTo>
                  <a:pt x="3859816" y="2358092"/>
                  <a:pt x="3843934" y="2383270"/>
                  <a:pt x="3828441" y="2401863"/>
                </a:cubicBezTo>
                <a:cubicBezTo>
                  <a:pt x="3812946" y="2420456"/>
                  <a:pt x="3797839" y="2434788"/>
                  <a:pt x="3783121" y="2444859"/>
                </a:cubicBezTo>
                <a:cubicBezTo>
                  <a:pt x="3768401" y="2454930"/>
                  <a:pt x="3754263" y="2461321"/>
                  <a:pt x="3740705" y="2464032"/>
                </a:cubicBezTo>
                <a:cubicBezTo>
                  <a:pt x="3727149" y="2466744"/>
                  <a:pt x="3714172" y="2468100"/>
                  <a:pt x="3701777" y="2468100"/>
                </a:cubicBezTo>
                <a:cubicBezTo>
                  <a:pt x="3680085" y="2468100"/>
                  <a:pt x="3661106" y="2462677"/>
                  <a:pt x="3644836" y="2451831"/>
                </a:cubicBezTo>
                <a:cubicBezTo>
                  <a:pt x="3628568" y="2440985"/>
                  <a:pt x="3615205" y="2426266"/>
                  <a:pt x="3604745" y="2407673"/>
                </a:cubicBezTo>
                <a:cubicBezTo>
                  <a:pt x="3594288" y="2389080"/>
                  <a:pt x="3586540" y="2367195"/>
                  <a:pt x="3581505" y="2342017"/>
                </a:cubicBezTo>
                <a:cubicBezTo>
                  <a:pt x="3576469" y="2316840"/>
                  <a:pt x="3573952" y="2289919"/>
                  <a:pt x="3573952" y="2261255"/>
                </a:cubicBezTo>
                <a:cubicBezTo>
                  <a:pt x="3573952" y="2217872"/>
                  <a:pt x="3579762" y="2172745"/>
                  <a:pt x="3591383" y="2125876"/>
                </a:cubicBezTo>
                <a:cubicBezTo>
                  <a:pt x="3603003" y="2079007"/>
                  <a:pt x="3619465" y="2036398"/>
                  <a:pt x="3640770" y="1998050"/>
                </a:cubicBezTo>
                <a:cubicBezTo>
                  <a:pt x="3662074" y="1959703"/>
                  <a:pt x="3688413" y="1928134"/>
                  <a:pt x="3719788" y="1903343"/>
                </a:cubicBezTo>
                <a:cubicBezTo>
                  <a:pt x="3751165" y="1878553"/>
                  <a:pt x="3786606" y="1866158"/>
                  <a:pt x="3826117" y="1866158"/>
                </a:cubicBezTo>
                <a:close/>
                <a:moveTo>
                  <a:pt x="4367898" y="1574483"/>
                </a:moveTo>
                <a:cubicBezTo>
                  <a:pt x="4377195" y="1574483"/>
                  <a:pt x="4385910" y="1576807"/>
                  <a:pt x="4394045" y="1581456"/>
                </a:cubicBezTo>
                <a:cubicBezTo>
                  <a:pt x="4402179" y="1586104"/>
                  <a:pt x="4409344" y="1593851"/>
                  <a:pt x="4415543" y="1604697"/>
                </a:cubicBezTo>
                <a:cubicBezTo>
                  <a:pt x="4426388" y="1624064"/>
                  <a:pt x="4436072" y="1641882"/>
                  <a:pt x="4444593" y="1658151"/>
                </a:cubicBezTo>
                <a:cubicBezTo>
                  <a:pt x="4453115" y="1674420"/>
                  <a:pt x="4462218" y="1688170"/>
                  <a:pt x="4471902" y="1699404"/>
                </a:cubicBezTo>
                <a:cubicBezTo>
                  <a:pt x="4481585" y="1710637"/>
                  <a:pt x="4492626" y="1719352"/>
                  <a:pt x="4505020" y="1725550"/>
                </a:cubicBezTo>
                <a:cubicBezTo>
                  <a:pt x="4517415" y="1731747"/>
                  <a:pt x="4533298" y="1734846"/>
                  <a:pt x="4552664" y="1734846"/>
                </a:cubicBezTo>
                <a:cubicBezTo>
                  <a:pt x="4553439" y="1737945"/>
                  <a:pt x="4554213" y="1741431"/>
                  <a:pt x="4554988" y="1745305"/>
                </a:cubicBezTo>
                <a:cubicBezTo>
                  <a:pt x="4554988" y="1748403"/>
                  <a:pt x="4555182" y="1752083"/>
                  <a:pt x="4555570" y="1756344"/>
                </a:cubicBezTo>
                <a:cubicBezTo>
                  <a:pt x="4555957" y="1760605"/>
                  <a:pt x="4556151" y="1765059"/>
                  <a:pt x="4556151" y="1769708"/>
                </a:cubicBezTo>
                <a:cubicBezTo>
                  <a:pt x="4556151" y="1777455"/>
                  <a:pt x="4555376" y="1785395"/>
                  <a:pt x="4553826" y="1793530"/>
                </a:cubicBezTo>
                <a:cubicBezTo>
                  <a:pt x="4552277" y="1801664"/>
                  <a:pt x="4549372" y="1809024"/>
                  <a:pt x="4545111" y="1815609"/>
                </a:cubicBezTo>
                <a:cubicBezTo>
                  <a:pt x="4540850" y="1822194"/>
                  <a:pt x="4534652" y="1827617"/>
                  <a:pt x="4526518" y="1831877"/>
                </a:cubicBezTo>
                <a:cubicBezTo>
                  <a:pt x="4518384" y="1836138"/>
                  <a:pt x="4507731" y="1838269"/>
                  <a:pt x="4494562" y="1838269"/>
                </a:cubicBezTo>
                <a:cubicBezTo>
                  <a:pt x="4477518" y="1838269"/>
                  <a:pt x="4462024" y="1835945"/>
                  <a:pt x="4448080" y="1831296"/>
                </a:cubicBezTo>
                <a:cubicBezTo>
                  <a:pt x="4434136" y="1826648"/>
                  <a:pt x="4421159" y="1820257"/>
                  <a:pt x="4409152" y="1812122"/>
                </a:cubicBezTo>
                <a:cubicBezTo>
                  <a:pt x="4397144" y="1803988"/>
                  <a:pt x="4385329" y="1794304"/>
                  <a:pt x="4373709" y="1783071"/>
                </a:cubicBezTo>
                <a:cubicBezTo>
                  <a:pt x="4362088" y="1771838"/>
                  <a:pt x="4349693" y="1760024"/>
                  <a:pt x="4336523" y="1747629"/>
                </a:cubicBezTo>
                <a:cubicBezTo>
                  <a:pt x="4324903" y="1757700"/>
                  <a:pt x="4313089" y="1768158"/>
                  <a:pt x="4301081" y="1779004"/>
                </a:cubicBezTo>
                <a:cubicBezTo>
                  <a:pt x="4289073" y="1789850"/>
                  <a:pt x="4276677" y="1799534"/>
                  <a:pt x="4263896" y="1808055"/>
                </a:cubicBezTo>
                <a:cubicBezTo>
                  <a:pt x="4251112" y="1816577"/>
                  <a:pt x="4237362" y="1823743"/>
                  <a:pt x="4222642" y="1829553"/>
                </a:cubicBezTo>
                <a:cubicBezTo>
                  <a:pt x="4207923" y="1835363"/>
                  <a:pt x="4191655" y="1838269"/>
                  <a:pt x="4173836" y="1838269"/>
                </a:cubicBezTo>
                <a:cubicBezTo>
                  <a:pt x="4149820" y="1838269"/>
                  <a:pt x="4133746" y="1834395"/>
                  <a:pt x="4125611" y="1826648"/>
                </a:cubicBezTo>
                <a:cubicBezTo>
                  <a:pt x="4117477" y="1818901"/>
                  <a:pt x="4113410" y="1810380"/>
                  <a:pt x="4113410" y="1801083"/>
                </a:cubicBezTo>
                <a:cubicBezTo>
                  <a:pt x="4113410" y="1791012"/>
                  <a:pt x="4116121" y="1781328"/>
                  <a:pt x="4121544" y="1772032"/>
                </a:cubicBezTo>
                <a:cubicBezTo>
                  <a:pt x="4123093" y="1767384"/>
                  <a:pt x="4125418" y="1762735"/>
                  <a:pt x="4128516" y="1758087"/>
                </a:cubicBezTo>
                <a:cubicBezTo>
                  <a:pt x="4148658" y="1750340"/>
                  <a:pt x="4165508" y="1742400"/>
                  <a:pt x="4179065" y="1734265"/>
                </a:cubicBezTo>
                <a:cubicBezTo>
                  <a:pt x="4192622" y="1726131"/>
                  <a:pt x="4204243" y="1717028"/>
                  <a:pt x="4213927" y="1706957"/>
                </a:cubicBezTo>
                <a:cubicBezTo>
                  <a:pt x="4223611" y="1696886"/>
                  <a:pt x="4232132" y="1685459"/>
                  <a:pt x="4239492" y="1672677"/>
                </a:cubicBezTo>
                <a:cubicBezTo>
                  <a:pt x="4246851" y="1659894"/>
                  <a:pt x="4254405" y="1644981"/>
                  <a:pt x="4262151" y="1627937"/>
                </a:cubicBezTo>
                <a:cubicBezTo>
                  <a:pt x="4266025" y="1624064"/>
                  <a:pt x="4271836" y="1619222"/>
                  <a:pt x="4279582" y="1613412"/>
                </a:cubicBezTo>
                <a:cubicBezTo>
                  <a:pt x="4287329" y="1607602"/>
                  <a:pt x="4296045" y="1601791"/>
                  <a:pt x="4305729" y="1595981"/>
                </a:cubicBezTo>
                <a:cubicBezTo>
                  <a:pt x="4315413" y="1590171"/>
                  <a:pt x="4325677" y="1585135"/>
                  <a:pt x="4336523" y="1580875"/>
                </a:cubicBezTo>
                <a:cubicBezTo>
                  <a:pt x="4347369" y="1576614"/>
                  <a:pt x="4357827" y="1574483"/>
                  <a:pt x="4367898" y="1574483"/>
                </a:cubicBezTo>
                <a:close/>
                <a:moveTo>
                  <a:pt x="6117012" y="1564025"/>
                </a:moveTo>
                <a:cubicBezTo>
                  <a:pt x="6151873" y="1564025"/>
                  <a:pt x="6176470" y="1574096"/>
                  <a:pt x="6190802" y="1594238"/>
                </a:cubicBezTo>
                <a:cubicBezTo>
                  <a:pt x="6205134" y="1614380"/>
                  <a:pt x="6211913" y="1638396"/>
                  <a:pt x="6211137" y="1666285"/>
                </a:cubicBezTo>
                <a:cubicBezTo>
                  <a:pt x="6211137" y="1685653"/>
                  <a:pt x="6207651" y="1705601"/>
                  <a:pt x="6200679" y="1726131"/>
                </a:cubicBezTo>
                <a:cubicBezTo>
                  <a:pt x="6193707" y="1746660"/>
                  <a:pt x="6184217" y="1765447"/>
                  <a:pt x="6172209" y="1782490"/>
                </a:cubicBezTo>
                <a:cubicBezTo>
                  <a:pt x="6160201" y="1799534"/>
                  <a:pt x="6146063" y="1813285"/>
                  <a:pt x="6129794" y="1823743"/>
                </a:cubicBezTo>
                <a:cubicBezTo>
                  <a:pt x="6113525" y="1834201"/>
                  <a:pt x="6096095" y="1839431"/>
                  <a:pt x="6077502" y="1839431"/>
                </a:cubicBezTo>
                <a:cubicBezTo>
                  <a:pt x="6059684" y="1839431"/>
                  <a:pt x="6042253" y="1834008"/>
                  <a:pt x="6025210" y="1823162"/>
                </a:cubicBezTo>
                <a:cubicBezTo>
                  <a:pt x="6050000" y="1809217"/>
                  <a:pt x="6066463" y="1795466"/>
                  <a:pt x="6074597" y="1781909"/>
                </a:cubicBezTo>
                <a:cubicBezTo>
                  <a:pt x="6082731" y="1768352"/>
                  <a:pt x="6087186" y="1756150"/>
                  <a:pt x="6087960" y="1745305"/>
                </a:cubicBezTo>
                <a:cubicBezTo>
                  <a:pt x="6087960" y="1736783"/>
                  <a:pt x="6086411" y="1730198"/>
                  <a:pt x="6083312" y="1725550"/>
                </a:cubicBezTo>
                <a:cubicBezTo>
                  <a:pt x="6058522" y="1724775"/>
                  <a:pt x="6040703" y="1717609"/>
                  <a:pt x="6029858" y="1704052"/>
                </a:cubicBezTo>
                <a:cubicBezTo>
                  <a:pt x="6019012" y="1690495"/>
                  <a:pt x="6013589" y="1674807"/>
                  <a:pt x="6013589" y="1656989"/>
                </a:cubicBezTo>
                <a:cubicBezTo>
                  <a:pt x="6013589" y="1645368"/>
                  <a:pt x="6015913" y="1634135"/>
                  <a:pt x="6020561" y="1623289"/>
                </a:cubicBezTo>
                <a:cubicBezTo>
                  <a:pt x="6025210" y="1612444"/>
                  <a:pt x="6031988" y="1602566"/>
                  <a:pt x="6040897" y="1593657"/>
                </a:cubicBezTo>
                <a:cubicBezTo>
                  <a:pt x="6049807" y="1584748"/>
                  <a:pt x="6060653" y="1577582"/>
                  <a:pt x="6073435" y="1572159"/>
                </a:cubicBezTo>
                <a:cubicBezTo>
                  <a:pt x="6086217" y="1566736"/>
                  <a:pt x="6100743" y="1564025"/>
                  <a:pt x="6117012" y="1564025"/>
                </a:cubicBezTo>
                <a:close/>
                <a:moveTo>
                  <a:pt x="7224179" y="1496626"/>
                </a:moveTo>
                <a:cubicBezTo>
                  <a:pt x="7240447" y="1496626"/>
                  <a:pt x="7254005" y="1500499"/>
                  <a:pt x="7264851" y="1508247"/>
                </a:cubicBezTo>
                <a:cubicBezTo>
                  <a:pt x="7275697" y="1515993"/>
                  <a:pt x="7281119" y="1530325"/>
                  <a:pt x="7281119" y="1551242"/>
                </a:cubicBezTo>
                <a:cubicBezTo>
                  <a:pt x="7281119" y="1574483"/>
                  <a:pt x="7280538" y="1601017"/>
                  <a:pt x="7279376" y="1630843"/>
                </a:cubicBezTo>
                <a:cubicBezTo>
                  <a:pt x="7278214" y="1660669"/>
                  <a:pt x="7276858" y="1692819"/>
                  <a:pt x="7275309" y="1727293"/>
                </a:cubicBezTo>
                <a:cubicBezTo>
                  <a:pt x="7273759" y="1761767"/>
                  <a:pt x="7272017" y="1797790"/>
                  <a:pt x="7270080" y="1835363"/>
                </a:cubicBezTo>
                <a:cubicBezTo>
                  <a:pt x="7268143" y="1872936"/>
                  <a:pt x="7266400" y="1911091"/>
                  <a:pt x="7264851" y="1949825"/>
                </a:cubicBezTo>
                <a:cubicBezTo>
                  <a:pt x="7291190" y="1924260"/>
                  <a:pt x="7319273" y="1906636"/>
                  <a:pt x="7349099" y="1896952"/>
                </a:cubicBezTo>
                <a:cubicBezTo>
                  <a:pt x="7378925" y="1887268"/>
                  <a:pt x="7403135" y="1882427"/>
                  <a:pt x="7421727" y="1882427"/>
                </a:cubicBezTo>
                <a:cubicBezTo>
                  <a:pt x="7446517" y="1882427"/>
                  <a:pt x="7466853" y="1886881"/>
                  <a:pt x="7482735" y="1895790"/>
                </a:cubicBezTo>
                <a:cubicBezTo>
                  <a:pt x="7498617" y="1904699"/>
                  <a:pt x="7511205" y="1917094"/>
                  <a:pt x="7520501" y="1932976"/>
                </a:cubicBezTo>
                <a:cubicBezTo>
                  <a:pt x="7529797" y="1948857"/>
                  <a:pt x="7536189" y="1967256"/>
                  <a:pt x="7539675" y="1988173"/>
                </a:cubicBezTo>
                <a:cubicBezTo>
                  <a:pt x="7543161" y="2009090"/>
                  <a:pt x="7544905" y="2031556"/>
                  <a:pt x="7544905" y="2055572"/>
                </a:cubicBezTo>
                <a:cubicBezTo>
                  <a:pt x="7544905" y="2096631"/>
                  <a:pt x="7542193" y="2139239"/>
                  <a:pt x="7536770" y="2183397"/>
                </a:cubicBezTo>
                <a:cubicBezTo>
                  <a:pt x="7531347" y="2227555"/>
                  <a:pt x="7528635" y="2269002"/>
                  <a:pt x="7528635" y="2307737"/>
                </a:cubicBezTo>
                <a:cubicBezTo>
                  <a:pt x="7528635" y="2335626"/>
                  <a:pt x="7531153" y="2360416"/>
                  <a:pt x="7536189" y="2382108"/>
                </a:cubicBezTo>
                <a:cubicBezTo>
                  <a:pt x="7541225" y="2403800"/>
                  <a:pt x="7551489" y="2420456"/>
                  <a:pt x="7566983" y="2432076"/>
                </a:cubicBezTo>
                <a:cubicBezTo>
                  <a:pt x="7556138" y="2439823"/>
                  <a:pt x="7544905" y="2446795"/>
                  <a:pt x="7533284" y="2452993"/>
                </a:cubicBezTo>
                <a:cubicBezTo>
                  <a:pt x="7523213" y="2457641"/>
                  <a:pt x="7511593" y="2462096"/>
                  <a:pt x="7498423" y="2466357"/>
                </a:cubicBezTo>
                <a:cubicBezTo>
                  <a:pt x="7485253" y="2470618"/>
                  <a:pt x="7471695" y="2472748"/>
                  <a:pt x="7457751" y="2472748"/>
                </a:cubicBezTo>
                <a:cubicBezTo>
                  <a:pt x="7439158" y="2472748"/>
                  <a:pt x="7423471" y="2469262"/>
                  <a:pt x="7410687" y="2462289"/>
                </a:cubicBezTo>
                <a:cubicBezTo>
                  <a:pt x="7397905" y="2455317"/>
                  <a:pt x="7387833" y="2445827"/>
                  <a:pt x="7380475" y="2433819"/>
                </a:cubicBezTo>
                <a:cubicBezTo>
                  <a:pt x="7373115" y="2421811"/>
                  <a:pt x="7367692" y="2407673"/>
                  <a:pt x="7364205" y="2391404"/>
                </a:cubicBezTo>
                <a:cubicBezTo>
                  <a:pt x="7360719" y="2375136"/>
                  <a:pt x="7358976" y="2358092"/>
                  <a:pt x="7358976" y="2340274"/>
                </a:cubicBezTo>
                <a:cubicBezTo>
                  <a:pt x="7358976" y="2321681"/>
                  <a:pt x="7360139" y="2301927"/>
                  <a:pt x="7362463" y="2281010"/>
                </a:cubicBezTo>
                <a:cubicBezTo>
                  <a:pt x="7364787" y="2260093"/>
                  <a:pt x="7367304" y="2239370"/>
                  <a:pt x="7370016" y="2218840"/>
                </a:cubicBezTo>
                <a:cubicBezTo>
                  <a:pt x="7372727" y="2198310"/>
                  <a:pt x="7375245" y="2178168"/>
                  <a:pt x="7377569" y="2158413"/>
                </a:cubicBezTo>
                <a:cubicBezTo>
                  <a:pt x="7379893" y="2138659"/>
                  <a:pt x="7381055" y="2120259"/>
                  <a:pt x="7381055" y="2103216"/>
                </a:cubicBezTo>
                <a:cubicBezTo>
                  <a:pt x="7381055" y="2073777"/>
                  <a:pt x="7376020" y="2049955"/>
                  <a:pt x="7365949" y="2031750"/>
                </a:cubicBezTo>
                <a:cubicBezTo>
                  <a:pt x="7355877" y="2013544"/>
                  <a:pt x="7336510" y="2004442"/>
                  <a:pt x="7307846" y="2004442"/>
                </a:cubicBezTo>
                <a:cubicBezTo>
                  <a:pt x="7291577" y="2004442"/>
                  <a:pt x="7276471" y="2012189"/>
                  <a:pt x="7262526" y="2027683"/>
                </a:cubicBezTo>
                <a:cubicBezTo>
                  <a:pt x="7261751" y="2045501"/>
                  <a:pt x="7261364" y="2063319"/>
                  <a:pt x="7261364" y="2081137"/>
                </a:cubicBezTo>
                <a:cubicBezTo>
                  <a:pt x="7261364" y="2098955"/>
                  <a:pt x="7261364" y="2116386"/>
                  <a:pt x="7261364" y="2133429"/>
                </a:cubicBezTo>
                <a:cubicBezTo>
                  <a:pt x="7261364" y="2210125"/>
                  <a:pt x="7264657" y="2276362"/>
                  <a:pt x="7271241" y="2332140"/>
                </a:cubicBezTo>
                <a:cubicBezTo>
                  <a:pt x="7277827" y="2387918"/>
                  <a:pt x="7290803" y="2426653"/>
                  <a:pt x="7310171" y="2448345"/>
                </a:cubicBezTo>
                <a:cubicBezTo>
                  <a:pt x="7266013" y="2455317"/>
                  <a:pt x="7228827" y="2458803"/>
                  <a:pt x="7198613" y="2458803"/>
                </a:cubicBezTo>
                <a:cubicBezTo>
                  <a:pt x="7158329" y="2458803"/>
                  <a:pt x="7129278" y="2449894"/>
                  <a:pt x="7111460" y="2432076"/>
                </a:cubicBezTo>
                <a:cubicBezTo>
                  <a:pt x="7093642" y="2414258"/>
                  <a:pt x="7084733" y="2382495"/>
                  <a:pt x="7084733" y="2336788"/>
                </a:cubicBezTo>
                <a:cubicBezTo>
                  <a:pt x="7084733" y="2308124"/>
                  <a:pt x="7085119" y="2282946"/>
                  <a:pt x="7085895" y="2261255"/>
                </a:cubicBezTo>
                <a:cubicBezTo>
                  <a:pt x="7086669" y="2239563"/>
                  <a:pt x="7087831" y="2218646"/>
                  <a:pt x="7089381" y="2198504"/>
                </a:cubicBezTo>
                <a:cubicBezTo>
                  <a:pt x="7090931" y="2178362"/>
                  <a:pt x="7092286" y="2157058"/>
                  <a:pt x="7093448" y="2134591"/>
                </a:cubicBezTo>
                <a:cubicBezTo>
                  <a:pt x="7094611" y="2112125"/>
                  <a:pt x="7095965" y="2085592"/>
                  <a:pt x="7097515" y="2054991"/>
                </a:cubicBezTo>
                <a:cubicBezTo>
                  <a:pt x="7099065" y="2024390"/>
                  <a:pt x="7100227" y="1987786"/>
                  <a:pt x="7101001" y="1945177"/>
                </a:cubicBezTo>
                <a:cubicBezTo>
                  <a:pt x="7101776" y="1902569"/>
                  <a:pt x="7102163" y="1851439"/>
                  <a:pt x="7102163" y="1791787"/>
                </a:cubicBezTo>
                <a:cubicBezTo>
                  <a:pt x="7102163" y="1740656"/>
                  <a:pt x="7100033" y="1693787"/>
                  <a:pt x="7095772" y="1651179"/>
                </a:cubicBezTo>
                <a:cubicBezTo>
                  <a:pt x="7091511" y="1608570"/>
                  <a:pt x="7083571" y="1573709"/>
                  <a:pt x="7071950" y="1546594"/>
                </a:cubicBezTo>
                <a:cubicBezTo>
                  <a:pt x="7089768" y="1537298"/>
                  <a:pt x="7107587" y="1528776"/>
                  <a:pt x="7125405" y="1521029"/>
                </a:cubicBezTo>
                <a:cubicBezTo>
                  <a:pt x="7140898" y="1514831"/>
                  <a:pt x="7157361" y="1509215"/>
                  <a:pt x="7174791" y="1504179"/>
                </a:cubicBezTo>
                <a:cubicBezTo>
                  <a:pt x="7192223" y="1499144"/>
                  <a:pt x="7208684" y="1496626"/>
                  <a:pt x="7224179" y="1496626"/>
                </a:cubicBezTo>
                <a:close/>
                <a:moveTo>
                  <a:pt x="5471579" y="1496626"/>
                </a:moveTo>
                <a:cubicBezTo>
                  <a:pt x="5487848" y="1496626"/>
                  <a:pt x="5501405" y="1500499"/>
                  <a:pt x="5512251" y="1508247"/>
                </a:cubicBezTo>
                <a:cubicBezTo>
                  <a:pt x="5523097" y="1515993"/>
                  <a:pt x="5528519" y="1530325"/>
                  <a:pt x="5528519" y="1551242"/>
                </a:cubicBezTo>
                <a:cubicBezTo>
                  <a:pt x="5528519" y="1574483"/>
                  <a:pt x="5527938" y="1601017"/>
                  <a:pt x="5526776" y="1630843"/>
                </a:cubicBezTo>
                <a:cubicBezTo>
                  <a:pt x="5525614" y="1660669"/>
                  <a:pt x="5524259" y="1692819"/>
                  <a:pt x="5522709" y="1727293"/>
                </a:cubicBezTo>
                <a:cubicBezTo>
                  <a:pt x="5521160" y="1761767"/>
                  <a:pt x="5519417" y="1797790"/>
                  <a:pt x="5517480" y="1835363"/>
                </a:cubicBezTo>
                <a:cubicBezTo>
                  <a:pt x="5515544" y="1872936"/>
                  <a:pt x="5513800" y="1911091"/>
                  <a:pt x="5512251" y="1949825"/>
                </a:cubicBezTo>
                <a:cubicBezTo>
                  <a:pt x="5538590" y="1924260"/>
                  <a:pt x="5566674" y="1906636"/>
                  <a:pt x="5596499" y="1896952"/>
                </a:cubicBezTo>
                <a:cubicBezTo>
                  <a:pt x="5626325" y="1887268"/>
                  <a:pt x="5650535" y="1882427"/>
                  <a:pt x="5669127" y="1882427"/>
                </a:cubicBezTo>
                <a:cubicBezTo>
                  <a:pt x="5693917" y="1882427"/>
                  <a:pt x="5714253" y="1886881"/>
                  <a:pt x="5730135" y="1895790"/>
                </a:cubicBezTo>
                <a:cubicBezTo>
                  <a:pt x="5746016" y="1904699"/>
                  <a:pt x="5758605" y="1917094"/>
                  <a:pt x="5767901" y="1932976"/>
                </a:cubicBezTo>
                <a:cubicBezTo>
                  <a:pt x="5777197" y="1948857"/>
                  <a:pt x="5783589" y="1967256"/>
                  <a:pt x="5787075" y="1988173"/>
                </a:cubicBezTo>
                <a:cubicBezTo>
                  <a:pt x="5790561" y="2009090"/>
                  <a:pt x="5792305" y="2031556"/>
                  <a:pt x="5792305" y="2055572"/>
                </a:cubicBezTo>
                <a:cubicBezTo>
                  <a:pt x="5792305" y="2096631"/>
                  <a:pt x="5789593" y="2139239"/>
                  <a:pt x="5784170" y="2183397"/>
                </a:cubicBezTo>
                <a:cubicBezTo>
                  <a:pt x="5778747" y="2227555"/>
                  <a:pt x="5776035" y="2269002"/>
                  <a:pt x="5776035" y="2307737"/>
                </a:cubicBezTo>
                <a:cubicBezTo>
                  <a:pt x="5776035" y="2335626"/>
                  <a:pt x="5778553" y="2360416"/>
                  <a:pt x="5783589" y="2382108"/>
                </a:cubicBezTo>
                <a:cubicBezTo>
                  <a:pt x="5788625" y="2403800"/>
                  <a:pt x="5798889" y="2420456"/>
                  <a:pt x="5814383" y="2432076"/>
                </a:cubicBezTo>
                <a:cubicBezTo>
                  <a:pt x="5803537" y="2439823"/>
                  <a:pt x="5792305" y="2446795"/>
                  <a:pt x="5780684" y="2452993"/>
                </a:cubicBezTo>
                <a:cubicBezTo>
                  <a:pt x="5770613" y="2457641"/>
                  <a:pt x="5758993" y="2462096"/>
                  <a:pt x="5745823" y="2466357"/>
                </a:cubicBezTo>
                <a:cubicBezTo>
                  <a:pt x="5732653" y="2470618"/>
                  <a:pt x="5719095" y="2472748"/>
                  <a:pt x="5705151" y="2472748"/>
                </a:cubicBezTo>
                <a:cubicBezTo>
                  <a:pt x="5686558" y="2472748"/>
                  <a:pt x="5670870" y="2469262"/>
                  <a:pt x="5658087" y="2462289"/>
                </a:cubicBezTo>
                <a:cubicBezTo>
                  <a:pt x="5645305" y="2455317"/>
                  <a:pt x="5635235" y="2445827"/>
                  <a:pt x="5627875" y="2433819"/>
                </a:cubicBezTo>
                <a:cubicBezTo>
                  <a:pt x="5620515" y="2421811"/>
                  <a:pt x="5615092" y="2407673"/>
                  <a:pt x="5611606" y="2391404"/>
                </a:cubicBezTo>
                <a:cubicBezTo>
                  <a:pt x="5608120" y="2375136"/>
                  <a:pt x="5606376" y="2358092"/>
                  <a:pt x="5606376" y="2340274"/>
                </a:cubicBezTo>
                <a:cubicBezTo>
                  <a:pt x="5606376" y="2321681"/>
                  <a:pt x="5607539" y="2301927"/>
                  <a:pt x="5609863" y="2281010"/>
                </a:cubicBezTo>
                <a:cubicBezTo>
                  <a:pt x="5612187" y="2260093"/>
                  <a:pt x="5614704" y="2239370"/>
                  <a:pt x="5617416" y="2218840"/>
                </a:cubicBezTo>
                <a:cubicBezTo>
                  <a:pt x="5620128" y="2198310"/>
                  <a:pt x="5622645" y="2178168"/>
                  <a:pt x="5624969" y="2158413"/>
                </a:cubicBezTo>
                <a:cubicBezTo>
                  <a:pt x="5627294" y="2138659"/>
                  <a:pt x="5628456" y="2120259"/>
                  <a:pt x="5628456" y="2103216"/>
                </a:cubicBezTo>
                <a:cubicBezTo>
                  <a:pt x="5628456" y="2073777"/>
                  <a:pt x="5623420" y="2049955"/>
                  <a:pt x="5613349" y="2031750"/>
                </a:cubicBezTo>
                <a:cubicBezTo>
                  <a:pt x="5603278" y="2013544"/>
                  <a:pt x="5583910" y="2004442"/>
                  <a:pt x="5555246" y="2004442"/>
                </a:cubicBezTo>
                <a:cubicBezTo>
                  <a:pt x="5538978" y="2004442"/>
                  <a:pt x="5523871" y="2012189"/>
                  <a:pt x="5509926" y="2027683"/>
                </a:cubicBezTo>
                <a:cubicBezTo>
                  <a:pt x="5509152" y="2045501"/>
                  <a:pt x="5508764" y="2063319"/>
                  <a:pt x="5508764" y="2081137"/>
                </a:cubicBezTo>
                <a:cubicBezTo>
                  <a:pt x="5508764" y="2098955"/>
                  <a:pt x="5508764" y="2116386"/>
                  <a:pt x="5508764" y="2133429"/>
                </a:cubicBezTo>
                <a:cubicBezTo>
                  <a:pt x="5508764" y="2210125"/>
                  <a:pt x="5512057" y="2276362"/>
                  <a:pt x="5518642" y="2332140"/>
                </a:cubicBezTo>
                <a:cubicBezTo>
                  <a:pt x="5525227" y="2387918"/>
                  <a:pt x="5538203" y="2426653"/>
                  <a:pt x="5557571" y="2448345"/>
                </a:cubicBezTo>
                <a:cubicBezTo>
                  <a:pt x="5513413" y="2455317"/>
                  <a:pt x="5476227" y="2458803"/>
                  <a:pt x="5446014" y="2458803"/>
                </a:cubicBezTo>
                <a:cubicBezTo>
                  <a:pt x="5405730" y="2458803"/>
                  <a:pt x="5376678" y="2449894"/>
                  <a:pt x="5358860" y="2432076"/>
                </a:cubicBezTo>
                <a:cubicBezTo>
                  <a:pt x="5341042" y="2414258"/>
                  <a:pt x="5332133" y="2382495"/>
                  <a:pt x="5332133" y="2336788"/>
                </a:cubicBezTo>
                <a:cubicBezTo>
                  <a:pt x="5332133" y="2308124"/>
                  <a:pt x="5332520" y="2282946"/>
                  <a:pt x="5333295" y="2261255"/>
                </a:cubicBezTo>
                <a:cubicBezTo>
                  <a:pt x="5334069" y="2239563"/>
                  <a:pt x="5335231" y="2218646"/>
                  <a:pt x="5336781" y="2198504"/>
                </a:cubicBezTo>
                <a:cubicBezTo>
                  <a:pt x="5338331" y="2178362"/>
                  <a:pt x="5339686" y="2157058"/>
                  <a:pt x="5340848" y="2134591"/>
                </a:cubicBezTo>
                <a:cubicBezTo>
                  <a:pt x="5342010" y="2112125"/>
                  <a:pt x="5343366" y="2085592"/>
                  <a:pt x="5344916" y="2054991"/>
                </a:cubicBezTo>
                <a:cubicBezTo>
                  <a:pt x="5346465" y="2024390"/>
                  <a:pt x="5347628" y="1987786"/>
                  <a:pt x="5348401" y="1945177"/>
                </a:cubicBezTo>
                <a:cubicBezTo>
                  <a:pt x="5349176" y="1902569"/>
                  <a:pt x="5349564" y="1851439"/>
                  <a:pt x="5349564" y="1791787"/>
                </a:cubicBezTo>
                <a:cubicBezTo>
                  <a:pt x="5349564" y="1740656"/>
                  <a:pt x="5347433" y="1693787"/>
                  <a:pt x="5343172" y="1651179"/>
                </a:cubicBezTo>
                <a:cubicBezTo>
                  <a:pt x="5338911" y="1608570"/>
                  <a:pt x="5330971" y="1573709"/>
                  <a:pt x="5319350" y="1546594"/>
                </a:cubicBezTo>
                <a:cubicBezTo>
                  <a:pt x="5337168" y="1537298"/>
                  <a:pt x="5354987" y="1528776"/>
                  <a:pt x="5372805" y="1521029"/>
                </a:cubicBezTo>
                <a:cubicBezTo>
                  <a:pt x="5388298" y="1514831"/>
                  <a:pt x="5404761" y="1509215"/>
                  <a:pt x="5422192" y="1504179"/>
                </a:cubicBezTo>
                <a:cubicBezTo>
                  <a:pt x="5439623" y="1499144"/>
                  <a:pt x="5456086" y="1496626"/>
                  <a:pt x="5471579" y="1496626"/>
                </a:cubicBezTo>
                <a:close/>
                <a:moveTo>
                  <a:pt x="5438375" y="1128351"/>
                </a:moveTo>
                <a:cubicBezTo>
                  <a:pt x="5453869" y="1128351"/>
                  <a:pt x="5467426" y="1131063"/>
                  <a:pt x="5479047" y="1136486"/>
                </a:cubicBezTo>
                <a:cubicBezTo>
                  <a:pt x="5490667" y="1141909"/>
                  <a:pt x="5500351" y="1149268"/>
                  <a:pt x="5508098" y="1158565"/>
                </a:cubicBezTo>
                <a:cubicBezTo>
                  <a:pt x="5515845" y="1167861"/>
                  <a:pt x="5521655" y="1178513"/>
                  <a:pt x="5525528" y="1190521"/>
                </a:cubicBezTo>
                <a:cubicBezTo>
                  <a:pt x="5529402" y="1202529"/>
                  <a:pt x="5531339" y="1214730"/>
                  <a:pt x="5531339" y="1227126"/>
                </a:cubicBezTo>
                <a:cubicBezTo>
                  <a:pt x="5531339" y="1240295"/>
                  <a:pt x="5529402" y="1252884"/>
                  <a:pt x="5525528" y="1264892"/>
                </a:cubicBezTo>
                <a:cubicBezTo>
                  <a:pt x="5521655" y="1276900"/>
                  <a:pt x="5515651" y="1287939"/>
                  <a:pt x="5507517" y="1298011"/>
                </a:cubicBezTo>
                <a:cubicBezTo>
                  <a:pt x="5499382" y="1308082"/>
                  <a:pt x="5489699" y="1316022"/>
                  <a:pt x="5478465" y="1321833"/>
                </a:cubicBezTo>
                <a:cubicBezTo>
                  <a:pt x="5467233" y="1327643"/>
                  <a:pt x="5453869" y="1330548"/>
                  <a:pt x="5438375" y="1330548"/>
                </a:cubicBezTo>
                <a:cubicBezTo>
                  <a:pt x="5405837" y="1330548"/>
                  <a:pt x="5382209" y="1321252"/>
                  <a:pt x="5367489" y="1302659"/>
                </a:cubicBezTo>
                <a:cubicBezTo>
                  <a:pt x="5352770" y="1284066"/>
                  <a:pt x="5345410" y="1263149"/>
                  <a:pt x="5345410" y="1239908"/>
                </a:cubicBezTo>
                <a:cubicBezTo>
                  <a:pt x="5345410" y="1226738"/>
                  <a:pt x="5347735" y="1213375"/>
                  <a:pt x="5352383" y="1199817"/>
                </a:cubicBezTo>
                <a:cubicBezTo>
                  <a:pt x="5357032" y="1186260"/>
                  <a:pt x="5363423" y="1174252"/>
                  <a:pt x="5371556" y="1163794"/>
                </a:cubicBezTo>
                <a:cubicBezTo>
                  <a:pt x="5379691" y="1153335"/>
                  <a:pt x="5389376" y="1144814"/>
                  <a:pt x="5400609" y="1138229"/>
                </a:cubicBezTo>
                <a:cubicBezTo>
                  <a:pt x="5411841" y="1131644"/>
                  <a:pt x="5424430" y="1128351"/>
                  <a:pt x="5438375" y="1128351"/>
                </a:cubicBezTo>
                <a:close/>
                <a:moveTo>
                  <a:pt x="3497618" y="1128351"/>
                </a:moveTo>
                <a:cubicBezTo>
                  <a:pt x="3513113" y="1128351"/>
                  <a:pt x="3526670" y="1131063"/>
                  <a:pt x="3538289" y="1136486"/>
                </a:cubicBezTo>
                <a:cubicBezTo>
                  <a:pt x="3549910" y="1141909"/>
                  <a:pt x="3559594" y="1149268"/>
                  <a:pt x="3567341" y="1158565"/>
                </a:cubicBezTo>
                <a:cubicBezTo>
                  <a:pt x="3575089" y="1167861"/>
                  <a:pt x="3580899" y="1178513"/>
                  <a:pt x="3584772" y="1190521"/>
                </a:cubicBezTo>
                <a:cubicBezTo>
                  <a:pt x="3588645" y="1202529"/>
                  <a:pt x="3590582" y="1214730"/>
                  <a:pt x="3590582" y="1227126"/>
                </a:cubicBezTo>
                <a:cubicBezTo>
                  <a:pt x="3590582" y="1240295"/>
                  <a:pt x="3588645" y="1252884"/>
                  <a:pt x="3584772" y="1264892"/>
                </a:cubicBezTo>
                <a:cubicBezTo>
                  <a:pt x="3580899" y="1276900"/>
                  <a:pt x="3574895" y="1287939"/>
                  <a:pt x="3566760" y="1298011"/>
                </a:cubicBezTo>
                <a:cubicBezTo>
                  <a:pt x="3558625" y="1308082"/>
                  <a:pt x="3548943" y="1316022"/>
                  <a:pt x="3537709" y="1321833"/>
                </a:cubicBezTo>
                <a:cubicBezTo>
                  <a:pt x="3526475" y="1327643"/>
                  <a:pt x="3513113" y="1330548"/>
                  <a:pt x="3497618" y="1330548"/>
                </a:cubicBezTo>
                <a:cubicBezTo>
                  <a:pt x="3465081" y="1330548"/>
                  <a:pt x="3441453" y="1321252"/>
                  <a:pt x="3426733" y="1302659"/>
                </a:cubicBezTo>
                <a:cubicBezTo>
                  <a:pt x="3412014" y="1284066"/>
                  <a:pt x="3404655" y="1263149"/>
                  <a:pt x="3404655" y="1239908"/>
                </a:cubicBezTo>
                <a:cubicBezTo>
                  <a:pt x="3404655" y="1226738"/>
                  <a:pt x="3406979" y="1213375"/>
                  <a:pt x="3411626" y="1199817"/>
                </a:cubicBezTo>
                <a:cubicBezTo>
                  <a:pt x="3416275" y="1186260"/>
                  <a:pt x="3422665" y="1174252"/>
                  <a:pt x="3430801" y="1163794"/>
                </a:cubicBezTo>
                <a:cubicBezTo>
                  <a:pt x="3438935" y="1153335"/>
                  <a:pt x="3448618" y="1144814"/>
                  <a:pt x="3459851" y="1138229"/>
                </a:cubicBezTo>
                <a:cubicBezTo>
                  <a:pt x="3471085" y="1131644"/>
                  <a:pt x="3483673" y="1128351"/>
                  <a:pt x="3497618" y="1128351"/>
                </a:cubicBezTo>
                <a:close/>
                <a:moveTo>
                  <a:pt x="1448810" y="1128351"/>
                </a:moveTo>
                <a:cubicBezTo>
                  <a:pt x="1464304" y="1128351"/>
                  <a:pt x="1477861" y="1131063"/>
                  <a:pt x="1489482" y="1136486"/>
                </a:cubicBezTo>
                <a:cubicBezTo>
                  <a:pt x="1501102" y="1141909"/>
                  <a:pt x="1510785" y="1149268"/>
                  <a:pt x="1518533" y="1158565"/>
                </a:cubicBezTo>
                <a:cubicBezTo>
                  <a:pt x="1526280" y="1167861"/>
                  <a:pt x="1532090" y="1178513"/>
                  <a:pt x="1535964" y="1190521"/>
                </a:cubicBezTo>
                <a:cubicBezTo>
                  <a:pt x="1539838" y="1202529"/>
                  <a:pt x="1541774" y="1214730"/>
                  <a:pt x="1541774" y="1227126"/>
                </a:cubicBezTo>
                <a:cubicBezTo>
                  <a:pt x="1541774" y="1240295"/>
                  <a:pt x="1539838" y="1252884"/>
                  <a:pt x="1535964" y="1264892"/>
                </a:cubicBezTo>
                <a:cubicBezTo>
                  <a:pt x="1532090" y="1276900"/>
                  <a:pt x="1526086" y="1287939"/>
                  <a:pt x="1517952" y="1298011"/>
                </a:cubicBezTo>
                <a:cubicBezTo>
                  <a:pt x="1509818" y="1308082"/>
                  <a:pt x="1500133" y="1316022"/>
                  <a:pt x="1488900" y="1321833"/>
                </a:cubicBezTo>
                <a:cubicBezTo>
                  <a:pt x="1477667" y="1327643"/>
                  <a:pt x="1464304" y="1330548"/>
                  <a:pt x="1448810" y="1330548"/>
                </a:cubicBezTo>
                <a:cubicBezTo>
                  <a:pt x="1416273" y="1330548"/>
                  <a:pt x="1392644" y="1321252"/>
                  <a:pt x="1377925" y="1302659"/>
                </a:cubicBezTo>
                <a:cubicBezTo>
                  <a:pt x="1363205" y="1284066"/>
                  <a:pt x="1355846" y="1263149"/>
                  <a:pt x="1355846" y="1239908"/>
                </a:cubicBezTo>
                <a:cubicBezTo>
                  <a:pt x="1355846" y="1226738"/>
                  <a:pt x="1358170" y="1213375"/>
                  <a:pt x="1362818" y="1199817"/>
                </a:cubicBezTo>
                <a:cubicBezTo>
                  <a:pt x="1367466" y="1186260"/>
                  <a:pt x="1373857" y="1174252"/>
                  <a:pt x="1381992" y="1163794"/>
                </a:cubicBezTo>
                <a:cubicBezTo>
                  <a:pt x="1390127" y="1153335"/>
                  <a:pt x="1399810" y="1144814"/>
                  <a:pt x="1411044" y="1138229"/>
                </a:cubicBezTo>
                <a:cubicBezTo>
                  <a:pt x="1422276" y="1131644"/>
                  <a:pt x="1434865" y="1128351"/>
                  <a:pt x="1448810" y="1128351"/>
                </a:cubicBezTo>
                <a:close/>
                <a:moveTo>
                  <a:pt x="6872001" y="686772"/>
                </a:moveTo>
                <a:cubicBezTo>
                  <a:pt x="6863479" y="714662"/>
                  <a:pt x="6857088" y="742551"/>
                  <a:pt x="6852827" y="770440"/>
                </a:cubicBezTo>
                <a:cubicBezTo>
                  <a:pt x="6848567" y="798329"/>
                  <a:pt x="6846436" y="824282"/>
                  <a:pt x="6846436" y="848297"/>
                </a:cubicBezTo>
                <a:cubicBezTo>
                  <a:pt x="6846436" y="880835"/>
                  <a:pt x="6850891" y="907175"/>
                  <a:pt x="6859799" y="927317"/>
                </a:cubicBezTo>
                <a:cubicBezTo>
                  <a:pt x="6868709" y="947459"/>
                  <a:pt x="6884009" y="957530"/>
                  <a:pt x="6905701" y="957530"/>
                </a:cubicBezTo>
                <a:cubicBezTo>
                  <a:pt x="6918871" y="957530"/>
                  <a:pt x="6930297" y="952688"/>
                  <a:pt x="6939981" y="943004"/>
                </a:cubicBezTo>
                <a:cubicBezTo>
                  <a:pt x="6949665" y="933321"/>
                  <a:pt x="6957799" y="920344"/>
                  <a:pt x="6964385" y="904076"/>
                </a:cubicBezTo>
                <a:cubicBezTo>
                  <a:pt x="6970969" y="887807"/>
                  <a:pt x="6976393" y="869214"/>
                  <a:pt x="6980653" y="848297"/>
                </a:cubicBezTo>
                <a:cubicBezTo>
                  <a:pt x="6984913" y="827380"/>
                  <a:pt x="6987819" y="806076"/>
                  <a:pt x="6989369" y="784385"/>
                </a:cubicBezTo>
                <a:cubicBezTo>
                  <a:pt x="6952183" y="779736"/>
                  <a:pt x="6924487" y="768310"/>
                  <a:pt x="6906281" y="750104"/>
                </a:cubicBezTo>
                <a:cubicBezTo>
                  <a:pt x="6888077" y="731899"/>
                  <a:pt x="6876650" y="710788"/>
                  <a:pt x="6872001" y="686772"/>
                </a:cubicBezTo>
                <a:close/>
                <a:moveTo>
                  <a:pt x="5433726" y="686772"/>
                </a:moveTo>
                <a:cubicBezTo>
                  <a:pt x="5425205" y="714662"/>
                  <a:pt x="5418814" y="742551"/>
                  <a:pt x="5414553" y="770440"/>
                </a:cubicBezTo>
                <a:cubicBezTo>
                  <a:pt x="5410292" y="798329"/>
                  <a:pt x="5408161" y="824282"/>
                  <a:pt x="5408161" y="848297"/>
                </a:cubicBezTo>
                <a:cubicBezTo>
                  <a:pt x="5408161" y="880835"/>
                  <a:pt x="5412617" y="907175"/>
                  <a:pt x="5421525" y="927317"/>
                </a:cubicBezTo>
                <a:cubicBezTo>
                  <a:pt x="5430434" y="947459"/>
                  <a:pt x="5445734" y="957530"/>
                  <a:pt x="5467426" y="957530"/>
                </a:cubicBezTo>
                <a:cubicBezTo>
                  <a:pt x="5480596" y="957530"/>
                  <a:pt x="5492023" y="952688"/>
                  <a:pt x="5501706" y="943004"/>
                </a:cubicBezTo>
                <a:cubicBezTo>
                  <a:pt x="5511390" y="933321"/>
                  <a:pt x="5519525" y="920344"/>
                  <a:pt x="5526109" y="904076"/>
                </a:cubicBezTo>
                <a:cubicBezTo>
                  <a:pt x="5532695" y="887807"/>
                  <a:pt x="5538117" y="869214"/>
                  <a:pt x="5542378" y="848297"/>
                </a:cubicBezTo>
                <a:cubicBezTo>
                  <a:pt x="5546640" y="827380"/>
                  <a:pt x="5549544" y="806076"/>
                  <a:pt x="5551093" y="784385"/>
                </a:cubicBezTo>
                <a:cubicBezTo>
                  <a:pt x="5513908" y="779736"/>
                  <a:pt x="5486213" y="768310"/>
                  <a:pt x="5468007" y="750104"/>
                </a:cubicBezTo>
                <a:cubicBezTo>
                  <a:pt x="5449802" y="731899"/>
                  <a:pt x="5438375" y="710788"/>
                  <a:pt x="5433726" y="686772"/>
                </a:cubicBezTo>
                <a:close/>
                <a:moveTo>
                  <a:pt x="11963495" y="608915"/>
                </a:moveTo>
                <a:cubicBezTo>
                  <a:pt x="11948002" y="622860"/>
                  <a:pt x="11934057" y="641646"/>
                  <a:pt x="11921662" y="665274"/>
                </a:cubicBezTo>
                <a:cubicBezTo>
                  <a:pt x="11909266" y="688903"/>
                  <a:pt x="11898807" y="713693"/>
                  <a:pt x="11890286" y="739646"/>
                </a:cubicBezTo>
                <a:cubicBezTo>
                  <a:pt x="11881764" y="765598"/>
                  <a:pt x="11875374" y="791551"/>
                  <a:pt x="11871112" y="817503"/>
                </a:cubicBezTo>
                <a:cubicBezTo>
                  <a:pt x="11866851" y="843455"/>
                  <a:pt x="11864721" y="865728"/>
                  <a:pt x="11864721" y="884321"/>
                </a:cubicBezTo>
                <a:cubicBezTo>
                  <a:pt x="11864721" y="899040"/>
                  <a:pt x="11866077" y="910854"/>
                  <a:pt x="11868788" y="919763"/>
                </a:cubicBezTo>
                <a:cubicBezTo>
                  <a:pt x="11871500" y="928672"/>
                  <a:pt x="11875954" y="933127"/>
                  <a:pt x="11882151" y="933127"/>
                </a:cubicBezTo>
                <a:cubicBezTo>
                  <a:pt x="11889898" y="933127"/>
                  <a:pt x="11899389" y="928479"/>
                  <a:pt x="11910622" y="919182"/>
                </a:cubicBezTo>
                <a:cubicBezTo>
                  <a:pt x="11921856" y="909886"/>
                  <a:pt x="11932895" y="896135"/>
                  <a:pt x="11943740" y="877930"/>
                </a:cubicBezTo>
                <a:cubicBezTo>
                  <a:pt x="11954585" y="859724"/>
                  <a:pt x="11963882" y="837645"/>
                  <a:pt x="11971629" y="811693"/>
                </a:cubicBezTo>
                <a:cubicBezTo>
                  <a:pt x="11979377" y="785740"/>
                  <a:pt x="11983250" y="756108"/>
                  <a:pt x="11983250" y="722796"/>
                </a:cubicBezTo>
                <a:cubicBezTo>
                  <a:pt x="11983250" y="707302"/>
                  <a:pt x="11982088" y="691033"/>
                  <a:pt x="11979764" y="673990"/>
                </a:cubicBezTo>
                <a:cubicBezTo>
                  <a:pt x="11976664" y="653073"/>
                  <a:pt x="11971242" y="631381"/>
                  <a:pt x="11963495" y="608915"/>
                </a:cubicBezTo>
                <a:close/>
                <a:moveTo>
                  <a:pt x="1485996" y="608915"/>
                </a:moveTo>
                <a:cubicBezTo>
                  <a:pt x="1470501" y="622860"/>
                  <a:pt x="1456557" y="641646"/>
                  <a:pt x="1444162" y="665274"/>
                </a:cubicBezTo>
                <a:cubicBezTo>
                  <a:pt x="1431766" y="688903"/>
                  <a:pt x="1421308" y="713693"/>
                  <a:pt x="1412786" y="739646"/>
                </a:cubicBezTo>
                <a:cubicBezTo>
                  <a:pt x="1404265" y="765598"/>
                  <a:pt x="1397873" y="791551"/>
                  <a:pt x="1393613" y="817503"/>
                </a:cubicBezTo>
                <a:cubicBezTo>
                  <a:pt x="1389352" y="843455"/>
                  <a:pt x="1387221" y="865728"/>
                  <a:pt x="1387221" y="884321"/>
                </a:cubicBezTo>
                <a:cubicBezTo>
                  <a:pt x="1387221" y="899040"/>
                  <a:pt x="1388577" y="910854"/>
                  <a:pt x="1391288" y="919763"/>
                </a:cubicBezTo>
                <a:cubicBezTo>
                  <a:pt x="1394000" y="928672"/>
                  <a:pt x="1398455" y="933127"/>
                  <a:pt x="1404652" y="933127"/>
                </a:cubicBezTo>
                <a:cubicBezTo>
                  <a:pt x="1412399" y="933127"/>
                  <a:pt x="1421889" y="928479"/>
                  <a:pt x="1433122" y="919182"/>
                </a:cubicBezTo>
                <a:cubicBezTo>
                  <a:pt x="1444355" y="909886"/>
                  <a:pt x="1455394" y="896135"/>
                  <a:pt x="1466241" y="877930"/>
                </a:cubicBezTo>
                <a:cubicBezTo>
                  <a:pt x="1477086" y="859724"/>
                  <a:pt x="1486383" y="837645"/>
                  <a:pt x="1494130" y="811693"/>
                </a:cubicBezTo>
                <a:cubicBezTo>
                  <a:pt x="1501877" y="785740"/>
                  <a:pt x="1505750" y="756108"/>
                  <a:pt x="1505750" y="722796"/>
                </a:cubicBezTo>
                <a:cubicBezTo>
                  <a:pt x="1505750" y="707302"/>
                  <a:pt x="1504589" y="691033"/>
                  <a:pt x="1502265" y="673990"/>
                </a:cubicBezTo>
                <a:cubicBezTo>
                  <a:pt x="1499166" y="653073"/>
                  <a:pt x="1493742" y="631381"/>
                  <a:pt x="1485996" y="608915"/>
                </a:cubicBezTo>
                <a:close/>
                <a:moveTo>
                  <a:pt x="8202282" y="607753"/>
                </a:moveTo>
                <a:cubicBezTo>
                  <a:pt x="8186013" y="621698"/>
                  <a:pt x="8171681" y="640484"/>
                  <a:pt x="8159286" y="664112"/>
                </a:cubicBezTo>
                <a:cubicBezTo>
                  <a:pt x="8146891" y="687741"/>
                  <a:pt x="8136433" y="712725"/>
                  <a:pt x="8127911" y="739065"/>
                </a:cubicBezTo>
                <a:cubicBezTo>
                  <a:pt x="8119389" y="765404"/>
                  <a:pt x="8112998" y="791551"/>
                  <a:pt x="8108737" y="817503"/>
                </a:cubicBezTo>
                <a:cubicBezTo>
                  <a:pt x="8104476" y="843455"/>
                  <a:pt x="8102345" y="865728"/>
                  <a:pt x="8102345" y="884321"/>
                </a:cubicBezTo>
                <a:cubicBezTo>
                  <a:pt x="8102345" y="899040"/>
                  <a:pt x="8103701" y="910854"/>
                  <a:pt x="8106413" y="919763"/>
                </a:cubicBezTo>
                <a:cubicBezTo>
                  <a:pt x="8109125" y="928672"/>
                  <a:pt x="8113578" y="933127"/>
                  <a:pt x="8119776" y="933127"/>
                </a:cubicBezTo>
                <a:cubicBezTo>
                  <a:pt x="8126748" y="933127"/>
                  <a:pt x="8135851" y="928672"/>
                  <a:pt x="8147084" y="919763"/>
                </a:cubicBezTo>
                <a:cubicBezTo>
                  <a:pt x="8158317" y="910854"/>
                  <a:pt x="8169163" y="898072"/>
                  <a:pt x="8179622" y="881416"/>
                </a:cubicBezTo>
                <a:cubicBezTo>
                  <a:pt x="8190080" y="864760"/>
                  <a:pt x="8199377" y="844036"/>
                  <a:pt x="8207511" y="819246"/>
                </a:cubicBezTo>
                <a:cubicBezTo>
                  <a:pt x="8215645" y="794456"/>
                  <a:pt x="8220100" y="766566"/>
                  <a:pt x="8220875" y="735578"/>
                </a:cubicBezTo>
                <a:cubicBezTo>
                  <a:pt x="8218550" y="708464"/>
                  <a:pt x="8215839" y="683674"/>
                  <a:pt x="8212740" y="661207"/>
                </a:cubicBezTo>
                <a:cubicBezTo>
                  <a:pt x="8209642" y="638741"/>
                  <a:pt x="8206156" y="620923"/>
                  <a:pt x="8202282" y="607753"/>
                </a:cubicBezTo>
                <a:close/>
                <a:moveTo>
                  <a:pt x="9721176" y="605429"/>
                </a:moveTo>
                <a:cubicBezTo>
                  <a:pt x="9706456" y="605429"/>
                  <a:pt x="9692900" y="610077"/>
                  <a:pt x="9680504" y="619373"/>
                </a:cubicBezTo>
                <a:cubicBezTo>
                  <a:pt x="9668108" y="628670"/>
                  <a:pt x="9657070" y="641065"/>
                  <a:pt x="9647386" y="656559"/>
                </a:cubicBezTo>
                <a:cubicBezTo>
                  <a:pt x="9637702" y="672053"/>
                  <a:pt x="9629375" y="689677"/>
                  <a:pt x="9622402" y="709432"/>
                </a:cubicBezTo>
                <a:cubicBezTo>
                  <a:pt x="9615430" y="729187"/>
                  <a:pt x="9610395" y="749910"/>
                  <a:pt x="9607296" y="771602"/>
                </a:cubicBezTo>
                <a:cubicBezTo>
                  <a:pt x="9632861" y="768503"/>
                  <a:pt x="9654358" y="762499"/>
                  <a:pt x="9671790" y="753590"/>
                </a:cubicBezTo>
                <a:cubicBezTo>
                  <a:pt x="9689220" y="744681"/>
                  <a:pt x="9703164" y="734223"/>
                  <a:pt x="9713623" y="722215"/>
                </a:cubicBezTo>
                <a:cubicBezTo>
                  <a:pt x="9724082" y="710207"/>
                  <a:pt x="9731635" y="697618"/>
                  <a:pt x="9736283" y="684448"/>
                </a:cubicBezTo>
                <a:cubicBezTo>
                  <a:pt x="9740932" y="671278"/>
                  <a:pt x="9743255" y="658883"/>
                  <a:pt x="9743255" y="647263"/>
                </a:cubicBezTo>
                <a:cubicBezTo>
                  <a:pt x="9743255" y="634867"/>
                  <a:pt x="9741125" y="624796"/>
                  <a:pt x="9736865" y="617049"/>
                </a:cubicBezTo>
                <a:cubicBezTo>
                  <a:pt x="9732603" y="609302"/>
                  <a:pt x="9727373" y="605429"/>
                  <a:pt x="9721176" y="605429"/>
                </a:cubicBezTo>
                <a:close/>
                <a:moveTo>
                  <a:pt x="3539452" y="605429"/>
                </a:moveTo>
                <a:cubicBezTo>
                  <a:pt x="3524732" y="605429"/>
                  <a:pt x="3511176" y="610077"/>
                  <a:pt x="3498781" y="619373"/>
                </a:cubicBezTo>
                <a:cubicBezTo>
                  <a:pt x="3486384" y="628670"/>
                  <a:pt x="3475345" y="641065"/>
                  <a:pt x="3465662" y="656559"/>
                </a:cubicBezTo>
                <a:cubicBezTo>
                  <a:pt x="3455979" y="672053"/>
                  <a:pt x="3447650" y="689677"/>
                  <a:pt x="3440677" y="709432"/>
                </a:cubicBezTo>
                <a:cubicBezTo>
                  <a:pt x="3433705" y="729187"/>
                  <a:pt x="3428669" y="749910"/>
                  <a:pt x="3425570" y="771602"/>
                </a:cubicBezTo>
                <a:cubicBezTo>
                  <a:pt x="3451135" y="768503"/>
                  <a:pt x="3472634" y="762499"/>
                  <a:pt x="3490065" y="753590"/>
                </a:cubicBezTo>
                <a:cubicBezTo>
                  <a:pt x="3507496" y="744681"/>
                  <a:pt x="3521440" y="734223"/>
                  <a:pt x="3531898" y="722215"/>
                </a:cubicBezTo>
                <a:cubicBezTo>
                  <a:pt x="3542358" y="710207"/>
                  <a:pt x="3549910" y="697618"/>
                  <a:pt x="3554559" y="684448"/>
                </a:cubicBezTo>
                <a:cubicBezTo>
                  <a:pt x="3559206" y="671278"/>
                  <a:pt x="3561530" y="658883"/>
                  <a:pt x="3561530" y="647263"/>
                </a:cubicBezTo>
                <a:cubicBezTo>
                  <a:pt x="3561530" y="634867"/>
                  <a:pt x="3559400" y="624796"/>
                  <a:pt x="3555139" y="617049"/>
                </a:cubicBezTo>
                <a:cubicBezTo>
                  <a:pt x="3550879" y="609302"/>
                  <a:pt x="3545650" y="605429"/>
                  <a:pt x="3539452" y="605429"/>
                </a:cubicBezTo>
                <a:close/>
                <a:moveTo>
                  <a:pt x="2757012" y="603105"/>
                </a:moveTo>
                <a:cubicBezTo>
                  <a:pt x="2735320" y="606204"/>
                  <a:pt x="2716534" y="617243"/>
                  <a:pt x="2700652" y="636223"/>
                </a:cubicBezTo>
                <a:cubicBezTo>
                  <a:pt x="2684770" y="655203"/>
                  <a:pt x="2671600" y="677476"/>
                  <a:pt x="2661143" y="703041"/>
                </a:cubicBezTo>
                <a:cubicBezTo>
                  <a:pt x="2650683" y="728606"/>
                  <a:pt x="2642937" y="755721"/>
                  <a:pt x="2637902" y="784385"/>
                </a:cubicBezTo>
                <a:cubicBezTo>
                  <a:pt x="2632866" y="813048"/>
                  <a:pt x="2630347" y="839001"/>
                  <a:pt x="2630347" y="862242"/>
                </a:cubicBezTo>
                <a:cubicBezTo>
                  <a:pt x="2630347" y="882384"/>
                  <a:pt x="2632091" y="899234"/>
                  <a:pt x="2635578" y="912791"/>
                </a:cubicBezTo>
                <a:cubicBezTo>
                  <a:pt x="2639063" y="926348"/>
                  <a:pt x="2644679" y="933127"/>
                  <a:pt x="2652427" y="933127"/>
                </a:cubicBezTo>
                <a:cubicBezTo>
                  <a:pt x="2660174" y="933127"/>
                  <a:pt x="2669083" y="929060"/>
                  <a:pt x="2679155" y="920925"/>
                </a:cubicBezTo>
                <a:cubicBezTo>
                  <a:pt x="2689225" y="912791"/>
                  <a:pt x="2699102" y="900009"/>
                  <a:pt x="2708787" y="882578"/>
                </a:cubicBezTo>
                <a:cubicBezTo>
                  <a:pt x="2718470" y="865147"/>
                  <a:pt x="2727186" y="842681"/>
                  <a:pt x="2734932" y="815179"/>
                </a:cubicBezTo>
                <a:cubicBezTo>
                  <a:pt x="2742680" y="787677"/>
                  <a:pt x="2748489" y="754559"/>
                  <a:pt x="2752363" y="715824"/>
                </a:cubicBezTo>
                <a:cubicBezTo>
                  <a:pt x="2753138" y="697231"/>
                  <a:pt x="2754107" y="678638"/>
                  <a:pt x="2755268" y="660045"/>
                </a:cubicBezTo>
                <a:cubicBezTo>
                  <a:pt x="2756431" y="641452"/>
                  <a:pt x="2757012" y="622472"/>
                  <a:pt x="2757012" y="603105"/>
                </a:cubicBezTo>
                <a:close/>
                <a:moveTo>
                  <a:pt x="6960317" y="591484"/>
                </a:moveTo>
                <a:cubicBezTo>
                  <a:pt x="6956443" y="591484"/>
                  <a:pt x="6953151" y="594389"/>
                  <a:pt x="6950439" y="600200"/>
                </a:cubicBezTo>
                <a:cubicBezTo>
                  <a:pt x="6947728" y="606010"/>
                  <a:pt x="6946373" y="613176"/>
                  <a:pt x="6946373" y="621698"/>
                </a:cubicBezTo>
                <a:cubicBezTo>
                  <a:pt x="6946373" y="633318"/>
                  <a:pt x="6949471" y="645907"/>
                  <a:pt x="6955669" y="659464"/>
                </a:cubicBezTo>
                <a:cubicBezTo>
                  <a:pt x="6961867" y="673021"/>
                  <a:pt x="6973487" y="684061"/>
                  <a:pt x="6990531" y="692583"/>
                </a:cubicBezTo>
                <a:cubicBezTo>
                  <a:pt x="6988981" y="663919"/>
                  <a:pt x="6985689" y="639903"/>
                  <a:pt x="6980653" y="620536"/>
                </a:cubicBezTo>
                <a:cubicBezTo>
                  <a:pt x="6975617" y="601168"/>
                  <a:pt x="6968839" y="591484"/>
                  <a:pt x="6960317" y="591484"/>
                </a:cubicBezTo>
                <a:close/>
                <a:moveTo>
                  <a:pt x="5522042" y="591484"/>
                </a:moveTo>
                <a:cubicBezTo>
                  <a:pt x="5518169" y="591484"/>
                  <a:pt x="5514876" y="594389"/>
                  <a:pt x="5512165" y="600200"/>
                </a:cubicBezTo>
                <a:cubicBezTo>
                  <a:pt x="5509454" y="606010"/>
                  <a:pt x="5508098" y="613176"/>
                  <a:pt x="5508098" y="621698"/>
                </a:cubicBezTo>
                <a:cubicBezTo>
                  <a:pt x="5508098" y="633318"/>
                  <a:pt x="5511197" y="645907"/>
                  <a:pt x="5517394" y="659464"/>
                </a:cubicBezTo>
                <a:cubicBezTo>
                  <a:pt x="5523592" y="673021"/>
                  <a:pt x="5535212" y="684061"/>
                  <a:pt x="5552255" y="692583"/>
                </a:cubicBezTo>
                <a:cubicBezTo>
                  <a:pt x="5550707" y="663919"/>
                  <a:pt x="5547414" y="639903"/>
                  <a:pt x="5542378" y="620536"/>
                </a:cubicBezTo>
                <a:cubicBezTo>
                  <a:pt x="5537343" y="601168"/>
                  <a:pt x="5530564" y="591484"/>
                  <a:pt x="5522042" y="591484"/>
                </a:cubicBezTo>
                <a:close/>
                <a:moveTo>
                  <a:pt x="3153060" y="522923"/>
                </a:moveTo>
                <a:cubicBezTo>
                  <a:pt x="3173978" y="522923"/>
                  <a:pt x="3188310" y="528734"/>
                  <a:pt x="3196057" y="540354"/>
                </a:cubicBezTo>
                <a:cubicBezTo>
                  <a:pt x="3203804" y="551975"/>
                  <a:pt x="3207676" y="567856"/>
                  <a:pt x="3207676" y="587998"/>
                </a:cubicBezTo>
                <a:cubicBezTo>
                  <a:pt x="3207676" y="603492"/>
                  <a:pt x="3205934" y="621117"/>
                  <a:pt x="3202448" y="640871"/>
                </a:cubicBezTo>
                <a:cubicBezTo>
                  <a:pt x="3198961" y="660626"/>
                  <a:pt x="3195089" y="681156"/>
                  <a:pt x="3190828" y="702460"/>
                </a:cubicBezTo>
                <a:cubicBezTo>
                  <a:pt x="3186567" y="723764"/>
                  <a:pt x="3182693" y="745456"/>
                  <a:pt x="3179206" y="767535"/>
                </a:cubicBezTo>
                <a:cubicBezTo>
                  <a:pt x="3175720" y="789614"/>
                  <a:pt x="3173978" y="811112"/>
                  <a:pt x="3173978" y="832029"/>
                </a:cubicBezTo>
                <a:cubicBezTo>
                  <a:pt x="3173978" y="866115"/>
                  <a:pt x="3178626" y="899815"/>
                  <a:pt x="3187922" y="933127"/>
                </a:cubicBezTo>
                <a:cubicBezTo>
                  <a:pt x="3197219" y="966439"/>
                  <a:pt x="3215425" y="999364"/>
                  <a:pt x="3242538" y="1031901"/>
                </a:cubicBezTo>
                <a:cubicBezTo>
                  <a:pt x="3228594" y="1036549"/>
                  <a:pt x="3212713" y="1041198"/>
                  <a:pt x="3194895" y="1045846"/>
                </a:cubicBezTo>
                <a:cubicBezTo>
                  <a:pt x="3179400" y="1048945"/>
                  <a:pt x="3161194" y="1051850"/>
                  <a:pt x="3140279" y="1054561"/>
                </a:cubicBezTo>
                <a:cubicBezTo>
                  <a:pt x="3119362" y="1057273"/>
                  <a:pt x="3096508" y="1058628"/>
                  <a:pt x="3071717" y="1058628"/>
                </a:cubicBezTo>
                <a:cubicBezTo>
                  <a:pt x="3050801" y="1058628"/>
                  <a:pt x="3036662" y="1050300"/>
                  <a:pt x="3029303" y="1033644"/>
                </a:cubicBezTo>
                <a:cubicBezTo>
                  <a:pt x="3021942" y="1016988"/>
                  <a:pt x="3018264" y="995103"/>
                  <a:pt x="3018264" y="967988"/>
                </a:cubicBezTo>
                <a:cubicBezTo>
                  <a:pt x="3018264" y="933127"/>
                  <a:pt x="3021362" y="892455"/>
                  <a:pt x="3027560" y="845973"/>
                </a:cubicBezTo>
                <a:cubicBezTo>
                  <a:pt x="3033756" y="799491"/>
                  <a:pt x="3036857" y="752234"/>
                  <a:pt x="3036857" y="704203"/>
                </a:cubicBezTo>
                <a:cubicBezTo>
                  <a:pt x="3036857" y="678638"/>
                  <a:pt x="3035307" y="653460"/>
                  <a:pt x="3032208" y="628670"/>
                </a:cubicBezTo>
                <a:cubicBezTo>
                  <a:pt x="3029109" y="603879"/>
                  <a:pt x="3023298" y="580251"/>
                  <a:pt x="3014777" y="557785"/>
                </a:cubicBezTo>
                <a:cubicBezTo>
                  <a:pt x="3031045" y="551587"/>
                  <a:pt x="3047315" y="545777"/>
                  <a:pt x="3063583" y="540354"/>
                </a:cubicBezTo>
                <a:cubicBezTo>
                  <a:pt x="3076752" y="535706"/>
                  <a:pt x="3091471" y="531639"/>
                  <a:pt x="3107741" y="528153"/>
                </a:cubicBezTo>
                <a:cubicBezTo>
                  <a:pt x="3124009" y="524666"/>
                  <a:pt x="3139116" y="522923"/>
                  <a:pt x="3153060" y="522923"/>
                </a:cubicBezTo>
                <a:close/>
                <a:moveTo>
                  <a:pt x="9064123" y="520599"/>
                </a:moveTo>
                <a:cubicBezTo>
                  <a:pt x="9074969" y="520599"/>
                  <a:pt x="9087171" y="521180"/>
                  <a:pt x="9100727" y="522342"/>
                </a:cubicBezTo>
                <a:cubicBezTo>
                  <a:pt x="9114285" y="523504"/>
                  <a:pt x="9129198" y="525635"/>
                  <a:pt x="9145467" y="528734"/>
                </a:cubicBezTo>
                <a:cubicBezTo>
                  <a:pt x="9135396" y="570567"/>
                  <a:pt x="9128229" y="609109"/>
                  <a:pt x="9123968" y="644358"/>
                </a:cubicBezTo>
                <a:cubicBezTo>
                  <a:pt x="9119708" y="679606"/>
                  <a:pt x="9117578" y="711175"/>
                  <a:pt x="9117578" y="739065"/>
                </a:cubicBezTo>
                <a:cubicBezTo>
                  <a:pt x="9117578" y="783997"/>
                  <a:pt x="9122226" y="818665"/>
                  <a:pt x="9131522" y="843068"/>
                </a:cubicBezTo>
                <a:cubicBezTo>
                  <a:pt x="9140818" y="867471"/>
                  <a:pt x="9152439" y="879673"/>
                  <a:pt x="9166383" y="879673"/>
                </a:cubicBezTo>
                <a:cubicBezTo>
                  <a:pt x="9175680" y="879673"/>
                  <a:pt x="9185945" y="873281"/>
                  <a:pt x="9197178" y="860499"/>
                </a:cubicBezTo>
                <a:cubicBezTo>
                  <a:pt x="9208410" y="847716"/>
                  <a:pt x="9219450" y="827380"/>
                  <a:pt x="9230296" y="799491"/>
                </a:cubicBezTo>
                <a:cubicBezTo>
                  <a:pt x="9230296" y="771602"/>
                  <a:pt x="9229714" y="744100"/>
                  <a:pt x="9228553" y="716986"/>
                </a:cubicBezTo>
                <a:cubicBezTo>
                  <a:pt x="9227391" y="689871"/>
                  <a:pt x="9226035" y="665274"/>
                  <a:pt x="9224486" y="643196"/>
                </a:cubicBezTo>
                <a:cubicBezTo>
                  <a:pt x="9222936" y="621117"/>
                  <a:pt x="9220806" y="601943"/>
                  <a:pt x="9218094" y="585674"/>
                </a:cubicBezTo>
                <a:cubicBezTo>
                  <a:pt x="9215383" y="569405"/>
                  <a:pt x="9212091" y="558172"/>
                  <a:pt x="9208217" y="551975"/>
                </a:cubicBezTo>
                <a:cubicBezTo>
                  <a:pt x="9222936" y="547326"/>
                  <a:pt x="9238043" y="543066"/>
                  <a:pt x="9253537" y="539192"/>
                </a:cubicBezTo>
                <a:cubicBezTo>
                  <a:pt x="9266707" y="535319"/>
                  <a:pt x="9281038" y="532220"/>
                  <a:pt x="9296532" y="529896"/>
                </a:cubicBezTo>
                <a:cubicBezTo>
                  <a:pt x="9312027" y="527572"/>
                  <a:pt x="9327134" y="526410"/>
                  <a:pt x="9341853" y="526410"/>
                </a:cubicBezTo>
                <a:cubicBezTo>
                  <a:pt x="9359671" y="526410"/>
                  <a:pt x="9374778" y="529315"/>
                  <a:pt x="9387172" y="535125"/>
                </a:cubicBezTo>
                <a:cubicBezTo>
                  <a:pt x="9399568" y="540935"/>
                  <a:pt x="9405765" y="551587"/>
                  <a:pt x="9405765" y="567081"/>
                </a:cubicBezTo>
                <a:cubicBezTo>
                  <a:pt x="9405765" y="593421"/>
                  <a:pt x="9404409" y="624796"/>
                  <a:pt x="9401698" y="661207"/>
                </a:cubicBezTo>
                <a:cubicBezTo>
                  <a:pt x="9398987" y="697618"/>
                  <a:pt x="9395695" y="737322"/>
                  <a:pt x="9391821" y="780317"/>
                </a:cubicBezTo>
                <a:cubicBezTo>
                  <a:pt x="9387947" y="823313"/>
                  <a:pt x="9383686" y="869021"/>
                  <a:pt x="9379038" y="917439"/>
                </a:cubicBezTo>
                <a:cubicBezTo>
                  <a:pt x="9374390" y="965858"/>
                  <a:pt x="9370129" y="1014858"/>
                  <a:pt x="9366256" y="1064439"/>
                </a:cubicBezTo>
                <a:cubicBezTo>
                  <a:pt x="9363157" y="1103174"/>
                  <a:pt x="9351537" y="1137260"/>
                  <a:pt x="9331394" y="1166699"/>
                </a:cubicBezTo>
                <a:cubicBezTo>
                  <a:pt x="9311252" y="1196138"/>
                  <a:pt x="9286462" y="1220734"/>
                  <a:pt x="9257023" y="1240489"/>
                </a:cubicBezTo>
                <a:cubicBezTo>
                  <a:pt x="9227584" y="1260244"/>
                  <a:pt x="9195628" y="1275157"/>
                  <a:pt x="9161154" y="1285228"/>
                </a:cubicBezTo>
                <a:cubicBezTo>
                  <a:pt x="9126680" y="1295299"/>
                  <a:pt x="9093562" y="1300335"/>
                  <a:pt x="9061799" y="1300335"/>
                </a:cubicBezTo>
                <a:cubicBezTo>
                  <a:pt x="9041657" y="1300335"/>
                  <a:pt x="9022677" y="1298204"/>
                  <a:pt x="9004858" y="1293943"/>
                </a:cubicBezTo>
                <a:cubicBezTo>
                  <a:pt x="8987040" y="1289683"/>
                  <a:pt x="8971546" y="1283485"/>
                  <a:pt x="8958376" y="1275351"/>
                </a:cubicBezTo>
                <a:cubicBezTo>
                  <a:pt x="8945206" y="1267216"/>
                  <a:pt x="8934748" y="1256952"/>
                  <a:pt x="8927001" y="1244556"/>
                </a:cubicBezTo>
                <a:cubicBezTo>
                  <a:pt x="8919254" y="1232161"/>
                  <a:pt x="8915381" y="1217442"/>
                  <a:pt x="8915381" y="1200398"/>
                </a:cubicBezTo>
                <a:cubicBezTo>
                  <a:pt x="8915381" y="1183355"/>
                  <a:pt x="8922741" y="1167474"/>
                  <a:pt x="8937459" y="1152754"/>
                </a:cubicBezTo>
                <a:cubicBezTo>
                  <a:pt x="8952178" y="1138035"/>
                  <a:pt x="8976195" y="1123316"/>
                  <a:pt x="9009507" y="1108597"/>
                </a:cubicBezTo>
                <a:cubicBezTo>
                  <a:pt x="9011831" y="1117118"/>
                  <a:pt x="9017060" y="1126415"/>
                  <a:pt x="9025194" y="1136486"/>
                </a:cubicBezTo>
                <a:cubicBezTo>
                  <a:pt x="9033329" y="1146557"/>
                  <a:pt x="9043206" y="1156047"/>
                  <a:pt x="9054827" y="1164956"/>
                </a:cubicBezTo>
                <a:cubicBezTo>
                  <a:pt x="9066447" y="1173865"/>
                  <a:pt x="9079230" y="1181418"/>
                  <a:pt x="9093174" y="1187616"/>
                </a:cubicBezTo>
                <a:cubicBezTo>
                  <a:pt x="9107119" y="1193813"/>
                  <a:pt x="9121063" y="1196912"/>
                  <a:pt x="9135008" y="1196912"/>
                </a:cubicBezTo>
                <a:cubicBezTo>
                  <a:pt x="9147403" y="1196912"/>
                  <a:pt x="9159411" y="1193813"/>
                  <a:pt x="9171032" y="1187616"/>
                </a:cubicBezTo>
                <a:cubicBezTo>
                  <a:pt x="9182652" y="1181418"/>
                  <a:pt x="9192723" y="1170960"/>
                  <a:pt x="9201245" y="1156241"/>
                </a:cubicBezTo>
                <a:cubicBezTo>
                  <a:pt x="9209767" y="1141521"/>
                  <a:pt x="9216738" y="1121766"/>
                  <a:pt x="9222161" y="1096976"/>
                </a:cubicBezTo>
                <a:cubicBezTo>
                  <a:pt x="9227584" y="1072186"/>
                  <a:pt x="9230296" y="1041585"/>
                  <a:pt x="9230296" y="1005174"/>
                </a:cubicBezTo>
                <a:lnTo>
                  <a:pt x="9230296" y="907562"/>
                </a:lnTo>
                <a:cubicBezTo>
                  <a:pt x="9214801" y="958692"/>
                  <a:pt x="9196016" y="996846"/>
                  <a:pt x="9173937" y="1022024"/>
                </a:cubicBezTo>
                <a:cubicBezTo>
                  <a:pt x="9151858" y="1047202"/>
                  <a:pt x="9128810" y="1059790"/>
                  <a:pt x="9104795" y="1059790"/>
                </a:cubicBezTo>
                <a:cubicBezTo>
                  <a:pt x="9072257" y="1059790"/>
                  <a:pt x="9045530" y="1051462"/>
                  <a:pt x="9024613" y="1034806"/>
                </a:cubicBezTo>
                <a:cubicBezTo>
                  <a:pt x="9003696" y="1018150"/>
                  <a:pt x="8987234" y="996265"/>
                  <a:pt x="8975226" y="969151"/>
                </a:cubicBezTo>
                <a:cubicBezTo>
                  <a:pt x="8963218" y="942036"/>
                  <a:pt x="8955084" y="911435"/>
                  <a:pt x="8950823" y="877349"/>
                </a:cubicBezTo>
                <a:cubicBezTo>
                  <a:pt x="8946562" y="843262"/>
                  <a:pt x="8944432" y="809175"/>
                  <a:pt x="8944432" y="775088"/>
                </a:cubicBezTo>
                <a:cubicBezTo>
                  <a:pt x="8944432" y="751847"/>
                  <a:pt x="8945206" y="728994"/>
                  <a:pt x="8946756" y="706527"/>
                </a:cubicBezTo>
                <a:cubicBezTo>
                  <a:pt x="8948305" y="684061"/>
                  <a:pt x="8950049" y="663338"/>
                  <a:pt x="8951985" y="644358"/>
                </a:cubicBezTo>
                <a:cubicBezTo>
                  <a:pt x="8953922" y="625377"/>
                  <a:pt x="8956053" y="608721"/>
                  <a:pt x="8958376" y="594389"/>
                </a:cubicBezTo>
                <a:cubicBezTo>
                  <a:pt x="8960700" y="580057"/>
                  <a:pt x="8962250" y="569018"/>
                  <a:pt x="8963025" y="561271"/>
                </a:cubicBezTo>
                <a:cubicBezTo>
                  <a:pt x="8966123" y="553524"/>
                  <a:pt x="8971546" y="546552"/>
                  <a:pt x="8979294" y="540354"/>
                </a:cubicBezTo>
                <a:cubicBezTo>
                  <a:pt x="8986266" y="535706"/>
                  <a:pt x="8996531" y="531251"/>
                  <a:pt x="9010088" y="526991"/>
                </a:cubicBezTo>
                <a:cubicBezTo>
                  <a:pt x="9023645" y="522730"/>
                  <a:pt x="9041657" y="520599"/>
                  <a:pt x="9064123" y="520599"/>
                </a:cubicBezTo>
                <a:close/>
                <a:moveTo>
                  <a:pt x="8801004" y="502006"/>
                </a:moveTo>
                <a:cubicBezTo>
                  <a:pt x="8822696" y="502006"/>
                  <a:pt x="8843613" y="504524"/>
                  <a:pt x="8863755" y="509560"/>
                </a:cubicBezTo>
                <a:cubicBezTo>
                  <a:pt x="8883898" y="514595"/>
                  <a:pt x="8897842" y="522536"/>
                  <a:pt x="8905589" y="533382"/>
                </a:cubicBezTo>
                <a:cubicBezTo>
                  <a:pt x="8900941" y="538805"/>
                  <a:pt x="8896292" y="550619"/>
                  <a:pt x="8891644" y="568824"/>
                </a:cubicBezTo>
                <a:cubicBezTo>
                  <a:pt x="8886996" y="587030"/>
                  <a:pt x="8882735" y="608915"/>
                  <a:pt x="8878862" y="634480"/>
                </a:cubicBezTo>
                <a:cubicBezTo>
                  <a:pt x="8874988" y="660045"/>
                  <a:pt x="8871696" y="688128"/>
                  <a:pt x="8868984" y="718729"/>
                </a:cubicBezTo>
                <a:cubicBezTo>
                  <a:pt x="8866273" y="749329"/>
                  <a:pt x="8864917" y="779736"/>
                  <a:pt x="8864917" y="809950"/>
                </a:cubicBezTo>
                <a:cubicBezTo>
                  <a:pt x="8864917" y="834740"/>
                  <a:pt x="8866079" y="858562"/>
                  <a:pt x="8868403" y="881416"/>
                </a:cubicBezTo>
                <a:cubicBezTo>
                  <a:pt x="8870727" y="904269"/>
                  <a:pt x="8874407" y="924412"/>
                  <a:pt x="8879443" y="941842"/>
                </a:cubicBezTo>
                <a:cubicBezTo>
                  <a:pt x="8884478" y="959273"/>
                  <a:pt x="8891063" y="973218"/>
                  <a:pt x="8899197" y="983676"/>
                </a:cubicBezTo>
                <a:cubicBezTo>
                  <a:pt x="8907332" y="994135"/>
                  <a:pt x="8917210" y="999364"/>
                  <a:pt x="8928830" y="999364"/>
                </a:cubicBezTo>
                <a:cubicBezTo>
                  <a:pt x="8928055" y="1010210"/>
                  <a:pt x="8924956" y="1019506"/>
                  <a:pt x="8919533" y="1027253"/>
                </a:cubicBezTo>
                <a:cubicBezTo>
                  <a:pt x="8914885" y="1035000"/>
                  <a:pt x="8908107" y="1041779"/>
                  <a:pt x="8899197" y="1047589"/>
                </a:cubicBezTo>
                <a:cubicBezTo>
                  <a:pt x="8890289" y="1053399"/>
                  <a:pt x="8877312" y="1056304"/>
                  <a:pt x="8860269" y="1056304"/>
                </a:cubicBezTo>
                <a:cubicBezTo>
                  <a:pt x="8833929" y="1056304"/>
                  <a:pt x="8807783" y="1046040"/>
                  <a:pt x="8781831" y="1025510"/>
                </a:cubicBezTo>
                <a:cubicBezTo>
                  <a:pt x="8755878" y="1004980"/>
                  <a:pt x="8735155" y="970313"/>
                  <a:pt x="8719661" y="921507"/>
                </a:cubicBezTo>
                <a:cubicBezTo>
                  <a:pt x="8704167" y="973411"/>
                  <a:pt x="8685380" y="1011953"/>
                  <a:pt x="8663301" y="1037130"/>
                </a:cubicBezTo>
                <a:cubicBezTo>
                  <a:pt x="8641222" y="1062308"/>
                  <a:pt x="8618175" y="1074897"/>
                  <a:pt x="8594159" y="1074897"/>
                </a:cubicBezTo>
                <a:cubicBezTo>
                  <a:pt x="8561622" y="1074897"/>
                  <a:pt x="8534895" y="1066569"/>
                  <a:pt x="8513978" y="1049913"/>
                </a:cubicBezTo>
                <a:cubicBezTo>
                  <a:pt x="8493061" y="1033257"/>
                  <a:pt x="8476599" y="1011372"/>
                  <a:pt x="8464591" y="984257"/>
                </a:cubicBezTo>
                <a:cubicBezTo>
                  <a:pt x="8452583" y="957143"/>
                  <a:pt x="8444448" y="926542"/>
                  <a:pt x="8440188" y="892455"/>
                </a:cubicBezTo>
                <a:cubicBezTo>
                  <a:pt x="8435927" y="858368"/>
                  <a:pt x="8433797" y="824282"/>
                  <a:pt x="8433797" y="790195"/>
                </a:cubicBezTo>
                <a:cubicBezTo>
                  <a:pt x="8433797" y="766954"/>
                  <a:pt x="8434571" y="744100"/>
                  <a:pt x="8436121" y="721634"/>
                </a:cubicBezTo>
                <a:cubicBezTo>
                  <a:pt x="8437670" y="699168"/>
                  <a:pt x="8439413" y="678444"/>
                  <a:pt x="8441350" y="659464"/>
                </a:cubicBezTo>
                <a:cubicBezTo>
                  <a:pt x="8443286" y="640484"/>
                  <a:pt x="8445417" y="623828"/>
                  <a:pt x="8447741" y="609496"/>
                </a:cubicBezTo>
                <a:cubicBezTo>
                  <a:pt x="8450065" y="595164"/>
                  <a:pt x="8451615" y="584125"/>
                  <a:pt x="8452389" y="576378"/>
                </a:cubicBezTo>
                <a:cubicBezTo>
                  <a:pt x="8455488" y="568631"/>
                  <a:pt x="8460911" y="561658"/>
                  <a:pt x="8468658" y="555461"/>
                </a:cubicBezTo>
                <a:cubicBezTo>
                  <a:pt x="8475630" y="550813"/>
                  <a:pt x="8485895" y="546358"/>
                  <a:pt x="8499452" y="542097"/>
                </a:cubicBezTo>
                <a:cubicBezTo>
                  <a:pt x="8513009" y="537836"/>
                  <a:pt x="8531021" y="535706"/>
                  <a:pt x="8553488" y="535706"/>
                </a:cubicBezTo>
                <a:cubicBezTo>
                  <a:pt x="8564333" y="535706"/>
                  <a:pt x="8576535" y="536287"/>
                  <a:pt x="8590092" y="537449"/>
                </a:cubicBezTo>
                <a:cubicBezTo>
                  <a:pt x="8603649" y="538611"/>
                  <a:pt x="8618563" y="540741"/>
                  <a:pt x="8634831" y="543840"/>
                </a:cubicBezTo>
                <a:cubicBezTo>
                  <a:pt x="8624761" y="585674"/>
                  <a:pt x="8617594" y="624215"/>
                  <a:pt x="8613333" y="659464"/>
                </a:cubicBezTo>
                <a:cubicBezTo>
                  <a:pt x="8609073" y="694713"/>
                  <a:pt x="8606942" y="726282"/>
                  <a:pt x="8606942" y="754171"/>
                </a:cubicBezTo>
                <a:cubicBezTo>
                  <a:pt x="8606942" y="799104"/>
                  <a:pt x="8611590" y="833772"/>
                  <a:pt x="8620886" y="858175"/>
                </a:cubicBezTo>
                <a:cubicBezTo>
                  <a:pt x="8630183" y="882578"/>
                  <a:pt x="8641804" y="894779"/>
                  <a:pt x="8655748" y="894779"/>
                </a:cubicBezTo>
                <a:cubicBezTo>
                  <a:pt x="8671242" y="894779"/>
                  <a:pt x="8687511" y="878898"/>
                  <a:pt x="8704554" y="847135"/>
                </a:cubicBezTo>
                <a:cubicBezTo>
                  <a:pt x="8703005" y="834740"/>
                  <a:pt x="8701842" y="821764"/>
                  <a:pt x="8701068" y="808207"/>
                </a:cubicBezTo>
                <a:cubicBezTo>
                  <a:pt x="8700294" y="794649"/>
                  <a:pt x="8699906" y="780124"/>
                  <a:pt x="8699906" y="764630"/>
                </a:cubicBezTo>
                <a:cubicBezTo>
                  <a:pt x="8699906" y="734416"/>
                  <a:pt x="8701068" y="705171"/>
                  <a:pt x="8703392" y="676895"/>
                </a:cubicBezTo>
                <a:cubicBezTo>
                  <a:pt x="8705716" y="648618"/>
                  <a:pt x="8708428" y="623247"/>
                  <a:pt x="8711527" y="600781"/>
                </a:cubicBezTo>
                <a:cubicBezTo>
                  <a:pt x="8714625" y="575216"/>
                  <a:pt x="8718499" y="551200"/>
                  <a:pt x="8723147" y="528734"/>
                </a:cubicBezTo>
                <a:cubicBezTo>
                  <a:pt x="8724696" y="520212"/>
                  <a:pt x="8733024" y="513627"/>
                  <a:pt x="8748131" y="508979"/>
                </a:cubicBezTo>
                <a:cubicBezTo>
                  <a:pt x="8763238" y="504331"/>
                  <a:pt x="8780862" y="502006"/>
                  <a:pt x="8801004" y="502006"/>
                </a:cubicBezTo>
                <a:close/>
                <a:moveTo>
                  <a:pt x="6967289" y="489224"/>
                </a:moveTo>
                <a:cubicBezTo>
                  <a:pt x="6994404" y="489224"/>
                  <a:pt x="7018226" y="494259"/>
                  <a:pt x="7038755" y="504331"/>
                </a:cubicBezTo>
                <a:cubicBezTo>
                  <a:pt x="7059285" y="514402"/>
                  <a:pt x="7076715" y="528153"/>
                  <a:pt x="7091047" y="545583"/>
                </a:cubicBezTo>
                <a:cubicBezTo>
                  <a:pt x="7105380" y="563014"/>
                  <a:pt x="7116806" y="583544"/>
                  <a:pt x="7125328" y="607172"/>
                </a:cubicBezTo>
                <a:cubicBezTo>
                  <a:pt x="7133851" y="630800"/>
                  <a:pt x="7139273" y="655784"/>
                  <a:pt x="7141597" y="682124"/>
                </a:cubicBezTo>
                <a:cubicBezTo>
                  <a:pt x="7149343" y="679800"/>
                  <a:pt x="7156897" y="676895"/>
                  <a:pt x="7164257" y="673409"/>
                </a:cubicBezTo>
                <a:cubicBezTo>
                  <a:pt x="7171617" y="669923"/>
                  <a:pt x="7179557" y="666243"/>
                  <a:pt x="7188079" y="662369"/>
                </a:cubicBezTo>
                <a:cubicBezTo>
                  <a:pt x="7190403" y="665468"/>
                  <a:pt x="7191565" y="669729"/>
                  <a:pt x="7191565" y="675152"/>
                </a:cubicBezTo>
                <a:cubicBezTo>
                  <a:pt x="7191565" y="685223"/>
                  <a:pt x="7187305" y="696843"/>
                  <a:pt x="7178783" y="710013"/>
                </a:cubicBezTo>
                <a:cubicBezTo>
                  <a:pt x="7170261" y="723183"/>
                  <a:pt x="7158253" y="735966"/>
                  <a:pt x="7142759" y="748361"/>
                </a:cubicBezTo>
                <a:cubicBezTo>
                  <a:pt x="7140435" y="786321"/>
                  <a:pt x="7133269" y="824088"/>
                  <a:pt x="7121261" y="861661"/>
                </a:cubicBezTo>
                <a:cubicBezTo>
                  <a:pt x="7109253" y="899234"/>
                  <a:pt x="7092791" y="933127"/>
                  <a:pt x="7071874" y="963340"/>
                </a:cubicBezTo>
                <a:cubicBezTo>
                  <a:pt x="7050957" y="993554"/>
                  <a:pt x="7026166" y="1017957"/>
                  <a:pt x="6997503" y="1036549"/>
                </a:cubicBezTo>
                <a:cubicBezTo>
                  <a:pt x="6968839" y="1055142"/>
                  <a:pt x="6936689" y="1064439"/>
                  <a:pt x="6901053" y="1064439"/>
                </a:cubicBezTo>
                <a:cubicBezTo>
                  <a:pt x="6859993" y="1064439"/>
                  <a:pt x="6825325" y="1056885"/>
                  <a:pt x="6797049" y="1041779"/>
                </a:cubicBezTo>
                <a:cubicBezTo>
                  <a:pt x="6768772" y="1026672"/>
                  <a:pt x="6745725" y="1006723"/>
                  <a:pt x="6727907" y="981933"/>
                </a:cubicBezTo>
                <a:cubicBezTo>
                  <a:pt x="6710089" y="957143"/>
                  <a:pt x="6697113" y="928866"/>
                  <a:pt x="6688979" y="897103"/>
                </a:cubicBezTo>
                <a:cubicBezTo>
                  <a:pt x="6680845" y="865341"/>
                  <a:pt x="6676777" y="832416"/>
                  <a:pt x="6676777" y="798329"/>
                </a:cubicBezTo>
                <a:cubicBezTo>
                  <a:pt x="6676777" y="761144"/>
                  <a:pt x="6680845" y="724539"/>
                  <a:pt x="6688979" y="688515"/>
                </a:cubicBezTo>
                <a:cubicBezTo>
                  <a:pt x="6697113" y="652492"/>
                  <a:pt x="6708539" y="620342"/>
                  <a:pt x="6723259" y="592065"/>
                </a:cubicBezTo>
                <a:cubicBezTo>
                  <a:pt x="6737978" y="563789"/>
                  <a:pt x="6755021" y="540741"/>
                  <a:pt x="6774389" y="522923"/>
                </a:cubicBezTo>
                <a:cubicBezTo>
                  <a:pt x="6793757" y="505105"/>
                  <a:pt x="6814286" y="496196"/>
                  <a:pt x="6835978" y="496196"/>
                </a:cubicBezTo>
                <a:cubicBezTo>
                  <a:pt x="6838302" y="496196"/>
                  <a:pt x="6842175" y="497358"/>
                  <a:pt x="6847598" y="499682"/>
                </a:cubicBezTo>
                <a:cubicBezTo>
                  <a:pt x="6853021" y="502006"/>
                  <a:pt x="6859219" y="504912"/>
                  <a:pt x="6866191" y="508398"/>
                </a:cubicBezTo>
                <a:cubicBezTo>
                  <a:pt x="6873163" y="511884"/>
                  <a:pt x="6880135" y="516145"/>
                  <a:pt x="6887108" y="521180"/>
                </a:cubicBezTo>
                <a:cubicBezTo>
                  <a:pt x="6894080" y="526216"/>
                  <a:pt x="6900278" y="531445"/>
                  <a:pt x="6905701" y="536868"/>
                </a:cubicBezTo>
                <a:cubicBezTo>
                  <a:pt x="6914997" y="522923"/>
                  <a:pt x="6924875" y="511497"/>
                  <a:pt x="6935333" y="502587"/>
                </a:cubicBezTo>
                <a:cubicBezTo>
                  <a:pt x="6945791" y="493678"/>
                  <a:pt x="6956443" y="489224"/>
                  <a:pt x="6967289" y="489224"/>
                </a:cubicBezTo>
                <a:close/>
                <a:moveTo>
                  <a:pt x="5529014" y="489224"/>
                </a:moveTo>
                <a:cubicBezTo>
                  <a:pt x="5556129" y="489224"/>
                  <a:pt x="5579951" y="494259"/>
                  <a:pt x="5600480" y="504331"/>
                </a:cubicBezTo>
                <a:cubicBezTo>
                  <a:pt x="5621010" y="514402"/>
                  <a:pt x="5638442" y="528153"/>
                  <a:pt x="5652773" y="545583"/>
                </a:cubicBezTo>
                <a:cubicBezTo>
                  <a:pt x="5667105" y="563014"/>
                  <a:pt x="5678531" y="583544"/>
                  <a:pt x="5687053" y="607172"/>
                </a:cubicBezTo>
                <a:cubicBezTo>
                  <a:pt x="5695575" y="630800"/>
                  <a:pt x="5700997" y="655784"/>
                  <a:pt x="5703322" y="682124"/>
                </a:cubicBezTo>
                <a:cubicBezTo>
                  <a:pt x="5711069" y="679800"/>
                  <a:pt x="5718622" y="676895"/>
                  <a:pt x="5725981" y="673409"/>
                </a:cubicBezTo>
                <a:cubicBezTo>
                  <a:pt x="5733341" y="669923"/>
                  <a:pt x="5741283" y="666243"/>
                  <a:pt x="5749803" y="662369"/>
                </a:cubicBezTo>
                <a:cubicBezTo>
                  <a:pt x="5752127" y="665468"/>
                  <a:pt x="5753290" y="669729"/>
                  <a:pt x="5753290" y="675152"/>
                </a:cubicBezTo>
                <a:cubicBezTo>
                  <a:pt x="5753290" y="685223"/>
                  <a:pt x="5749029" y="696843"/>
                  <a:pt x="5740507" y="710013"/>
                </a:cubicBezTo>
                <a:cubicBezTo>
                  <a:pt x="5731986" y="723183"/>
                  <a:pt x="5719978" y="735966"/>
                  <a:pt x="5704483" y="748361"/>
                </a:cubicBezTo>
                <a:cubicBezTo>
                  <a:pt x="5702160" y="786321"/>
                  <a:pt x="5694994" y="824088"/>
                  <a:pt x="5682986" y="861661"/>
                </a:cubicBezTo>
                <a:cubicBezTo>
                  <a:pt x="5670979" y="899234"/>
                  <a:pt x="5654515" y="933127"/>
                  <a:pt x="5633599" y="963340"/>
                </a:cubicBezTo>
                <a:cubicBezTo>
                  <a:pt x="5612682" y="993554"/>
                  <a:pt x="5587892" y="1017957"/>
                  <a:pt x="5559228" y="1036549"/>
                </a:cubicBezTo>
                <a:cubicBezTo>
                  <a:pt x="5530564" y="1055142"/>
                  <a:pt x="5498415" y="1064439"/>
                  <a:pt x="5462778" y="1064439"/>
                </a:cubicBezTo>
                <a:cubicBezTo>
                  <a:pt x="5421719" y="1064439"/>
                  <a:pt x="5387051" y="1056885"/>
                  <a:pt x="5358774" y="1041779"/>
                </a:cubicBezTo>
                <a:cubicBezTo>
                  <a:pt x="5330498" y="1026672"/>
                  <a:pt x="5307451" y="1006723"/>
                  <a:pt x="5289632" y="981933"/>
                </a:cubicBezTo>
                <a:cubicBezTo>
                  <a:pt x="5271814" y="957143"/>
                  <a:pt x="5258838" y="928866"/>
                  <a:pt x="5250703" y="897103"/>
                </a:cubicBezTo>
                <a:cubicBezTo>
                  <a:pt x="5242569" y="865341"/>
                  <a:pt x="5238502" y="832416"/>
                  <a:pt x="5238502" y="798329"/>
                </a:cubicBezTo>
                <a:cubicBezTo>
                  <a:pt x="5238502" y="761144"/>
                  <a:pt x="5242569" y="724539"/>
                  <a:pt x="5250703" y="688515"/>
                </a:cubicBezTo>
                <a:cubicBezTo>
                  <a:pt x="5258838" y="652492"/>
                  <a:pt x="5270265" y="620342"/>
                  <a:pt x="5284984" y="592065"/>
                </a:cubicBezTo>
                <a:cubicBezTo>
                  <a:pt x="5299704" y="563789"/>
                  <a:pt x="5316747" y="540741"/>
                  <a:pt x="5336114" y="522923"/>
                </a:cubicBezTo>
                <a:cubicBezTo>
                  <a:pt x="5355482" y="505105"/>
                  <a:pt x="5376011" y="496196"/>
                  <a:pt x="5397703" y="496196"/>
                </a:cubicBezTo>
                <a:cubicBezTo>
                  <a:pt x="5400027" y="496196"/>
                  <a:pt x="5403900" y="497358"/>
                  <a:pt x="5409323" y="499682"/>
                </a:cubicBezTo>
                <a:cubicBezTo>
                  <a:pt x="5414747" y="502006"/>
                  <a:pt x="5420944" y="504912"/>
                  <a:pt x="5427916" y="508398"/>
                </a:cubicBezTo>
                <a:cubicBezTo>
                  <a:pt x="5434889" y="511884"/>
                  <a:pt x="5441861" y="516145"/>
                  <a:pt x="5448834" y="521180"/>
                </a:cubicBezTo>
                <a:cubicBezTo>
                  <a:pt x="5455805" y="526216"/>
                  <a:pt x="5462003" y="531445"/>
                  <a:pt x="5467426" y="536868"/>
                </a:cubicBezTo>
                <a:cubicBezTo>
                  <a:pt x="5476723" y="522923"/>
                  <a:pt x="5486600" y="511497"/>
                  <a:pt x="5497059" y="502587"/>
                </a:cubicBezTo>
                <a:cubicBezTo>
                  <a:pt x="5507517" y="493678"/>
                  <a:pt x="5518169" y="489224"/>
                  <a:pt x="5529014" y="489224"/>
                </a:cubicBezTo>
                <a:close/>
                <a:moveTo>
                  <a:pt x="12355600" y="478765"/>
                </a:moveTo>
                <a:cubicBezTo>
                  <a:pt x="12371869" y="478765"/>
                  <a:pt x="12385427" y="482639"/>
                  <a:pt x="12396272" y="490386"/>
                </a:cubicBezTo>
                <a:cubicBezTo>
                  <a:pt x="12407119" y="498133"/>
                  <a:pt x="12412541" y="512465"/>
                  <a:pt x="12412541" y="533382"/>
                </a:cubicBezTo>
                <a:cubicBezTo>
                  <a:pt x="12412541" y="536481"/>
                  <a:pt x="12412541" y="539773"/>
                  <a:pt x="12412541" y="543259"/>
                </a:cubicBezTo>
                <a:cubicBezTo>
                  <a:pt x="12412541" y="546745"/>
                  <a:pt x="12412154" y="550425"/>
                  <a:pt x="12411379" y="554299"/>
                </a:cubicBezTo>
                <a:cubicBezTo>
                  <a:pt x="12436170" y="529508"/>
                  <a:pt x="12461541" y="511303"/>
                  <a:pt x="12487493" y="499682"/>
                </a:cubicBezTo>
                <a:cubicBezTo>
                  <a:pt x="12513446" y="488062"/>
                  <a:pt x="12534944" y="482252"/>
                  <a:pt x="12551987" y="482252"/>
                </a:cubicBezTo>
                <a:cubicBezTo>
                  <a:pt x="12577552" y="482252"/>
                  <a:pt x="12598469" y="486900"/>
                  <a:pt x="12614738" y="496196"/>
                </a:cubicBezTo>
                <a:cubicBezTo>
                  <a:pt x="12631007" y="505493"/>
                  <a:pt x="12643788" y="518081"/>
                  <a:pt x="12653086" y="533963"/>
                </a:cubicBezTo>
                <a:cubicBezTo>
                  <a:pt x="12662382" y="549844"/>
                  <a:pt x="12668773" y="568243"/>
                  <a:pt x="12672259" y="589160"/>
                </a:cubicBezTo>
                <a:cubicBezTo>
                  <a:pt x="12675746" y="610077"/>
                  <a:pt x="12677489" y="632543"/>
                  <a:pt x="12677489" y="656559"/>
                </a:cubicBezTo>
                <a:cubicBezTo>
                  <a:pt x="12677489" y="677476"/>
                  <a:pt x="12676520" y="698974"/>
                  <a:pt x="12674583" y="721053"/>
                </a:cubicBezTo>
                <a:cubicBezTo>
                  <a:pt x="12672647" y="743132"/>
                  <a:pt x="12670516" y="765211"/>
                  <a:pt x="12668192" y="787290"/>
                </a:cubicBezTo>
                <a:cubicBezTo>
                  <a:pt x="12665869" y="809369"/>
                  <a:pt x="12663738" y="830479"/>
                  <a:pt x="12661801" y="850621"/>
                </a:cubicBezTo>
                <a:cubicBezTo>
                  <a:pt x="12659865" y="870764"/>
                  <a:pt x="12658896" y="889744"/>
                  <a:pt x="12658896" y="907562"/>
                </a:cubicBezTo>
                <a:cubicBezTo>
                  <a:pt x="12658896" y="935451"/>
                  <a:pt x="12661414" y="960241"/>
                  <a:pt x="12666449" y="981933"/>
                </a:cubicBezTo>
                <a:cubicBezTo>
                  <a:pt x="12671486" y="1003625"/>
                  <a:pt x="12681750" y="1020281"/>
                  <a:pt x="12697243" y="1031901"/>
                </a:cubicBezTo>
                <a:cubicBezTo>
                  <a:pt x="12686397" y="1039648"/>
                  <a:pt x="12675164" y="1046621"/>
                  <a:pt x="12663544" y="1052818"/>
                </a:cubicBezTo>
                <a:cubicBezTo>
                  <a:pt x="12653474" y="1057466"/>
                  <a:pt x="12641853" y="1061921"/>
                  <a:pt x="12628682" y="1066182"/>
                </a:cubicBezTo>
                <a:cubicBezTo>
                  <a:pt x="12615513" y="1070443"/>
                  <a:pt x="12601955" y="1072573"/>
                  <a:pt x="12588010" y="1072573"/>
                </a:cubicBezTo>
                <a:cubicBezTo>
                  <a:pt x="12569417" y="1072573"/>
                  <a:pt x="12553730" y="1069087"/>
                  <a:pt x="12540947" y="1062114"/>
                </a:cubicBezTo>
                <a:cubicBezTo>
                  <a:pt x="12528165" y="1055142"/>
                  <a:pt x="12518095" y="1045652"/>
                  <a:pt x="12510734" y="1033644"/>
                </a:cubicBezTo>
                <a:cubicBezTo>
                  <a:pt x="12503375" y="1021636"/>
                  <a:pt x="12497952" y="1007498"/>
                  <a:pt x="12494466" y="991229"/>
                </a:cubicBezTo>
                <a:cubicBezTo>
                  <a:pt x="12490979" y="974961"/>
                  <a:pt x="12489236" y="957917"/>
                  <a:pt x="12489236" y="940099"/>
                </a:cubicBezTo>
                <a:cubicBezTo>
                  <a:pt x="12489236" y="921507"/>
                  <a:pt x="12490399" y="901752"/>
                  <a:pt x="12492722" y="880835"/>
                </a:cubicBezTo>
                <a:cubicBezTo>
                  <a:pt x="12495046" y="859918"/>
                  <a:pt x="12497565" y="839195"/>
                  <a:pt x="12500276" y="818665"/>
                </a:cubicBezTo>
                <a:cubicBezTo>
                  <a:pt x="12502988" y="798135"/>
                  <a:pt x="12505505" y="777993"/>
                  <a:pt x="12507829" y="758238"/>
                </a:cubicBezTo>
                <a:cubicBezTo>
                  <a:pt x="12510154" y="738484"/>
                  <a:pt x="12511315" y="720084"/>
                  <a:pt x="12511315" y="703041"/>
                </a:cubicBezTo>
                <a:cubicBezTo>
                  <a:pt x="12511315" y="673602"/>
                  <a:pt x="12506281" y="649780"/>
                  <a:pt x="12496209" y="631575"/>
                </a:cubicBezTo>
                <a:cubicBezTo>
                  <a:pt x="12486139" y="613370"/>
                  <a:pt x="12466770" y="604267"/>
                  <a:pt x="12438106" y="604267"/>
                </a:cubicBezTo>
                <a:cubicBezTo>
                  <a:pt x="12428035" y="604267"/>
                  <a:pt x="12417578" y="607753"/>
                  <a:pt x="12406731" y="614725"/>
                </a:cubicBezTo>
                <a:cubicBezTo>
                  <a:pt x="12402858" y="647263"/>
                  <a:pt x="12399372" y="683674"/>
                  <a:pt x="12396272" y="723958"/>
                </a:cubicBezTo>
                <a:cubicBezTo>
                  <a:pt x="12393175" y="764242"/>
                  <a:pt x="12391624" y="804527"/>
                  <a:pt x="12391624" y="844811"/>
                </a:cubicBezTo>
                <a:cubicBezTo>
                  <a:pt x="12391624" y="867277"/>
                  <a:pt x="12392399" y="889163"/>
                  <a:pt x="12393948" y="910467"/>
                </a:cubicBezTo>
                <a:cubicBezTo>
                  <a:pt x="12395499" y="931771"/>
                  <a:pt x="12398209" y="951332"/>
                  <a:pt x="12402082" y="969151"/>
                </a:cubicBezTo>
                <a:cubicBezTo>
                  <a:pt x="12405956" y="986969"/>
                  <a:pt x="12411186" y="1002656"/>
                  <a:pt x="12417771" y="1016214"/>
                </a:cubicBezTo>
                <a:cubicBezTo>
                  <a:pt x="12424355" y="1029771"/>
                  <a:pt x="12432296" y="1040423"/>
                  <a:pt x="12441593" y="1048170"/>
                </a:cubicBezTo>
                <a:cubicBezTo>
                  <a:pt x="12397435" y="1055142"/>
                  <a:pt x="12360249" y="1058628"/>
                  <a:pt x="12330036" y="1058628"/>
                </a:cubicBezTo>
                <a:cubicBezTo>
                  <a:pt x="12289752" y="1058628"/>
                  <a:pt x="12260700" y="1049719"/>
                  <a:pt x="12242882" y="1031901"/>
                </a:cubicBezTo>
                <a:cubicBezTo>
                  <a:pt x="12225064" y="1014083"/>
                  <a:pt x="12216154" y="982320"/>
                  <a:pt x="12216154" y="936613"/>
                </a:cubicBezTo>
                <a:cubicBezTo>
                  <a:pt x="12216154" y="915696"/>
                  <a:pt x="12219060" y="886839"/>
                  <a:pt x="12224870" y="850040"/>
                </a:cubicBezTo>
                <a:cubicBezTo>
                  <a:pt x="12230680" y="813242"/>
                  <a:pt x="12233586" y="771215"/>
                  <a:pt x="12233586" y="723958"/>
                </a:cubicBezTo>
                <a:cubicBezTo>
                  <a:pt x="12233586" y="694519"/>
                  <a:pt x="12231455" y="663338"/>
                  <a:pt x="12227194" y="630413"/>
                </a:cubicBezTo>
                <a:cubicBezTo>
                  <a:pt x="12222934" y="597488"/>
                  <a:pt x="12214993" y="563595"/>
                  <a:pt x="12203372" y="528734"/>
                </a:cubicBezTo>
                <a:cubicBezTo>
                  <a:pt x="12221191" y="519437"/>
                  <a:pt x="12239009" y="510916"/>
                  <a:pt x="12256826" y="503169"/>
                </a:cubicBezTo>
                <a:cubicBezTo>
                  <a:pt x="12272322" y="496971"/>
                  <a:pt x="12288782" y="491354"/>
                  <a:pt x="12306214" y="486319"/>
                </a:cubicBezTo>
                <a:cubicBezTo>
                  <a:pt x="12323644" y="481283"/>
                  <a:pt x="12340107" y="478765"/>
                  <a:pt x="12355600" y="478765"/>
                </a:cubicBezTo>
                <a:close/>
                <a:moveTo>
                  <a:pt x="10841126" y="478765"/>
                </a:moveTo>
                <a:cubicBezTo>
                  <a:pt x="10857395" y="478765"/>
                  <a:pt x="10870952" y="482639"/>
                  <a:pt x="10881798" y="490386"/>
                </a:cubicBezTo>
                <a:cubicBezTo>
                  <a:pt x="10892643" y="498133"/>
                  <a:pt x="10898066" y="512465"/>
                  <a:pt x="10898066" y="533382"/>
                </a:cubicBezTo>
                <a:cubicBezTo>
                  <a:pt x="10898066" y="536481"/>
                  <a:pt x="10898066" y="539773"/>
                  <a:pt x="10898066" y="543259"/>
                </a:cubicBezTo>
                <a:cubicBezTo>
                  <a:pt x="10898066" y="546745"/>
                  <a:pt x="10897680" y="550425"/>
                  <a:pt x="10896904" y="554299"/>
                </a:cubicBezTo>
                <a:cubicBezTo>
                  <a:pt x="10921695" y="529508"/>
                  <a:pt x="10947066" y="511303"/>
                  <a:pt x="10973018" y="499682"/>
                </a:cubicBezTo>
                <a:cubicBezTo>
                  <a:pt x="10998970" y="488062"/>
                  <a:pt x="11020469" y="482252"/>
                  <a:pt x="11037512" y="482252"/>
                </a:cubicBezTo>
                <a:cubicBezTo>
                  <a:pt x="11063078" y="482252"/>
                  <a:pt x="11083994" y="486900"/>
                  <a:pt x="11100263" y="496196"/>
                </a:cubicBezTo>
                <a:cubicBezTo>
                  <a:pt x="11116532" y="505493"/>
                  <a:pt x="11129315" y="518081"/>
                  <a:pt x="11138611" y="533963"/>
                </a:cubicBezTo>
                <a:cubicBezTo>
                  <a:pt x="11147908" y="549844"/>
                  <a:pt x="11154298" y="568243"/>
                  <a:pt x="11157785" y="589160"/>
                </a:cubicBezTo>
                <a:cubicBezTo>
                  <a:pt x="11161271" y="610077"/>
                  <a:pt x="11163014" y="632543"/>
                  <a:pt x="11163014" y="656559"/>
                </a:cubicBezTo>
                <a:cubicBezTo>
                  <a:pt x="11163014" y="677476"/>
                  <a:pt x="11162046" y="698974"/>
                  <a:pt x="11160109" y="721053"/>
                </a:cubicBezTo>
                <a:cubicBezTo>
                  <a:pt x="11158172" y="743132"/>
                  <a:pt x="11156042" y="765211"/>
                  <a:pt x="11153718" y="787290"/>
                </a:cubicBezTo>
                <a:cubicBezTo>
                  <a:pt x="11151394" y="809369"/>
                  <a:pt x="11149263" y="830479"/>
                  <a:pt x="11147326" y="850621"/>
                </a:cubicBezTo>
                <a:cubicBezTo>
                  <a:pt x="11145389" y="870764"/>
                  <a:pt x="11144421" y="889744"/>
                  <a:pt x="11144421" y="907562"/>
                </a:cubicBezTo>
                <a:cubicBezTo>
                  <a:pt x="11144421" y="935451"/>
                  <a:pt x="11146939" y="960241"/>
                  <a:pt x="11151975" y="981933"/>
                </a:cubicBezTo>
                <a:cubicBezTo>
                  <a:pt x="11157009" y="1003625"/>
                  <a:pt x="11167275" y="1020281"/>
                  <a:pt x="11182768" y="1031901"/>
                </a:cubicBezTo>
                <a:cubicBezTo>
                  <a:pt x="11171924" y="1039648"/>
                  <a:pt x="11160689" y="1046621"/>
                  <a:pt x="11149069" y="1052818"/>
                </a:cubicBezTo>
                <a:cubicBezTo>
                  <a:pt x="11138998" y="1057466"/>
                  <a:pt x="11127378" y="1061921"/>
                  <a:pt x="11114207" y="1066182"/>
                </a:cubicBezTo>
                <a:cubicBezTo>
                  <a:pt x="11101038" y="1070443"/>
                  <a:pt x="11087481" y="1072573"/>
                  <a:pt x="11073537" y="1072573"/>
                </a:cubicBezTo>
                <a:cubicBezTo>
                  <a:pt x="11054944" y="1072573"/>
                  <a:pt x="11039256" y="1069087"/>
                  <a:pt x="11026473" y="1062114"/>
                </a:cubicBezTo>
                <a:cubicBezTo>
                  <a:pt x="11013690" y="1055142"/>
                  <a:pt x="11003619" y="1045652"/>
                  <a:pt x="10996260" y="1033644"/>
                </a:cubicBezTo>
                <a:cubicBezTo>
                  <a:pt x="10988900" y="1021636"/>
                  <a:pt x="10983477" y="1007498"/>
                  <a:pt x="10979991" y="991229"/>
                </a:cubicBezTo>
                <a:cubicBezTo>
                  <a:pt x="10976505" y="974961"/>
                  <a:pt x="10974761" y="957917"/>
                  <a:pt x="10974761" y="940099"/>
                </a:cubicBezTo>
                <a:cubicBezTo>
                  <a:pt x="10974761" y="921507"/>
                  <a:pt x="10975924" y="901752"/>
                  <a:pt x="10978248" y="880835"/>
                </a:cubicBezTo>
                <a:cubicBezTo>
                  <a:pt x="10980573" y="859918"/>
                  <a:pt x="10983090" y="839195"/>
                  <a:pt x="10985801" y="818665"/>
                </a:cubicBezTo>
                <a:cubicBezTo>
                  <a:pt x="10988513" y="798135"/>
                  <a:pt x="10991030" y="777993"/>
                  <a:pt x="10993354" y="758238"/>
                </a:cubicBezTo>
                <a:cubicBezTo>
                  <a:pt x="10995679" y="738484"/>
                  <a:pt x="10996841" y="720084"/>
                  <a:pt x="10996841" y="703041"/>
                </a:cubicBezTo>
                <a:cubicBezTo>
                  <a:pt x="10996841" y="673602"/>
                  <a:pt x="10991806" y="649780"/>
                  <a:pt x="10981734" y="631575"/>
                </a:cubicBezTo>
                <a:cubicBezTo>
                  <a:pt x="10971663" y="613370"/>
                  <a:pt x="10952296" y="604267"/>
                  <a:pt x="10923632" y="604267"/>
                </a:cubicBezTo>
                <a:cubicBezTo>
                  <a:pt x="10913560" y="604267"/>
                  <a:pt x="10903102" y="607753"/>
                  <a:pt x="10892256" y="614725"/>
                </a:cubicBezTo>
                <a:cubicBezTo>
                  <a:pt x="10888383" y="647263"/>
                  <a:pt x="10884897" y="683674"/>
                  <a:pt x="10881798" y="723958"/>
                </a:cubicBezTo>
                <a:cubicBezTo>
                  <a:pt x="10878699" y="764242"/>
                  <a:pt x="10877150" y="804527"/>
                  <a:pt x="10877150" y="844811"/>
                </a:cubicBezTo>
                <a:cubicBezTo>
                  <a:pt x="10877150" y="867277"/>
                  <a:pt x="10877924" y="889163"/>
                  <a:pt x="10879474" y="910467"/>
                </a:cubicBezTo>
                <a:cubicBezTo>
                  <a:pt x="10881023" y="931771"/>
                  <a:pt x="10883735" y="951332"/>
                  <a:pt x="10887608" y="969151"/>
                </a:cubicBezTo>
                <a:cubicBezTo>
                  <a:pt x="10891481" y="986969"/>
                  <a:pt x="10896710" y="1002656"/>
                  <a:pt x="10903296" y="1016214"/>
                </a:cubicBezTo>
                <a:cubicBezTo>
                  <a:pt x="10909882" y="1029771"/>
                  <a:pt x="10917822" y="1040423"/>
                  <a:pt x="10927118" y="1048170"/>
                </a:cubicBezTo>
                <a:cubicBezTo>
                  <a:pt x="10882960" y="1055142"/>
                  <a:pt x="10845774" y="1058628"/>
                  <a:pt x="10815561" y="1058628"/>
                </a:cubicBezTo>
                <a:cubicBezTo>
                  <a:pt x="10775276" y="1058628"/>
                  <a:pt x="10746225" y="1049719"/>
                  <a:pt x="10728408" y="1031901"/>
                </a:cubicBezTo>
                <a:cubicBezTo>
                  <a:pt x="10710589" y="1014083"/>
                  <a:pt x="10701680" y="982320"/>
                  <a:pt x="10701680" y="936613"/>
                </a:cubicBezTo>
                <a:cubicBezTo>
                  <a:pt x="10701680" y="915696"/>
                  <a:pt x="10704585" y="886839"/>
                  <a:pt x="10710396" y="850040"/>
                </a:cubicBezTo>
                <a:cubicBezTo>
                  <a:pt x="10716206" y="813242"/>
                  <a:pt x="10719111" y="771215"/>
                  <a:pt x="10719111" y="723958"/>
                </a:cubicBezTo>
                <a:cubicBezTo>
                  <a:pt x="10719111" y="694519"/>
                  <a:pt x="10716980" y="663338"/>
                  <a:pt x="10712719" y="630413"/>
                </a:cubicBezTo>
                <a:cubicBezTo>
                  <a:pt x="10708458" y="597488"/>
                  <a:pt x="10700518" y="563595"/>
                  <a:pt x="10688897" y="528734"/>
                </a:cubicBezTo>
                <a:cubicBezTo>
                  <a:pt x="10706715" y="519437"/>
                  <a:pt x="10724534" y="510916"/>
                  <a:pt x="10742352" y="503169"/>
                </a:cubicBezTo>
                <a:cubicBezTo>
                  <a:pt x="10757845" y="496971"/>
                  <a:pt x="10774308" y="491354"/>
                  <a:pt x="10791739" y="486319"/>
                </a:cubicBezTo>
                <a:cubicBezTo>
                  <a:pt x="10809170" y="481283"/>
                  <a:pt x="10825632" y="478765"/>
                  <a:pt x="10841126" y="478765"/>
                </a:cubicBezTo>
                <a:close/>
                <a:moveTo>
                  <a:pt x="10079126" y="478765"/>
                </a:moveTo>
                <a:cubicBezTo>
                  <a:pt x="10095395" y="478765"/>
                  <a:pt x="10108951" y="482639"/>
                  <a:pt x="10119798" y="490386"/>
                </a:cubicBezTo>
                <a:cubicBezTo>
                  <a:pt x="10130644" y="498133"/>
                  <a:pt x="10136067" y="512465"/>
                  <a:pt x="10136067" y="533382"/>
                </a:cubicBezTo>
                <a:cubicBezTo>
                  <a:pt x="10136067" y="536481"/>
                  <a:pt x="10136067" y="539773"/>
                  <a:pt x="10136067" y="543259"/>
                </a:cubicBezTo>
                <a:cubicBezTo>
                  <a:pt x="10136067" y="546745"/>
                  <a:pt x="10135679" y="550425"/>
                  <a:pt x="10134904" y="554299"/>
                </a:cubicBezTo>
                <a:cubicBezTo>
                  <a:pt x="10159695" y="529508"/>
                  <a:pt x="10185066" y="511303"/>
                  <a:pt x="10211020" y="499682"/>
                </a:cubicBezTo>
                <a:cubicBezTo>
                  <a:pt x="10236971" y="488062"/>
                  <a:pt x="10258469" y="482252"/>
                  <a:pt x="10275513" y="482252"/>
                </a:cubicBezTo>
                <a:cubicBezTo>
                  <a:pt x="10301078" y="482252"/>
                  <a:pt x="10321995" y="486900"/>
                  <a:pt x="10338264" y="496196"/>
                </a:cubicBezTo>
                <a:cubicBezTo>
                  <a:pt x="10354533" y="505493"/>
                  <a:pt x="10367315" y="518081"/>
                  <a:pt x="10376612" y="533963"/>
                </a:cubicBezTo>
                <a:cubicBezTo>
                  <a:pt x="10385908" y="549844"/>
                  <a:pt x="10392299" y="568243"/>
                  <a:pt x="10395785" y="589160"/>
                </a:cubicBezTo>
                <a:cubicBezTo>
                  <a:pt x="10399271" y="610077"/>
                  <a:pt x="10401015" y="632543"/>
                  <a:pt x="10401015" y="656559"/>
                </a:cubicBezTo>
                <a:cubicBezTo>
                  <a:pt x="10401015" y="677476"/>
                  <a:pt x="10400045" y="698974"/>
                  <a:pt x="10398109" y="721053"/>
                </a:cubicBezTo>
                <a:cubicBezTo>
                  <a:pt x="10396172" y="743132"/>
                  <a:pt x="10394042" y="765211"/>
                  <a:pt x="10391718" y="787290"/>
                </a:cubicBezTo>
                <a:cubicBezTo>
                  <a:pt x="10389394" y="809369"/>
                  <a:pt x="10387262" y="830479"/>
                  <a:pt x="10385326" y="850621"/>
                </a:cubicBezTo>
                <a:cubicBezTo>
                  <a:pt x="10383389" y="870764"/>
                  <a:pt x="10382422" y="889744"/>
                  <a:pt x="10382422" y="907562"/>
                </a:cubicBezTo>
                <a:cubicBezTo>
                  <a:pt x="10382422" y="935451"/>
                  <a:pt x="10384939" y="960241"/>
                  <a:pt x="10389975" y="981933"/>
                </a:cubicBezTo>
                <a:cubicBezTo>
                  <a:pt x="10395011" y="1003625"/>
                  <a:pt x="10405274" y="1020281"/>
                  <a:pt x="10420770" y="1031901"/>
                </a:cubicBezTo>
                <a:cubicBezTo>
                  <a:pt x="10409922" y="1039648"/>
                  <a:pt x="10398691" y="1046621"/>
                  <a:pt x="10387069" y="1052818"/>
                </a:cubicBezTo>
                <a:cubicBezTo>
                  <a:pt x="10376998" y="1057466"/>
                  <a:pt x="10365378" y="1061921"/>
                  <a:pt x="10352209" y="1066182"/>
                </a:cubicBezTo>
                <a:cubicBezTo>
                  <a:pt x="10339037" y="1070443"/>
                  <a:pt x="10325481" y="1072573"/>
                  <a:pt x="10311537" y="1072573"/>
                </a:cubicBezTo>
                <a:cubicBezTo>
                  <a:pt x="10292944" y="1072573"/>
                  <a:pt x="10277256" y="1069087"/>
                  <a:pt x="10264473" y="1062114"/>
                </a:cubicBezTo>
                <a:cubicBezTo>
                  <a:pt x="10251691" y="1055142"/>
                  <a:pt x="10241620" y="1045652"/>
                  <a:pt x="10234260" y="1033644"/>
                </a:cubicBezTo>
                <a:cubicBezTo>
                  <a:pt x="10226900" y="1021636"/>
                  <a:pt x="10221478" y="1007498"/>
                  <a:pt x="10217991" y="991229"/>
                </a:cubicBezTo>
                <a:cubicBezTo>
                  <a:pt x="10214505" y="974961"/>
                  <a:pt x="10212762" y="957917"/>
                  <a:pt x="10212762" y="940099"/>
                </a:cubicBezTo>
                <a:cubicBezTo>
                  <a:pt x="10212762" y="921507"/>
                  <a:pt x="10213924" y="901752"/>
                  <a:pt x="10216248" y="880835"/>
                </a:cubicBezTo>
                <a:cubicBezTo>
                  <a:pt x="10218573" y="859918"/>
                  <a:pt x="10221090" y="839195"/>
                  <a:pt x="10223801" y="818665"/>
                </a:cubicBezTo>
                <a:cubicBezTo>
                  <a:pt x="10226513" y="798135"/>
                  <a:pt x="10229031" y="777993"/>
                  <a:pt x="10231355" y="758238"/>
                </a:cubicBezTo>
                <a:cubicBezTo>
                  <a:pt x="10233680" y="738484"/>
                  <a:pt x="10234841" y="720084"/>
                  <a:pt x="10234841" y="703041"/>
                </a:cubicBezTo>
                <a:cubicBezTo>
                  <a:pt x="10234841" y="673602"/>
                  <a:pt x="10229804" y="649780"/>
                  <a:pt x="10219734" y="631575"/>
                </a:cubicBezTo>
                <a:cubicBezTo>
                  <a:pt x="10209663" y="613370"/>
                  <a:pt x="10190295" y="604267"/>
                  <a:pt x="10161632" y="604267"/>
                </a:cubicBezTo>
                <a:cubicBezTo>
                  <a:pt x="10151560" y="604267"/>
                  <a:pt x="10141102" y="607753"/>
                  <a:pt x="10130257" y="614725"/>
                </a:cubicBezTo>
                <a:cubicBezTo>
                  <a:pt x="10126383" y="647263"/>
                  <a:pt x="10122896" y="683674"/>
                  <a:pt x="10119798" y="723958"/>
                </a:cubicBezTo>
                <a:cubicBezTo>
                  <a:pt x="10116699" y="764242"/>
                  <a:pt x="10115150" y="804527"/>
                  <a:pt x="10115150" y="844811"/>
                </a:cubicBezTo>
                <a:cubicBezTo>
                  <a:pt x="10115150" y="867277"/>
                  <a:pt x="10115924" y="889163"/>
                  <a:pt x="10117474" y="910467"/>
                </a:cubicBezTo>
                <a:cubicBezTo>
                  <a:pt x="10119023" y="931771"/>
                  <a:pt x="10121734" y="951332"/>
                  <a:pt x="10125608" y="969151"/>
                </a:cubicBezTo>
                <a:cubicBezTo>
                  <a:pt x="10129481" y="986969"/>
                  <a:pt x="10134711" y="1002656"/>
                  <a:pt x="10141296" y="1016214"/>
                </a:cubicBezTo>
                <a:cubicBezTo>
                  <a:pt x="10147880" y="1029771"/>
                  <a:pt x="10155822" y="1040423"/>
                  <a:pt x="10165118" y="1048170"/>
                </a:cubicBezTo>
                <a:cubicBezTo>
                  <a:pt x="10120960" y="1055142"/>
                  <a:pt x="10083775" y="1058628"/>
                  <a:pt x="10053562" y="1058628"/>
                </a:cubicBezTo>
                <a:cubicBezTo>
                  <a:pt x="10013277" y="1058628"/>
                  <a:pt x="9984225" y="1049719"/>
                  <a:pt x="9966408" y="1031901"/>
                </a:cubicBezTo>
                <a:cubicBezTo>
                  <a:pt x="9948589" y="1014083"/>
                  <a:pt x="9939680" y="982320"/>
                  <a:pt x="9939680" y="936613"/>
                </a:cubicBezTo>
                <a:cubicBezTo>
                  <a:pt x="9939680" y="915696"/>
                  <a:pt x="9942586" y="886839"/>
                  <a:pt x="9948396" y="850040"/>
                </a:cubicBezTo>
                <a:cubicBezTo>
                  <a:pt x="9954206" y="813242"/>
                  <a:pt x="9957112" y="771215"/>
                  <a:pt x="9957112" y="723958"/>
                </a:cubicBezTo>
                <a:cubicBezTo>
                  <a:pt x="9957112" y="694519"/>
                  <a:pt x="9954980" y="663338"/>
                  <a:pt x="9950720" y="630413"/>
                </a:cubicBezTo>
                <a:cubicBezTo>
                  <a:pt x="9946459" y="597488"/>
                  <a:pt x="9938519" y="563595"/>
                  <a:pt x="9926898" y="528734"/>
                </a:cubicBezTo>
                <a:cubicBezTo>
                  <a:pt x="9944716" y="519437"/>
                  <a:pt x="9962534" y="510916"/>
                  <a:pt x="9980352" y="503169"/>
                </a:cubicBezTo>
                <a:cubicBezTo>
                  <a:pt x="9995845" y="496971"/>
                  <a:pt x="10012308" y="491354"/>
                  <a:pt x="10029740" y="486319"/>
                </a:cubicBezTo>
                <a:cubicBezTo>
                  <a:pt x="10047170" y="481283"/>
                  <a:pt x="10063632" y="478765"/>
                  <a:pt x="10079126" y="478765"/>
                </a:cubicBezTo>
                <a:close/>
                <a:moveTo>
                  <a:pt x="7583576" y="478765"/>
                </a:moveTo>
                <a:cubicBezTo>
                  <a:pt x="7599845" y="478765"/>
                  <a:pt x="7613402" y="482639"/>
                  <a:pt x="7624248" y="490386"/>
                </a:cubicBezTo>
                <a:cubicBezTo>
                  <a:pt x="7635093" y="498133"/>
                  <a:pt x="7640517" y="512465"/>
                  <a:pt x="7640517" y="533382"/>
                </a:cubicBezTo>
                <a:cubicBezTo>
                  <a:pt x="7640517" y="536481"/>
                  <a:pt x="7640517" y="539773"/>
                  <a:pt x="7640517" y="543259"/>
                </a:cubicBezTo>
                <a:cubicBezTo>
                  <a:pt x="7640517" y="546745"/>
                  <a:pt x="7640129" y="550425"/>
                  <a:pt x="7639355" y="554299"/>
                </a:cubicBezTo>
                <a:cubicBezTo>
                  <a:pt x="7664145" y="529508"/>
                  <a:pt x="7689516" y="511303"/>
                  <a:pt x="7715469" y="499682"/>
                </a:cubicBezTo>
                <a:cubicBezTo>
                  <a:pt x="7741421" y="488062"/>
                  <a:pt x="7762919" y="482252"/>
                  <a:pt x="7779962" y="482252"/>
                </a:cubicBezTo>
                <a:cubicBezTo>
                  <a:pt x="7805527" y="482252"/>
                  <a:pt x="7826444" y="486900"/>
                  <a:pt x="7842713" y="496196"/>
                </a:cubicBezTo>
                <a:cubicBezTo>
                  <a:pt x="7858982" y="505493"/>
                  <a:pt x="7871764" y="518081"/>
                  <a:pt x="7881061" y="533963"/>
                </a:cubicBezTo>
                <a:cubicBezTo>
                  <a:pt x="7890357" y="549844"/>
                  <a:pt x="7896749" y="568243"/>
                  <a:pt x="7900234" y="589160"/>
                </a:cubicBezTo>
                <a:cubicBezTo>
                  <a:pt x="7903721" y="610077"/>
                  <a:pt x="7905464" y="632543"/>
                  <a:pt x="7905464" y="656559"/>
                </a:cubicBezTo>
                <a:cubicBezTo>
                  <a:pt x="7905464" y="677476"/>
                  <a:pt x="7904495" y="698974"/>
                  <a:pt x="7902559" y="721053"/>
                </a:cubicBezTo>
                <a:cubicBezTo>
                  <a:pt x="7900622" y="743132"/>
                  <a:pt x="7898491" y="765211"/>
                  <a:pt x="7896167" y="787290"/>
                </a:cubicBezTo>
                <a:cubicBezTo>
                  <a:pt x="7893844" y="809369"/>
                  <a:pt x="7891713" y="830479"/>
                  <a:pt x="7889776" y="850621"/>
                </a:cubicBezTo>
                <a:cubicBezTo>
                  <a:pt x="7887840" y="870764"/>
                  <a:pt x="7886871" y="889744"/>
                  <a:pt x="7886871" y="907562"/>
                </a:cubicBezTo>
                <a:cubicBezTo>
                  <a:pt x="7886871" y="935451"/>
                  <a:pt x="7889389" y="960241"/>
                  <a:pt x="7894424" y="981933"/>
                </a:cubicBezTo>
                <a:cubicBezTo>
                  <a:pt x="7899460" y="1003625"/>
                  <a:pt x="7909725" y="1020281"/>
                  <a:pt x="7925218" y="1031901"/>
                </a:cubicBezTo>
                <a:cubicBezTo>
                  <a:pt x="7914372" y="1039648"/>
                  <a:pt x="7903139" y="1046621"/>
                  <a:pt x="7891519" y="1052818"/>
                </a:cubicBezTo>
                <a:cubicBezTo>
                  <a:pt x="7881448" y="1057466"/>
                  <a:pt x="7869828" y="1061921"/>
                  <a:pt x="7856657" y="1066182"/>
                </a:cubicBezTo>
                <a:cubicBezTo>
                  <a:pt x="7843488" y="1070443"/>
                  <a:pt x="7829931" y="1072573"/>
                  <a:pt x="7815986" y="1072573"/>
                </a:cubicBezTo>
                <a:cubicBezTo>
                  <a:pt x="7797393" y="1072573"/>
                  <a:pt x="7781705" y="1069087"/>
                  <a:pt x="7768923" y="1062114"/>
                </a:cubicBezTo>
                <a:cubicBezTo>
                  <a:pt x="7756141" y="1055142"/>
                  <a:pt x="7746069" y="1045652"/>
                  <a:pt x="7738709" y="1033644"/>
                </a:cubicBezTo>
                <a:cubicBezTo>
                  <a:pt x="7731350" y="1021636"/>
                  <a:pt x="7725927" y="1007498"/>
                  <a:pt x="7722441" y="991229"/>
                </a:cubicBezTo>
                <a:cubicBezTo>
                  <a:pt x="7718955" y="974961"/>
                  <a:pt x="7717212" y="957917"/>
                  <a:pt x="7717212" y="940099"/>
                </a:cubicBezTo>
                <a:cubicBezTo>
                  <a:pt x="7717212" y="921507"/>
                  <a:pt x="7718374" y="901752"/>
                  <a:pt x="7720697" y="880835"/>
                </a:cubicBezTo>
                <a:cubicBezTo>
                  <a:pt x="7723022" y="859918"/>
                  <a:pt x="7725539" y="839195"/>
                  <a:pt x="7728251" y="818665"/>
                </a:cubicBezTo>
                <a:cubicBezTo>
                  <a:pt x="7730963" y="798135"/>
                  <a:pt x="7733481" y="777993"/>
                  <a:pt x="7735805" y="758238"/>
                </a:cubicBezTo>
                <a:cubicBezTo>
                  <a:pt x="7738129" y="738484"/>
                  <a:pt x="7739291" y="720084"/>
                  <a:pt x="7739291" y="703041"/>
                </a:cubicBezTo>
                <a:cubicBezTo>
                  <a:pt x="7739291" y="673602"/>
                  <a:pt x="7734255" y="649780"/>
                  <a:pt x="7724184" y="631575"/>
                </a:cubicBezTo>
                <a:cubicBezTo>
                  <a:pt x="7714113" y="613370"/>
                  <a:pt x="7694745" y="604267"/>
                  <a:pt x="7666081" y="604267"/>
                </a:cubicBezTo>
                <a:cubicBezTo>
                  <a:pt x="7656011" y="604267"/>
                  <a:pt x="7645553" y="607753"/>
                  <a:pt x="7634706" y="614725"/>
                </a:cubicBezTo>
                <a:cubicBezTo>
                  <a:pt x="7630832" y="647263"/>
                  <a:pt x="7627347" y="683674"/>
                  <a:pt x="7624248" y="723958"/>
                </a:cubicBezTo>
                <a:cubicBezTo>
                  <a:pt x="7621149" y="764242"/>
                  <a:pt x="7619599" y="804527"/>
                  <a:pt x="7619599" y="844811"/>
                </a:cubicBezTo>
                <a:cubicBezTo>
                  <a:pt x="7619599" y="867277"/>
                  <a:pt x="7620374" y="889163"/>
                  <a:pt x="7621923" y="910467"/>
                </a:cubicBezTo>
                <a:cubicBezTo>
                  <a:pt x="7623473" y="931771"/>
                  <a:pt x="7626185" y="951332"/>
                  <a:pt x="7630058" y="969151"/>
                </a:cubicBezTo>
                <a:cubicBezTo>
                  <a:pt x="7633931" y="986969"/>
                  <a:pt x="7639161" y="1002656"/>
                  <a:pt x="7645746" y="1016214"/>
                </a:cubicBezTo>
                <a:cubicBezTo>
                  <a:pt x="7652331" y="1029771"/>
                  <a:pt x="7660271" y="1040423"/>
                  <a:pt x="7669567" y="1048170"/>
                </a:cubicBezTo>
                <a:cubicBezTo>
                  <a:pt x="7625410" y="1055142"/>
                  <a:pt x="7588225" y="1058628"/>
                  <a:pt x="7558011" y="1058628"/>
                </a:cubicBezTo>
                <a:cubicBezTo>
                  <a:pt x="7517727" y="1058628"/>
                  <a:pt x="7488675" y="1049719"/>
                  <a:pt x="7470857" y="1031901"/>
                </a:cubicBezTo>
                <a:cubicBezTo>
                  <a:pt x="7453039" y="1014083"/>
                  <a:pt x="7444129" y="982320"/>
                  <a:pt x="7444129" y="936613"/>
                </a:cubicBezTo>
                <a:cubicBezTo>
                  <a:pt x="7444129" y="915696"/>
                  <a:pt x="7447035" y="886839"/>
                  <a:pt x="7452845" y="850040"/>
                </a:cubicBezTo>
                <a:cubicBezTo>
                  <a:pt x="7458655" y="813242"/>
                  <a:pt x="7461561" y="771215"/>
                  <a:pt x="7461561" y="723958"/>
                </a:cubicBezTo>
                <a:cubicBezTo>
                  <a:pt x="7461561" y="694519"/>
                  <a:pt x="7459430" y="663338"/>
                  <a:pt x="7455169" y="630413"/>
                </a:cubicBezTo>
                <a:cubicBezTo>
                  <a:pt x="7450909" y="597488"/>
                  <a:pt x="7442968" y="563595"/>
                  <a:pt x="7431347" y="528734"/>
                </a:cubicBezTo>
                <a:cubicBezTo>
                  <a:pt x="7449165" y="519437"/>
                  <a:pt x="7466983" y="510916"/>
                  <a:pt x="7484801" y="503169"/>
                </a:cubicBezTo>
                <a:cubicBezTo>
                  <a:pt x="7500296" y="496971"/>
                  <a:pt x="7516758" y="491354"/>
                  <a:pt x="7534189" y="486319"/>
                </a:cubicBezTo>
                <a:cubicBezTo>
                  <a:pt x="7551619" y="481283"/>
                  <a:pt x="7568082" y="478765"/>
                  <a:pt x="7583576" y="478765"/>
                </a:cubicBezTo>
                <a:close/>
                <a:moveTo>
                  <a:pt x="4649877" y="478765"/>
                </a:moveTo>
                <a:cubicBezTo>
                  <a:pt x="4666145" y="478765"/>
                  <a:pt x="4679703" y="482639"/>
                  <a:pt x="4690549" y="490386"/>
                </a:cubicBezTo>
                <a:cubicBezTo>
                  <a:pt x="4701394" y="498133"/>
                  <a:pt x="4706817" y="512465"/>
                  <a:pt x="4706817" y="533382"/>
                </a:cubicBezTo>
                <a:cubicBezTo>
                  <a:pt x="4706817" y="537255"/>
                  <a:pt x="4706623" y="541129"/>
                  <a:pt x="4706237" y="545002"/>
                </a:cubicBezTo>
                <a:cubicBezTo>
                  <a:pt x="4705848" y="548876"/>
                  <a:pt x="4705655" y="553524"/>
                  <a:pt x="4705655" y="558947"/>
                </a:cubicBezTo>
                <a:cubicBezTo>
                  <a:pt x="4727346" y="536481"/>
                  <a:pt x="4750393" y="519437"/>
                  <a:pt x="4774797" y="507817"/>
                </a:cubicBezTo>
                <a:cubicBezTo>
                  <a:pt x="4799200" y="496196"/>
                  <a:pt x="4822635" y="490386"/>
                  <a:pt x="4845100" y="490386"/>
                </a:cubicBezTo>
                <a:cubicBezTo>
                  <a:pt x="4875314" y="490386"/>
                  <a:pt x="4898168" y="497939"/>
                  <a:pt x="4913662" y="513046"/>
                </a:cubicBezTo>
                <a:cubicBezTo>
                  <a:pt x="4929156" y="528153"/>
                  <a:pt x="4940002" y="548101"/>
                  <a:pt x="4946200" y="572892"/>
                </a:cubicBezTo>
                <a:cubicBezTo>
                  <a:pt x="4970215" y="543453"/>
                  <a:pt x="4996361" y="520793"/>
                  <a:pt x="5024637" y="504912"/>
                </a:cubicBezTo>
                <a:cubicBezTo>
                  <a:pt x="5052914" y="489030"/>
                  <a:pt x="5079835" y="481090"/>
                  <a:pt x="5105400" y="481090"/>
                </a:cubicBezTo>
                <a:cubicBezTo>
                  <a:pt x="5128640" y="481090"/>
                  <a:pt x="5147428" y="486512"/>
                  <a:pt x="5161759" y="497358"/>
                </a:cubicBezTo>
                <a:cubicBezTo>
                  <a:pt x="5176092" y="508204"/>
                  <a:pt x="5187518" y="522536"/>
                  <a:pt x="5196039" y="540354"/>
                </a:cubicBezTo>
                <a:cubicBezTo>
                  <a:pt x="5204561" y="558172"/>
                  <a:pt x="5210372" y="579089"/>
                  <a:pt x="5213470" y="603105"/>
                </a:cubicBezTo>
                <a:cubicBezTo>
                  <a:pt x="5216569" y="627120"/>
                  <a:pt x="5218119" y="651911"/>
                  <a:pt x="5218119" y="677476"/>
                </a:cubicBezTo>
                <a:cubicBezTo>
                  <a:pt x="5218119" y="699168"/>
                  <a:pt x="5217344" y="721053"/>
                  <a:pt x="5215794" y="743132"/>
                </a:cubicBezTo>
                <a:cubicBezTo>
                  <a:pt x="5214245" y="765211"/>
                  <a:pt x="5212502" y="786321"/>
                  <a:pt x="5210565" y="806464"/>
                </a:cubicBezTo>
                <a:cubicBezTo>
                  <a:pt x="5208629" y="826606"/>
                  <a:pt x="5206886" y="845392"/>
                  <a:pt x="5205336" y="862823"/>
                </a:cubicBezTo>
                <a:cubicBezTo>
                  <a:pt x="5203788" y="880254"/>
                  <a:pt x="5203011" y="895167"/>
                  <a:pt x="5203011" y="907562"/>
                </a:cubicBezTo>
                <a:cubicBezTo>
                  <a:pt x="5203011" y="935451"/>
                  <a:pt x="5205724" y="960435"/>
                  <a:pt x="5211146" y="982514"/>
                </a:cubicBezTo>
                <a:cubicBezTo>
                  <a:pt x="5216569" y="1004593"/>
                  <a:pt x="5226640" y="1021055"/>
                  <a:pt x="5241359" y="1031901"/>
                </a:cubicBezTo>
                <a:cubicBezTo>
                  <a:pt x="5230514" y="1039648"/>
                  <a:pt x="5219280" y="1046621"/>
                  <a:pt x="5207661" y="1052818"/>
                </a:cubicBezTo>
                <a:cubicBezTo>
                  <a:pt x="5197589" y="1057466"/>
                  <a:pt x="5185969" y="1061921"/>
                  <a:pt x="5172798" y="1066182"/>
                </a:cubicBezTo>
                <a:cubicBezTo>
                  <a:pt x="5159629" y="1070443"/>
                  <a:pt x="5146072" y="1072573"/>
                  <a:pt x="5132127" y="1072573"/>
                </a:cubicBezTo>
                <a:cubicBezTo>
                  <a:pt x="5112759" y="1072573"/>
                  <a:pt x="5096684" y="1069087"/>
                  <a:pt x="5083902" y="1062114"/>
                </a:cubicBezTo>
                <a:cubicBezTo>
                  <a:pt x="5071119" y="1055142"/>
                  <a:pt x="5060854" y="1045846"/>
                  <a:pt x="5053107" y="1034225"/>
                </a:cubicBezTo>
                <a:cubicBezTo>
                  <a:pt x="5045361" y="1022605"/>
                  <a:pt x="5040131" y="1008660"/>
                  <a:pt x="5037420" y="992391"/>
                </a:cubicBezTo>
                <a:cubicBezTo>
                  <a:pt x="5034708" y="976123"/>
                  <a:pt x="5033353" y="958692"/>
                  <a:pt x="5033353" y="940099"/>
                </a:cubicBezTo>
                <a:cubicBezTo>
                  <a:pt x="5033353" y="920732"/>
                  <a:pt x="5034515" y="900590"/>
                  <a:pt x="5036839" y="879673"/>
                </a:cubicBezTo>
                <a:cubicBezTo>
                  <a:pt x="5039163" y="858756"/>
                  <a:pt x="5041681" y="837839"/>
                  <a:pt x="5044393" y="816922"/>
                </a:cubicBezTo>
                <a:cubicBezTo>
                  <a:pt x="5047104" y="796005"/>
                  <a:pt x="5049622" y="775863"/>
                  <a:pt x="5051946" y="756495"/>
                </a:cubicBezTo>
                <a:cubicBezTo>
                  <a:pt x="5054270" y="737128"/>
                  <a:pt x="5055432" y="719310"/>
                  <a:pt x="5055432" y="703041"/>
                </a:cubicBezTo>
                <a:cubicBezTo>
                  <a:pt x="5055432" y="669729"/>
                  <a:pt x="5049622" y="645326"/>
                  <a:pt x="5038001" y="629832"/>
                </a:cubicBezTo>
                <a:cubicBezTo>
                  <a:pt x="5026381" y="614338"/>
                  <a:pt x="5012435" y="606591"/>
                  <a:pt x="4996168" y="606591"/>
                </a:cubicBezTo>
                <a:cubicBezTo>
                  <a:pt x="4982222" y="606591"/>
                  <a:pt x="4967891" y="612014"/>
                  <a:pt x="4953171" y="622860"/>
                </a:cubicBezTo>
                <a:cubicBezTo>
                  <a:pt x="4953946" y="627508"/>
                  <a:pt x="4954334" y="632156"/>
                  <a:pt x="4954334" y="636804"/>
                </a:cubicBezTo>
                <a:cubicBezTo>
                  <a:pt x="4954334" y="641452"/>
                  <a:pt x="4954334" y="646488"/>
                  <a:pt x="4954334" y="651911"/>
                </a:cubicBezTo>
                <a:lnTo>
                  <a:pt x="4940389" y="895941"/>
                </a:lnTo>
                <a:cubicBezTo>
                  <a:pt x="4940389" y="926155"/>
                  <a:pt x="4943101" y="953463"/>
                  <a:pt x="4948524" y="977866"/>
                </a:cubicBezTo>
                <a:cubicBezTo>
                  <a:pt x="4953946" y="1002269"/>
                  <a:pt x="4964792" y="1021055"/>
                  <a:pt x="4981061" y="1034225"/>
                </a:cubicBezTo>
                <a:cubicBezTo>
                  <a:pt x="4932255" y="1052818"/>
                  <a:pt x="4893133" y="1062114"/>
                  <a:pt x="4863694" y="1062114"/>
                </a:cubicBezTo>
                <a:cubicBezTo>
                  <a:pt x="4832706" y="1062114"/>
                  <a:pt x="4810434" y="1051850"/>
                  <a:pt x="4796876" y="1031320"/>
                </a:cubicBezTo>
                <a:cubicBezTo>
                  <a:pt x="4783319" y="1010791"/>
                  <a:pt x="4776540" y="979222"/>
                  <a:pt x="4776540" y="936613"/>
                </a:cubicBezTo>
                <a:cubicBezTo>
                  <a:pt x="4776540" y="918020"/>
                  <a:pt x="4777701" y="898459"/>
                  <a:pt x="4780026" y="877930"/>
                </a:cubicBezTo>
                <a:cubicBezTo>
                  <a:pt x="4782350" y="857400"/>
                  <a:pt x="4784674" y="837064"/>
                  <a:pt x="4786998" y="816922"/>
                </a:cubicBezTo>
                <a:cubicBezTo>
                  <a:pt x="4789323" y="796780"/>
                  <a:pt x="4791647" y="777025"/>
                  <a:pt x="4793970" y="757657"/>
                </a:cubicBezTo>
                <a:cubicBezTo>
                  <a:pt x="4796294" y="738290"/>
                  <a:pt x="4797457" y="720084"/>
                  <a:pt x="4797457" y="703041"/>
                </a:cubicBezTo>
                <a:cubicBezTo>
                  <a:pt x="4797457" y="672828"/>
                  <a:pt x="4791453" y="650361"/>
                  <a:pt x="4779445" y="635642"/>
                </a:cubicBezTo>
                <a:cubicBezTo>
                  <a:pt x="4767438" y="620923"/>
                  <a:pt x="4752912" y="613563"/>
                  <a:pt x="4735868" y="613563"/>
                </a:cubicBezTo>
                <a:cubicBezTo>
                  <a:pt x="4723473" y="613563"/>
                  <a:pt x="4711465" y="617049"/>
                  <a:pt x="4699845" y="624022"/>
                </a:cubicBezTo>
                <a:cubicBezTo>
                  <a:pt x="4695971" y="656559"/>
                  <a:pt x="4692679" y="692002"/>
                  <a:pt x="4689967" y="730349"/>
                </a:cubicBezTo>
                <a:cubicBezTo>
                  <a:pt x="4687256" y="768697"/>
                  <a:pt x="4685901" y="806851"/>
                  <a:pt x="4685901" y="844811"/>
                </a:cubicBezTo>
                <a:cubicBezTo>
                  <a:pt x="4685901" y="867277"/>
                  <a:pt x="4686675" y="889163"/>
                  <a:pt x="4688224" y="910467"/>
                </a:cubicBezTo>
                <a:cubicBezTo>
                  <a:pt x="4689774" y="931771"/>
                  <a:pt x="4692485" y="951332"/>
                  <a:pt x="4696359" y="969151"/>
                </a:cubicBezTo>
                <a:cubicBezTo>
                  <a:pt x="4700232" y="986969"/>
                  <a:pt x="4705462" y="1002656"/>
                  <a:pt x="4712046" y="1016214"/>
                </a:cubicBezTo>
                <a:cubicBezTo>
                  <a:pt x="4718631" y="1029771"/>
                  <a:pt x="4726572" y="1040423"/>
                  <a:pt x="4735868" y="1048170"/>
                </a:cubicBezTo>
                <a:cubicBezTo>
                  <a:pt x="4691710" y="1055142"/>
                  <a:pt x="4654525" y="1058628"/>
                  <a:pt x="4624312" y="1058628"/>
                </a:cubicBezTo>
                <a:cubicBezTo>
                  <a:pt x="4584027" y="1058628"/>
                  <a:pt x="4554976" y="1049719"/>
                  <a:pt x="4537158" y="1031901"/>
                </a:cubicBezTo>
                <a:cubicBezTo>
                  <a:pt x="4519339" y="1014083"/>
                  <a:pt x="4510431" y="982320"/>
                  <a:pt x="4510431" y="936613"/>
                </a:cubicBezTo>
                <a:cubicBezTo>
                  <a:pt x="4510431" y="915696"/>
                  <a:pt x="4513336" y="886839"/>
                  <a:pt x="4519146" y="850040"/>
                </a:cubicBezTo>
                <a:cubicBezTo>
                  <a:pt x="4524956" y="813242"/>
                  <a:pt x="4527861" y="771215"/>
                  <a:pt x="4527861" y="723958"/>
                </a:cubicBezTo>
                <a:cubicBezTo>
                  <a:pt x="4527861" y="694519"/>
                  <a:pt x="4525731" y="663338"/>
                  <a:pt x="4521470" y="630413"/>
                </a:cubicBezTo>
                <a:cubicBezTo>
                  <a:pt x="4517210" y="597488"/>
                  <a:pt x="4509269" y="563595"/>
                  <a:pt x="4497649" y="528734"/>
                </a:cubicBezTo>
                <a:cubicBezTo>
                  <a:pt x="4515466" y="519437"/>
                  <a:pt x="4533285" y="510916"/>
                  <a:pt x="4551102" y="503169"/>
                </a:cubicBezTo>
                <a:cubicBezTo>
                  <a:pt x="4566596" y="496971"/>
                  <a:pt x="4583059" y="491354"/>
                  <a:pt x="4600490" y="486319"/>
                </a:cubicBezTo>
                <a:cubicBezTo>
                  <a:pt x="4617920" y="481283"/>
                  <a:pt x="4634382" y="478765"/>
                  <a:pt x="4649877" y="478765"/>
                </a:cubicBezTo>
                <a:close/>
                <a:moveTo>
                  <a:pt x="3897401" y="478765"/>
                </a:moveTo>
                <a:cubicBezTo>
                  <a:pt x="3913670" y="478765"/>
                  <a:pt x="3927227" y="482639"/>
                  <a:pt x="3938073" y="490386"/>
                </a:cubicBezTo>
                <a:cubicBezTo>
                  <a:pt x="3948919" y="498133"/>
                  <a:pt x="3954342" y="512465"/>
                  <a:pt x="3954342" y="533382"/>
                </a:cubicBezTo>
                <a:cubicBezTo>
                  <a:pt x="3954342" y="536481"/>
                  <a:pt x="3954342" y="539773"/>
                  <a:pt x="3954342" y="543259"/>
                </a:cubicBezTo>
                <a:cubicBezTo>
                  <a:pt x="3954342" y="546745"/>
                  <a:pt x="3953955" y="550425"/>
                  <a:pt x="3953180" y="554299"/>
                </a:cubicBezTo>
                <a:cubicBezTo>
                  <a:pt x="3977970" y="529508"/>
                  <a:pt x="4003342" y="511303"/>
                  <a:pt x="4029294" y="499682"/>
                </a:cubicBezTo>
                <a:cubicBezTo>
                  <a:pt x="4055247" y="488062"/>
                  <a:pt x="4076744" y="482252"/>
                  <a:pt x="4093788" y="482252"/>
                </a:cubicBezTo>
                <a:cubicBezTo>
                  <a:pt x="4119353" y="482252"/>
                  <a:pt x="4140270" y="486900"/>
                  <a:pt x="4156539" y="496196"/>
                </a:cubicBezTo>
                <a:cubicBezTo>
                  <a:pt x="4172807" y="505493"/>
                  <a:pt x="4185590" y="518081"/>
                  <a:pt x="4194887" y="533963"/>
                </a:cubicBezTo>
                <a:cubicBezTo>
                  <a:pt x="4204183" y="549844"/>
                  <a:pt x="4210574" y="568243"/>
                  <a:pt x="4214060" y="589160"/>
                </a:cubicBezTo>
                <a:cubicBezTo>
                  <a:pt x="4217547" y="610077"/>
                  <a:pt x="4219289" y="632543"/>
                  <a:pt x="4219289" y="656559"/>
                </a:cubicBezTo>
                <a:cubicBezTo>
                  <a:pt x="4219289" y="677476"/>
                  <a:pt x="4218321" y="698974"/>
                  <a:pt x="4216384" y="721053"/>
                </a:cubicBezTo>
                <a:cubicBezTo>
                  <a:pt x="4214448" y="743132"/>
                  <a:pt x="4212317" y="765211"/>
                  <a:pt x="4209993" y="787290"/>
                </a:cubicBezTo>
                <a:cubicBezTo>
                  <a:pt x="4207668" y="809369"/>
                  <a:pt x="4205538" y="830479"/>
                  <a:pt x="4203602" y="850621"/>
                </a:cubicBezTo>
                <a:cubicBezTo>
                  <a:pt x="4201664" y="870764"/>
                  <a:pt x="4200697" y="889744"/>
                  <a:pt x="4200697" y="907562"/>
                </a:cubicBezTo>
                <a:cubicBezTo>
                  <a:pt x="4200697" y="935451"/>
                  <a:pt x="4203215" y="960241"/>
                  <a:pt x="4208250" y="981933"/>
                </a:cubicBezTo>
                <a:cubicBezTo>
                  <a:pt x="4213285" y="1003625"/>
                  <a:pt x="4223551" y="1020281"/>
                  <a:pt x="4239044" y="1031901"/>
                </a:cubicBezTo>
                <a:cubicBezTo>
                  <a:pt x="4228199" y="1039648"/>
                  <a:pt x="4216965" y="1046621"/>
                  <a:pt x="4205345" y="1052818"/>
                </a:cubicBezTo>
                <a:cubicBezTo>
                  <a:pt x="4195273" y="1057466"/>
                  <a:pt x="4183653" y="1061921"/>
                  <a:pt x="4170483" y="1066182"/>
                </a:cubicBezTo>
                <a:cubicBezTo>
                  <a:pt x="4157314" y="1070443"/>
                  <a:pt x="4143756" y="1072573"/>
                  <a:pt x="4129811" y="1072573"/>
                </a:cubicBezTo>
                <a:cubicBezTo>
                  <a:pt x="4111219" y="1072573"/>
                  <a:pt x="4095531" y="1069087"/>
                  <a:pt x="4082748" y="1062114"/>
                </a:cubicBezTo>
                <a:cubicBezTo>
                  <a:pt x="4069966" y="1055142"/>
                  <a:pt x="4059894" y="1045652"/>
                  <a:pt x="4052536" y="1033644"/>
                </a:cubicBezTo>
                <a:cubicBezTo>
                  <a:pt x="4045175" y="1021636"/>
                  <a:pt x="4039752" y="1007498"/>
                  <a:pt x="4036267" y="991229"/>
                </a:cubicBezTo>
                <a:cubicBezTo>
                  <a:pt x="4032781" y="974961"/>
                  <a:pt x="4031038" y="957917"/>
                  <a:pt x="4031038" y="940099"/>
                </a:cubicBezTo>
                <a:cubicBezTo>
                  <a:pt x="4031038" y="921507"/>
                  <a:pt x="4032200" y="901752"/>
                  <a:pt x="4034523" y="880835"/>
                </a:cubicBezTo>
                <a:cubicBezTo>
                  <a:pt x="4036847" y="859918"/>
                  <a:pt x="4039365" y="839195"/>
                  <a:pt x="4042077" y="818665"/>
                </a:cubicBezTo>
                <a:cubicBezTo>
                  <a:pt x="4044788" y="798135"/>
                  <a:pt x="4047306" y="777993"/>
                  <a:pt x="4049630" y="758238"/>
                </a:cubicBezTo>
                <a:cubicBezTo>
                  <a:pt x="4051954" y="738484"/>
                  <a:pt x="4053116" y="720084"/>
                  <a:pt x="4053116" y="703041"/>
                </a:cubicBezTo>
                <a:cubicBezTo>
                  <a:pt x="4053116" y="673602"/>
                  <a:pt x="4048081" y="649780"/>
                  <a:pt x="4038010" y="631575"/>
                </a:cubicBezTo>
                <a:cubicBezTo>
                  <a:pt x="4027938" y="613370"/>
                  <a:pt x="4008571" y="604267"/>
                  <a:pt x="3979907" y="604267"/>
                </a:cubicBezTo>
                <a:cubicBezTo>
                  <a:pt x="3969836" y="604267"/>
                  <a:pt x="3959377" y="607753"/>
                  <a:pt x="3948532" y="614725"/>
                </a:cubicBezTo>
                <a:cubicBezTo>
                  <a:pt x="3944658" y="647263"/>
                  <a:pt x="3941172" y="683674"/>
                  <a:pt x="3938073" y="723958"/>
                </a:cubicBezTo>
                <a:cubicBezTo>
                  <a:pt x="3934974" y="764242"/>
                  <a:pt x="3933425" y="804527"/>
                  <a:pt x="3933425" y="844811"/>
                </a:cubicBezTo>
                <a:cubicBezTo>
                  <a:pt x="3933425" y="867277"/>
                  <a:pt x="3934200" y="889163"/>
                  <a:pt x="3935749" y="910467"/>
                </a:cubicBezTo>
                <a:cubicBezTo>
                  <a:pt x="3937299" y="931771"/>
                  <a:pt x="3940010" y="951332"/>
                  <a:pt x="3943883" y="969151"/>
                </a:cubicBezTo>
                <a:cubicBezTo>
                  <a:pt x="3947757" y="986969"/>
                  <a:pt x="3952986" y="1002656"/>
                  <a:pt x="3959571" y="1016214"/>
                </a:cubicBezTo>
                <a:cubicBezTo>
                  <a:pt x="3966156" y="1029771"/>
                  <a:pt x="3974097" y="1040423"/>
                  <a:pt x="3983393" y="1048170"/>
                </a:cubicBezTo>
                <a:cubicBezTo>
                  <a:pt x="3939235" y="1055142"/>
                  <a:pt x="3902050" y="1058628"/>
                  <a:pt x="3871836" y="1058628"/>
                </a:cubicBezTo>
                <a:cubicBezTo>
                  <a:pt x="3831551" y="1058628"/>
                  <a:pt x="3802500" y="1049719"/>
                  <a:pt x="3784682" y="1031901"/>
                </a:cubicBezTo>
                <a:cubicBezTo>
                  <a:pt x="3766865" y="1014083"/>
                  <a:pt x="3757956" y="982320"/>
                  <a:pt x="3757956" y="936613"/>
                </a:cubicBezTo>
                <a:cubicBezTo>
                  <a:pt x="3757956" y="915696"/>
                  <a:pt x="3760861" y="886839"/>
                  <a:pt x="3766671" y="850040"/>
                </a:cubicBezTo>
                <a:cubicBezTo>
                  <a:pt x="3772481" y="813242"/>
                  <a:pt x="3775386" y="771215"/>
                  <a:pt x="3775386" y="723958"/>
                </a:cubicBezTo>
                <a:cubicBezTo>
                  <a:pt x="3775386" y="694519"/>
                  <a:pt x="3773257" y="663338"/>
                  <a:pt x="3768995" y="630413"/>
                </a:cubicBezTo>
                <a:cubicBezTo>
                  <a:pt x="3764734" y="597488"/>
                  <a:pt x="3756793" y="563595"/>
                  <a:pt x="3745173" y="528734"/>
                </a:cubicBezTo>
                <a:cubicBezTo>
                  <a:pt x="3762991" y="519437"/>
                  <a:pt x="3780810" y="510916"/>
                  <a:pt x="3798627" y="503169"/>
                </a:cubicBezTo>
                <a:cubicBezTo>
                  <a:pt x="3814121" y="496971"/>
                  <a:pt x="3830583" y="491354"/>
                  <a:pt x="3848014" y="486319"/>
                </a:cubicBezTo>
                <a:cubicBezTo>
                  <a:pt x="3865445" y="481283"/>
                  <a:pt x="3881908" y="478765"/>
                  <a:pt x="3897401" y="478765"/>
                </a:cubicBezTo>
                <a:close/>
                <a:moveTo>
                  <a:pt x="1878102" y="478765"/>
                </a:moveTo>
                <a:cubicBezTo>
                  <a:pt x="1894370" y="478765"/>
                  <a:pt x="1907928" y="482639"/>
                  <a:pt x="1918774" y="490386"/>
                </a:cubicBezTo>
                <a:cubicBezTo>
                  <a:pt x="1929619" y="498133"/>
                  <a:pt x="1935042" y="512465"/>
                  <a:pt x="1935042" y="533382"/>
                </a:cubicBezTo>
                <a:cubicBezTo>
                  <a:pt x="1935042" y="536481"/>
                  <a:pt x="1935042" y="539773"/>
                  <a:pt x="1935042" y="543259"/>
                </a:cubicBezTo>
                <a:cubicBezTo>
                  <a:pt x="1935042" y="546745"/>
                  <a:pt x="1934654" y="550425"/>
                  <a:pt x="1933880" y="554299"/>
                </a:cubicBezTo>
                <a:cubicBezTo>
                  <a:pt x="1958670" y="529508"/>
                  <a:pt x="1984042" y="511303"/>
                  <a:pt x="2009995" y="499682"/>
                </a:cubicBezTo>
                <a:cubicBezTo>
                  <a:pt x="2035946" y="488062"/>
                  <a:pt x="2057445" y="482252"/>
                  <a:pt x="2074488" y="482252"/>
                </a:cubicBezTo>
                <a:cubicBezTo>
                  <a:pt x="2100053" y="482252"/>
                  <a:pt x="2120970" y="486900"/>
                  <a:pt x="2137238" y="496196"/>
                </a:cubicBezTo>
                <a:cubicBezTo>
                  <a:pt x="2153508" y="505493"/>
                  <a:pt x="2166290" y="518081"/>
                  <a:pt x="2175587" y="533963"/>
                </a:cubicBezTo>
                <a:cubicBezTo>
                  <a:pt x="2184883" y="549844"/>
                  <a:pt x="2191274" y="568243"/>
                  <a:pt x="2194761" y="589160"/>
                </a:cubicBezTo>
                <a:cubicBezTo>
                  <a:pt x="2198247" y="610077"/>
                  <a:pt x="2199990" y="632543"/>
                  <a:pt x="2199990" y="656559"/>
                </a:cubicBezTo>
                <a:cubicBezTo>
                  <a:pt x="2199990" y="677476"/>
                  <a:pt x="2199021" y="698974"/>
                  <a:pt x="2197085" y="721053"/>
                </a:cubicBezTo>
                <a:cubicBezTo>
                  <a:pt x="2195147" y="743132"/>
                  <a:pt x="2193017" y="765211"/>
                  <a:pt x="2190693" y="787290"/>
                </a:cubicBezTo>
                <a:cubicBezTo>
                  <a:pt x="2188369" y="809369"/>
                  <a:pt x="2186239" y="830479"/>
                  <a:pt x="2184301" y="850621"/>
                </a:cubicBezTo>
                <a:cubicBezTo>
                  <a:pt x="2182365" y="870764"/>
                  <a:pt x="2181396" y="889744"/>
                  <a:pt x="2181396" y="907562"/>
                </a:cubicBezTo>
                <a:cubicBezTo>
                  <a:pt x="2181396" y="935451"/>
                  <a:pt x="2183915" y="960241"/>
                  <a:pt x="2188950" y="981933"/>
                </a:cubicBezTo>
                <a:cubicBezTo>
                  <a:pt x="2193986" y="1003625"/>
                  <a:pt x="2204250" y="1020281"/>
                  <a:pt x="2219745" y="1031901"/>
                </a:cubicBezTo>
                <a:cubicBezTo>
                  <a:pt x="2208899" y="1039648"/>
                  <a:pt x="2197665" y="1046621"/>
                  <a:pt x="2186045" y="1052818"/>
                </a:cubicBezTo>
                <a:cubicBezTo>
                  <a:pt x="2175974" y="1057466"/>
                  <a:pt x="2164353" y="1061921"/>
                  <a:pt x="2151184" y="1066182"/>
                </a:cubicBezTo>
                <a:cubicBezTo>
                  <a:pt x="2138014" y="1070443"/>
                  <a:pt x="2124456" y="1072573"/>
                  <a:pt x="2110512" y="1072573"/>
                </a:cubicBezTo>
                <a:cubicBezTo>
                  <a:pt x="2091919" y="1072573"/>
                  <a:pt x="2076231" y="1069087"/>
                  <a:pt x="2063449" y="1062114"/>
                </a:cubicBezTo>
                <a:cubicBezTo>
                  <a:pt x="2050665" y="1055142"/>
                  <a:pt x="2040596" y="1045652"/>
                  <a:pt x="2033235" y="1033644"/>
                </a:cubicBezTo>
                <a:cubicBezTo>
                  <a:pt x="2025876" y="1021636"/>
                  <a:pt x="2020453" y="1007498"/>
                  <a:pt x="2016967" y="991229"/>
                </a:cubicBezTo>
                <a:cubicBezTo>
                  <a:pt x="2013480" y="974961"/>
                  <a:pt x="2011738" y="957917"/>
                  <a:pt x="2011738" y="940099"/>
                </a:cubicBezTo>
                <a:cubicBezTo>
                  <a:pt x="2011738" y="921507"/>
                  <a:pt x="2012899" y="901752"/>
                  <a:pt x="2015223" y="880835"/>
                </a:cubicBezTo>
                <a:cubicBezTo>
                  <a:pt x="2017548" y="859918"/>
                  <a:pt x="2020066" y="839195"/>
                  <a:pt x="2022777" y="818665"/>
                </a:cubicBezTo>
                <a:cubicBezTo>
                  <a:pt x="2025488" y="798135"/>
                  <a:pt x="2028006" y="777993"/>
                  <a:pt x="2030330" y="758238"/>
                </a:cubicBezTo>
                <a:cubicBezTo>
                  <a:pt x="2032655" y="738484"/>
                  <a:pt x="2033816" y="720084"/>
                  <a:pt x="2033816" y="703041"/>
                </a:cubicBezTo>
                <a:cubicBezTo>
                  <a:pt x="2033816" y="673602"/>
                  <a:pt x="2028781" y="649780"/>
                  <a:pt x="2018709" y="631575"/>
                </a:cubicBezTo>
                <a:cubicBezTo>
                  <a:pt x="2008639" y="613370"/>
                  <a:pt x="1989271" y="604267"/>
                  <a:pt x="1960607" y="604267"/>
                </a:cubicBezTo>
                <a:cubicBezTo>
                  <a:pt x="1950536" y="604267"/>
                  <a:pt x="1940078" y="607753"/>
                  <a:pt x="1929232" y="614725"/>
                </a:cubicBezTo>
                <a:cubicBezTo>
                  <a:pt x="1925359" y="647263"/>
                  <a:pt x="1921872" y="683674"/>
                  <a:pt x="1918774" y="723958"/>
                </a:cubicBezTo>
                <a:cubicBezTo>
                  <a:pt x="1915675" y="764242"/>
                  <a:pt x="1914126" y="804527"/>
                  <a:pt x="1914126" y="844811"/>
                </a:cubicBezTo>
                <a:cubicBezTo>
                  <a:pt x="1914126" y="867277"/>
                  <a:pt x="1914899" y="889163"/>
                  <a:pt x="1916450" y="910467"/>
                </a:cubicBezTo>
                <a:cubicBezTo>
                  <a:pt x="1917998" y="931771"/>
                  <a:pt x="1920710" y="951332"/>
                  <a:pt x="1924584" y="969151"/>
                </a:cubicBezTo>
                <a:cubicBezTo>
                  <a:pt x="1928458" y="986969"/>
                  <a:pt x="1933687" y="1002656"/>
                  <a:pt x="1940271" y="1016214"/>
                </a:cubicBezTo>
                <a:cubicBezTo>
                  <a:pt x="1946857" y="1029771"/>
                  <a:pt x="1954798" y="1040423"/>
                  <a:pt x="1964094" y="1048170"/>
                </a:cubicBezTo>
                <a:cubicBezTo>
                  <a:pt x="1919935" y="1055142"/>
                  <a:pt x="1882750" y="1058628"/>
                  <a:pt x="1852537" y="1058628"/>
                </a:cubicBezTo>
                <a:cubicBezTo>
                  <a:pt x="1812252" y="1058628"/>
                  <a:pt x="1783201" y="1049719"/>
                  <a:pt x="1765383" y="1031901"/>
                </a:cubicBezTo>
                <a:cubicBezTo>
                  <a:pt x="1747564" y="1014083"/>
                  <a:pt x="1738655" y="982320"/>
                  <a:pt x="1738655" y="936613"/>
                </a:cubicBezTo>
                <a:cubicBezTo>
                  <a:pt x="1738655" y="915696"/>
                  <a:pt x="1741560" y="886839"/>
                  <a:pt x="1747371" y="850040"/>
                </a:cubicBezTo>
                <a:cubicBezTo>
                  <a:pt x="1753181" y="813242"/>
                  <a:pt x="1756086" y="771215"/>
                  <a:pt x="1756086" y="723958"/>
                </a:cubicBezTo>
                <a:cubicBezTo>
                  <a:pt x="1756086" y="694519"/>
                  <a:pt x="1753956" y="663338"/>
                  <a:pt x="1749695" y="630413"/>
                </a:cubicBezTo>
                <a:cubicBezTo>
                  <a:pt x="1745435" y="597488"/>
                  <a:pt x="1737493" y="563595"/>
                  <a:pt x="1725873" y="528734"/>
                </a:cubicBezTo>
                <a:cubicBezTo>
                  <a:pt x="1743691" y="519437"/>
                  <a:pt x="1761509" y="510916"/>
                  <a:pt x="1779327" y="503169"/>
                </a:cubicBezTo>
                <a:cubicBezTo>
                  <a:pt x="1794822" y="496971"/>
                  <a:pt x="1811284" y="491354"/>
                  <a:pt x="1828715" y="486319"/>
                </a:cubicBezTo>
                <a:cubicBezTo>
                  <a:pt x="1846145" y="481283"/>
                  <a:pt x="1862608" y="478765"/>
                  <a:pt x="1878102" y="478765"/>
                </a:cubicBezTo>
                <a:close/>
                <a:moveTo>
                  <a:pt x="9703746" y="470631"/>
                </a:moveTo>
                <a:cubicBezTo>
                  <a:pt x="9737832" y="470631"/>
                  <a:pt x="9767464" y="475860"/>
                  <a:pt x="9792643" y="486319"/>
                </a:cubicBezTo>
                <a:cubicBezTo>
                  <a:pt x="9817820" y="496777"/>
                  <a:pt x="9838931" y="510334"/>
                  <a:pt x="9855975" y="526991"/>
                </a:cubicBezTo>
                <a:cubicBezTo>
                  <a:pt x="9873018" y="543647"/>
                  <a:pt x="9885607" y="562820"/>
                  <a:pt x="9893741" y="584512"/>
                </a:cubicBezTo>
                <a:cubicBezTo>
                  <a:pt x="9901876" y="606204"/>
                  <a:pt x="9905943" y="628670"/>
                  <a:pt x="9905943" y="651911"/>
                </a:cubicBezTo>
                <a:cubicBezTo>
                  <a:pt x="9905943" y="675927"/>
                  <a:pt x="9901488" y="699361"/>
                  <a:pt x="9892578" y="722215"/>
                </a:cubicBezTo>
                <a:cubicBezTo>
                  <a:pt x="9883670" y="745069"/>
                  <a:pt x="9870305" y="765598"/>
                  <a:pt x="9852488" y="783804"/>
                </a:cubicBezTo>
                <a:cubicBezTo>
                  <a:pt x="9834670" y="802009"/>
                  <a:pt x="9812592" y="816728"/>
                  <a:pt x="9786251" y="827961"/>
                </a:cubicBezTo>
                <a:cubicBezTo>
                  <a:pt x="9759911" y="839195"/>
                  <a:pt x="9729311" y="844811"/>
                  <a:pt x="9694449" y="844811"/>
                </a:cubicBezTo>
                <a:cubicBezTo>
                  <a:pt x="9680504" y="844811"/>
                  <a:pt x="9665785" y="843843"/>
                  <a:pt x="9650291" y="841906"/>
                </a:cubicBezTo>
                <a:cubicBezTo>
                  <a:pt x="9634798" y="839969"/>
                  <a:pt x="9618916" y="837064"/>
                  <a:pt x="9602647" y="833191"/>
                </a:cubicBezTo>
                <a:cubicBezTo>
                  <a:pt x="9602647" y="852558"/>
                  <a:pt x="9604390" y="871151"/>
                  <a:pt x="9607876" y="888969"/>
                </a:cubicBezTo>
                <a:cubicBezTo>
                  <a:pt x="9611363" y="906787"/>
                  <a:pt x="9616979" y="922475"/>
                  <a:pt x="9624726" y="936032"/>
                </a:cubicBezTo>
                <a:cubicBezTo>
                  <a:pt x="9632473" y="949589"/>
                  <a:pt x="9642544" y="960241"/>
                  <a:pt x="9654940" y="967988"/>
                </a:cubicBezTo>
                <a:cubicBezTo>
                  <a:pt x="9667335" y="975735"/>
                  <a:pt x="9682053" y="979609"/>
                  <a:pt x="9699097" y="979609"/>
                </a:cubicBezTo>
                <a:cubicBezTo>
                  <a:pt x="9719239" y="979609"/>
                  <a:pt x="9738802" y="972056"/>
                  <a:pt x="9757781" y="956949"/>
                </a:cubicBezTo>
                <a:cubicBezTo>
                  <a:pt x="9776761" y="941842"/>
                  <a:pt x="9791287" y="920344"/>
                  <a:pt x="9801358" y="892455"/>
                </a:cubicBezTo>
                <a:cubicBezTo>
                  <a:pt x="9830796" y="895554"/>
                  <a:pt x="9852488" y="903688"/>
                  <a:pt x="9866432" y="916858"/>
                </a:cubicBezTo>
                <a:cubicBezTo>
                  <a:pt x="9880377" y="930028"/>
                  <a:pt x="9887350" y="945522"/>
                  <a:pt x="9887350" y="963340"/>
                </a:cubicBezTo>
                <a:cubicBezTo>
                  <a:pt x="9887350" y="978060"/>
                  <a:pt x="9881734" y="992004"/>
                  <a:pt x="9870500" y="1005174"/>
                </a:cubicBezTo>
                <a:cubicBezTo>
                  <a:pt x="9859267" y="1018344"/>
                  <a:pt x="9844159" y="1029964"/>
                  <a:pt x="9825180" y="1040036"/>
                </a:cubicBezTo>
                <a:cubicBezTo>
                  <a:pt x="9806200" y="1050107"/>
                  <a:pt x="9784314" y="1058241"/>
                  <a:pt x="9759524" y="1064439"/>
                </a:cubicBezTo>
                <a:cubicBezTo>
                  <a:pt x="9734735" y="1070636"/>
                  <a:pt x="9709169" y="1073735"/>
                  <a:pt x="9682829" y="1073735"/>
                </a:cubicBezTo>
                <a:cubicBezTo>
                  <a:pt x="9652615" y="1073735"/>
                  <a:pt x="9622596" y="1069087"/>
                  <a:pt x="9592770" y="1059790"/>
                </a:cubicBezTo>
                <a:cubicBezTo>
                  <a:pt x="9562944" y="1050494"/>
                  <a:pt x="9536024" y="1035194"/>
                  <a:pt x="9512008" y="1013889"/>
                </a:cubicBezTo>
                <a:cubicBezTo>
                  <a:pt x="9487992" y="992585"/>
                  <a:pt x="9468624" y="964309"/>
                  <a:pt x="9453905" y="929060"/>
                </a:cubicBezTo>
                <a:cubicBezTo>
                  <a:pt x="9439185" y="893811"/>
                  <a:pt x="9431826" y="850621"/>
                  <a:pt x="9431826" y="799491"/>
                </a:cubicBezTo>
                <a:cubicBezTo>
                  <a:pt x="9431826" y="757657"/>
                  <a:pt x="9439379" y="717179"/>
                  <a:pt x="9454485" y="678057"/>
                </a:cubicBezTo>
                <a:cubicBezTo>
                  <a:pt x="9469593" y="638935"/>
                  <a:pt x="9489929" y="603879"/>
                  <a:pt x="9515493" y="572892"/>
                </a:cubicBezTo>
                <a:cubicBezTo>
                  <a:pt x="9541058" y="541903"/>
                  <a:pt x="9570110" y="517113"/>
                  <a:pt x="9602647" y="498520"/>
                </a:cubicBezTo>
                <a:cubicBezTo>
                  <a:pt x="9635185" y="479928"/>
                  <a:pt x="9668884" y="470631"/>
                  <a:pt x="9703746" y="470631"/>
                </a:cubicBezTo>
                <a:close/>
                <a:moveTo>
                  <a:pt x="3522021" y="470631"/>
                </a:moveTo>
                <a:cubicBezTo>
                  <a:pt x="3556108" y="470631"/>
                  <a:pt x="3585740" y="475860"/>
                  <a:pt x="3610918" y="486319"/>
                </a:cubicBezTo>
                <a:cubicBezTo>
                  <a:pt x="3636097" y="496777"/>
                  <a:pt x="3657206" y="510334"/>
                  <a:pt x="3674250" y="526991"/>
                </a:cubicBezTo>
                <a:cubicBezTo>
                  <a:pt x="3691293" y="543647"/>
                  <a:pt x="3703882" y="562820"/>
                  <a:pt x="3712016" y="584512"/>
                </a:cubicBezTo>
                <a:cubicBezTo>
                  <a:pt x="3720151" y="606204"/>
                  <a:pt x="3724218" y="628670"/>
                  <a:pt x="3724218" y="651911"/>
                </a:cubicBezTo>
                <a:cubicBezTo>
                  <a:pt x="3724218" y="675927"/>
                  <a:pt x="3719764" y="699361"/>
                  <a:pt x="3710855" y="722215"/>
                </a:cubicBezTo>
                <a:cubicBezTo>
                  <a:pt x="3701945" y="745069"/>
                  <a:pt x="3688582" y="765598"/>
                  <a:pt x="3670763" y="783804"/>
                </a:cubicBezTo>
                <a:cubicBezTo>
                  <a:pt x="3652946" y="802009"/>
                  <a:pt x="3630866" y="816728"/>
                  <a:pt x="3604526" y="827961"/>
                </a:cubicBezTo>
                <a:cubicBezTo>
                  <a:pt x="3578188" y="839195"/>
                  <a:pt x="3547586" y="844811"/>
                  <a:pt x="3512724" y="844811"/>
                </a:cubicBezTo>
                <a:cubicBezTo>
                  <a:pt x="3498781" y="844811"/>
                  <a:pt x="3484061" y="843843"/>
                  <a:pt x="3468567" y="841906"/>
                </a:cubicBezTo>
                <a:cubicBezTo>
                  <a:pt x="3453073" y="839969"/>
                  <a:pt x="3437192" y="837064"/>
                  <a:pt x="3420923" y="833191"/>
                </a:cubicBezTo>
                <a:cubicBezTo>
                  <a:pt x="3420923" y="852558"/>
                  <a:pt x="3422665" y="871151"/>
                  <a:pt x="3426152" y="888969"/>
                </a:cubicBezTo>
                <a:cubicBezTo>
                  <a:pt x="3429638" y="906787"/>
                  <a:pt x="3435255" y="922475"/>
                  <a:pt x="3443001" y="936032"/>
                </a:cubicBezTo>
                <a:cubicBezTo>
                  <a:pt x="3450749" y="949589"/>
                  <a:pt x="3460819" y="960241"/>
                  <a:pt x="3473216" y="967988"/>
                </a:cubicBezTo>
                <a:cubicBezTo>
                  <a:pt x="3485611" y="975735"/>
                  <a:pt x="3500330" y="979609"/>
                  <a:pt x="3517373" y="979609"/>
                </a:cubicBezTo>
                <a:cubicBezTo>
                  <a:pt x="3537514" y="979609"/>
                  <a:pt x="3557076" y="972056"/>
                  <a:pt x="3576056" y="956949"/>
                </a:cubicBezTo>
                <a:cubicBezTo>
                  <a:pt x="3595037" y="941842"/>
                  <a:pt x="3609562" y="920344"/>
                  <a:pt x="3619633" y="892455"/>
                </a:cubicBezTo>
                <a:cubicBezTo>
                  <a:pt x="3649072" y="895554"/>
                  <a:pt x="3670763" y="903688"/>
                  <a:pt x="3684708" y="916858"/>
                </a:cubicBezTo>
                <a:cubicBezTo>
                  <a:pt x="3698653" y="930028"/>
                  <a:pt x="3705625" y="945522"/>
                  <a:pt x="3705625" y="963340"/>
                </a:cubicBezTo>
                <a:cubicBezTo>
                  <a:pt x="3705625" y="978060"/>
                  <a:pt x="3700008" y="992004"/>
                  <a:pt x="3688775" y="1005174"/>
                </a:cubicBezTo>
                <a:cubicBezTo>
                  <a:pt x="3677542" y="1018344"/>
                  <a:pt x="3662435" y="1029964"/>
                  <a:pt x="3643455" y="1040036"/>
                </a:cubicBezTo>
                <a:cubicBezTo>
                  <a:pt x="3624476" y="1050107"/>
                  <a:pt x="3602590" y="1058241"/>
                  <a:pt x="3577800" y="1064439"/>
                </a:cubicBezTo>
                <a:cubicBezTo>
                  <a:pt x="3553010" y="1070636"/>
                  <a:pt x="3527444" y="1073735"/>
                  <a:pt x="3501105" y="1073735"/>
                </a:cubicBezTo>
                <a:cubicBezTo>
                  <a:pt x="3470891" y="1073735"/>
                  <a:pt x="3440872" y="1069087"/>
                  <a:pt x="3411045" y="1059790"/>
                </a:cubicBezTo>
                <a:cubicBezTo>
                  <a:pt x="3381220" y="1050494"/>
                  <a:pt x="3354299" y="1035194"/>
                  <a:pt x="3330282" y="1013889"/>
                </a:cubicBezTo>
                <a:cubicBezTo>
                  <a:pt x="3306268" y="992585"/>
                  <a:pt x="3286899" y="964309"/>
                  <a:pt x="3272180" y="929060"/>
                </a:cubicBezTo>
                <a:cubicBezTo>
                  <a:pt x="3257461" y="893811"/>
                  <a:pt x="3250102" y="850621"/>
                  <a:pt x="3250102" y="799491"/>
                </a:cubicBezTo>
                <a:cubicBezTo>
                  <a:pt x="3250102" y="757657"/>
                  <a:pt x="3257654" y="717179"/>
                  <a:pt x="3272761" y="678057"/>
                </a:cubicBezTo>
                <a:cubicBezTo>
                  <a:pt x="3287868" y="638935"/>
                  <a:pt x="3308204" y="603879"/>
                  <a:pt x="3333769" y="572892"/>
                </a:cubicBezTo>
                <a:cubicBezTo>
                  <a:pt x="3359334" y="541903"/>
                  <a:pt x="3388385" y="517113"/>
                  <a:pt x="3420923" y="498520"/>
                </a:cubicBezTo>
                <a:cubicBezTo>
                  <a:pt x="3453461" y="479928"/>
                  <a:pt x="3487160" y="470631"/>
                  <a:pt x="3522021" y="470631"/>
                </a:cubicBezTo>
                <a:close/>
                <a:moveTo>
                  <a:pt x="11941416" y="465983"/>
                </a:moveTo>
                <a:cubicBezTo>
                  <a:pt x="11956909" y="465983"/>
                  <a:pt x="11970081" y="469082"/>
                  <a:pt x="11980925" y="475279"/>
                </a:cubicBezTo>
                <a:cubicBezTo>
                  <a:pt x="11991771" y="481477"/>
                  <a:pt x="12001067" y="489418"/>
                  <a:pt x="12008814" y="499101"/>
                </a:cubicBezTo>
                <a:cubicBezTo>
                  <a:pt x="12016563" y="508785"/>
                  <a:pt x="12022953" y="519244"/>
                  <a:pt x="12027989" y="530477"/>
                </a:cubicBezTo>
                <a:cubicBezTo>
                  <a:pt x="12033023" y="541710"/>
                  <a:pt x="12037091" y="552362"/>
                  <a:pt x="12040190" y="562433"/>
                </a:cubicBezTo>
                <a:cubicBezTo>
                  <a:pt x="12049486" y="560109"/>
                  <a:pt x="12058978" y="558172"/>
                  <a:pt x="12068661" y="556623"/>
                </a:cubicBezTo>
                <a:cubicBezTo>
                  <a:pt x="12078344" y="555073"/>
                  <a:pt x="12087447" y="554299"/>
                  <a:pt x="12095968" y="554299"/>
                </a:cubicBezTo>
                <a:cubicBezTo>
                  <a:pt x="12109913" y="554299"/>
                  <a:pt x="12121534" y="556816"/>
                  <a:pt x="12130830" y="561852"/>
                </a:cubicBezTo>
                <a:cubicBezTo>
                  <a:pt x="12140126" y="566888"/>
                  <a:pt x="12144775" y="576378"/>
                  <a:pt x="12144775" y="590322"/>
                </a:cubicBezTo>
                <a:cubicBezTo>
                  <a:pt x="12144775" y="643002"/>
                  <a:pt x="12142838" y="687547"/>
                  <a:pt x="12138965" y="723958"/>
                </a:cubicBezTo>
                <a:cubicBezTo>
                  <a:pt x="12135092" y="760369"/>
                  <a:pt x="12133155" y="793681"/>
                  <a:pt x="12133155" y="823894"/>
                </a:cubicBezTo>
                <a:cubicBezTo>
                  <a:pt x="12133155" y="840938"/>
                  <a:pt x="12134316" y="857594"/>
                  <a:pt x="12136640" y="873862"/>
                </a:cubicBezTo>
                <a:cubicBezTo>
                  <a:pt x="12138965" y="890131"/>
                  <a:pt x="12143226" y="906593"/>
                  <a:pt x="12149423" y="923250"/>
                </a:cubicBezTo>
                <a:cubicBezTo>
                  <a:pt x="12155621" y="939906"/>
                  <a:pt x="12163949" y="957143"/>
                  <a:pt x="12174407" y="974961"/>
                </a:cubicBezTo>
                <a:cubicBezTo>
                  <a:pt x="12184865" y="992779"/>
                  <a:pt x="12198616" y="1011759"/>
                  <a:pt x="12215660" y="1031901"/>
                </a:cubicBezTo>
                <a:cubicBezTo>
                  <a:pt x="12201715" y="1038874"/>
                  <a:pt x="12187384" y="1045071"/>
                  <a:pt x="12172664" y="1050494"/>
                </a:cubicBezTo>
                <a:cubicBezTo>
                  <a:pt x="12159495" y="1055142"/>
                  <a:pt x="12144775" y="1059403"/>
                  <a:pt x="12128506" y="1063277"/>
                </a:cubicBezTo>
                <a:cubicBezTo>
                  <a:pt x="12112237" y="1067150"/>
                  <a:pt x="12095968" y="1069087"/>
                  <a:pt x="12079700" y="1069087"/>
                </a:cubicBezTo>
                <a:cubicBezTo>
                  <a:pt x="12064981" y="1069087"/>
                  <a:pt x="12052779" y="1065020"/>
                  <a:pt x="12043095" y="1056885"/>
                </a:cubicBezTo>
                <a:cubicBezTo>
                  <a:pt x="12033412" y="1048751"/>
                  <a:pt x="12025665" y="1037711"/>
                  <a:pt x="12019854" y="1023767"/>
                </a:cubicBezTo>
                <a:cubicBezTo>
                  <a:pt x="12014044" y="1009822"/>
                  <a:pt x="12009590" y="993166"/>
                  <a:pt x="12006491" y="973799"/>
                </a:cubicBezTo>
                <a:cubicBezTo>
                  <a:pt x="12003392" y="954431"/>
                  <a:pt x="12001067" y="933127"/>
                  <a:pt x="11999518" y="909886"/>
                </a:cubicBezTo>
                <a:cubicBezTo>
                  <a:pt x="11982475" y="945522"/>
                  <a:pt x="11965625" y="973799"/>
                  <a:pt x="11948969" y="994716"/>
                </a:cubicBezTo>
                <a:cubicBezTo>
                  <a:pt x="11932313" y="1015633"/>
                  <a:pt x="11916432" y="1031514"/>
                  <a:pt x="11901326" y="1042360"/>
                </a:cubicBezTo>
                <a:cubicBezTo>
                  <a:pt x="11886218" y="1053205"/>
                  <a:pt x="11871693" y="1060178"/>
                  <a:pt x="11857748" y="1063277"/>
                </a:cubicBezTo>
                <a:cubicBezTo>
                  <a:pt x="11843804" y="1066375"/>
                  <a:pt x="11830246" y="1067925"/>
                  <a:pt x="11817076" y="1067925"/>
                </a:cubicBezTo>
                <a:cubicBezTo>
                  <a:pt x="11795384" y="1067925"/>
                  <a:pt x="11776405" y="1062502"/>
                  <a:pt x="11760137" y="1051656"/>
                </a:cubicBezTo>
                <a:cubicBezTo>
                  <a:pt x="11743868" y="1040810"/>
                  <a:pt x="11730504" y="1026091"/>
                  <a:pt x="11720046" y="1007498"/>
                </a:cubicBezTo>
                <a:cubicBezTo>
                  <a:pt x="11709587" y="988905"/>
                  <a:pt x="11701840" y="967020"/>
                  <a:pt x="11696804" y="941842"/>
                </a:cubicBezTo>
                <a:cubicBezTo>
                  <a:pt x="11691770" y="916665"/>
                  <a:pt x="11689251" y="889744"/>
                  <a:pt x="11689251" y="861080"/>
                </a:cubicBezTo>
                <a:cubicBezTo>
                  <a:pt x="11689251" y="817697"/>
                  <a:pt x="11695061" y="772570"/>
                  <a:pt x="11706682" y="725701"/>
                </a:cubicBezTo>
                <a:cubicBezTo>
                  <a:pt x="11718302" y="678832"/>
                  <a:pt x="11734765" y="636223"/>
                  <a:pt x="11756069" y="597876"/>
                </a:cubicBezTo>
                <a:cubicBezTo>
                  <a:pt x="11777373" y="559528"/>
                  <a:pt x="11803713" y="527959"/>
                  <a:pt x="11835089" y="503169"/>
                </a:cubicBezTo>
                <a:cubicBezTo>
                  <a:pt x="11866464" y="478378"/>
                  <a:pt x="11901906" y="465983"/>
                  <a:pt x="11941416" y="465983"/>
                </a:cubicBezTo>
                <a:close/>
                <a:moveTo>
                  <a:pt x="8179041" y="465983"/>
                </a:moveTo>
                <a:cubicBezTo>
                  <a:pt x="8193760" y="465983"/>
                  <a:pt x="8206542" y="468888"/>
                  <a:pt x="8217388" y="474698"/>
                </a:cubicBezTo>
                <a:cubicBezTo>
                  <a:pt x="8228235" y="480509"/>
                  <a:pt x="8237337" y="487868"/>
                  <a:pt x="8244697" y="496777"/>
                </a:cubicBezTo>
                <a:cubicBezTo>
                  <a:pt x="8252057" y="505686"/>
                  <a:pt x="8258254" y="515564"/>
                  <a:pt x="8263290" y="526410"/>
                </a:cubicBezTo>
                <a:cubicBezTo>
                  <a:pt x="8268325" y="537255"/>
                  <a:pt x="8272393" y="547326"/>
                  <a:pt x="8275491" y="556623"/>
                </a:cubicBezTo>
                <a:cubicBezTo>
                  <a:pt x="8287111" y="552749"/>
                  <a:pt x="8298539" y="549650"/>
                  <a:pt x="8309772" y="547326"/>
                </a:cubicBezTo>
                <a:cubicBezTo>
                  <a:pt x="8321005" y="545002"/>
                  <a:pt x="8331657" y="543840"/>
                  <a:pt x="8341728" y="543840"/>
                </a:cubicBezTo>
                <a:cubicBezTo>
                  <a:pt x="8353349" y="543840"/>
                  <a:pt x="8363032" y="546164"/>
                  <a:pt x="8370779" y="550813"/>
                </a:cubicBezTo>
                <a:cubicBezTo>
                  <a:pt x="8378526" y="555461"/>
                  <a:pt x="8382400" y="563982"/>
                  <a:pt x="8382400" y="576378"/>
                </a:cubicBezTo>
                <a:cubicBezTo>
                  <a:pt x="8382400" y="602717"/>
                  <a:pt x="8382400" y="633512"/>
                  <a:pt x="8382400" y="668761"/>
                </a:cubicBezTo>
                <a:cubicBezTo>
                  <a:pt x="8382400" y="704009"/>
                  <a:pt x="8381818" y="742744"/>
                  <a:pt x="8380657" y="784966"/>
                </a:cubicBezTo>
                <a:cubicBezTo>
                  <a:pt x="8379495" y="827187"/>
                  <a:pt x="8377751" y="871926"/>
                  <a:pt x="8375427" y="919182"/>
                </a:cubicBezTo>
                <a:cubicBezTo>
                  <a:pt x="8373103" y="966439"/>
                  <a:pt x="8370005" y="1014858"/>
                  <a:pt x="8366131" y="1064439"/>
                </a:cubicBezTo>
                <a:cubicBezTo>
                  <a:pt x="8363032" y="1103174"/>
                  <a:pt x="8351412" y="1137260"/>
                  <a:pt x="8331269" y="1166699"/>
                </a:cubicBezTo>
                <a:cubicBezTo>
                  <a:pt x="8311127" y="1196138"/>
                  <a:pt x="8286337" y="1220734"/>
                  <a:pt x="8256898" y="1240489"/>
                </a:cubicBezTo>
                <a:cubicBezTo>
                  <a:pt x="8227459" y="1260244"/>
                  <a:pt x="8195503" y="1275157"/>
                  <a:pt x="8161029" y="1285228"/>
                </a:cubicBezTo>
                <a:cubicBezTo>
                  <a:pt x="8126555" y="1295299"/>
                  <a:pt x="8093437" y="1300335"/>
                  <a:pt x="8061674" y="1300335"/>
                </a:cubicBezTo>
                <a:cubicBezTo>
                  <a:pt x="8041532" y="1300335"/>
                  <a:pt x="8022552" y="1298204"/>
                  <a:pt x="8004733" y="1293943"/>
                </a:cubicBezTo>
                <a:cubicBezTo>
                  <a:pt x="7986915" y="1289683"/>
                  <a:pt x="7971421" y="1283485"/>
                  <a:pt x="7958251" y="1275351"/>
                </a:cubicBezTo>
                <a:cubicBezTo>
                  <a:pt x="7945081" y="1267216"/>
                  <a:pt x="7934623" y="1256952"/>
                  <a:pt x="7926876" y="1244556"/>
                </a:cubicBezTo>
                <a:cubicBezTo>
                  <a:pt x="7919129" y="1232161"/>
                  <a:pt x="7915256" y="1217442"/>
                  <a:pt x="7915256" y="1200398"/>
                </a:cubicBezTo>
                <a:cubicBezTo>
                  <a:pt x="7915256" y="1183355"/>
                  <a:pt x="7922616" y="1167474"/>
                  <a:pt x="7937334" y="1152754"/>
                </a:cubicBezTo>
                <a:cubicBezTo>
                  <a:pt x="7952053" y="1138035"/>
                  <a:pt x="7976070" y="1123316"/>
                  <a:pt x="8009382" y="1108597"/>
                </a:cubicBezTo>
                <a:cubicBezTo>
                  <a:pt x="8011706" y="1117118"/>
                  <a:pt x="8016935" y="1126415"/>
                  <a:pt x="8025069" y="1136486"/>
                </a:cubicBezTo>
                <a:cubicBezTo>
                  <a:pt x="8033204" y="1146557"/>
                  <a:pt x="8043081" y="1156047"/>
                  <a:pt x="8054702" y="1164956"/>
                </a:cubicBezTo>
                <a:cubicBezTo>
                  <a:pt x="8066322" y="1173865"/>
                  <a:pt x="8079104" y="1181418"/>
                  <a:pt x="8093049" y="1187616"/>
                </a:cubicBezTo>
                <a:cubicBezTo>
                  <a:pt x="8106994" y="1193813"/>
                  <a:pt x="8120938" y="1196912"/>
                  <a:pt x="8134883" y="1196912"/>
                </a:cubicBezTo>
                <a:cubicBezTo>
                  <a:pt x="8147278" y="1196912"/>
                  <a:pt x="8159286" y="1193813"/>
                  <a:pt x="8170906" y="1187616"/>
                </a:cubicBezTo>
                <a:cubicBezTo>
                  <a:pt x="8182527" y="1181418"/>
                  <a:pt x="8192598" y="1170960"/>
                  <a:pt x="8201120" y="1156241"/>
                </a:cubicBezTo>
                <a:cubicBezTo>
                  <a:pt x="8209642" y="1141521"/>
                  <a:pt x="8216614" y="1121766"/>
                  <a:pt x="8222037" y="1096976"/>
                </a:cubicBezTo>
                <a:cubicBezTo>
                  <a:pt x="8227459" y="1072186"/>
                  <a:pt x="8230171" y="1041585"/>
                  <a:pt x="8230171" y="1005174"/>
                </a:cubicBezTo>
                <a:cubicBezTo>
                  <a:pt x="8230171" y="994328"/>
                  <a:pt x="8230171" y="982127"/>
                  <a:pt x="8230171" y="968569"/>
                </a:cubicBezTo>
                <a:cubicBezTo>
                  <a:pt x="8230171" y="955012"/>
                  <a:pt x="8229783" y="940874"/>
                  <a:pt x="8229009" y="926155"/>
                </a:cubicBezTo>
                <a:cubicBezTo>
                  <a:pt x="8212740" y="957917"/>
                  <a:pt x="8196859" y="983095"/>
                  <a:pt x="8181365" y="1001688"/>
                </a:cubicBezTo>
                <a:cubicBezTo>
                  <a:pt x="8165871" y="1020281"/>
                  <a:pt x="8150764" y="1034613"/>
                  <a:pt x="8136045" y="1044684"/>
                </a:cubicBezTo>
                <a:cubicBezTo>
                  <a:pt x="8121326" y="1054755"/>
                  <a:pt x="8107187" y="1061146"/>
                  <a:pt x="8093630" y="1063858"/>
                </a:cubicBezTo>
                <a:cubicBezTo>
                  <a:pt x="8080073" y="1066569"/>
                  <a:pt x="8067096" y="1067925"/>
                  <a:pt x="8054702" y="1067925"/>
                </a:cubicBezTo>
                <a:cubicBezTo>
                  <a:pt x="8033010" y="1067925"/>
                  <a:pt x="8014030" y="1062502"/>
                  <a:pt x="7997761" y="1051656"/>
                </a:cubicBezTo>
                <a:cubicBezTo>
                  <a:pt x="7981492" y="1040810"/>
                  <a:pt x="7968129" y="1026091"/>
                  <a:pt x="7957670" y="1007498"/>
                </a:cubicBezTo>
                <a:cubicBezTo>
                  <a:pt x="7947212" y="988905"/>
                  <a:pt x="7939465" y="967020"/>
                  <a:pt x="7934429" y="941842"/>
                </a:cubicBezTo>
                <a:cubicBezTo>
                  <a:pt x="7929394" y="916665"/>
                  <a:pt x="7926876" y="889744"/>
                  <a:pt x="7926876" y="861080"/>
                </a:cubicBezTo>
                <a:cubicBezTo>
                  <a:pt x="7926876" y="817697"/>
                  <a:pt x="7932686" y="772570"/>
                  <a:pt x="7944307" y="725701"/>
                </a:cubicBezTo>
                <a:cubicBezTo>
                  <a:pt x="7955928" y="678832"/>
                  <a:pt x="7972389" y="636223"/>
                  <a:pt x="7993694" y="597876"/>
                </a:cubicBezTo>
                <a:cubicBezTo>
                  <a:pt x="8014998" y="559528"/>
                  <a:pt x="8041338" y="527959"/>
                  <a:pt x="8072713" y="503169"/>
                </a:cubicBezTo>
                <a:cubicBezTo>
                  <a:pt x="8104089" y="478378"/>
                  <a:pt x="8139531" y="465983"/>
                  <a:pt x="8179041" y="465983"/>
                </a:cubicBezTo>
                <a:close/>
                <a:moveTo>
                  <a:pt x="1463917" y="465983"/>
                </a:moveTo>
                <a:cubicBezTo>
                  <a:pt x="1479410" y="465983"/>
                  <a:pt x="1492581" y="469082"/>
                  <a:pt x="1503426" y="475279"/>
                </a:cubicBezTo>
                <a:cubicBezTo>
                  <a:pt x="1514272" y="481477"/>
                  <a:pt x="1523568" y="489418"/>
                  <a:pt x="1531315" y="499101"/>
                </a:cubicBezTo>
                <a:cubicBezTo>
                  <a:pt x="1539063" y="508785"/>
                  <a:pt x="1545453" y="519244"/>
                  <a:pt x="1550490" y="530477"/>
                </a:cubicBezTo>
                <a:cubicBezTo>
                  <a:pt x="1555525" y="541710"/>
                  <a:pt x="1559592" y="552362"/>
                  <a:pt x="1562690" y="562433"/>
                </a:cubicBezTo>
                <a:cubicBezTo>
                  <a:pt x="1571987" y="560109"/>
                  <a:pt x="1581477" y="558172"/>
                  <a:pt x="1591161" y="556623"/>
                </a:cubicBezTo>
                <a:cubicBezTo>
                  <a:pt x="1600844" y="555073"/>
                  <a:pt x="1609947" y="554299"/>
                  <a:pt x="1618470" y="554299"/>
                </a:cubicBezTo>
                <a:cubicBezTo>
                  <a:pt x="1632413" y="554299"/>
                  <a:pt x="1644035" y="556816"/>
                  <a:pt x="1653330" y="561852"/>
                </a:cubicBezTo>
                <a:cubicBezTo>
                  <a:pt x="1662627" y="566888"/>
                  <a:pt x="1667275" y="576378"/>
                  <a:pt x="1667275" y="590322"/>
                </a:cubicBezTo>
                <a:cubicBezTo>
                  <a:pt x="1667275" y="643002"/>
                  <a:pt x="1665338" y="687547"/>
                  <a:pt x="1661465" y="723958"/>
                </a:cubicBezTo>
                <a:cubicBezTo>
                  <a:pt x="1657592" y="760369"/>
                  <a:pt x="1655654" y="793681"/>
                  <a:pt x="1655654" y="823894"/>
                </a:cubicBezTo>
                <a:cubicBezTo>
                  <a:pt x="1655654" y="840938"/>
                  <a:pt x="1656817" y="857594"/>
                  <a:pt x="1659141" y="873862"/>
                </a:cubicBezTo>
                <a:cubicBezTo>
                  <a:pt x="1661465" y="890131"/>
                  <a:pt x="1665726" y="906593"/>
                  <a:pt x="1671924" y="923250"/>
                </a:cubicBezTo>
                <a:cubicBezTo>
                  <a:pt x="1678121" y="939906"/>
                  <a:pt x="1686449" y="957143"/>
                  <a:pt x="1696907" y="974961"/>
                </a:cubicBezTo>
                <a:cubicBezTo>
                  <a:pt x="1707366" y="992779"/>
                  <a:pt x="1721117" y="1011759"/>
                  <a:pt x="1738161" y="1031901"/>
                </a:cubicBezTo>
                <a:cubicBezTo>
                  <a:pt x="1724216" y="1038874"/>
                  <a:pt x="1709884" y="1045071"/>
                  <a:pt x="1695165" y="1050494"/>
                </a:cubicBezTo>
                <a:cubicBezTo>
                  <a:pt x="1681994" y="1055142"/>
                  <a:pt x="1667275" y="1059403"/>
                  <a:pt x="1651006" y="1063277"/>
                </a:cubicBezTo>
                <a:cubicBezTo>
                  <a:pt x="1634737" y="1067150"/>
                  <a:pt x="1618470" y="1069087"/>
                  <a:pt x="1602201" y="1069087"/>
                </a:cubicBezTo>
                <a:cubicBezTo>
                  <a:pt x="1587481" y="1069087"/>
                  <a:pt x="1575279" y="1065020"/>
                  <a:pt x="1565595" y="1056885"/>
                </a:cubicBezTo>
                <a:cubicBezTo>
                  <a:pt x="1555912" y="1048751"/>
                  <a:pt x="1548166" y="1037711"/>
                  <a:pt x="1542354" y="1023767"/>
                </a:cubicBezTo>
                <a:cubicBezTo>
                  <a:pt x="1536545" y="1009822"/>
                  <a:pt x="1532090" y="993166"/>
                  <a:pt x="1528991" y="973799"/>
                </a:cubicBezTo>
                <a:cubicBezTo>
                  <a:pt x="1525893" y="954431"/>
                  <a:pt x="1523568" y="933127"/>
                  <a:pt x="1522019" y="909886"/>
                </a:cubicBezTo>
                <a:cubicBezTo>
                  <a:pt x="1504975" y="945522"/>
                  <a:pt x="1488126" y="973799"/>
                  <a:pt x="1471470" y="994716"/>
                </a:cubicBezTo>
                <a:cubicBezTo>
                  <a:pt x="1454814" y="1015633"/>
                  <a:pt x="1438933" y="1031514"/>
                  <a:pt x="1423826" y="1042360"/>
                </a:cubicBezTo>
                <a:cubicBezTo>
                  <a:pt x="1408719" y="1053205"/>
                  <a:pt x="1394194" y="1060178"/>
                  <a:pt x="1380249" y="1063277"/>
                </a:cubicBezTo>
                <a:cubicBezTo>
                  <a:pt x="1366304" y="1066375"/>
                  <a:pt x="1352747" y="1067925"/>
                  <a:pt x="1339577" y="1067925"/>
                </a:cubicBezTo>
                <a:cubicBezTo>
                  <a:pt x="1317886" y="1067925"/>
                  <a:pt x="1298905" y="1062502"/>
                  <a:pt x="1282637" y="1051656"/>
                </a:cubicBezTo>
                <a:cubicBezTo>
                  <a:pt x="1266368" y="1040810"/>
                  <a:pt x="1253004" y="1026091"/>
                  <a:pt x="1242546" y="1007498"/>
                </a:cubicBezTo>
                <a:cubicBezTo>
                  <a:pt x="1232088" y="988905"/>
                  <a:pt x="1224341" y="967020"/>
                  <a:pt x="1219305" y="941842"/>
                </a:cubicBezTo>
                <a:cubicBezTo>
                  <a:pt x="1214269" y="916665"/>
                  <a:pt x="1211752" y="889744"/>
                  <a:pt x="1211752" y="861080"/>
                </a:cubicBezTo>
                <a:cubicBezTo>
                  <a:pt x="1211752" y="817697"/>
                  <a:pt x="1217562" y="772570"/>
                  <a:pt x="1229183" y="725701"/>
                </a:cubicBezTo>
                <a:cubicBezTo>
                  <a:pt x="1240803" y="678832"/>
                  <a:pt x="1257265" y="636223"/>
                  <a:pt x="1278570" y="597876"/>
                </a:cubicBezTo>
                <a:cubicBezTo>
                  <a:pt x="1299874" y="559528"/>
                  <a:pt x="1326214" y="527959"/>
                  <a:pt x="1357589" y="503169"/>
                </a:cubicBezTo>
                <a:cubicBezTo>
                  <a:pt x="1388964" y="478378"/>
                  <a:pt x="1424407" y="465983"/>
                  <a:pt x="1463917" y="465983"/>
                </a:cubicBezTo>
                <a:close/>
                <a:moveTo>
                  <a:pt x="6516338" y="462497"/>
                </a:moveTo>
                <a:cubicBezTo>
                  <a:pt x="6536481" y="462497"/>
                  <a:pt x="6555848" y="464627"/>
                  <a:pt x="6574441" y="468888"/>
                </a:cubicBezTo>
                <a:cubicBezTo>
                  <a:pt x="6593033" y="473149"/>
                  <a:pt x="6609495" y="479734"/>
                  <a:pt x="6623827" y="488643"/>
                </a:cubicBezTo>
                <a:cubicBezTo>
                  <a:pt x="6638159" y="497552"/>
                  <a:pt x="6649587" y="508398"/>
                  <a:pt x="6658108" y="521180"/>
                </a:cubicBezTo>
                <a:cubicBezTo>
                  <a:pt x="6666630" y="533963"/>
                  <a:pt x="6670891" y="548876"/>
                  <a:pt x="6670891" y="565919"/>
                </a:cubicBezTo>
                <a:cubicBezTo>
                  <a:pt x="6670891" y="581413"/>
                  <a:pt x="6666823" y="596907"/>
                  <a:pt x="6658689" y="612401"/>
                </a:cubicBezTo>
                <a:cubicBezTo>
                  <a:pt x="6650555" y="627895"/>
                  <a:pt x="6638547" y="642033"/>
                  <a:pt x="6622665" y="654816"/>
                </a:cubicBezTo>
                <a:cubicBezTo>
                  <a:pt x="6606785" y="667599"/>
                  <a:pt x="6587417" y="677863"/>
                  <a:pt x="6564563" y="685610"/>
                </a:cubicBezTo>
                <a:cubicBezTo>
                  <a:pt x="6541710" y="693357"/>
                  <a:pt x="6515176" y="697231"/>
                  <a:pt x="6484963" y="697231"/>
                </a:cubicBezTo>
                <a:cubicBezTo>
                  <a:pt x="6491161" y="687160"/>
                  <a:pt x="6496583" y="676701"/>
                  <a:pt x="6501231" y="665855"/>
                </a:cubicBezTo>
                <a:cubicBezTo>
                  <a:pt x="6505105" y="657334"/>
                  <a:pt x="6508591" y="647650"/>
                  <a:pt x="6511689" y="636804"/>
                </a:cubicBezTo>
                <a:cubicBezTo>
                  <a:pt x="6514788" y="625958"/>
                  <a:pt x="6516338" y="615887"/>
                  <a:pt x="6516338" y="606591"/>
                </a:cubicBezTo>
                <a:cubicBezTo>
                  <a:pt x="6516338" y="594196"/>
                  <a:pt x="6512851" y="585287"/>
                  <a:pt x="6505879" y="579864"/>
                </a:cubicBezTo>
                <a:cubicBezTo>
                  <a:pt x="6498907" y="574441"/>
                  <a:pt x="6490385" y="571729"/>
                  <a:pt x="6480315" y="571729"/>
                </a:cubicBezTo>
                <a:cubicBezTo>
                  <a:pt x="6465595" y="571729"/>
                  <a:pt x="6450876" y="576765"/>
                  <a:pt x="6436157" y="586836"/>
                </a:cubicBezTo>
                <a:cubicBezTo>
                  <a:pt x="6421437" y="596907"/>
                  <a:pt x="6414077" y="609690"/>
                  <a:pt x="6414077" y="625184"/>
                </a:cubicBezTo>
                <a:cubicBezTo>
                  <a:pt x="6414077" y="642227"/>
                  <a:pt x="6418145" y="656365"/>
                  <a:pt x="6426279" y="667599"/>
                </a:cubicBezTo>
                <a:cubicBezTo>
                  <a:pt x="6434413" y="678832"/>
                  <a:pt x="6444678" y="688515"/>
                  <a:pt x="6457073" y="696650"/>
                </a:cubicBezTo>
                <a:cubicBezTo>
                  <a:pt x="6469468" y="704784"/>
                  <a:pt x="6483413" y="712337"/>
                  <a:pt x="6498907" y="719310"/>
                </a:cubicBezTo>
                <a:cubicBezTo>
                  <a:pt x="6514401" y="726282"/>
                  <a:pt x="6529507" y="734416"/>
                  <a:pt x="6544227" y="743713"/>
                </a:cubicBezTo>
                <a:cubicBezTo>
                  <a:pt x="6586061" y="768503"/>
                  <a:pt x="6616080" y="794843"/>
                  <a:pt x="6634286" y="822732"/>
                </a:cubicBezTo>
                <a:cubicBezTo>
                  <a:pt x="6652491" y="850621"/>
                  <a:pt x="6661595" y="878123"/>
                  <a:pt x="6661595" y="905238"/>
                </a:cubicBezTo>
                <a:cubicBezTo>
                  <a:pt x="6661595" y="927704"/>
                  <a:pt x="6655590" y="949008"/>
                  <a:pt x="6643583" y="969151"/>
                </a:cubicBezTo>
                <a:cubicBezTo>
                  <a:pt x="6631575" y="989293"/>
                  <a:pt x="6614918" y="1006917"/>
                  <a:pt x="6593614" y="1022024"/>
                </a:cubicBezTo>
                <a:cubicBezTo>
                  <a:pt x="6572309" y="1037130"/>
                  <a:pt x="6546745" y="1049138"/>
                  <a:pt x="6516919" y="1058047"/>
                </a:cubicBezTo>
                <a:cubicBezTo>
                  <a:pt x="6487093" y="1066956"/>
                  <a:pt x="6454361" y="1071411"/>
                  <a:pt x="6418726" y="1071411"/>
                </a:cubicBezTo>
                <a:cubicBezTo>
                  <a:pt x="6369145" y="1071411"/>
                  <a:pt x="6332347" y="1060565"/>
                  <a:pt x="6308331" y="1038874"/>
                </a:cubicBezTo>
                <a:cubicBezTo>
                  <a:pt x="6284315" y="1017182"/>
                  <a:pt x="6272307" y="990067"/>
                  <a:pt x="6272307" y="957530"/>
                </a:cubicBezTo>
                <a:cubicBezTo>
                  <a:pt x="6272307" y="942036"/>
                  <a:pt x="6275213" y="925574"/>
                  <a:pt x="6281023" y="908143"/>
                </a:cubicBezTo>
                <a:cubicBezTo>
                  <a:pt x="6286833" y="890712"/>
                  <a:pt x="6295549" y="873475"/>
                  <a:pt x="6307169" y="856432"/>
                </a:cubicBezTo>
                <a:cubicBezTo>
                  <a:pt x="6319564" y="868827"/>
                  <a:pt x="6334477" y="878317"/>
                  <a:pt x="6351908" y="884902"/>
                </a:cubicBezTo>
                <a:cubicBezTo>
                  <a:pt x="6369339" y="891487"/>
                  <a:pt x="6386189" y="894779"/>
                  <a:pt x="6402457" y="894779"/>
                </a:cubicBezTo>
                <a:cubicBezTo>
                  <a:pt x="6417176" y="894779"/>
                  <a:pt x="6429571" y="891680"/>
                  <a:pt x="6439643" y="885483"/>
                </a:cubicBezTo>
                <a:cubicBezTo>
                  <a:pt x="6449713" y="879285"/>
                  <a:pt x="6454749" y="869602"/>
                  <a:pt x="6454749" y="856432"/>
                </a:cubicBezTo>
                <a:cubicBezTo>
                  <a:pt x="6454749" y="844811"/>
                  <a:pt x="6446421" y="832029"/>
                  <a:pt x="6429765" y="818084"/>
                </a:cubicBezTo>
                <a:cubicBezTo>
                  <a:pt x="6413109" y="804139"/>
                  <a:pt x="6394903" y="788258"/>
                  <a:pt x="6375149" y="770440"/>
                </a:cubicBezTo>
                <a:cubicBezTo>
                  <a:pt x="6355394" y="752622"/>
                  <a:pt x="6337188" y="731705"/>
                  <a:pt x="6320533" y="707689"/>
                </a:cubicBezTo>
                <a:cubicBezTo>
                  <a:pt x="6303876" y="683674"/>
                  <a:pt x="6295549" y="656172"/>
                  <a:pt x="6295549" y="625184"/>
                </a:cubicBezTo>
                <a:cubicBezTo>
                  <a:pt x="6295549" y="598069"/>
                  <a:pt x="6302133" y="574441"/>
                  <a:pt x="6315303" y="554299"/>
                </a:cubicBezTo>
                <a:cubicBezTo>
                  <a:pt x="6328473" y="534157"/>
                  <a:pt x="6345710" y="517307"/>
                  <a:pt x="6367015" y="503750"/>
                </a:cubicBezTo>
                <a:cubicBezTo>
                  <a:pt x="6388319" y="490192"/>
                  <a:pt x="6412141" y="479928"/>
                  <a:pt x="6438481" y="472955"/>
                </a:cubicBezTo>
                <a:cubicBezTo>
                  <a:pt x="6464821" y="465983"/>
                  <a:pt x="6490773" y="462497"/>
                  <a:pt x="6516338" y="462497"/>
                </a:cubicBezTo>
                <a:close/>
                <a:moveTo>
                  <a:pt x="3124009" y="278893"/>
                </a:moveTo>
                <a:cubicBezTo>
                  <a:pt x="3139504" y="278893"/>
                  <a:pt x="3153060" y="281604"/>
                  <a:pt x="3164681" y="287027"/>
                </a:cubicBezTo>
                <a:cubicBezTo>
                  <a:pt x="3176301" y="292450"/>
                  <a:pt x="3185986" y="299810"/>
                  <a:pt x="3193732" y="309106"/>
                </a:cubicBezTo>
                <a:cubicBezTo>
                  <a:pt x="3201479" y="318403"/>
                  <a:pt x="3207290" y="329055"/>
                  <a:pt x="3211164" y="341063"/>
                </a:cubicBezTo>
                <a:cubicBezTo>
                  <a:pt x="3215037" y="353070"/>
                  <a:pt x="3216973" y="365272"/>
                  <a:pt x="3216973" y="377667"/>
                </a:cubicBezTo>
                <a:cubicBezTo>
                  <a:pt x="3216973" y="390062"/>
                  <a:pt x="3215037" y="402457"/>
                  <a:pt x="3211164" y="414853"/>
                </a:cubicBezTo>
                <a:cubicBezTo>
                  <a:pt x="3207290" y="427248"/>
                  <a:pt x="3201286" y="438481"/>
                  <a:pt x="3193151" y="448552"/>
                </a:cubicBezTo>
                <a:cubicBezTo>
                  <a:pt x="3185017" y="458623"/>
                  <a:pt x="3175333" y="466564"/>
                  <a:pt x="3164099" y="472374"/>
                </a:cubicBezTo>
                <a:cubicBezTo>
                  <a:pt x="3152866" y="478184"/>
                  <a:pt x="3139504" y="481090"/>
                  <a:pt x="3124009" y="481090"/>
                </a:cubicBezTo>
                <a:cubicBezTo>
                  <a:pt x="3091471" y="481090"/>
                  <a:pt x="3067843" y="471793"/>
                  <a:pt x="3053125" y="453200"/>
                </a:cubicBezTo>
                <a:cubicBezTo>
                  <a:pt x="3038406" y="434608"/>
                  <a:pt x="3031045" y="413691"/>
                  <a:pt x="3031045" y="390450"/>
                </a:cubicBezTo>
                <a:cubicBezTo>
                  <a:pt x="3031045" y="377280"/>
                  <a:pt x="3033369" y="363916"/>
                  <a:pt x="3038018" y="350359"/>
                </a:cubicBezTo>
                <a:cubicBezTo>
                  <a:pt x="3042666" y="336802"/>
                  <a:pt x="3049057" y="324794"/>
                  <a:pt x="3057191" y="314335"/>
                </a:cubicBezTo>
                <a:cubicBezTo>
                  <a:pt x="3065325" y="303877"/>
                  <a:pt x="3075010" y="295355"/>
                  <a:pt x="3086243" y="288770"/>
                </a:cubicBezTo>
                <a:cubicBezTo>
                  <a:pt x="3097475" y="282185"/>
                  <a:pt x="3110065" y="278893"/>
                  <a:pt x="3124009" y="278893"/>
                </a:cubicBezTo>
                <a:close/>
                <a:moveTo>
                  <a:pt x="5894393" y="221952"/>
                </a:moveTo>
                <a:cubicBezTo>
                  <a:pt x="5961793" y="221952"/>
                  <a:pt x="5995491" y="259525"/>
                  <a:pt x="5995491" y="334671"/>
                </a:cubicBezTo>
                <a:cubicBezTo>
                  <a:pt x="5995491" y="338545"/>
                  <a:pt x="5995299" y="347066"/>
                  <a:pt x="5994911" y="360236"/>
                </a:cubicBezTo>
                <a:cubicBezTo>
                  <a:pt x="5994523" y="373406"/>
                  <a:pt x="5993749" y="388513"/>
                  <a:pt x="5992587" y="405556"/>
                </a:cubicBezTo>
                <a:cubicBezTo>
                  <a:pt x="5991424" y="422600"/>
                  <a:pt x="5990263" y="440418"/>
                  <a:pt x="5989101" y="459011"/>
                </a:cubicBezTo>
                <a:cubicBezTo>
                  <a:pt x="5987939" y="477603"/>
                  <a:pt x="5986583" y="494259"/>
                  <a:pt x="5985033" y="508979"/>
                </a:cubicBezTo>
                <a:cubicBezTo>
                  <a:pt x="5992005" y="507429"/>
                  <a:pt x="5998397" y="505493"/>
                  <a:pt x="6004207" y="503169"/>
                </a:cubicBezTo>
                <a:cubicBezTo>
                  <a:pt x="6010017" y="500844"/>
                  <a:pt x="6016021" y="498520"/>
                  <a:pt x="6022219" y="496196"/>
                </a:cubicBezTo>
                <a:cubicBezTo>
                  <a:pt x="6024543" y="496196"/>
                  <a:pt x="6029772" y="499101"/>
                  <a:pt x="6037906" y="504912"/>
                </a:cubicBezTo>
                <a:cubicBezTo>
                  <a:pt x="6046041" y="510722"/>
                  <a:pt x="6054563" y="518081"/>
                  <a:pt x="6063471" y="526991"/>
                </a:cubicBezTo>
                <a:cubicBezTo>
                  <a:pt x="6072381" y="535900"/>
                  <a:pt x="6080321" y="545390"/>
                  <a:pt x="6087293" y="555461"/>
                </a:cubicBezTo>
                <a:cubicBezTo>
                  <a:pt x="6094266" y="565532"/>
                  <a:pt x="6097752" y="575216"/>
                  <a:pt x="6097752" y="584512"/>
                </a:cubicBezTo>
                <a:cubicBezTo>
                  <a:pt x="6097752" y="593808"/>
                  <a:pt x="6092717" y="601555"/>
                  <a:pt x="6082645" y="607753"/>
                </a:cubicBezTo>
                <a:cubicBezTo>
                  <a:pt x="6072575" y="613951"/>
                  <a:pt x="6053981" y="617049"/>
                  <a:pt x="6026867" y="617049"/>
                </a:cubicBezTo>
                <a:lnTo>
                  <a:pt x="5976899" y="617049"/>
                </a:lnTo>
                <a:cubicBezTo>
                  <a:pt x="5976125" y="630219"/>
                  <a:pt x="5975349" y="640484"/>
                  <a:pt x="5974575" y="647844"/>
                </a:cubicBezTo>
                <a:cubicBezTo>
                  <a:pt x="5973800" y="655203"/>
                  <a:pt x="5973219" y="662176"/>
                  <a:pt x="5972831" y="668761"/>
                </a:cubicBezTo>
                <a:cubicBezTo>
                  <a:pt x="5972445" y="675346"/>
                  <a:pt x="5972251" y="682511"/>
                  <a:pt x="5972251" y="690259"/>
                </a:cubicBezTo>
                <a:cubicBezTo>
                  <a:pt x="5972251" y="698005"/>
                  <a:pt x="5972251" y="708851"/>
                  <a:pt x="5972251" y="722796"/>
                </a:cubicBezTo>
                <a:cubicBezTo>
                  <a:pt x="5972251" y="780898"/>
                  <a:pt x="5975349" y="837064"/>
                  <a:pt x="5981547" y="891293"/>
                </a:cubicBezTo>
                <a:cubicBezTo>
                  <a:pt x="5987745" y="945522"/>
                  <a:pt x="5998978" y="992004"/>
                  <a:pt x="6015247" y="1030739"/>
                </a:cubicBezTo>
                <a:cubicBezTo>
                  <a:pt x="5997429" y="1040036"/>
                  <a:pt x="5979611" y="1048557"/>
                  <a:pt x="5961793" y="1056304"/>
                </a:cubicBezTo>
                <a:cubicBezTo>
                  <a:pt x="5946299" y="1062502"/>
                  <a:pt x="5929836" y="1068118"/>
                  <a:pt x="5912405" y="1073154"/>
                </a:cubicBezTo>
                <a:cubicBezTo>
                  <a:pt x="5894974" y="1078190"/>
                  <a:pt x="5878512" y="1080707"/>
                  <a:pt x="5863018" y="1080707"/>
                </a:cubicBezTo>
                <a:cubicBezTo>
                  <a:pt x="5846749" y="1080707"/>
                  <a:pt x="5833192" y="1076834"/>
                  <a:pt x="5822346" y="1069087"/>
                </a:cubicBezTo>
                <a:cubicBezTo>
                  <a:pt x="5811501" y="1061340"/>
                  <a:pt x="5806077" y="1047008"/>
                  <a:pt x="5806077" y="1026091"/>
                </a:cubicBezTo>
                <a:cubicBezTo>
                  <a:pt x="5806077" y="972637"/>
                  <a:pt x="5809951" y="912791"/>
                  <a:pt x="5817698" y="846554"/>
                </a:cubicBezTo>
                <a:cubicBezTo>
                  <a:pt x="5825445" y="780317"/>
                  <a:pt x="5831255" y="705365"/>
                  <a:pt x="5835129" y="621698"/>
                </a:cubicBezTo>
                <a:cubicBezTo>
                  <a:pt x="5823509" y="621698"/>
                  <a:pt x="5812856" y="621891"/>
                  <a:pt x="5803173" y="622279"/>
                </a:cubicBezTo>
                <a:cubicBezTo>
                  <a:pt x="5793489" y="622666"/>
                  <a:pt x="5785161" y="623247"/>
                  <a:pt x="5778189" y="624022"/>
                </a:cubicBezTo>
                <a:cubicBezTo>
                  <a:pt x="5770441" y="624022"/>
                  <a:pt x="5763469" y="624409"/>
                  <a:pt x="5757271" y="625184"/>
                </a:cubicBezTo>
                <a:cubicBezTo>
                  <a:pt x="5752623" y="625184"/>
                  <a:pt x="5747393" y="623634"/>
                  <a:pt x="5741583" y="620536"/>
                </a:cubicBezTo>
                <a:cubicBezTo>
                  <a:pt x="5735773" y="617437"/>
                  <a:pt x="5730351" y="613176"/>
                  <a:pt x="5725315" y="607753"/>
                </a:cubicBezTo>
                <a:cubicBezTo>
                  <a:pt x="5720279" y="602330"/>
                  <a:pt x="5715825" y="595939"/>
                  <a:pt x="5711951" y="588579"/>
                </a:cubicBezTo>
                <a:cubicBezTo>
                  <a:pt x="5708078" y="581219"/>
                  <a:pt x="5706141" y="573279"/>
                  <a:pt x="5706141" y="564757"/>
                </a:cubicBezTo>
                <a:cubicBezTo>
                  <a:pt x="5706141" y="556235"/>
                  <a:pt x="5708465" y="547326"/>
                  <a:pt x="5713113" y="538030"/>
                </a:cubicBezTo>
                <a:cubicBezTo>
                  <a:pt x="5737904" y="536481"/>
                  <a:pt x="5760371" y="535319"/>
                  <a:pt x="5780513" y="534544"/>
                </a:cubicBezTo>
                <a:cubicBezTo>
                  <a:pt x="5800655" y="533769"/>
                  <a:pt x="5819635" y="532607"/>
                  <a:pt x="5837453" y="531058"/>
                </a:cubicBezTo>
                <a:lnTo>
                  <a:pt x="5837453" y="515951"/>
                </a:lnTo>
                <a:cubicBezTo>
                  <a:pt x="5837453" y="490386"/>
                  <a:pt x="5836872" y="463271"/>
                  <a:pt x="5835710" y="434608"/>
                </a:cubicBezTo>
                <a:cubicBezTo>
                  <a:pt x="5834547" y="405944"/>
                  <a:pt x="5832417" y="378635"/>
                  <a:pt x="5829319" y="352683"/>
                </a:cubicBezTo>
                <a:cubicBezTo>
                  <a:pt x="5826219" y="326731"/>
                  <a:pt x="5822346" y="303490"/>
                  <a:pt x="5817698" y="282960"/>
                </a:cubicBezTo>
                <a:cubicBezTo>
                  <a:pt x="5813049" y="262430"/>
                  <a:pt x="5807239" y="247905"/>
                  <a:pt x="5800267" y="239383"/>
                </a:cubicBezTo>
                <a:cubicBezTo>
                  <a:pt x="5836679" y="227763"/>
                  <a:pt x="5868054" y="221952"/>
                  <a:pt x="5894393" y="221952"/>
                </a:cubicBezTo>
                <a:close/>
                <a:moveTo>
                  <a:pt x="6954507" y="176632"/>
                </a:moveTo>
                <a:cubicBezTo>
                  <a:pt x="6963803" y="176632"/>
                  <a:pt x="6972519" y="178957"/>
                  <a:pt x="6980653" y="183605"/>
                </a:cubicBezTo>
                <a:cubicBezTo>
                  <a:pt x="6988787" y="188253"/>
                  <a:pt x="6995953" y="196000"/>
                  <a:pt x="7002151" y="206846"/>
                </a:cubicBezTo>
                <a:cubicBezTo>
                  <a:pt x="7012997" y="226213"/>
                  <a:pt x="7022681" y="244031"/>
                  <a:pt x="7031202" y="260300"/>
                </a:cubicBezTo>
                <a:cubicBezTo>
                  <a:pt x="7039724" y="276569"/>
                  <a:pt x="7048827" y="290320"/>
                  <a:pt x="7058510" y="301553"/>
                </a:cubicBezTo>
                <a:cubicBezTo>
                  <a:pt x="7068195" y="312786"/>
                  <a:pt x="7079234" y="321501"/>
                  <a:pt x="7091629" y="327699"/>
                </a:cubicBezTo>
                <a:cubicBezTo>
                  <a:pt x="7104023" y="333897"/>
                  <a:pt x="7119905" y="336995"/>
                  <a:pt x="7139273" y="336995"/>
                </a:cubicBezTo>
                <a:cubicBezTo>
                  <a:pt x="7140047" y="340094"/>
                  <a:pt x="7140823" y="343580"/>
                  <a:pt x="7141597" y="347454"/>
                </a:cubicBezTo>
                <a:cubicBezTo>
                  <a:pt x="7141597" y="350553"/>
                  <a:pt x="7141791" y="354232"/>
                  <a:pt x="7142178" y="358493"/>
                </a:cubicBezTo>
                <a:cubicBezTo>
                  <a:pt x="7142565" y="362754"/>
                  <a:pt x="7142759" y="367209"/>
                  <a:pt x="7142759" y="371857"/>
                </a:cubicBezTo>
                <a:cubicBezTo>
                  <a:pt x="7142759" y="379604"/>
                  <a:pt x="7141984" y="387544"/>
                  <a:pt x="7140435" y="395679"/>
                </a:cubicBezTo>
                <a:cubicBezTo>
                  <a:pt x="7138885" y="403813"/>
                  <a:pt x="7135980" y="411173"/>
                  <a:pt x="7131719" y="417758"/>
                </a:cubicBezTo>
                <a:cubicBezTo>
                  <a:pt x="7127459" y="424343"/>
                  <a:pt x="7121261" y="429766"/>
                  <a:pt x="7113127" y="434026"/>
                </a:cubicBezTo>
                <a:cubicBezTo>
                  <a:pt x="7104992" y="438287"/>
                  <a:pt x="7094341" y="440418"/>
                  <a:pt x="7081171" y="440418"/>
                </a:cubicBezTo>
                <a:cubicBezTo>
                  <a:pt x="7064127" y="440418"/>
                  <a:pt x="7048633" y="438094"/>
                  <a:pt x="7034689" y="433446"/>
                </a:cubicBezTo>
                <a:cubicBezTo>
                  <a:pt x="7020744" y="428797"/>
                  <a:pt x="7007768" y="422406"/>
                  <a:pt x="6995759" y="414272"/>
                </a:cubicBezTo>
                <a:cubicBezTo>
                  <a:pt x="6983751" y="406137"/>
                  <a:pt x="6971937" y="396454"/>
                  <a:pt x="6960317" y="385220"/>
                </a:cubicBezTo>
                <a:cubicBezTo>
                  <a:pt x="6948697" y="373987"/>
                  <a:pt x="6936301" y="362173"/>
                  <a:pt x="6923131" y="349778"/>
                </a:cubicBezTo>
                <a:cubicBezTo>
                  <a:pt x="6911511" y="359849"/>
                  <a:pt x="6899697" y="370307"/>
                  <a:pt x="6887689" y="381153"/>
                </a:cubicBezTo>
                <a:cubicBezTo>
                  <a:pt x="6875681" y="391999"/>
                  <a:pt x="6863286" y="401683"/>
                  <a:pt x="6850503" y="410205"/>
                </a:cubicBezTo>
                <a:cubicBezTo>
                  <a:pt x="6837721" y="418726"/>
                  <a:pt x="6823970" y="425892"/>
                  <a:pt x="6809251" y="431702"/>
                </a:cubicBezTo>
                <a:cubicBezTo>
                  <a:pt x="6794531" y="437513"/>
                  <a:pt x="6778263" y="440418"/>
                  <a:pt x="6760445" y="440418"/>
                </a:cubicBezTo>
                <a:cubicBezTo>
                  <a:pt x="6736429" y="440418"/>
                  <a:pt x="6720353" y="436544"/>
                  <a:pt x="6712219" y="428797"/>
                </a:cubicBezTo>
                <a:cubicBezTo>
                  <a:pt x="6704085" y="421050"/>
                  <a:pt x="6700018" y="412529"/>
                  <a:pt x="6700018" y="403232"/>
                </a:cubicBezTo>
                <a:cubicBezTo>
                  <a:pt x="6700018" y="393161"/>
                  <a:pt x="6702729" y="383477"/>
                  <a:pt x="6708153" y="374181"/>
                </a:cubicBezTo>
                <a:cubicBezTo>
                  <a:pt x="6709702" y="369533"/>
                  <a:pt x="6712026" y="364885"/>
                  <a:pt x="6715125" y="360236"/>
                </a:cubicBezTo>
                <a:cubicBezTo>
                  <a:pt x="6735267" y="352489"/>
                  <a:pt x="6752117" y="344549"/>
                  <a:pt x="6765674" y="336414"/>
                </a:cubicBezTo>
                <a:cubicBezTo>
                  <a:pt x="6779231" y="328280"/>
                  <a:pt x="6790851" y="319177"/>
                  <a:pt x="6800535" y="309106"/>
                </a:cubicBezTo>
                <a:cubicBezTo>
                  <a:pt x="6810219" y="299035"/>
                  <a:pt x="6818741" y="287608"/>
                  <a:pt x="6826101" y="274826"/>
                </a:cubicBezTo>
                <a:cubicBezTo>
                  <a:pt x="6833460" y="262043"/>
                  <a:pt x="6841013" y="247130"/>
                  <a:pt x="6848760" y="230087"/>
                </a:cubicBezTo>
                <a:cubicBezTo>
                  <a:pt x="6852634" y="226213"/>
                  <a:pt x="6858445" y="221371"/>
                  <a:pt x="6866191" y="215561"/>
                </a:cubicBezTo>
                <a:cubicBezTo>
                  <a:pt x="6873937" y="209751"/>
                  <a:pt x="6882653" y="203941"/>
                  <a:pt x="6892337" y="198130"/>
                </a:cubicBezTo>
                <a:cubicBezTo>
                  <a:pt x="6902021" y="192320"/>
                  <a:pt x="6912285" y="187285"/>
                  <a:pt x="6923131" y="183024"/>
                </a:cubicBezTo>
                <a:cubicBezTo>
                  <a:pt x="6933977" y="178763"/>
                  <a:pt x="6944436" y="176632"/>
                  <a:pt x="6954507" y="176632"/>
                </a:cubicBezTo>
                <a:close/>
                <a:moveTo>
                  <a:pt x="5516232" y="176632"/>
                </a:moveTo>
                <a:cubicBezTo>
                  <a:pt x="5525528" y="176632"/>
                  <a:pt x="5534244" y="178957"/>
                  <a:pt x="5542378" y="183605"/>
                </a:cubicBezTo>
                <a:cubicBezTo>
                  <a:pt x="5550513" y="188253"/>
                  <a:pt x="5557679" y="196000"/>
                  <a:pt x="5563876" y="206846"/>
                </a:cubicBezTo>
                <a:cubicBezTo>
                  <a:pt x="5574722" y="226213"/>
                  <a:pt x="5584406" y="244031"/>
                  <a:pt x="5592927" y="260300"/>
                </a:cubicBezTo>
                <a:cubicBezTo>
                  <a:pt x="5601449" y="276569"/>
                  <a:pt x="5610552" y="290320"/>
                  <a:pt x="5620235" y="301553"/>
                </a:cubicBezTo>
                <a:cubicBezTo>
                  <a:pt x="5629919" y="312786"/>
                  <a:pt x="5640959" y="321501"/>
                  <a:pt x="5653353" y="327699"/>
                </a:cubicBezTo>
                <a:cubicBezTo>
                  <a:pt x="5665749" y="333897"/>
                  <a:pt x="5681631" y="336995"/>
                  <a:pt x="5700997" y="336995"/>
                </a:cubicBezTo>
                <a:cubicBezTo>
                  <a:pt x="5701773" y="340094"/>
                  <a:pt x="5702547" y="343580"/>
                  <a:pt x="5703322" y="347454"/>
                </a:cubicBezTo>
                <a:cubicBezTo>
                  <a:pt x="5703322" y="350553"/>
                  <a:pt x="5703515" y="354232"/>
                  <a:pt x="5703903" y="358493"/>
                </a:cubicBezTo>
                <a:cubicBezTo>
                  <a:pt x="5704291" y="362754"/>
                  <a:pt x="5704483" y="367209"/>
                  <a:pt x="5704483" y="371857"/>
                </a:cubicBezTo>
                <a:cubicBezTo>
                  <a:pt x="5704483" y="379604"/>
                  <a:pt x="5703709" y="387544"/>
                  <a:pt x="5702160" y="395679"/>
                </a:cubicBezTo>
                <a:cubicBezTo>
                  <a:pt x="5700611" y="403813"/>
                  <a:pt x="5697705" y="411173"/>
                  <a:pt x="5693444" y="417758"/>
                </a:cubicBezTo>
                <a:cubicBezTo>
                  <a:pt x="5689184" y="424343"/>
                  <a:pt x="5682986" y="429766"/>
                  <a:pt x="5674851" y="434026"/>
                </a:cubicBezTo>
                <a:cubicBezTo>
                  <a:pt x="5666717" y="438287"/>
                  <a:pt x="5656065" y="440418"/>
                  <a:pt x="5642895" y="440418"/>
                </a:cubicBezTo>
                <a:cubicBezTo>
                  <a:pt x="5625852" y="440418"/>
                  <a:pt x="5610358" y="438094"/>
                  <a:pt x="5596414" y="433446"/>
                </a:cubicBezTo>
                <a:cubicBezTo>
                  <a:pt x="5582469" y="428797"/>
                  <a:pt x="5569493" y="422406"/>
                  <a:pt x="5557485" y="414272"/>
                </a:cubicBezTo>
                <a:cubicBezTo>
                  <a:pt x="5545477" y="406137"/>
                  <a:pt x="5533663" y="396454"/>
                  <a:pt x="5522042" y="385220"/>
                </a:cubicBezTo>
                <a:cubicBezTo>
                  <a:pt x="5510422" y="373987"/>
                  <a:pt x="5498027" y="362173"/>
                  <a:pt x="5484857" y="349778"/>
                </a:cubicBezTo>
                <a:cubicBezTo>
                  <a:pt x="5473236" y="359849"/>
                  <a:pt x="5461422" y="370307"/>
                  <a:pt x="5449414" y="381153"/>
                </a:cubicBezTo>
                <a:cubicBezTo>
                  <a:pt x="5437406" y="391999"/>
                  <a:pt x="5425011" y="401683"/>
                  <a:pt x="5412228" y="410205"/>
                </a:cubicBezTo>
                <a:cubicBezTo>
                  <a:pt x="5399446" y="418726"/>
                  <a:pt x="5385695" y="425892"/>
                  <a:pt x="5370976" y="431702"/>
                </a:cubicBezTo>
                <a:cubicBezTo>
                  <a:pt x="5356257" y="437513"/>
                  <a:pt x="5339988" y="440418"/>
                  <a:pt x="5322169" y="440418"/>
                </a:cubicBezTo>
                <a:cubicBezTo>
                  <a:pt x="5298154" y="440418"/>
                  <a:pt x="5282079" y="436544"/>
                  <a:pt x="5273944" y="428797"/>
                </a:cubicBezTo>
                <a:cubicBezTo>
                  <a:pt x="5265810" y="421050"/>
                  <a:pt x="5261743" y="412529"/>
                  <a:pt x="5261743" y="403232"/>
                </a:cubicBezTo>
                <a:cubicBezTo>
                  <a:pt x="5261743" y="393161"/>
                  <a:pt x="5264455" y="383477"/>
                  <a:pt x="5269877" y="374181"/>
                </a:cubicBezTo>
                <a:cubicBezTo>
                  <a:pt x="5271427" y="369533"/>
                  <a:pt x="5273751" y="364885"/>
                  <a:pt x="5276849" y="360236"/>
                </a:cubicBezTo>
                <a:cubicBezTo>
                  <a:pt x="5296992" y="352489"/>
                  <a:pt x="5313842" y="344549"/>
                  <a:pt x="5327399" y="336414"/>
                </a:cubicBezTo>
                <a:cubicBezTo>
                  <a:pt x="5340957" y="328280"/>
                  <a:pt x="5352577" y="319177"/>
                  <a:pt x="5362260" y="309106"/>
                </a:cubicBezTo>
                <a:cubicBezTo>
                  <a:pt x="5371944" y="299035"/>
                  <a:pt x="5380466" y="287608"/>
                  <a:pt x="5387825" y="274826"/>
                </a:cubicBezTo>
                <a:cubicBezTo>
                  <a:pt x="5395185" y="262043"/>
                  <a:pt x="5402739" y="247130"/>
                  <a:pt x="5410486" y="230087"/>
                </a:cubicBezTo>
                <a:cubicBezTo>
                  <a:pt x="5414359" y="226213"/>
                  <a:pt x="5420169" y="221371"/>
                  <a:pt x="5427916" y="215561"/>
                </a:cubicBezTo>
                <a:cubicBezTo>
                  <a:pt x="5435664" y="209751"/>
                  <a:pt x="5444379" y="203941"/>
                  <a:pt x="5454062" y="198130"/>
                </a:cubicBezTo>
                <a:cubicBezTo>
                  <a:pt x="5463746" y="192320"/>
                  <a:pt x="5474011" y="187285"/>
                  <a:pt x="5484857" y="183024"/>
                </a:cubicBezTo>
                <a:cubicBezTo>
                  <a:pt x="5495702" y="178763"/>
                  <a:pt x="5506161" y="176632"/>
                  <a:pt x="5516232" y="176632"/>
                </a:cubicBezTo>
                <a:close/>
                <a:moveTo>
                  <a:pt x="11987898" y="174308"/>
                </a:moveTo>
                <a:cubicBezTo>
                  <a:pt x="11997194" y="174308"/>
                  <a:pt x="12005910" y="176632"/>
                  <a:pt x="12014044" y="181281"/>
                </a:cubicBezTo>
                <a:cubicBezTo>
                  <a:pt x="12022179" y="185929"/>
                  <a:pt x="12029345" y="193676"/>
                  <a:pt x="12035542" y="204522"/>
                </a:cubicBezTo>
                <a:cubicBezTo>
                  <a:pt x="12046388" y="223889"/>
                  <a:pt x="12056072" y="241707"/>
                  <a:pt x="12064594" y="257976"/>
                </a:cubicBezTo>
                <a:cubicBezTo>
                  <a:pt x="12073115" y="274245"/>
                  <a:pt x="12082218" y="287996"/>
                  <a:pt x="12091901" y="299229"/>
                </a:cubicBezTo>
                <a:cubicBezTo>
                  <a:pt x="12101584" y="310462"/>
                  <a:pt x="12112624" y="319177"/>
                  <a:pt x="12125020" y="325375"/>
                </a:cubicBezTo>
                <a:cubicBezTo>
                  <a:pt x="12137416" y="331572"/>
                  <a:pt x="12153296" y="334671"/>
                  <a:pt x="12172664" y="334671"/>
                </a:cubicBezTo>
                <a:cubicBezTo>
                  <a:pt x="12173439" y="337770"/>
                  <a:pt x="12174212" y="341256"/>
                  <a:pt x="12174988" y="345130"/>
                </a:cubicBezTo>
                <a:cubicBezTo>
                  <a:pt x="12174988" y="348229"/>
                  <a:pt x="12175182" y="351908"/>
                  <a:pt x="12175569" y="356169"/>
                </a:cubicBezTo>
                <a:cubicBezTo>
                  <a:pt x="12175957" y="360430"/>
                  <a:pt x="12176151" y="364885"/>
                  <a:pt x="12176151" y="369533"/>
                </a:cubicBezTo>
                <a:cubicBezTo>
                  <a:pt x="12176151" y="377280"/>
                  <a:pt x="12175375" y="385220"/>
                  <a:pt x="12173826" y="393355"/>
                </a:cubicBezTo>
                <a:cubicBezTo>
                  <a:pt x="12172277" y="401489"/>
                  <a:pt x="12169372" y="408849"/>
                  <a:pt x="12165111" y="415434"/>
                </a:cubicBezTo>
                <a:cubicBezTo>
                  <a:pt x="12160849" y="422019"/>
                  <a:pt x="12154652" y="427442"/>
                  <a:pt x="12146518" y="431702"/>
                </a:cubicBezTo>
                <a:cubicBezTo>
                  <a:pt x="12138383" y="435963"/>
                  <a:pt x="12127732" y="438094"/>
                  <a:pt x="12114561" y="438094"/>
                </a:cubicBezTo>
                <a:cubicBezTo>
                  <a:pt x="12097517" y="438094"/>
                  <a:pt x="12082024" y="435770"/>
                  <a:pt x="12068079" y="431121"/>
                </a:cubicBezTo>
                <a:cubicBezTo>
                  <a:pt x="12054135" y="426473"/>
                  <a:pt x="12041158" y="420082"/>
                  <a:pt x="12029150" y="411948"/>
                </a:cubicBezTo>
                <a:cubicBezTo>
                  <a:pt x="12017143" y="403813"/>
                  <a:pt x="12005329" y="394129"/>
                  <a:pt x="11993708" y="382896"/>
                </a:cubicBezTo>
                <a:cubicBezTo>
                  <a:pt x="11982088" y="371663"/>
                  <a:pt x="11969692" y="359849"/>
                  <a:pt x="11956522" y="347454"/>
                </a:cubicBezTo>
                <a:cubicBezTo>
                  <a:pt x="11944902" y="357525"/>
                  <a:pt x="11933088" y="367983"/>
                  <a:pt x="11921080" y="378829"/>
                </a:cubicBezTo>
                <a:cubicBezTo>
                  <a:pt x="11909073" y="389675"/>
                  <a:pt x="11896677" y="399359"/>
                  <a:pt x="11883894" y="407880"/>
                </a:cubicBezTo>
                <a:cubicBezTo>
                  <a:pt x="11871112" y="416402"/>
                  <a:pt x="11857362" y="423568"/>
                  <a:pt x="11842642" y="429378"/>
                </a:cubicBezTo>
                <a:cubicBezTo>
                  <a:pt x="11827922" y="435189"/>
                  <a:pt x="11811653" y="438094"/>
                  <a:pt x="11793836" y="438094"/>
                </a:cubicBezTo>
                <a:cubicBezTo>
                  <a:pt x="11769820" y="438094"/>
                  <a:pt x="11753745" y="434220"/>
                  <a:pt x="11745611" y="426473"/>
                </a:cubicBezTo>
                <a:cubicBezTo>
                  <a:pt x="11737476" y="418726"/>
                  <a:pt x="11733409" y="410205"/>
                  <a:pt x="11733409" y="400908"/>
                </a:cubicBezTo>
                <a:cubicBezTo>
                  <a:pt x="11733409" y="390837"/>
                  <a:pt x="11736121" y="381153"/>
                  <a:pt x="11741544" y="371857"/>
                </a:cubicBezTo>
                <a:cubicBezTo>
                  <a:pt x="11743092" y="367209"/>
                  <a:pt x="11745417" y="362560"/>
                  <a:pt x="11748515" y="357912"/>
                </a:cubicBezTo>
                <a:cubicBezTo>
                  <a:pt x="11768658" y="350165"/>
                  <a:pt x="11785507" y="342225"/>
                  <a:pt x="11799064" y="334090"/>
                </a:cubicBezTo>
                <a:cubicBezTo>
                  <a:pt x="11812623" y="325956"/>
                  <a:pt x="11824243" y="316853"/>
                  <a:pt x="11833926" y="306782"/>
                </a:cubicBezTo>
                <a:cubicBezTo>
                  <a:pt x="11843609" y="296711"/>
                  <a:pt x="11852132" y="285284"/>
                  <a:pt x="11859491" y="272502"/>
                </a:cubicBezTo>
                <a:cubicBezTo>
                  <a:pt x="11866851" y="259719"/>
                  <a:pt x="11874404" y="244806"/>
                  <a:pt x="11882151" y="227763"/>
                </a:cubicBezTo>
                <a:cubicBezTo>
                  <a:pt x="11886024" y="223889"/>
                  <a:pt x="11891834" y="219047"/>
                  <a:pt x="11899583" y="213237"/>
                </a:cubicBezTo>
                <a:cubicBezTo>
                  <a:pt x="11907330" y="207427"/>
                  <a:pt x="11916045" y="201617"/>
                  <a:pt x="11925729" y="195806"/>
                </a:cubicBezTo>
                <a:cubicBezTo>
                  <a:pt x="11935412" y="189996"/>
                  <a:pt x="11945678" y="184960"/>
                  <a:pt x="11956522" y="180700"/>
                </a:cubicBezTo>
                <a:cubicBezTo>
                  <a:pt x="11967368" y="176439"/>
                  <a:pt x="11977827" y="174308"/>
                  <a:pt x="11987898" y="174308"/>
                </a:cubicBezTo>
                <a:close/>
                <a:moveTo>
                  <a:pt x="9736283" y="174308"/>
                </a:moveTo>
                <a:cubicBezTo>
                  <a:pt x="9745579" y="174308"/>
                  <a:pt x="9754295" y="176632"/>
                  <a:pt x="9762429" y="181281"/>
                </a:cubicBezTo>
                <a:cubicBezTo>
                  <a:pt x="9770564" y="185929"/>
                  <a:pt x="9777730" y="193676"/>
                  <a:pt x="9783927" y="204522"/>
                </a:cubicBezTo>
                <a:cubicBezTo>
                  <a:pt x="9794773" y="223889"/>
                  <a:pt x="9804457" y="241707"/>
                  <a:pt x="9812979" y="257976"/>
                </a:cubicBezTo>
                <a:cubicBezTo>
                  <a:pt x="9821500" y="274245"/>
                  <a:pt x="9830603" y="287996"/>
                  <a:pt x="9840286" y="299229"/>
                </a:cubicBezTo>
                <a:cubicBezTo>
                  <a:pt x="9849971" y="310462"/>
                  <a:pt x="9861009" y="319177"/>
                  <a:pt x="9873405" y="325375"/>
                </a:cubicBezTo>
                <a:cubicBezTo>
                  <a:pt x="9885801" y="331572"/>
                  <a:pt x="9901681" y="334671"/>
                  <a:pt x="9921049" y="334671"/>
                </a:cubicBezTo>
                <a:cubicBezTo>
                  <a:pt x="9921824" y="337770"/>
                  <a:pt x="9922599" y="341256"/>
                  <a:pt x="9923373" y="345130"/>
                </a:cubicBezTo>
                <a:cubicBezTo>
                  <a:pt x="9923373" y="348229"/>
                  <a:pt x="9923567" y="351908"/>
                  <a:pt x="9923954" y="356169"/>
                </a:cubicBezTo>
                <a:cubicBezTo>
                  <a:pt x="9924342" y="360430"/>
                  <a:pt x="9924536" y="364885"/>
                  <a:pt x="9924536" y="369533"/>
                </a:cubicBezTo>
                <a:cubicBezTo>
                  <a:pt x="9924536" y="377280"/>
                  <a:pt x="9923760" y="385220"/>
                  <a:pt x="9922212" y="393355"/>
                </a:cubicBezTo>
                <a:cubicBezTo>
                  <a:pt x="9920662" y="401489"/>
                  <a:pt x="9917757" y="408849"/>
                  <a:pt x="9913496" y="415434"/>
                </a:cubicBezTo>
                <a:cubicBezTo>
                  <a:pt x="9909234" y="422019"/>
                  <a:pt x="9903037" y="427442"/>
                  <a:pt x="9894903" y="431702"/>
                </a:cubicBezTo>
                <a:cubicBezTo>
                  <a:pt x="9886768" y="435963"/>
                  <a:pt x="9876117" y="438094"/>
                  <a:pt x="9862947" y="438094"/>
                </a:cubicBezTo>
                <a:cubicBezTo>
                  <a:pt x="9845903" y="438094"/>
                  <a:pt x="9830409" y="435770"/>
                  <a:pt x="9816465" y="431121"/>
                </a:cubicBezTo>
                <a:cubicBezTo>
                  <a:pt x="9802520" y="426473"/>
                  <a:pt x="9789543" y="420082"/>
                  <a:pt x="9777536" y="411948"/>
                </a:cubicBezTo>
                <a:cubicBezTo>
                  <a:pt x="9765528" y="403813"/>
                  <a:pt x="9753714" y="394129"/>
                  <a:pt x="9742093" y="382896"/>
                </a:cubicBezTo>
                <a:cubicBezTo>
                  <a:pt x="9730473" y="371663"/>
                  <a:pt x="9718078" y="359849"/>
                  <a:pt x="9704907" y="347454"/>
                </a:cubicBezTo>
                <a:cubicBezTo>
                  <a:pt x="9693287" y="357525"/>
                  <a:pt x="9681473" y="367983"/>
                  <a:pt x="9669465" y="378829"/>
                </a:cubicBezTo>
                <a:cubicBezTo>
                  <a:pt x="9657458" y="389675"/>
                  <a:pt x="9645062" y="399359"/>
                  <a:pt x="9632279" y="407880"/>
                </a:cubicBezTo>
                <a:cubicBezTo>
                  <a:pt x="9619496" y="416402"/>
                  <a:pt x="9605746" y="423568"/>
                  <a:pt x="9591027" y="429378"/>
                </a:cubicBezTo>
                <a:cubicBezTo>
                  <a:pt x="9576307" y="435189"/>
                  <a:pt x="9560038" y="438094"/>
                  <a:pt x="9542221" y="438094"/>
                </a:cubicBezTo>
                <a:cubicBezTo>
                  <a:pt x="9518205" y="438094"/>
                  <a:pt x="9502130" y="434220"/>
                  <a:pt x="9493996" y="426473"/>
                </a:cubicBezTo>
                <a:cubicBezTo>
                  <a:pt x="9485861" y="418726"/>
                  <a:pt x="9481794" y="410205"/>
                  <a:pt x="9481794" y="400908"/>
                </a:cubicBezTo>
                <a:cubicBezTo>
                  <a:pt x="9481794" y="390837"/>
                  <a:pt x="9484506" y="381153"/>
                  <a:pt x="9489929" y="371857"/>
                </a:cubicBezTo>
                <a:cubicBezTo>
                  <a:pt x="9491477" y="367209"/>
                  <a:pt x="9493802" y="362560"/>
                  <a:pt x="9496900" y="357912"/>
                </a:cubicBezTo>
                <a:cubicBezTo>
                  <a:pt x="9517042" y="350165"/>
                  <a:pt x="9533892" y="342225"/>
                  <a:pt x="9547450" y="334090"/>
                </a:cubicBezTo>
                <a:cubicBezTo>
                  <a:pt x="9561007" y="325956"/>
                  <a:pt x="9572628" y="316853"/>
                  <a:pt x="9582311" y="306782"/>
                </a:cubicBezTo>
                <a:cubicBezTo>
                  <a:pt x="9591995" y="296711"/>
                  <a:pt x="9600517" y="285284"/>
                  <a:pt x="9607876" y="272502"/>
                </a:cubicBezTo>
                <a:cubicBezTo>
                  <a:pt x="9615236" y="259719"/>
                  <a:pt x="9622789" y="244806"/>
                  <a:pt x="9630536" y="227763"/>
                </a:cubicBezTo>
                <a:cubicBezTo>
                  <a:pt x="9634409" y="223889"/>
                  <a:pt x="9640219" y="219047"/>
                  <a:pt x="9647967" y="213237"/>
                </a:cubicBezTo>
                <a:cubicBezTo>
                  <a:pt x="9655715" y="207427"/>
                  <a:pt x="9664430" y="201617"/>
                  <a:pt x="9674113" y="195806"/>
                </a:cubicBezTo>
                <a:cubicBezTo>
                  <a:pt x="9683797" y="189996"/>
                  <a:pt x="9694063" y="184960"/>
                  <a:pt x="9704907" y="180700"/>
                </a:cubicBezTo>
                <a:cubicBezTo>
                  <a:pt x="9715753" y="176439"/>
                  <a:pt x="9726212" y="174308"/>
                  <a:pt x="9736283" y="174308"/>
                </a:cubicBezTo>
                <a:close/>
                <a:moveTo>
                  <a:pt x="3554559" y="174308"/>
                </a:moveTo>
                <a:cubicBezTo>
                  <a:pt x="3563855" y="174308"/>
                  <a:pt x="3572571" y="176632"/>
                  <a:pt x="3580705" y="181281"/>
                </a:cubicBezTo>
                <a:cubicBezTo>
                  <a:pt x="3588839" y="185929"/>
                  <a:pt x="3596005" y="193676"/>
                  <a:pt x="3602202" y="204522"/>
                </a:cubicBezTo>
                <a:cubicBezTo>
                  <a:pt x="3613048" y="223889"/>
                  <a:pt x="3622732" y="241707"/>
                  <a:pt x="3631254" y="257976"/>
                </a:cubicBezTo>
                <a:cubicBezTo>
                  <a:pt x="3639775" y="274245"/>
                  <a:pt x="3648878" y="287996"/>
                  <a:pt x="3658562" y="299229"/>
                </a:cubicBezTo>
                <a:cubicBezTo>
                  <a:pt x="3668246" y="310462"/>
                  <a:pt x="3679285" y="319177"/>
                  <a:pt x="3691680" y="325375"/>
                </a:cubicBezTo>
                <a:cubicBezTo>
                  <a:pt x="3704076" y="331572"/>
                  <a:pt x="3719957" y="334671"/>
                  <a:pt x="3739325" y="334671"/>
                </a:cubicBezTo>
                <a:cubicBezTo>
                  <a:pt x="3740100" y="337770"/>
                  <a:pt x="3740874" y="341256"/>
                  <a:pt x="3741648" y="345130"/>
                </a:cubicBezTo>
                <a:cubicBezTo>
                  <a:pt x="3741648" y="348229"/>
                  <a:pt x="3741842" y="351908"/>
                  <a:pt x="3742230" y="356169"/>
                </a:cubicBezTo>
                <a:cubicBezTo>
                  <a:pt x="3742617" y="360430"/>
                  <a:pt x="3742811" y="364885"/>
                  <a:pt x="3742811" y="369533"/>
                </a:cubicBezTo>
                <a:cubicBezTo>
                  <a:pt x="3742811" y="377280"/>
                  <a:pt x="3742036" y="385220"/>
                  <a:pt x="3740487" y="393355"/>
                </a:cubicBezTo>
                <a:cubicBezTo>
                  <a:pt x="3738937" y="401489"/>
                  <a:pt x="3736032" y="408849"/>
                  <a:pt x="3731772" y="415434"/>
                </a:cubicBezTo>
                <a:cubicBezTo>
                  <a:pt x="3727510" y="422019"/>
                  <a:pt x="3721313" y="427442"/>
                  <a:pt x="3713179" y="431702"/>
                </a:cubicBezTo>
                <a:cubicBezTo>
                  <a:pt x="3705044" y="435963"/>
                  <a:pt x="3694392" y="438094"/>
                  <a:pt x="3681222" y="438094"/>
                </a:cubicBezTo>
                <a:cubicBezTo>
                  <a:pt x="3664179" y="438094"/>
                  <a:pt x="3648685" y="435770"/>
                  <a:pt x="3634740" y="431121"/>
                </a:cubicBezTo>
                <a:cubicBezTo>
                  <a:pt x="3620796" y="426473"/>
                  <a:pt x="3607819" y="420082"/>
                  <a:pt x="3595811" y="411948"/>
                </a:cubicBezTo>
                <a:cubicBezTo>
                  <a:pt x="3583804" y="403813"/>
                  <a:pt x="3571990" y="394129"/>
                  <a:pt x="3560369" y="382896"/>
                </a:cubicBezTo>
                <a:cubicBezTo>
                  <a:pt x="3548749" y="371663"/>
                  <a:pt x="3536354" y="359849"/>
                  <a:pt x="3523184" y="347454"/>
                </a:cubicBezTo>
                <a:cubicBezTo>
                  <a:pt x="3511563" y="357525"/>
                  <a:pt x="3499749" y="367983"/>
                  <a:pt x="3487741" y="378829"/>
                </a:cubicBezTo>
                <a:cubicBezTo>
                  <a:pt x="3475733" y="389675"/>
                  <a:pt x="3463337" y="399359"/>
                  <a:pt x="3450556" y="407880"/>
                </a:cubicBezTo>
                <a:cubicBezTo>
                  <a:pt x="3437772" y="416402"/>
                  <a:pt x="3424022" y="423568"/>
                  <a:pt x="3409303" y="429378"/>
                </a:cubicBezTo>
                <a:cubicBezTo>
                  <a:pt x="3394583" y="435189"/>
                  <a:pt x="3378315" y="438094"/>
                  <a:pt x="3360497" y="438094"/>
                </a:cubicBezTo>
                <a:cubicBezTo>
                  <a:pt x="3336480" y="438094"/>
                  <a:pt x="3320406" y="434220"/>
                  <a:pt x="3312272" y="426473"/>
                </a:cubicBezTo>
                <a:cubicBezTo>
                  <a:pt x="3304136" y="418726"/>
                  <a:pt x="3300070" y="410205"/>
                  <a:pt x="3300070" y="400908"/>
                </a:cubicBezTo>
                <a:cubicBezTo>
                  <a:pt x="3300070" y="390837"/>
                  <a:pt x="3302782" y="381153"/>
                  <a:pt x="3308204" y="371857"/>
                </a:cubicBezTo>
                <a:cubicBezTo>
                  <a:pt x="3309753" y="367209"/>
                  <a:pt x="3312077" y="362560"/>
                  <a:pt x="3315177" y="357912"/>
                </a:cubicBezTo>
                <a:cubicBezTo>
                  <a:pt x="3335318" y="350165"/>
                  <a:pt x="3352169" y="342225"/>
                  <a:pt x="3365725" y="334090"/>
                </a:cubicBezTo>
                <a:cubicBezTo>
                  <a:pt x="3379283" y="325956"/>
                  <a:pt x="3390903" y="316853"/>
                  <a:pt x="3400587" y="306782"/>
                </a:cubicBezTo>
                <a:cubicBezTo>
                  <a:pt x="3410271" y="296711"/>
                  <a:pt x="3418793" y="285284"/>
                  <a:pt x="3426152" y="272502"/>
                </a:cubicBezTo>
                <a:cubicBezTo>
                  <a:pt x="3433511" y="259719"/>
                  <a:pt x="3441065" y="244806"/>
                  <a:pt x="3448811" y="227763"/>
                </a:cubicBezTo>
                <a:cubicBezTo>
                  <a:pt x="3452686" y="223889"/>
                  <a:pt x="3458496" y="219047"/>
                  <a:pt x="3466242" y="213237"/>
                </a:cubicBezTo>
                <a:cubicBezTo>
                  <a:pt x="3473990" y="207427"/>
                  <a:pt x="3482704" y="201617"/>
                  <a:pt x="3492388" y="195806"/>
                </a:cubicBezTo>
                <a:cubicBezTo>
                  <a:pt x="3502073" y="189996"/>
                  <a:pt x="3512338" y="184960"/>
                  <a:pt x="3523184" y="180700"/>
                </a:cubicBezTo>
                <a:cubicBezTo>
                  <a:pt x="3534029" y="176439"/>
                  <a:pt x="3544487" y="174308"/>
                  <a:pt x="3554559" y="174308"/>
                </a:cubicBezTo>
                <a:close/>
                <a:moveTo>
                  <a:pt x="1502265" y="174308"/>
                </a:moveTo>
                <a:cubicBezTo>
                  <a:pt x="1511560" y="174308"/>
                  <a:pt x="1520276" y="176632"/>
                  <a:pt x="1528410" y="181281"/>
                </a:cubicBezTo>
                <a:cubicBezTo>
                  <a:pt x="1536545" y="185929"/>
                  <a:pt x="1543710" y="193676"/>
                  <a:pt x="1549909" y="204522"/>
                </a:cubicBezTo>
                <a:cubicBezTo>
                  <a:pt x="1560754" y="223889"/>
                  <a:pt x="1570438" y="241707"/>
                  <a:pt x="1578960" y="257976"/>
                </a:cubicBezTo>
                <a:cubicBezTo>
                  <a:pt x="1587481" y="274245"/>
                  <a:pt x="1596584" y="287996"/>
                  <a:pt x="1606267" y="299229"/>
                </a:cubicBezTo>
                <a:cubicBezTo>
                  <a:pt x="1615951" y="310462"/>
                  <a:pt x="1626991" y="319177"/>
                  <a:pt x="1639386" y="325375"/>
                </a:cubicBezTo>
                <a:cubicBezTo>
                  <a:pt x="1651782" y="331572"/>
                  <a:pt x="1667662" y="334671"/>
                  <a:pt x="1687030" y="334671"/>
                </a:cubicBezTo>
                <a:cubicBezTo>
                  <a:pt x="1687805" y="337770"/>
                  <a:pt x="1688579" y="341256"/>
                  <a:pt x="1689354" y="345130"/>
                </a:cubicBezTo>
                <a:cubicBezTo>
                  <a:pt x="1689354" y="348229"/>
                  <a:pt x="1689548" y="351908"/>
                  <a:pt x="1689936" y="356169"/>
                </a:cubicBezTo>
                <a:cubicBezTo>
                  <a:pt x="1690322" y="360430"/>
                  <a:pt x="1690516" y="364885"/>
                  <a:pt x="1690516" y="369533"/>
                </a:cubicBezTo>
                <a:cubicBezTo>
                  <a:pt x="1690516" y="377280"/>
                  <a:pt x="1689742" y="385220"/>
                  <a:pt x="1688192" y="393355"/>
                </a:cubicBezTo>
                <a:cubicBezTo>
                  <a:pt x="1686643" y="401489"/>
                  <a:pt x="1683738" y="408849"/>
                  <a:pt x="1679477" y="415434"/>
                </a:cubicBezTo>
                <a:cubicBezTo>
                  <a:pt x="1675216" y="422019"/>
                  <a:pt x="1669019" y="427442"/>
                  <a:pt x="1660884" y="431702"/>
                </a:cubicBezTo>
                <a:cubicBezTo>
                  <a:pt x="1652749" y="435963"/>
                  <a:pt x="1642097" y="438094"/>
                  <a:pt x="1628928" y="438094"/>
                </a:cubicBezTo>
                <a:cubicBezTo>
                  <a:pt x="1611885" y="438094"/>
                  <a:pt x="1596390" y="435770"/>
                  <a:pt x="1582446" y="431121"/>
                </a:cubicBezTo>
                <a:cubicBezTo>
                  <a:pt x="1568502" y="426473"/>
                  <a:pt x="1555525" y="420082"/>
                  <a:pt x="1543517" y="411948"/>
                </a:cubicBezTo>
                <a:cubicBezTo>
                  <a:pt x="1531509" y="403813"/>
                  <a:pt x="1519695" y="394129"/>
                  <a:pt x="1508074" y="382896"/>
                </a:cubicBezTo>
                <a:cubicBezTo>
                  <a:pt x="1496454" y="371663"/>
                  <a:pt x="1484059" y="359849"/>
                  <a:pt x="1470889" y="347454"/>
                </a:cubicBezTo>
                <a:cubicBezTo>
                  <a:pt x="1459268" y="357525"/>
                  <a:pt x="1447454" y="367983"/>
                  <a:pt x="1435446" y="378829"/>
                </a:cubicBezTo>
                <a:cubicBezTo>
                  <a:pt x="1423438" y="389675"/>
                  <a:pt x="1411044" y="399359"/>
                  <a:pt x="1398261" y="407880"/>
                </a:cubicBezTo>
                <a:cubicBezTo>
                  <a:pt x="1385478" y="416402"/>
                  <a:pt x="1371727" y="423568"/>
                  <a:pt x="1357008" y="429378"/>
                </a:cubicBezTo>
                <a:cubicBezTo>
                  <a:pt x="1342289" y="435189"/>
                  <a:pt x="1326020" y="438094"/>
                  <a:pt x="1308202" y="438094"/>
                </a:cubicBezTo>
                <a:cubicBezTo>
                  <a:pt x="1284186" y="438094"/>
                  <a:pt x="1268111" y="434220"/>
                  <a:pt x="1259977" y="426473"/>
                </a:cubicBezTo>
                <a:cubicBezTo>
                  <a:pt x="1251842" y="418726"/>
                  <a:pt x="1247775" y="410205"/>
                  <a:pt x="1247775" y="400908"/>
                </a:cubicBezTo>
                <a:cubicBezTo>
                  <a:pt x="1247775" y="390837"/>
                  <a:pt x="1250487" y="381153"/>
                  <a:pt x="1255910" y="371857"/>
                </a:cubicBezTo>
                <a:cubicBezTo>
                  <a:pt x="1257459" y="367209"/>
                  <a:pt x="1259783" y="362560"/>
                  <a:pt x="1262882" y="357912"/>
                </a:cubicBezTo>
                <a:cubicBezTo>
                  <a:pt x="1283024" y="350165"/>
                  <a:pt x="1299874" y="342225"/>
                  <a:pt x="1313431" y="334090"/>
                </a:cubicBezTo>
                <a:cubicBezTo>
                  <a:pt x="1326988" y="325956"/>
                  <a:pt x="1338609" y="316853"/>
                  <a:pt x="1348293" y="306782"/>
                </a:cubicBezTo>
                <a:cubicBezTo>
                  <a:pt x="1357976" y="296711"/>
                  <a:pt x="1366498" y="285284"/>
                  <a:pt x="1373857" y="272502"/>
                </a:cubicBezTo>
                <a:cubicBezTo>
                  <a:pt x="1381217" y="259719"/>
                  <a:pt x="1388771" y="244806"/>
                  <a:pt x="1396518" y="227763"/>
                </a:cubicBezTo>
                <a:cubicBezTo>
                  <a:pt x="1400391" y="223889"/>
                  <a:pt x="1406202" y="219047"/>
                  <a:pt x="1413948" y="213237"/>
                </a:cubicBezTo>
                <a:cubicBezTo>
                  <a:pt x="1421696" y="207427"/>
                  <a:pt x="1430411" y="201617"/>
                  <a:pt x="1440095" y="195806"/>
                </a:cubicBezTo>
                <a:cubicBezTo>
                  <a:pt x="1449779" y="189996"/>
                  <a:pt x="1460043" y="184960"/>
                  <a:pt x="1470889" y="180700"/>
                </a:cubicBezTo>
                <a:cubicBezTo>
                  <a:pt x="1481734" y="176439"/>
                  <a:pt x="1492193" y="174308"/>
                  <a:pt x="1502265" y="174308"/>
                </a:cubicBezTo>
                <a:close/>
                <a:moveTo>
                  <a:pt x="2885999" y="97613"/>
                </a:moveTo>
                <a:cubicBezTo>
                  <a:pt x="2902268" y="97613"/>
                  <a:pt x="2915825" y="101487"/>
                  <a:pt x="2926671" y="109234"/>
                </a:cubicBezTo>
                <a:cubicBezTo>
                  <a:pt x="2937517" y="116981"/>
                  <a:pt x="2942939" y="131312"/>
                  <a:pt x="2942939" y="152229"/>
                </a:cubicBezTo>
                <a:cubicBezTo>
                  <a:pt x="2942939" y="183992"/>
                  <a:pt x="2941390" y="220984"/>
                  <a:pt x="2938292" y="263205"/>
                </a:cubicBezTo>
                <a:cubicBezTo>
                  <a:pt x="2935192" y="305426"/>
                  <a:pt x="2931706" y="350359"/>
                  <a:pt x="2927833" y="398003"/>
                </a:cubicBezTo>
                <a:cubicBezTo>
                  <a:pt x="2923960" y="445647"/>
                  <a:pt x="2920473" y="494647"/>
                  <a:pt x="2917374" y="545002"/>
                </a:cubicBezTo>
                <a:cubicBezTo>
                  <a:pt x="2914276" y="595358"/>
                  <a:pt x="2912726" y="644939"/>
                  <a:pt x="2912726" y="693745"/>
                </a:cubicBezTo>
                <a:cubicBezTo>
                  <a:pt x="2912726" y="765792"/>
                  <a:pt x="2917762" y="831641"/>
                  <a:pt x="2927833" y="891293"/>
                </a:cubicBezTo>
                <a:cubicBezTo>
                  <a:pt x="2937904" y="950945"/>
                  <a:pt x="2957271" y="997814"/>
                  <a:pt x="2985935" y="1031901"/>
                </a:cubicBezTo>
                <a:cubicBezTo>
                  <a:pt x="2971990" y="1038874"/>
                  <a:pt x="2957658" y="1045071"/>
                  <a:pt x="2942939" y="1050494"/>
                </a:cubicBezTo>
                <a:cubicBezTo>
                  <a:pt x="2929770" y="1055142"/>
                  <a:pt x="2915050" y="1059403"/>
                  <a:pt x="2898782" y="1063277"/>
                </a:cubicBezTo>
                <a:cubicBezTo>
                  <a:pt x="2882512" y="1067150"/>
                  <a:pt x="2866245" y="1069087"/>
                  <a:pt x="2849975" y="1069087"/>
                </a:cubicBezTo>
                <a:cubicBezTo>
                  <a:pt x="2835255" y="1069087"/>
                  <a:pt x="2822861" y="1065020"/>
                  <a:pt x="2812790" y="1056885"/>
                </a:cubicBezTo>
                <a:cubicBezTo>
                  <a:pt x="2802719" y="1048751"/>
                  <a:pt x="2794778" y="1037711"/>
                  <a:pt x="2788967" y="1023767"/>
                </a:cubicBezTo>
                <a:cubicBezTo>
                  <a:pt x="2783157" y="1009822"/>
                  <a:pt x="2778897" y="993166"/>
                  <a:pt x="2776185" y="973799"/>
                </a:cubicBezTo>
                <a:cubicBezTo>
                  <a:pt x="2773474" y="954431"/>
                  <a:pt x="2771344" y="933514"/>
                  <a:pt x="2769794" y="911048"/>
                </a:cubicBezTo>
                <a:cubicBezTo>
                  <a:pt x="2752750" y="945910"/>
                  <a:pt x="2735901" y="973799"/>
                  <a:pt x="2719244" y="994716"/>
                </a:cubicBezTo>
                <a:cubicBezTo>
                  <a:pt x="2702588" y="1015633"/>
                  <a:pt x="2686708" y="1031514"/>
                  <a:pt x="2671600" y="1042360"/>
                </a:cubicBezTo>
                <a:cubicBezTo>
                  <a:pt x="2656494" y="1053205"/>
                  <a:pt x="2641968" y="1060178"/>
                  <a:pt x="2628023" y="1063277"/>
                </a:cubicBezTo>
                <a:cubicBezTo>
                  <a:pt x="2614079" y="1066375"/>
                  <a:pt x="2600522" y="1067925"/>
                  <a:pt x="2587352" y="1067925"/>
                </a:cubicBezTo>
                <a:cubicBezTo>
                  <a:pt x="2564111" y="1067925"/>
                  <a:pt x="2543969" y="1062114"/>
                  <a:pt x="2526925" y="1050494"/>
                </a:cubicBezTo>
                <a:cubicBezTo>
                  <a:pt x="2509882" y="1038874"/>
                  <a:pt x="2495938" y="1023186"/>
                  <a:pt x="2485091" y="1003431"/>
                </a:cubicBezTo>
                <a:cubicBezTo>
                  <a:pt x="2474246" y="983676"/>
                  <a:pt x="2466111" y="960822"/>
                  <a:pt x="2460689" y="934870"/>
                </a:cubicBezTo>
                <a:cubicBezTo>
                  <a:pt x="2455266" y="908918"/>
                  <a:pt x="2452555" y="881609"/>
                  <a:pt x="2452555" y="852945"/>
                </a:cubicBezTo>
                <a:cubicBezTo>
                  <a:pt x="2452555" y="812661"/>
                  <a:pt x="2457590" y="771796"/>
                  <a:pt x="2467661" y="730349"/>
                </a:cubicBezTo>
                <a:cubicBezTo>
                  <a:pt x="2477732" y="688903"/>
                  <a:pt x="2492064" y="651136"/>
                  <a:pt x="2510657" y="617049"/>
                </a:cubicBezTo>
                <a:cubicBezTo>
                  <a:pt x="2529249" y="582963"/>
                  <a:pt x="2552297" y="555073"/>
                  <a:pt x="2579799" y="533382"/>
                </a:cubicBezTo>
                <a:cubicBezTo>
                  <a:pt x="2607300" y="511690"/>
                  <a:pt x="2638483" y="500844"/>
                  <a:pt x="2673343" y="500844"/>
                </a:cubicBezTo>
                <a:cubicBezTo>
                  <a:pt x="2691161" y="500844"/>
                  <a:pt x="2707237" y="504331"/>
                  <a:pt x="2721569" y="511303"/>
                </a:cubicBezTo>
                <a:cubicBezTo>
                  <a:pt x="2735901" y="518275"/>
                  <a:pt x="2748489" y="526797"/>
                  <a:pt x="2759336" y="536868"/>
                </a:cubicBezTo>
                <a:cubicBezTo>
                  <a:pt x="2761660" y="486512"/>
                  <a:pt x="2762821" y="437706"/>
                  <a:pt x="2762821" y="390450"/>
                </a:cubicBezTo>
                <a:cubicBezTo>
                  <a:pt x="2762821" y="339319"/>
                  <a:pt x="2760692" y="292644"/>
                  <a:pt x="2756431" y="250423"/>
                </a:cubicBezTo>
                <a:cubicBezTo>
                  <a:pt x="2752169" y="208202"/>
                  <a:pt x="2744617" y="173921"/>
                  <a:pt x="2733771" y="147581"/>
                </a:cubicBezTo>
                <a:cubicBezTo>
                  <a:pt x="2751588" y="138285"/>
                  <a:pt x="2769406" y="129763"/>
                  <a:pt x="2787224" y="122016"/>
                </a:cubicBezTo>
                <a:cubicBezTo>
                  <a:pt x="2802719" y="115818"/>
                  <a:pt x="2819181" y="110202"/>
                  <a:pt x="2836612" y="105166"/>
                </a:cubicBezTo>
                <a:cubicBezTo>
                  <a:pt x="2854043" y="100131"/>
                  <a:pt x="2870505" y="97613"/>
                  <a:pt x="2885999" y="97613"/>
                </a:cubicBezTo>
                <a:close/>
                <a:moveTo>
                  <a:pt x="11338979" y="96451"/>
                </a:moveTo>
                <a:cubicBezTo>
                  <a:pt x="11355247" y="96451"/>
                  <a:pt x="11368805" y="100324"/>
                  <a:pt x="11379651" y="108072"/>
                </a:cubicBezTo>
                <a:cubicBezTo>
                  <a:pt x="11390496" y="115818"/>
                  <a:pt x="11395918" y="130150"/>
                  <a:pt x="11395918" y="151067"/>
                </a:cubicBezTo>
                <a:cubicBezTo>
                  <a:pt x="11395918" y="174308"/>
                  <a:pt x="11395338" y="200842"/>
                  <a:pt x="11394175" y="230668"/>
                </a:cubicBezTo>
                <a:cubicBezTo>
                  <a:pt x="11393014" y="260494"/>
                  <a:pt x="11391659" y="292644"/>
                  <a:pt x="11390108" y="327118"/>
                </a:cubicBezTo>
                <a:cubicBezTo>
                  <a:pt x="11388559" y="361592"/>
                  <a:pt x="11386816" y="397616"/>
                  <a:pt x="11384879" y="435189"/>
                </a:cubicBezTo>
                <a:cubicBezTo>
                  <a:pt x="11382943" y="472762"/>
                  <a:pt x="11381200" y="510916"/>
                  <a:pt x="11379651" y="549650"/>
                </a:cubicBezTo>
                <a:cubicBezTo>
                  <a:pt x="11405990" y="524085"/>
                  <a:pt x="11434074" y="506461"/>
                  <a:pt x="11463899" y="496777"/>
                </a:cubicBezTo>
                <a:cubicBezTo>
                  <a:pt x="11493725" y="487094"/>
                  <a:pt x="11517934" y="482252"/>
                  <a:pt x="11536527" y="482252"/>
                </a:cubicBezTo>
                <a:cubicBezTo>
                  <a:pt x="11561317" y="482252"/>
                  <a:pt x="11581653" y="486706"/>
                  <a:pt x="11597535" y="495615"/>
                </a:cubicBezTo>
                <a:cubicBezTo>
                  <a:pt x="11613416" y="504524"/>
                  <a:pt x="11626004" y="516919"/>
                  <a:pt x="11635301" y="532801"/>
                </a:cubicBezTo>
                <a:cubicBezTo>
                  <a:pt x="11644597" y="548682"/>
                  <a:pt x="11650989" y="567081"/>
                  <a:pt x="11654474" y="587998"/>
                </a:cubicBezTo>
                <a:cubicBezTo>
                  <a:pt x="11657961" y="608915"/>
                  <a:pt x="11659704" y="631381"/>
                  <a:pt x="11659704" y="655397"/>
                </a:cubicBezTo>
                <a:cubicBezTo>
                  <a:pt x="11659704" y="696456"/>
                  <a:pt x="11656993" y="739065"/>
                  <a:pt x="11651570" y="783223"/>
                </a:cubicBezTo>
                <a:cubicBezTo>
                  <a:pt x="11646147" y="827380"/>
                  <a:pt x="11643436" y="868827"/>
                  <a:pt x="11643436" y="907562"/>
                </a:cubicBezTo>
                <a:cubicBezTo>
                  <a:pt x="11643436" y="935451"/>
                  <a:pt x="11645954" y="960241"/>
                  <a:pt x="11650989" y="981933"/>
                </a:cubicBezTo>
                <a:cubicBezTo>
                  <a:pt x="11656026" y="1003625"/>
                  <a:pt x="11666289" y="1020281"/>
                  <a:pt x="11681783" y="1031901"/>
                </a:cubicBezTo>
                <a:cubicBezTo>
                  <a:pt x="11670937" y="1039648"/>
                  <a:pt x="11659704" y="1046621"/>
                  <a:pt x="11648084" y="1052818"/>
                </a:cubicBezTo>
                <a:cubicBezTo>
                  <a:pt x="11638013" y="1057466"/>
                  <a:pt x="11626392" y="1061921"/>
                  <a:pt x="11613222" y="1066182"/>
                </a:cubicBezTo>
                <a:cubicBezTo>
                  <a:pt x="11600052" y="1070443"/>
                  <a:pt x="11586495" y="1072573"/>
                  <a:pt x="11572550" y="1072573"/>
                </a:cubicBezTo>
                <a:cubicBezTo>
                  <a:pt x="11553957" y="1072573"/>
                  <a:pt x="11538270" y="1069087"/>
                  <a:pt x="11525487" y="1062114"/>
                </a:cubicBezTo>
                <a:cubicBezTo>
                  <a:pt x="11512705" y="1055142"/>
                  <a:pt x="11502635" y="1045652"/>
                  <a:pt x="11495274" y="1033644"/>
                </a:cubicBezTo>
                <a:cubicBezTo>
                  <a:pt x="11487915" y="1021636"/>
                  <a:pt x="11482492" y="1007498"/>
                  <a:pt x="11479005" y="991229"/>
                </a:cubicBezTo>
                <a:cubicBezTo>
                  <a:pt x="11475519" y="974961"/>
                  <a:pt x="11473776" y="957917"/>
                  <a:pt x="11473776" y="940099"/>
                </a:cubicBezTo>
                <a:cubicBezTo>
                  <a:pt x="11473776" y="921507"/>
                  <a:pt x="11474938" y="901752"/>
                  <a:pt x="11477262" y="880835"/>
                </a:cubicBezTo>
                <a:cubicBezTo>
                  <a:pt x="11479586" y="859918"/>
                  <a:pt x="11482105" y="839195"/>
                  <a:pt x="11484815" y="818665"/>
                </a:cubicBezTo>
                <a:cubicBezTo>
                  <a:pt x="11487528" y="798135"/>
                  <a:pt x="11490045" y="777993"/>
                  <a:pt x="11492369" y="758238"/>
                </a:cubicBezTo>
                <a:cubicBezTo>
                  <a:pt x="11494693" y="738484"/>
                  <a:pt x="11495855" y="720084"/>
                  <a:pt x="11495855" y="703041"/>
                </a:cubicBezTo>
                <a:cubicBezTo>
                  <a:pt x="11495855" y="673602"/>
                  <a:pt x="11490819" y="649780"/>
                  <a:pt x="11480748" y="631575"/>
                </a:cubicBezTo>
                <a:cubicBezTo>
                  <a:pt x="11470678" y="613370"/>
                  <a:pt x="11451310" y="604267"/>
                  <a:pt x="11422646" y="604267"/>
                </a:cubicBezTo>
                <a:cubicBezTo>
                  <a:pt x="11406377" y="604267"/>
                  <a:pt x="11391271" y="612014"/>
                  <a:pt x="11377326" y="627508"/>
                </a:cubicBezTo>
                <a:cubicBezTo>
                  <a:pt x="11376552" y="645326"/>
                  <a:pt x="11376164" y="663144"/>
                  <a:pt x="11376164" y="680962"/>
                </a:cubicBezTo>
                <a:cubicBezTo>
                  <a:pt x="11376164" y="698780"/>
                  <a:pt x="11376164" y="716211"/>
                  <a:pt x="11376164" y="733254"/>
                </a:cubicBezTo>
                <a:cubicBezTo>
                  <a:pt x="11376164" y="809950"/>
                  <a:pt x="11379458" y="876187"/>
                  <a:pt x="11386041" y="931965"/>
                </a:cubicBezTo>
                <a:cubicBezTo>
                  <a:pt x="11392626" y="987743"/>
                  <a:pt x="11405604" y="1026478"/>
                  <a:pt x="11424970" y="1048170"/>
                </a:cubicBezTo>
                <a:cubicBezTo>
                  <a:pt x="11380812" y="1055142"/>
                  <a:pt x="11343626" y="1058628"/>
                  <a:pt x="11313413" y="1058628"/>
                </a:cubicBezTo>
                <a:cubicBezTo>
                  <a:pt x="11273129" y="1058628"/>
                  <a:pt x="11244079" y="1049719"/>
                  <a:pt x="11226260" y="1031901"/>
                </a:cubicBezTo>
                <a:cubicBezTo>
                  <a:pt x="11208441" y="1014083"/>
                  <a:pt x="11199532" y="982320"/>
                  <a:pt x="11199532" y="936613"/>
                </a:cubicBezTo>
                <a:cubicBezTo>
                  <a:pt x="11199532" y="907949"/>
                  <a:pt x="11199921" y="882771"/>
                  <a:pt x="11200694" y="861080"/>
                </a:cubicBezTo>
                <a:cubicBezTo>
                  <a:pt x="11201470" y="839388"/>
                  <a:pt x="11202631" y="818471"/>
                  <a:pt x="11204181" y="798329"/>
                </a:cubicBezTo>
                <a:cubicBezTo>
                  <a:pt x="11205731" y="778187"/>
                  <a:pt x="11207085" y="756883"/>
                  <a:pt x="11208248" y="734416"/>
                </a:cubicBezTo>
                <a:cubicBezTo>
                  <a:pt x="11209410" y="711950"/>
                  <a:pt x="11210765" y="685417"/>
                  <a:pt x="11212315" y="654816"/>
                </a:cubicBezTo>
                <a:cubicBezTo>
                  <a:pt x="11213865" y="624215"/>
                  <a:pt x="11215027" y="587611"/>
                  <a:pt x="11215801" y="545002"/>
                </a:cubicBezTo>
                <a:cubicBezTo>
                  <a:pt x="11216576" y="502394"/>
                  <a:pt x="11216963" y="451264"/>
                  <a:pt x="11216963" y="391612"/>
                </a:cubicBezTo>
                <a:cubicBezTo>
                  <a:pt x="11216963" y="340482"/>
                  <a:pt x="11214833" y="293612"/>
                  <a:pt x="11210571" y="251004"/>
                </a:cubicBezTo>
                <a:cubicBezTo>
                  <a:pt x="11206311" y="208395"/>
                  <a:pt x="11198370" y="173534"/>
                  <a:pt x="11186749" y="146419"/>
                </a:cubicBezTo>
                <a:cubicBezTo>
                  <a:pt x="11204568" y="137123"/>
                  <a:pt x="11222387" y="128601"/>
                  <a:pt x="11240204" y="120854"/>
                </a:cubicBezTo>
                <a:cubicBezTo>
                  <a:pt x="11255699" y="114656"/>
                  <a:pt x="11272161" y="109040"/>
                  <a:pt x="11289591" y="104004"/>
                </a:cubicBezTo>
                <a:cubicBezTo>
                  <a:pt x="11307022" y="98969"/>
                  <a:pt x="11323484" y="96451"/>
                  <a:pt x="11338979" y="96451"/>
                </a:cubicBezTo>
                <a:close/>
                <a:moveTo>
                  <a:pt x="7157866" y="29197"/>
                </a:moveTo>
                <a:cubicBezTo>
                  <a:pt x="7169874" y="29294"/>
                  <a:pt x="7180719" y="30214"/>
                  <a:pt x="7190403" y="31957"/>
                </a:cubicBezTo>
                <a:cubicBezTo>
                  <a:pt x="7209770" y="35443"/>
                  <a:pt x="7224103" y="41060"/>
                  <a:pt x="7233399" y="48807"/>
                </a:cubicBezTo>
                <a:cubicBezTo>
                  <a:pt x="7245019" y="58878"/>
                  <a:pt x="7250442" y="71660"/>
                  <a:pt x="7249667" y="87155"/>
                </a:cubicBezTo>
                <a:cubicBezTo>
                  <a:pt x="7248893" y="102649"/>
                  <a:pt x="7243083" y="118724"/>
                  <a:pt x="7232237" y="135380"/>
                </a:cubicBezTo>
                <a:cubicBezTo>
                  <a:pt x="7221391" y="152036"/>
                  <a:pt x="7205703" y="168885"/>
                  <a:pt x="7185174" y="185929"/>
                </a:cubicBezTo>
                <a:cubicBezTo>
                  <a:pt x="7164645" y="202972"/>
                  <a:pt x="7140823" y="218079"/>
                  <a:pt x="7113708" y="231249"/>
                </a:cubicBezTo>
                <a:cubicBezTo>
                  <a:pt x="7100538" y="236672"/>
                  <a:pt x="7090079" y="239189"/>
                  <a:pt x="7082333" y="238802"/>
                </a:cubicBezTo>
                <a:cubicBezTo>
                  <a:pt x="7074585" y="238415"/>
                  <a:pt x="7068387" y="236284"/>
                  <a:pt x="7063739" y="232411"/>
                </a:cubicBezTo>
                <a:cubicBezTo>
                  <a:pt x="7060641" y="229312"/>
                  <a:pt x="7057929" y="225826"/>
                  <a:pt x="7055605" y="221952"/>
                </a:cubicBezTo>
                <a:cubicBezTo>
                  <a:pt x="7053281" y="218079"/>
                  <a:pt x="7050957" y="214205"/>
                  <a:pt x="7048633" y="210332"/>
                </a:cubicBezTo>
                <a:cubicBezTo>
                  <a:pt x="7046309" y="205684"/>
                  <a:pt x="7044372" y="201035"/>
                  <a:pt x="7042823" y="196387"/>
                </a:cubicBezTo>
                <a:cubicBezTo>
                  <a:pt x="7050569" y="189415"/>
                  <a:pt x="7059479" y="180700"/>
                  <a:pt x="7069549" y="170241"/>
                </a:cubicBezTo>
                <a:cubicBezTo>
                  <a:pt x="7079621" y="159783"/>
                  <a:pt x="7088723" y="147581"/>
                  <a:pt x="7096858" y="133637"/>
                </a:cubicBezTo>
                <a:cubicBezTo>
                  <a:pt x="7104992" y="119692"/>
                  <a:pt x="7111383" y="104004"/>
                  <a:pt x="7116031" y="86574"/>
                </a:cubicBezTo>
                <a:cubicBezTo>
                  <a:pt x="7120680" y="69143"/>
                  <a:pt x="7121455" y="50744"/>
                  <a:pt x="7118356" y="31376"/>
                </a:cubicBezTo>
                <a:cubicBezTo>
                  <a:pt x="7132687" y="29826"/>
                  <a:pt x="7145858" y="29100"/>
                  <a:pt x="7157866" y="29197"/>
                </a:cubicBezTo>
                <a:close/>
                <a:moveTo>
                  <a:pt x="654234" y="0"/>
                </a:moveTo>
                <a:cubicBezTo>
                  <a:pt x="674377" y="0"/>
                  <a:pt x="690839" y="4649"/>
                  <a:pt x="703622" y="13945"/>
                </a:cubicBezTo>
                <a:cubicBezTo>
                  <a:pt x="716404" y="23241"/>
                  <a:pt x="722795" y="40285"/>
                  <a:pt x="722795" y="65076"/>
                </a:cubicBezTo>
                <a:cubicBezTo>
                  <a:pt x="722795" y="81732"/>
                  <a:pt x="721827" y="101245"/>
                  <a:pt x="719890" y="123614"/>
                </a:cubicBezTo>
                <a:lnTo>
                  <a:pt x="717996" y="142237"/>
                </a:lnTo>
                <a:lnTo>
                  <a:pt x="762705" y="120854"/>
                </a:lnTo>
                <a:cubicBezTo>
                  <a:pt x="778199" y="114656"/>
                  <a:pt x="794661" y="109040"/>
                  <a:pt x="812092" y="104004"/>
                </a:cubicBezTo>
                <a:cubicBezTo>
                  <a:pt x="829523" y="98969"/>
                  <a:pt x="845985" y="96451"/>
                  <a:pt x="861479" y="96451"/>
                </a:cubicBezTo>
                <a:cubicBezTo>
                  <a:pt x="877748" y="96451"/>
                  <a:pt x="891305" y="100324"/>
                  <a:pt x="902151" y="108072"/>
                </a:cubicBezTo>
                <a:cubicBezTo>
                  <a:pt x="912997" y="115818"/>
                  <a:pt x="918420" y="130150"/>
                  <a:pt x="918420" y="151067"/>
                </a:cubicBezTo>
                <a:cubicBezTo>
                  <a:pt x="918420" y="174308"/>
                  <a:pt x="917839" y="200842"/>
                  <a:pt x="916677" y="230668"/>
                </a:cubicBezTo>
                <a:cubicBezTo>
                  <a:pt x="915515" y="260494"/>
                  <a:pt x="914159" y="292644"/>
                  <a:pt x="912610" y="327118"/>
                </a:cubicBezTo>
                <a:cubicBezTo>
                  <a:pt x="911060" y="361592"/>
                  <a:pt x="909317" y="397616"/>
                  <a:pt x="907380" y="435189"/>
                </a:cubicBezTo>
                <a:cubicBezTo>
                  <a:pt x="905443" y="472762"/>
                  <a:pt x="903701" y="510916"/>
                  <a:pt x="902151" y="549650"/>
                </a:cubicBezTo>
                <a:cubicBezTo>
                  <a:pt x="928491" y="524085"/>
                  <a:pt x="956574" y="506461"/>
                  <a:pt x="986400" y="496777"/>
                </a:cubicBezTo>
                <a:cubicBezTo>
                  <a:pt x="1016226" y="487094"/>
                  <a:pt x="1040435" y="482252"/>
                  <a:pt x="1059028" y="482252"/>
                </a:cubicBezTo>
                <a:cubicBezTo>
                  <a:pt x="1083818" y="482252"/>
                  <a:pt x="1104154" y="486706"/>
                  <a:pt x="1120036" y="495615"/>
                </a:cubicBezTo>
                <a:cubicBezTo>
                  <a:pt x="1135917" y="504524"/>
                  <a:pt x="1148505" y="516919"/>
                  <a:pt x="1157802" y="532801"/>
                </a:cubicBezTo>
                <a:cubicBezTo>
                  <a:pt x="1167099" y="548682"/>
                  <a:pt x="1173490" y="567081"/>
                  <a:pt x="1176976" y="587998"/>
                </a:cubicBezTo>
                <a:cubicBezTo>
                  <a:pt x="1180462" y="608915"/>
                  <a:pt x="1182205" y="631381"/>
                  <a:pt x="1182205" y="655397"/>
                </a:cubicBezTo>
                <a:cubicBezTo>
                  <a:pt x="1182205" y="696456"/>
                  <a:pt x="1179494" y="739065"/>
                  <a:pt x="1174070" y="783223"/>
                </a:cubicBezTo>
                <a:cubicBezTo>
                  <a:pt x="1168648" y="827380"/>
                  <a:pt x="1165937" y="868827"/>
                  <a:pt x="1165937" y="907562"/>
                </a:cubicBezTo>
                <a:cubicBezTo>
                  <a:pt x="1165937" y="935451"/>
                  <a:pt x="1168454" y="960241"/>
                  <a:pt x="1173490" y="981933"/>
                </a:cubicBezTo>
                <a:cubicBezTo>
                  <a:pt x="1178525" y="1003625"/>
                  <a:pt x="1188790" y="1020281"/>
                  <a:pt x="1204284" y="1031901"/>
                </a:cubicBezTo>
                <a:cubicBezTo>
                  <a:pt x="1193438" y="1039648"/>
                  <a:pt x="1182205" y="1046621"/>
                  <a:pt x="1170585" y="1052818"/>
                </a:cubicBezTo>
                <a:cubicBezTo>
                  <a:pt x="1160513" y="1057466"/>
                  <a:pt x="1148893" y="1061921"/>
                  <a:pt x="1135723" y="1066182"/>
                </a:cubicBezTo>
                <a:cubicBezTo>
                  <a:pt x="1122553" y="1070443"/>
                  <a:pt x="1108996" y="1072573"/>
                  <a:pt x="1095051" y="1072573"/>
                </a:cubicBezTo>
                <a:cubicBezTo>
                  <a:pt x="1076459" y="1072573"/>
                  <a:pt x="1060771" y="1069087"/>
                  <a:pt x="1047989" y="1062114"/>
                </a:cubicBezTo>
                <a:cubicBezTo>
                  <a:pt x="1035206" y="1055142"/>
                  <a:pt x="1025135" y="1045652"/>
                  <a:pt x="1017775" y="1033644"/>
                </a:cubicBezTo>
                <a:cubicBezTo>
                  <a:pt x="1010415" y="1021636"/>
                  <a:pt x="1004992" y="1007498"/>
                  <a:pt x="1001506" y="991229"/>
                </a:cubicBezTo>
                <a:cubicBezTo>
                  <a:pt x="998020" y="974961"/>
                  <a:pt x="996277" y="957917"/>
                  <a:pt x="996277" y="940099"/>
                </a:cubicBezTo>
                <a:cubicBezTo>
                  <a:pt x="996277" y="921507"/>
                  <a:pt x="997439" y="901752"/>
                  <a:pt x="999763" y="880835"/>
                </a:cubicBezTo>
                <a:cubicBezTo>
                  <a:pt x="1002087" y="859918"/>
                  <a:pt x="1004605" y="839195"/>
                  <a:pt x="1007317" y="818665"/>
                </a:cubicBezTo>
                <a:cubicBezTo>
                  <a:pt x="1010028" y="798135"/>
                  <a:pt x="1012546" y="777993"/>
                  <a:pt x="1014870" y="758238"/>
                </a:cubicBezTo>
                <a:cubicBezTo>
                  <a:pt x="1017194" y="738484"/>
                  <a:pt x="1018356" y="720084"/>
                  <a:pt x="1018356" y="703041"/>
                </a:cubicBezTo>
                <a:cubicBezTo>
                  <a:pt x="1018356" y="673602"/>
                  <a:pt x="1013321" y="649780"/>
                  <a:pt x="1003249" y="631575"/>
                </a:cubicBezTo>
                <a:cubicBezTo>
                  <a:pt x="993178" y="613370"/>
                  <a:pt x="973811" y="604267"/>
                  <a:pt x="945147" y="604267"/>
                </a:cubicBezTo>
                <a:cubicBezTo>
                  <a:pt x="928878" y="604267"/>
                  <a:pt x="913771" y="612014"/>
                  <a:pt x="899827" y="627508"/>
                </a:cubicBezTo>
                <a:cubicBezTo>
                  <a:pt x="899052" y="645326"/>
                  <a:pt x="898665" y="663144"/>
                  <a:pt x="898665" y="680962"/>
                </a:cubicBezTo>
                <a:cubicBezTo>
                  <a:pt x="898665" y="698780"/>
                  <a:pt x="898665" y="716211"/>
                  <a:pt x="898665" y="733254"/>
                </a:cubicBezTo>
                <a:cubicBezTo>
                  <a:pt x="898665" y="809950"/>
                  <a:pt x="901957" y="876187"/>
                  <a:pt x="908542" y="931965"/>
                </a:cubicBezTo>
                <a:cubicBezTo>
                  <a:pt x="915127" y="987743"/>
                  <a:pt x="928104" y="1026478"/>
                  <a:pt x="947471" y="1048170"/>
                </a:cubicBezTo>
                <a:cubicBezTo>
                  <a:pt x="903313" y="1055142"/>
                  <a:pt x="866128" y="1058628"/>
                  <a:pt x="835914" y="1058628"/>
                </a:cubicBezTo>
                <a:cubicBezTo>
                  <a:pt x="795630" y="1058628"/>
                  <a:pt x="766579" y="1049719"/>
                  <a:pt x="748761" y="1031901"/>
                </a:cubicBezTo>
                <a:cubicBezTo>
                  <a:pt x="730942" y="1014083"/>
                  <a:pt x="722033" y="982320"/>
                  <a:pt x="722033" y="936613"/>
                </a:cubicBezTo>
                <a:cubicBezTo>
                  <a:pt x="722033" y="907949"/>
                  <a:pt x="722421" y="882771"/>
                  <a:pt x="723195" y="861080"/>
                </a:cubicBezTo>
                <a:cubicBezTo>
                  <a:pt x="723970" y="839388"/>
                  <a:pt x="725132" y="818471"/>
                  <a:pt x="726682" y="798329"/>
                </a:cubicBezTo>
                <a:cubicBezTo>
                  <a:pt x="728231" y="778187"/>
                  <a:pt x="729587" y="756883"/>
                  <a:pt x="730749" y="734416"/>
                </a:cubicBezTo>
                <a:cubicBezTo>
                  <a:pt x="731911" y="711950"/>
                  <a:pt x="733266" y="685417"/>
                  <a:pt x="734816" y="654816"/>
                </a:cubicBezTo>
                <a:cubicBezTo>
                  <a:pt x="736365" y="624215"/>
                  <a:pt x="737527" y="587611"/>
                  <a:pt x="738302" y="545002"/>
                </a:cubicBezTo>
                <a:cubicBezTo>
                  <a:pt x="739077" y="502394"/>
                  <a:pt x="739464" y="451264"/>
                  <a:pt x="739464" y="391612"/>
                </a:cubicBezTo>
                <a:cubicBezTo>
                  <a:pt x="739464" y="340482"/>
                  <a:pt x="737334" y="293612"/>
                  <a:pt x="733073" y="251004"/>
                </a:cubicBezTo>
                <a:cubicBezTo>
                  <a:pt x="729877" y="219047"/>
                  <a:pt x="724612" y="191449"/>
                  <a:pt x="717276" y="168208"/>
                </a:cubicBezTo>
                <a:lnTo>
                  <a:pt x="715679" y="163871"/>
                </a:lnTo>
                <a:lnTo>
                  <a:pt x="711175" y="199292"/>
                </a:lnTo>
                <a:cubicBezTo>
                  <a:pt x="703428" y="255458"/>
                  <a:pt x="694906" y="316659"/>
                  <a:pt x="685610" y="382896"/>
                </a:cubicBezTo>
                <a:cubicBezTo>
                  <a:pt x="676313" y="449133"/>
                  <a:pt x="667792" y="517694"/>
                  <a:pt x="660045" y="588579"/>
                </a:cubicBezTo>
                <a:cubicBezTo>
                  <a:pt x="652297" y="659464"/>
                  <a:pt x="648424" y="727057"/>
                  <a:pt x="648424" y="791357"/>
                </a:cubicBezTo>
                <a:cubicBezTo>
                  <a:pt x="648424" y="844036"/>
                  <a:pt x="651910" y="892068"/>
                  <a:pt x="658883" y="935451"/>
                </a:cubicBezTo>
                <a:cubicBezTo>
                  <a:pt x="665854" y="978834"/>
                  <a:pt x="678250" y="1015245"/>
                  <a:pt x="696068" y="1044684"/>
                </a:cubicBezTo>
                <a:cubicBezTo>
                  <a:pt x="673602" y="1048557"/>
                  <a:pt x="652297" y="1051656"/>
                  <a:pt x="632155" y="1053980"/>
                </a:cubicBezTo>
                <a:cubicBezTo>
                  <a:pt x="612013" y="1056304"/>
                  <a:pt x="589934" y="1057466"/>
                  <a:pt x="565919" y="1057466"/>
                </a:cubicBezTo>
                <a:cubicBezTo>
                  <a:pt x="526409" y="1057466"/>
                  <a:pt x="496389" y="1054174"/>
                  <a:pt x="475860" y="1047589"/>
                </a:cubicBezTo>
                <a:cubicBezTo>
                  <a:pt x="455330" y="1041004"/>
                  <a:pt x="444678" y="1034225"/>
                  <a:pt x="443903" y="1027253"/>
                </a:cubicBezTo>
                <a:cubicBezTo>
                  <a:pt x="427635" y="963728"/>
                  <a:pt x="408654" y="901558"/>
                  <a:pt x="386963" y="840744"/>
                </a:cubicBezTo>
                <a:cubicBezTo>
                  <a:pt x="365271" y="779930"/>
                  <a:pt x="342030" y="721634"/>
                  <a:pt x="317240" y="665855"/>
                </a:cubicBezTo>
                <a:cubicBezTo>
                  <a:pt x="292450" y="610077"/>
                  <a:pt x="267272" y="557010"/>
                  <a:pt x="241707" y="506655"/>
                </a:cubicBezTo>
                <a:cubicBezTo>
                  <a:pt x="216142" y="456299"/>
                  <a:pt x="190964" y="409817"/>
                  <a:pt x="166173" y="367209"/>
                </a:cubicBezTo>
                <a:cubicBezTo>
                  <a:pt x="164624" y="394323"/>
                  <a:pt x="163462" y="422019"/>
                  <a:pt x="162687" y="450295"/>
                </a:cubicBezTo>
                <a:cubicBezTo>
                  <a:pt x="161913" y="478572"/>
                  <a:pt x="161525" y="507429"/>
                  <a:pt x="161525" y="536868"/>
                </a:cubicBezTo>
                <a:cubicBezTo>
                  <a:pt x="161525" y="583350"/>
                  <a:pt x="163268" y="629832"/>
                  <a:pt x="166754" y="676314"/>
                </a:cubicBezTo>
                <a:cubicBezTo>
                  <a:pt x="170241" y="722796"/>
                  <a:pt x="177019" y="767922"/>
                  <a:pt x="187090" y="811693"/>
                </a:cubicBezTo>
                <a:cubicBezTo>
                  <a:pt x="197161" y="855463"/>
                  <a:pt x="210719" y="897297"/>
                  <a:pt x="227762" y="937194"/>
                </a:cubicBezTo>
                <a:cubicBezTo>
                  <a:pt x="244806" y="977091"/>
                  <a:pt x="266884" y="1013308"/>
                  <a:pt x="293999" y="1045846"/>
                </a:cubicBezTo>
                <a:cubicBezTo>
                  <a:pt x="234347" y="1069862"/>
                  <a:pt x="185541" y="1081869"/>
                  <a:pt x="147581" y="1081869"/>
                </a:cubicBezTo>
                <a:cubicBezTo>
                  <a:pt x="116593" y="1081869"/>
                  <a:pt x="91415" y="1074703"/>
                  <a:pt x="72047" y="1060371"/>
                </a:cubicBezTo>
                <a:cubicBezTo>
                  <a:pt x="52680" y="1046040"/>
                  <a:pt x="37573" y="1026478"/>
                  <a:pt x="26727" y="1001688"/>
                </a:cubicBezTo>
                <a:cubicBezTo>
                  <a:pt x="15882" y="976898"/>
                  <a:pt x="8716" y="947072"/>
                  <a:pt x="5229" y="912210"/>
                </a:cubicBezTo>
                <a:cubicBezTo>
                  <a:pt x="1743" y="877349"/>
                  <a:pt x="0" y="839776"/>
                  <a:pt x="0" y="799491"/>
                </a:cubicBezTo>
                <a:cubicBezTo>
                  <a:pt x="0" y="754559"/>
                  <a:pt x="1550" y="707302"/>
                  <a:pt x="4648" y="657721"/>
                </a:cubicBezTo>
                <a:cubicBezTo>
                  <a:pt x="7747" y="608140"/>
                  <a:pt x="11427" y="558947"/>
                  <a:pt x="15688" y="510141"/>
                </a:cubicBezTo>
                <a:cubicBezTo>
                  <a:pt x="19949" y="461335"/>
                  <a:pt x="23629" y="414078"/>
                  <a:pt x="26727" y="368371"/>
                </a:cubicBezTo>
                <a:cubicBezTo>
                  <a:pt x="29826" y="322663"/>
                  <a:pt x="31375" y="281217"/>
                  <a:pt x="31375" y="244031"/>
                </a:cubicBezTo>
                <a:cubicBezTo>
                  <a:pt x="31375" y="214593"/>
                  <a:pt x="30214" y="189415"/>
                  <a:pt x="27889" y="168498"/>
                </a:cubicBezTo>
                <a:cubicBezTo>
                  <a:pt x="25565" y="147581"/>
                  <a:pt x="18593" y="128214"/>
                  <a:pt x="6972" y="110396"/>
                </a:cubicBezTo>
                <a:cubicBezTo>
                  <a:pt x="20142" y="93352"/>
                  <a:pt x="37961" y="81151"/>
                  <a:pt x="60427" y="73791"/>
                </a:cubicBezTo>
                <a:cubicBezTo>
                  <a:pt x="82893" y="66431"/>
                  <a:pt x="106521" y="62751"/>
                  <a:pt x="131312" y="62751"/>
                </a:cubicBezTo>
                <a:cubicBezTo>
                  <a:pt x="149905" y="62751"/>
                  <a:pt x="168497" y="64688"/>
                  <a:pt x="187090" y="68562"/>
                </a:cubicBezTo>
                <a:cubicBezTo>
                  <a:pt x="205683" y="72435"/>
                  <a:pt x="222533" y="77858"/>
                  <a:pt x="237639" y="84830"/>
                </a:cubicBezTo>
                <a:cubicBezTo>
                  <a:pt x="252746" y="91803"/>
                  <a:pt x="265141" y="100131"/>
                  <a:pt x="274825" y="109815"/>
                </a:cubicBezTo>
                <a:cubicBezTo>
                  <a:pt x="284508" y="119498"/>
                  <a:pt x="290125" y="130150"/>
                  <a:pt x="291675" y="141771"/>
                </a:cubicBezTo>
                <a:cubicBezTo>
                  <a:pt x="300196" y="216917"/>
                  <a:pt x="312204" y="285284"/>
                  <a:pt x="327698" y="346873"/>
                </a:cubicBezTo>
                <a:cubicBezTo>
                  <a:pt x="343192" y="408461"/>
                  <a:pt x="359267" y="462884"/>
                  <a:pt x="375923" y="510141"/>
                </a:cubicBezTo>
                <a:cubicBezTo>
                  <a:pt x="392579" y="557397"/>
                  <a:pt x="409235" y="597488"/>
                  <a:pt x="425892" y="630413"/>
                </a:cubicBezTo>
                <a:cubicBezTo>
                  <a:pt x="442548" y="663338"/>
                  <a:pt x="456299" y="689096"/>
                  <a:pt x="467144" y="707689"/>
                </a:cubicBezTo>
                <a:cubicBezTo>
                  <a:pt x="474117" y="648037"/>
                  <a:pt x="480895" y="582963"/>
                  <a:pt x="487480" y="512465"/>
                </a:cubicBezTo>
                <a:cubicBezTo>
                  <a:pt x="494065" y="441967"/>
                  <a:pt x="497358" y="372244"/>
                  <a:pt x="497358" y="303296"/>
                </a:cubicBezTo>
                <a:cubicBezTo>
                  <a:pt x="497358" y="257589"/>
                  <a:pt x="495421" y="214012"/>
                  <a:pt x="491547" y="172565"/>
                </a:cubicBezTo>
                <a:cubicBezTo>
                  <a:pt x="487674" y="131119"/>
                  <a:pt x="481089" y="93740"/>
                  <a:pt x="471793" y="60427"/>
                </a:cubicBezTo>
                <a:cubicBezTo>
                  <a:pt x="492709" y="48807"/>
                  <a:pt x="514014" y="38735"/>
                  <a:pt x="535705" y="30214"/>
                </a:cubicBezTo>
                <a:cubicBezTo>
                  <a:pt x="553523" y="22467"/>
                  <a:pt x="573085" y="15494"/>
                  <a:pt x="594389" y="9297"/>
                </a:cubicBezTo>
                <a:cubicBezTo>
                  <a:pt x="615693" y="3099"/>
                  <a:pt x="635642" y="0"/>
                  <a:pt x="654234"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9184">
              <a:solidFill>
                <a:srgbClr val="000000"/>
              </a:solidFill>
              <a:latin typeface="SVN-Candy Script" panose="02000503000000020003" pitchFamily="2" charset="0"/>
            </a:endParaRPr>
          </a:p>
        </p:txBody>
      </p:sp>
    </p:spTree>
    <p:extLst>
      <p:ext uri="{BB962C8B-B14F-4D97-AF65-F5344CB8AC3E}">
        <p14:creationId xmlns:p14="http://schemas.microsoft.com/office/powerpoint/2010/main" val="3416163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600200" y="264558"/>
            <a:ext cx="16576412" cy="1754326"/>
          </a:xfrm>
          <a:prstGeom prst="rect">
            <a:avLst/>
          </a:prstGeom>
          <a:noFill/>
        </p:spPr>
        <p:txBody>
          <a:bodyPr wrap="square">
            <a:spAutoFit/>
          </a:bodyPr>
          <a:lstStyle/>
          <a:p>
            <a:r>
              <a:rPr lang="vi-VN" sz="5400" b="0" i="0">
                <a:solidFill>
                  <a:srgbClr val="2E2E2E"/>
                </a:solidFill>
                <a:effectLst/>
                <a:latin typeface="Arial" panose="020B0604020202020204" pitchFamily="34" charset="0"/>
                <a:cs typeface="Arial" panose="020B0604020202020204" pitchFamily="34" charset="0"/>
              </a:rPr>
              <a:t>Nêu những nguyên nhân gây hoả hoạn được thể hiện trong các tranh sau.</a:t>
            </a:r>
          </a:p>
        </p:txBody>
      </p:sp>
      <p:grpSp>
        <p:nvGrpSpPr>
          <p:cNvPr id="21" name="Nhóm 20">
            <a:extLst>
              <a:ext uri="{FF2B5EF4-FFF2-40B4-BE49-F238E27FC236}">
                <a16:creationId xmlns:a16="http://schemas.microsoft.com/office/drawing/2014/main" id="{2E5EF38D-6F17-86FC-33DB-110EA036985B}"/>
              </a:ext>
            </a:extLst>
          </p:cNvPr>
          <p:cNvGrpSpPr/>
          <p:nvPr/>
        </p:nvGrpSpPr>
        <p:grpSpPr>
          <a:xfrm>
            <a:off x="172017" y="116694"/>
            <a:ext cx="1529657" cy="3006696"/>
            <a:chOff x="464960" y="122137"/>
            <a:chExt cx="1322828" cy="2600153"/>
          </a:xfrm>
        </p:grpSpPr>
        <p:sp>
          <p:nvSpPr>
            <p:cNvPr id="18" name="Freeform 2"/>
            <p:cNvSpPr/>
            <p:nvPr/>
          </p:nvSpPr>
          <p:spPr>
            <a:xfrm>
              <a:off x="464960" y="122137"/>
              <a:ext cx="1322828" cy="2600153"/>
            </a:xfrm>
            <a:custGeom>
              <a:avLst/>
              <a:gdLst/>
              <a:ahLst/>
              <a:cxnLst/>
              <a:rect l="l" t="t" r="r" b="b"/>
              <a:pathLst>
                <a:path w="2169774" h="4264912">
                  <a:moveTo>
                    <a:pt x="0" y="0"/>
                  </a:moveTo>
                  <a:lnTo>
                    <a:pt x="2169774" y="0"/>
                  </a:lnTo>
                  <a:lnTo>
                    <a:pt x="2169774" y="4264912"/>
                  </a:lnTo>
                  <a:lnTo>
                    <a:pt x="0" y="426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13">
              <a:extLst>
                <a:ext uri="{FF2B5EF4-FFF2-40B4-BE49-F238E27FC236}">
                  <a16:creationId xmlns:a16="http://schemas.microsoft.com/office/drawing/2014/main" id="{2D2C56BA-630A-700C-207E-406E05C150C0}"/>
                </a:ext>
              </a:extLst>
            </p:cNvPr>
            <p:cNvSpPr/>
            <p:nvPr/>
          </p:nvSpPr>
          <p:spPr>
            <a:xfrm>
              <a:off x="914400" y="424963"/>
              <a:ext cx="361253" cy="923331"/>
            </a:xfrm>
            <a:custGeom>
              <a:avLst/>
              <a:gdLst/>
              <a:ahLst/>
              <a:cxnLst/>
              <a:rect l="l" t="t" r="r" b="b"/>
              <a:pathLst>
                <a:path w="780347" h="1994497">
                  <a:moveTo>
                    <a:pt x="0" y="0"/>
                  </a:moveTo>
                  <a:lnTo>
                    <a:pt x="780347" y="0"/>
                  </a:lnTo>
                  <a:lnTo>
                    <a:pt x="780347" y="1994498"/>
                  </a:lnTo>
                  <a:lnTo>
                    <a:pt x="0" y="19944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5925800" y="6667500"/>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054478" y="6454833"/>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Nhóm 27">
            <a:extLst>
              <a:ext uri="{FF2B5EF4-FFF2-40B4-BE49-F238E27FC236}">
                <a16:creationId xmlns:a16="http://schemas.microsoft.com/office/drawing/2014/main" id="{4008C986-A281-CE32-B27F-7A3313E0DCCE}"/>
              </a:ext>
            </a:extLst>
          </p:cNvPr>
          <p:cNvGrpSpPr/>
          <p:nvPr/>
        </p:nvGrpSpPr>
        <p:grpSpPr>
          <a:xfrm>
            <a:off x="9833630" y="2159525"/>
            <a:ext cx="5345391" cy="3819051"/>
            <a:chOff x="3276600" y="2132920"/>
            <a:chExt cx="5916255" cy="4226909"/>
          </a:xfrm>
        </p:grpSpPr>
        <p:pic>
          <p:nvPicPr>
            <p:cNvPr id="8" name="Hình ảnh 7">
              <a:extLst>
                <a:ext uri="{FF2B5EF4-FFF2-40B4-BE49-F238E27FC236}">
                  <a16:creationId xmlns:a16="http://schemas.microsoft.com/office/drawing/2014/main" id="{DD403AC4-CE16-C527-7E10-E8742A483B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6348" y="2333309"/>
              <a:ext cx="5696507" cy="4026520"/>
            </a:xfrm>
            <a:prstGeom prst="roundRect">
              <a:avLst/>
            </a:prstGeom>
            <a:ln w="57150">
              <a:solidFill>
                <a:schemeClr val="accent6">
                  <a:lumMod val="75000"/>
                </a:schemeClr>
              </a:solidFill>
            </a:ln>
          </p:spPr>
        </p:pic>
        <p:sp>
          <p:nvSpPr>
            <p:cNvPr id="15" name="Hình Bầu dục 14">
              <a:extLst>
                <a:ext uri="{FF2B5EF4-FFF2-40B4-BE49-F238E27FC236}">
                  <a16:creationId xmlns:a16="http://schemas.microsoft.com/office/drawing/2014/main" id="{776217C2-F7C2-6F44-D13E-5AE344143A16}"/>
                </a:ext>
              </a:extLst>
            </p:cNvPr>
            <p:cNvSpPr/>
            <p:nvPr/>
          </p:nvSpPr>
          <p:spPr>
            <a:xfrm>
              <a:off x="3276600" y="2132920"/>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2</a:t>
              </a:r>
              <a:endParaRPr lang="en-US" sz="6000" b="1">
                <a:solidFill>
                  <a:schemeClr val="bg1"/>
                </a:solidFill>
                <a:latin typeface="+mj-lt"/>
              </a:endParaRPr>
            </a:p>
          </p:txBody>
        </p:sp>
      </p:grpSp>
      <p:grpSp>
        <p:nvGrpSpPr>
          <p:cNvPr id="29" name="Nhóm 28">
            <a:extLst>
              <a:ext uri="{FF2B5EF4-FFF2-40B4-BE49-F238E27FC236}">
                <a16:creationId xmlns:a16="http://schemas.microsoft.com/office/drawing/2014/main" id="{8E5918F6-2CA3-8D8F-BC9D-DCB36EFC2260}"/>
              </a:ext>
            </a:extLst>
          </p:cNvPr>
          <p:cNvGrpSpPr/>
          <p:nvPr/>
        </p:nvGrpSpPr>
        <p:grpSpPr>
          <a:xfrm>
            <a:off x="3282739" y="2184082"/>
            <a:ext cx="5171633" cy="3799110"/>
            <a:chOff x="9888406" y="2184081"/>
            <a:chExt cx="5723942" cy="4204839"/>
          </a:xfrm>
        </p:grpSpPr>
        <p:pic>
          <p:nvPicPr>
            <p:cNvPr id="6" name="Hình ảnh 5">
              <a:extLst>
                <a:ext uri="{FF2B5EF4-FFF2-40B4-BE49-F238E27FC236}">
                  <a16:creationId xmlns:a16="http://schemas.microsoft.com/office/drawing/2014/main" id="{E3A79A73-74EF-CEAE-D54E-9257E300F5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15522" y="2503542"/>
              <a:ext cx="5496826" cy="3885378"/>
            </a:xfrm>
            <a:prstGeom prst="roundRect">
              <a:avLst/>
            </a:prstGeom>
            <a:ln w="57150">
              <a:solidFill>
                <a:schemeClr val="accent6">
                  <a:lumMod val="75000"/>
                </a:schemeClr>
              </a:solidFill>
            </a:ln>
          </p:spPr>
        </p:pic>
        <p:sp>
          <p:nvSpPr>
            <p:cNvPr id="16" name="Hình Bầu dục 15">
              <a:extLst>
                <a:ext uri="{FF2B5EF4-FFF2-40B4-BE49-F238E27FC236}">
                  <a16:creationId xmlns:a16="http://schemas.microsoft.com/office/drawing/2014/main" id="{C5075A5B-A7BB-F8A3-83D3-7EA22C3DE735}"/>
                </a:ext>
              </a:extLst>
            </p:cNvPr>
            <p:cNvSpPr/>
            <p:nvPr/>
          </p:nvSpPr>
          <p:spPr>
            <a:xfrm>
              <a:off x="9888406" y="2184081"/>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1</a:t>
              </a:r>
              <a:endParaRPr lang="en-US" sz="6000" b="1">
                <a:solidFill>
                  <a:schemeClr val="bg1"/>
                </a:solidFill>
                <a:latin typeface="+mj-lt"/>
              </a:endParaRPr>
            </a:p>
          </p:txBody>
        </p:sp>
      </p:grpSp>
      <p:grpSp>
        <p:nvGrpSpPr>
          <p:cNvPr id="27" name="Nhóm 26">
            <a:extLst>
              <a:ext uri="{FF2B5EF4-FFF2-40B4-BE49-F238E27FC236}">
                <a16:creationId xmlns:a16="http://schemas.microsoft.com/office/drawing/2014/main" id="{04D8F11D-8B94-212F-0CC0-696D47897355}"/>
              </a:ext>
            </a:extLst>
          </p:cNvPr>
          <p:cNvGrpSpPr/>
          <p:nvPr/>
        </p:nvGrpSpPr>
        <p:grpSpPr>
          <a:xfrm>
            <a:off x="9944874" y="6404367"/>
            <a:ext cx="5154045" cy="3832169"/>
            <a:chOff x="3276600" y="6032872"/>
            <a:chExt cx="5704475" cy="4241428"/>
          </a:xfrm>
        </p:grpSpPr>
        <p:pic>
          <p:nvPicPr>
            <p:cNvPr id="4" name="Hình ảnh 3">
              <a:extLst>
                <a:ext uri="{FF2B5EF4-FFF2-40B4-BE49-F238E27FC236}">
                  <a16:creationId xmlns:a16="http://schemas.microsoft.com/office/drawing/2014/main" id="{58ADE521-FD77-7FFC-3C51-1DB85F9823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4249" y="6388922"/>
              <a:ext cx="5496826" cy="3885378"/>
            </a:xfrm>
            <a:prstGeom prst="roundRect">
              <a:avLst/>
            </a:prstGeom>
            <a:ln w="57150">
              <a:solidFill>
                <a:schemeClr val="accent6">
                  <a:lumMod val="75000"/>
                </a:schemeClr>
              </a:solidFill>
            </a:ln>
          </p:spPr>
        </p:pic>
        <p:sp>
          <p:nvSpPr>
            <p:cNvPr id="17" name="Hình Bầu dục 16">
              <a:extLst>
                <a:ext uri="{FF2B5EF4-FFF2-40B4-BE49-F238E27FC236}">
                  <a16:creationId xmlns:a16="http://schemas.microsoft.com/office/drawing/2014/main" id="{5A67B56F-16EE-C398-6909-4FBFECB9EE03}"/>
                </a:ext>
              </a:extLst>
            </p:cNvPr>
            <p:cNvSpPr/>
            <p:nvPr/>
          </p:nvSpPr>
          <p:spPr>
            <a:xfrm>
              <a:off x="3276600" y="6032872"/>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4</a:t>
              </a:r>
              <a:endParaRPr lang="en-US" sz="6000" b="1">
                <a:solidFill>
                  <a:schemeClr val="bg1"/>
                </a:solidFill>
                <a:latin typeface="+mj-lt"/>
              </a:endParaRPr>
            </a:p>
          </p:txBody>
        </p:sp>
      </p:grpSp>
      <p:grpSp>
        <p:nvGrpSpPr>
          <p:cNvPr id="30" name="Nhóm 29">
            <a:extLst>
              <a:ext uri="{FF2B5EF4-FFF2-40B4-BE49-F238E27FC236}">
                <a16:creationId xmlns:a16="http://schemas.microsoft.com/office/drawing/2014/main" id="{6FC4D18D-F497-1E75-A810-0D5979455796}"/>
              </a:ext>
            </a:extLst>
          </p:cNvPr>
          <p:cNvGrpSpPr/>
          <p:nvPr/>
        </p:nvGrpSpPr>
        <p:grpSpPr>
          <a:xfrm>
            <a:off x="3282738" y="6420697"/>
            <a:ext cx="5171634" cy="3832168"/>
            <a:chOff x="9888406" y="6032872"/>
            <a:chExt cx="5723942" cy="4241427"/>
          </a:xfrm>
        </p:grpSpPr>
        <p:pic>
          <p:nvPicPr>
            <p:cNvPr id="10" name="Hình ảnh 9">
              <a:extLst>
                <a:ext uri="{FF2B5EF4-FFF2-40B4-BE49-F238E27FC236}">
                  <a16:creationId xmlns:a16="http://schemas.microsoft.com/office/drawing/2014/main" id="{57C28BED-EBCE-6D72-0B1E-19ED26B5D8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5522" y="6388921"/>
              <a:ext cx="5496826" cy="3885378"/>
            </a:xfrm>
            <a:prstGeom prst="roundRect">
              <a:avLst/>
            </a:prstGeom>
            <a:ln w="57150">
              <a:solidFill>
                <a:schemeClr val="accent6">
                  <a:lumMod val="75000"/>
                </a:schemeClr>
              </a:solidFill>
            </a:ln>
          </p:spPr>
        </p:pic>
        <p:sp>
          <p:nvSpPr>
            <p:cNvPr id="26" name="Hình Bầu dục 25">
              <a:extLst>
                <a:ext uri="{FF2B5EF4-FFF2-40B4-BE49-F238E27FC236}">
                  <a16:creationId xmlns:a16="http://schemas.microsoft.com/office/drawing/2014/main" id="{46E88660-567C-551F-DBF2-16CC848759CC}"/>
                </a:ext>
              </a:extLst>
            </p:cNvPr>
            <p:cNvSpPr/>
            <p:nvPr/>
          </p:nvSpPr>
          <p:spPr>
            <a:xfrm>
              <a:off x="9888406" y="6032872"/>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3</a:t>
              </a:r>
              <a:endParaRPr lang="en-US" sz="6000" b="1">
                <a:solidFill>
                  <a:schemeClr val="bg1"/>
                </a:solidFill>
                <a:latin typeface="+mj-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26AD519F-F74F-5429-6CD1-324A9F30F3FF}"/>
              </a:ext>
            </a:extLst>
          </p:cNvPr>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2C3ADC5-DC4A-5852-15E9-4F1DB2216653}"/>
              </a:ext>
            </a:extLst>
          </p:cNvPr>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856917">
            <a:off x="16134072" y="772110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56917">
            <a:off x="-1161732" y="7817414"/>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4249400" y="-952500"/>
            <a:ext cx="4725324" cy="2852204"/>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ộp Văn bản 14">
            <a:extLst>
              <a:ext uri="{FF2B5EF4-FFF2-40B4-BE49-F238E27FC236}">
                <a16:creationId xmlns:a16="http://schemas.microsoft.com/office/drawing/2014/main" id="{18477B7A-F7A1-7850-F739-2D3D6E6DBED1}"/>
              </a:ext>
            </a:extLst>
          </p:cNvPr>
          <p:cNvSpPr txBox="1"/>
          <p:nvPr/>
        </p:nvSpPr>
        <p:spPr>
          <a:xfrm>
            <a:off x="616857" y="6039865"/>
            <a:ext cx="17145000" cy="2123658"/>
          </a:xfrm>
          <a:prstGeom prst="rect">
            <a:avLst/>
          </a:prstGeom>
          <a:noFill/>
        </p:spPr>
        <p:txBody>
          <a:bodyPr wrap="square">
            <a:spAutoFit/>
          </a:bodyPr>
          <a:lstStyle/>
          <a:p>
            <a:r>
              <a:rPr lang="en-US" sz="6600" b="1" i="1">
                <a:effectLst/>
                <a:latin typeface="Times New Roman" panose="02020603050405020304" pitchFamily="18" charset="0"/>
                <a:ea typeface="Calibri" panose="020F0502020204030204" pitchFamily="34" charset="0"/>
              </a:rPr>
              <a:t>Tranh 1:</a:t>
            </a:r>
            <a:r>
              <a:rPr lang="en-US" sz="6600" i="1">
                <a:effectLst/>
                <a:latin typeface="Times New Roman" panose="02020603050405020304" pitchFamily="18" charset="0"/>
                <a:ea typeface="Calibri" panose="020F0502020204030204" pitchFamily="34" charset="0"/>
              </a:rPr>
              <a:t> </a:t>
            </a:r>
            <a:r>
              <a:rPr lang="vi-VN" sz="6600" i="1">
                <a:latin typeface="Times New Roman" panose="02020603050405020304" pitchFamily="18" charset="0"/>
                <a:ea typeface="Calibri" panose="020F0502020204030204" pitchFamily="34" charset="0"/>
              </a:rPr>
              <a:t>Đ</a:t>
            </a:r>
            <a:r>
              <a:rPr lang="en-US" sz="6600" i="1">
                <a:effectLst/>
                <a:latin typeface="Times New Roman" panose="02020603050405020304" pitchFamily="18" charset="0"/>
                <a:ea typeface="Calibri" panose="020F0502020204030204" pitchFamily="34" charset="0"/>
              </a:rPr>
              <a:t>ể những vật dễ cháy như xăng, dầu, … cạnh nguồn lửa</a:t>
            </a:r>
            <a:r>
              <a:rPr lang="vi-VN" sz="6600" i="1">
                <a:effectLst/>
                <a:latin typeface="Times New Roman" panose="02020603050405020304" pitchFamily="18" charset="0"/>
                <a:ea typeface="Calibri" panose="020F0502020204030204" pitchFamily="34" charset="0"/>
              </a:rPr>
              <a:t>.</a:t>
            </a:r>
            <a:endParaRPr lang="en-US" sz="6600" i="1"/>
          </a:p>
        </p:txBody>
      </p:sp>
      <p:grpSp>
        <p:nvGrpSpPr>
          <p:cNvPr id="3" name="Nhóm 2">
            <a:extLst>
              <a:ext uri="{FF2B5EF4-FFF2-40B4-BE49-F238E27FC236}">
                <a16:creationId xmlns:a16="http://schemas.microsoft.com/office/drawing/2014/main" id="{9CFEBE91-5A81-7B1A-C36F-B68F4534AA97}"/>
              </a:ext>
            </a:extLst>
          </p:cNvPr>
          <p:cNvGrpSpPr/>
          <p:nvPr/>
        </p:nvGrpSpPr>
        <p:grpSpPr>
          <a:xfrm>
            <a:off x="4953000" y="223921"/>
            <a:ext cx="7086600" cy="5205855"/>
            <a:chOff x="9888406" y="2184081"/>
            <a:chExt cx="5723942" cy="4204839"/>
          </a:xfrm>
        </p:grpSpPr>
        <p:pic>
          <p:nvPicPr>
            <p:cNvPr id="6" name="Hình ảnh 5">
              <a:extLst>
                <a:ext uri="{FF2B5EF4-FFF2-40B4-BE49-F238E27FC236}">
                  <a16:creationId xmlns:a16="http://schemas.microsoft.com/office/drawing/2014/main" id="{9FA9E570-44CD-FD3D-8743-2908B426B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522" y="2503542"/>
              <a:ext cx="5496826" cy="3885378"/>
            </a:xfrm>
            <a:prstGeom prst="roundRect">
              <a:avLst/>
            </a:prstGeom>
            <a:ln w="57150">
              <a:solidFill>
                <a:schemeClr val="accent6">
                  <a:lumMod val="75000"/>
                </a:schemeClr>
              </a:solidFill>
            </a:ln>
          </p:spPr>
        </p:pic>
        <p:sp>
          <p:nvSpPr>
            <p:cNvPr id="12" name="Hình Bầu dục 11">
              <a:extLst>
                <a:ext uri="{FF2B5EF4-FFF2-40B4-BE49-F238E27FC236}">
                  <a16:creationId xmlns:a16="http://schemas.microsoft.com/office/drawing/2014/main" id="{8F95550F-ACFA-37B8-F4CF-8DF62D2E46BA}"/>
                </a:ext>
              </a:extLst>
            </p:cNvPr>
            <p:cNvSpPr/>
            <p:nvPr/>
          </p:nvSpPr>
          <p:spPr>
            <a:xfrm>
              <a:off x="9888406" y="2184081"/>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1</a:t>
              </a:r>
              <a:endParaRPr lang="en-US" sz="6000" b="1">
                <a:solidFill>
                  <a:schemeClr val="bg1"/>
                </a:solidFill>
                <a:latin typeface="+mj-lt"/>
              </a:endParaRPr>
            </a:p>
          </p:txBody>
        </p:sp>
      </p:grpSp>
    </p:spTree>
    <p:extLst>
      <p:ext uri="{BB962C8B-B14F-4D97-AF65-F5344CB8AC3E}">
        <p14:creationId xmlns:p14="http://schemas.microsoft.com/office/powerpoint/2010/main" val="2501459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26AD519F-F74F-5429-6CD1-324A9F30F3FF}"/>
              </a:ext>
            </a:extLst>
          </p:cNvPr>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2C3ADC5-DC4A-5852-15E9-4F1DB2216653}"/>
              </a:ext>
            </a:extLst>
          </p:cNvPr>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856917">
            <a:off x="16134072" y="772110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56917">
            <a:off x="-1161732" y="7817414"/>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4249400" y="-952500"/>
            <a:ext cx="4725324" cy="2852204"/>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Nhóm 6">
            <a:extLst>
              <a:ext uri="{FF2B5EF4-FFF2-40B4-BE49-F238E27FC236}">
                <a16:creationId xmlns:a16="http://schemas.microsoft.com/office/drawing/2014/main" id="{DEE87909-DFC4-DA1D-4807-1B31A90129C7}"/>
              </a:ext>
            </a:extLst>
          </p:cNvPr>
          <p:cNvGrpSpPr/>
          <p:nvPr/>
        </p:nvGrpSpPr>
        <p:grpSpPr>
          <a:xfrm>
            <a:off x="5257800" y="266700"/>
            <a:ext cx="7772401" cy="5615858"/>
            <a:chOff x="3276600" y="2184081"/>
            <a:chExt cx="8602459" cy="6215607"/>
          </a:xfrm>
        </p:grpSpPr>
        <p:pic>
          <p:nvPicPr>
            <p:cNvPr id="10" name="Hình ảnh 9">
              <a:extLst>
                <a:ext uri="{FF2B5EF4-FFF2-40B4-BE49-F238E27FC236}">
                  <a16:creationId xmlns:a16="http://schemas.microsoft.com/office/drawing/2014/main" id="{79658CFE-B829-5F49-9523-CD7960FC2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6348" y="2474450"/>
              <a:ext cx="8382711" cy="5925238"/>
            </a:xfrm>
            <a:prstGeom prst="roundRect">
              <a:avLst/>
            </a:prstGeom>
            <a:ln w="57150">
              <a:solidFill>
                <a:schemeClr val="accent6">
                  <a:lumMod val="75000"/>
                </a:schemeClr>
              </a:solidFill>
            </a:ln>
          </p:spPr>
        </p:pic>
        <p:sp>
          <p:nvSpPr>
            <p:cNvPr id="11" name="Hình Bầu dục 10">
              <a:extLst>
                <a:ext uri="{FF2B5EF4-FFF2-40B4-BE49-F238E27FC236}">
                  <a16:creationId xmlns:a16="http://schemas.microsoft.com/office/drawing/2014/main" id="{9E70212F-33AC-8488-C227-B8186928E508}"/>
                </a:ext>
              </a:extLst>
            </p:cNvPr>
            <p:cNvSpPr/>
            <p:nvPr/>
          </p:nvSpPr>
          <p:spPr>
            <a:xfrm>
              <a:off x="3276600" y="2184081"/>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2</a:t>
              </a:r>
              <a:endParaRPr lang="en-US" sz="6000" b="1">
                <a:solidFill>
                  <a:schemeClr val="bg1"/>
                </a:solidFill>
                <a:latin typeface="+mj-lt"/>
              </a:endParaRPr>
            </a:p>
          </p:txBody>
        </p:sp>
      </p:grpSp>
      <p:sp>
        <p:nvSpPr>
          <p:cNvPr id="15" name="Hộp Văn bản 14">
            <a:extLst>
              <a:ext uri="{FF2B5EF4-FFF2-40B4-BE49-F238E27FC236}">
                <a16:creationId xmlns:a16="http://schemas.microsoft.com/office/drawing/2014/main" id="{18477B7A-F7A1-7850-F739-2D3D6E6DBED1}"/>
              </a:ext>
            </a:extLst>
          </p:cNvPr>
          <p:cNvSpPr txBox="1"/>
          <p:nvPr/>
        </p:nvSpPr>
        <p:spPr>
          <a:xfrm>
            <a:off x="841829" y="6039865"/>
            <a:ext cx="16604343" cy="2123658"/>
          </a:xfrm>
          <a:prstGeom prst="rect">
            <a:avLst/>
          </a:prstGeom>
          <a:noFill/>
        </p:spPr>
        <p:txBody>
          <a:bodyPr wrap="square">
            <a:spAutoFit/>
          </a:bodyPr>
          <a:lstStyle/>
          <a:p>
            <a:r>
              <a:rPr lang="en-US" sz="6600" b="1" i="1">
                <a:effectLst/>
                <a:latin typeface="Times New Roman" panose="02020603050405020304" pitchFamily="18" charset="0"/>
                <a:ea typeface="Calibri" panose="020F0502020204030204" pitchFamily="34" charset="0"/>
              </a:rPr>
              <a:t>Tranh </a:t>
            </a:r>
            <a:r>
              <a:rPr lang="vi-VN" sz="6600" b="1" i="1">
                <a:effectLst/>
                <a:latin typeface="Times New Roman" panose="02020603050405020304" pitchFamily="18" charset="0"/>
                <a:ea typeface="Calibri" panose="020F0502020204030204" pitchFamily="34" charset="0"/>
              </a:rPr>
              <a:t>2</a:t>
            </a:r>
            <a:r>
              <a:rPr lang="en-US" sz="6600" b="1" i="1">
                <a:effectLst/>
                <a:latin typeface="Times New Roman" panose="02020603050405020304" pitchFamily="18" charset="0"/>
                <a:ea typeface="Calibri" panose="020F0502020204030204" pitchFamily="34" charset="0"/>
              </a:rPr>
              <a:t>:</a:t>
            </a:r>
            <a:r>
              <a:rPr lang="en-US" sz="6600" i="1">
                <a:effectLst/>
                <a:latin typeface="Times New Roman" panose="02020603050405020304" pitchFamily="18" charset="0"/>
                <a:ea typeface="Calibri" panose="020F0502020204030204" pitchFamily="34" charset="0"/>
              </a:rPr>
              <a:t> </a:t>
            </a:r>
            <a:r>
              <a:rPr lang="vi-VN" sz="6600" i="1">
                <a:latin typeface="Times New Roman" panose="02020603050405020304" pitchFamily="18" charset="0"/>
                <a:ea typeface="Calibri" panose="020F0502020204030204" pitchFamily="34" charset="0"/>
              </a:rPr>
              <a:t>Chập điện (do ổ cắm hoặc phích cắm điện bị hư hỏng,…).</a:t>
            </a:r>
            <a:endParaRPr lang="en-US" sz="6600" i="1"/>
          </a:p>
        </p:txBody>
      </p:sp>
    </p:spTree>
    <p:extLst>
      <p:ext uri="{BB962C8B-B14F-4D97-AF65-F5344CB8AC3E}">
        <p14:creationId xmlns:p14="http://schemas.microsoft.com/office/powerpoint/2010/main" val="2759953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26AD519F-F74F-5429-6CD1-324A9F30F3FF}"/>
              </a:ext>
            </a:extLst>
          </p:cNvPr>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2C3ADC5-DC4A-5852-15E9-4F1DB2216653}"/>
              </a:ext>
            </a:extLst>
          </p:cNvPr>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856917">
            <a:off x="16134072" y="772110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56917">
            <a:off x="-1161732" y="7817414"/>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4249400" y="-952500"/>
            <a:ext cx="4725324" cy="2852204"/>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ộp Văn bản 14">
            <a:extLst>
              <a:ext uri="{FF2B5EF4-FFF2-40B4-BE49-F238E27FC236}">
                <a16:creationId xmlns:a16="http://schemas.microsoft.com/office/drawing/2014/main" id="{18477B7A-F7A1-7850-F739-2D3D6E6DBED1}"/>
              </a:ext>
            </a:extLst>
          </p:cNvPr>
          <p:cNvSpPr txBox="1"/>
          <p:nvPr/>
        </p:nvSpPr>
        <p:spPr>
          <a:xfrm>
            <a:off x="616856" y="6039865"/>
            <a:ext cx="17290143" cy="2123658"/>
          </a:xfrm>
          <a:prstGeom prst="rect">
            <a:avLst/>
          </a:prstGeom>
          <a:noFill/>
        </p:spPr>
        <p:txBody>
          <a:bodyPr wrap="square">
            <a:spAutoFit/>
          </a:bodyPr>
          <a:lstStyle/>
          <a:p>
            <a:r>
              <a:rPr lang="en-US" sz="6600" b="1" i="1">
                <a:effectLst/>
                <a:latin typeface="Times New Roman" panose="02020603050405020304" pitchFamily="18" charset="0"/>
                <a:ea typeface="Calibri" panose="020F0502020204030204" pitchFamily="34" charset="0"/>
              </a:rPr>
              <a:t>Tranh </a:t>
            </a:r>
            <a:r>
              <a:rPr lang="vi-VN" sz="6600" b="1" i="1">
                <a:effectLst/>
                <a:latin typeface="Times New Roman" panose="02020603050405020304" pitchFamily="18" charset="0"/>
                <a:ea typeface="Calibri" panose="020F0502020204030204" pitchFamily="34" charset="0"/>
              </a:rPr>
              <a:t>3</a:t>
            </a:r>
            <a:r>
              <a:rPr lang="en-US" sz="6600" b="1" i="1">
                <a:effectLst/>
                <a:latin typeface="Times New Roman" panose="02020603050405020304" pitchFamily="18" charset="0"/>
                <a:ea typeface="Calibri" panose="020F0502020204030204" pitchFamily="34" charset="0"/>
              </a:rPr>
              <a:t>:</a:t>
            </a:r>
            <a:r>
              <a:rPr lang="en-US" sz="6600" i="1">
                <a:effectLst/>
                <a:latin typeface="Times New Roman" panose="02020603050405020304" pitchFamily="18" charset="0"/>
                <a:ea typeface="Calibri" panose="020F0502020204030204" pitchFamily="34" charset="0"/>
              </a:rPr>
              <a:t> </a:t>
            </a:r>
            <a:r>
              <a:rPr lang="vi-VN" sz="6600" i="1">
                <a:latin typeface="Times New Roman" panose="02020603050405020304" pitchFamily="18" charset="0"/>
                <a:ea typeface="Calibri" panose="020F0502020204030204" pitchFamily="34" charset="0"/>
              </a:rPr>
              <a:t>Gọi điện thoại ở khu vực có chất dễ cháy nổ như cửa hàng xăng dầu.</a:t>
            </a:r>
            <a:endParaRPr lang="en-US" sz="6600" i="1"/>
          </a:p>
        </p:txBody>
      </p:sp>
      <p:grpSp>
        <p:nvGrpSpPr>
          <p:cNvPr id="7" name="Nhóm 6">
            <a:extLst>
              <a:ext uri="{FF2B5EF4-FFF2-40B4-BE49-F238E27FC236}">
                <a16:creationId xmlns:a16="http://schemas.microsoft.com/office/drawing/2014/main" id="{8CBDB27B-5682-86D9-B8AA-F7CC9795C4B7}"/>
              </a:ext>
            </a:extLst>
          </p:cNvPr>
          <p:cNvGrpSpPr/>
          <p:nvPr/>
        </p:nvGrpSpPr>
        <p:grpSpPr>
          <a:xfrm>
            <a:off x="4267199" y="190426"/>
            <a:ext cx="7772400" cy="5670495"/>
            <a:chOff x="9888406" y="6032872"/>
            <a:chExt cx="8602459" cy="6276079"/>
          </a:xfrm>
        </p:grpSpPr>
        <p:pic>
          <p:nvPicPr>
            <p:cNvPr id="10" name="Hình ảnh 9">
              <a:extLst>
                <a:ext uri="{FF2B5EF4-FFF2-40B4-BE49-F238E27FC236}">
                  <a16:creationId xmlns:a16="http://schemas.microsoft.com/office/drawing/2014/main" id="{7FACC4C2-0995-9379-37A3-459393506A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522" y="6388922"/>
              <a:ext cx="8375343" cy="5920029"/>
            </a:xfrm>
            <a:prstGeom prst="roundRect">
              <a:avLst/>
            </a:prstGeom>
            <a:ln w="57150">
              <a:solidFill>
                <a:schemeClr val="accent6">
                  <a:lumMod val="75000"/>
                </a:schemeClr>
              </a:solidFill>
            </a:ln>
          </p:spPr>
        </p:pic>
        <p:sp>
          <p:nvSpPr>
            <p:cNvPr id="11" name="Hình Bầu dục 10">
              <a:extLst>
                <a:ext uri="{FF2B5EF4-FFF2-40B4-BE49-F238E27FC236}">
                  <a16:creationId xmlns:a16="http://schemas.microsoft.com/office/drawing/2014/main" id="{71D78B56-9452-E613-854E-4FD6E6C0F4DF}"/>
                </a:ext>
              </a:extLst>
            </p:cNvPr>
            <p:cNvSpPr/>
            <p:nvPr/>
          </p:nvSpPr>
          <p:spPr>
            <a:xfrm>
              <a:off x="9888406" y="6032872"/>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3</a:t>
              </a:r>
              <a:endParaRPr lang="en-US" sz="6000" b="1">
                <a:solidFill>
                  <a:schemeClr val="bg1"/>
                </a:solidFill>
                <a:latin typeface="+mj-lt"/>
              </a:endParaRPr>
            </a:p>
          </p:txBody>
        </p:sp>
      </p:grpSp>
    </p:spTree>
    <p:extLst>
      <p:ext uri="{BB962C8B-B14F-4D97-AF65-F5344CB8AC3E}">
        <p14:creationId xmlns:p14="http://schemas.microsoft.com/office/powerpoint/2010/main" val="3556909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26AD519F-F74F-5429-6CD1-324A9F30F3FF}"/>
              </a:ext>
            </a:extLst>
          </p:cNvPr>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2C3ADC5-DC4A-5852-15E9-4F1DB2216653}"/>
              </a:ext>
            </a:extLst>
          </p:cNvPr>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856917">
            <a:off x="16134072" y="772110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56917">
            <a:off x="-1161732" y="7817414"/>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4249400" y="-952500"/>
            <a:ext cx="4725324" cy="2852204"/>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ộp Văn bản 14">
            <a:extLst>
              <a:ext uri="{FF2B5EF4-FFF2-40B4-BE49-F238E27FC236}">
                <a16:creationId xmlns:a16="http://schemas.microsoft.com/office/drawing/2014/main" id="{18477B7A-F7A1-7850-F739-2D3D6E6DBED1}"/>
              </a:ext>
            </a:extLst>
          </p:cNvPr>
          <p:cNvSpPr txBox="1"/>
          <p:nvPr/>
        </p:nvSpPr>
        <p:spPr>
          <a:xfrm>
            <a:off x="2355404" y="6646901"/>
            <a:ext cx="14165944" cy="1107996"/>
          </a:xfrm>
          <a:prstGeom prst="rect">
            <a:avLst/>
          </a:prstGeom>
          <a:noFill/>
        </p:spPr>
        <p:txBody>
          <a:bodyPr wrap="square">
            <a:spAutoFit/>
          </a:bodyPr>
          <a:lstStyle/>
          <a:p>
            <a:r>
              <a:rPr lang="en-US" sz="6600" b="1" i="1">
                <a:effectLst/>
                <a:latin typeface="Times New Roman" panose="02020603050405020304" pitchFamily="18" charset="0"/>
                <a:ea typeface="Calibri" panose="020F0502020204030204" pitchFamily="34" charset="0"/>
              </a:rPr>
              <a:t>Tranh </a:t>
            </a:r>
            <a:r>
              <a:rPr lang="vi-VN" sz="6600" b="1" i="1">
                <a:effectLst/>
                <a:latin typeface="Times New Roman" panose="02020603050405020304" pitchFamily="18" charset="0"/>
                <a:ea typeface="Calibri" panose="020F0502020204030204" pitchFamily="34" charset="0"/>
              </a:rPr>
              <a:t>4</a:t>
            </a:r>
            <a:r>
              <a:rPr lang="en-US" sz="6600" b="1" i="1">
                <a:effectLst/>
                <a:latin typeface="Times New Roman" panose="02020603050405020304" pitchFamily="18" charset="0"/>
                <a:ea typeface="Calibri" panose="020F0502020204030204" pitchFamily="34" charset="0"/>
              </a:rPr>
              <a:t>:</a:t>
            </a:r>
            <a:r>
              <a:rPr lang="en-US" sz="6600" i="1">
                <a:effectLst/>
                <a:latin typeface="Times New Roman" panose="02020603050405020304" pitchFamily="18" charset="0"/>
                <a:ea typeface="Calibri" panose="020F0502020204030204" pitchFamily="34" charset="0"/>
              </a:rPr>
              <a:t> </a:t>
            </a:r>
            <a:r>
              <a:rPr lang="vi-VN" sz="6600" i="1">
                <a:latin typeface="Times New Roman" panose="02020603050405020304" pitchFamily="18" charset="0"/>
                <a:ea typeface="Calibri" panose="020F0502020204030204" pitchFamily="34" charset="0"/>
              </a:rPr>
              <a:t>Đốt củi khô, lá khô trong rừng. </a:t>
            </a:r>
            <a:endParaRPr lang="en-US" sz="6600" i="1"/>
          </a:p>
        </p:txBody>
      </p:sp>
      <p:grpSp>
        <p:nvGrpSpPr>
          <p:cNvPr id="3" name="Nhóm 2">
            <a:extLst>
              <a:ext uri="{FF2B5EF4-FFF2-40B4-BE49-F238E27FC236}">
                <a16:creationId xmlns:a16="http://schemas.microsoft.com/office/drawing/2014/main" id="{79D4D60C-C04C-4396-A3A7-4C3FEFC587BF}"/>
              </a:ext>
            </a:extLst>
          </p:cNvPr>
          <p:cNvGrpSpPr/>
          <p:nvPr/>
        </p:nvGrpSpPr>
        <p:grpSpPr>
          <a:xfrm>
            <a:off x="5548717" y="399116"/>
            <a:ext cx="7779317" cy="5687819"/>
            <a:chOff x="3276600" y="6032872"/>
            <a:chExt cx="8610115" cy="6295253"/>
          </a:xfrm>
        </p:grpSpPr>
        <p:pic>
          <p:nvPicPr>
            <p:cNvPr id="6" name="Hình ảnh 5">
              <a:extLst>
                <a:ext uri="{FF2B5EF4-FFF2-40B4-BE49-F238E27FC236}">
                  <a16:creationId xmlns:a16="http://schemas.microsoft.com/office/drawing/2014/main" id="{8C4E0EC5-BDA5-6026-A79C-AE3FB3941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248" y="6388922"/>
              <a:ext cx="8402467" cy="5939203"/>
            </a:xfrm>
            <a:prstGeom prst="roundRect">
              <a:avLst/>
            </a:prstGeom>
            <a:ln w="57150">
              <a:solidFill>
                <a:schemeClr val="accent6">
                  <a:lumMod val="75000"/>
                </a:schemeClr>
              </a:solidFill>
            </a:ln>
          </p:spPr>
        </p:pic>
        <p:sp>
          <p:nvSpPr>
            <p:cNvPr id="12" name="Hình Bầu dục 11">
              <a:extLst>
                <a:ext uri="{FF2B5EF4-FFF2-40B4-BE49-F238E27FC236}">
                  <a16:creationId xmlns:a16="http://schemas.microsoft.com/office/drawing/2014/main" id="{0958A492-E5C3-BADD-B246-DFAA96A51730}"/>
                </a:ext>
              </a:extLst>
            </p:cNvPr>
            <p:cNvSpPr/>
            <p:nvPr/>
          </p:nvSpPr>
          <p:spPr>
            <a:xfrm>
              <a:off x="3276600" y="6032872"/>
              <a:ext cx="1066800" cy="1066800"/>
            </a:xfrm>
            <a:prstGeom prst="ellipse">
              <a:avLst/>
            </a:prstGeom>
            <a:solidFill>
              <a:schemeClr val="accent6">
                <a:lumMod val="75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bg1"/>
                  </a:solidFill>
                  <a:latin typeface="+mj-lt"/>
                </a:rPr>
                <a:t>4</a:t>
              </a:r>
              <a:endParaRPr lang="en-US" sz="6000" b="1">
                <a:solidFill>
                  <a:schemeClr val="bg1"/>
                </a:solidFill>
                <a:latin typeface="+mj-lt"/>
              </a:endParaRPr>
            </a:p>
          </p:txBody>
        </p:sp>
      </p:grpSp>
    </p:spTree>
    <p:extLst>
      <p:ext uri="{BB962C8B-B14F-4D97-AF65-F5344CB8AC3E}">
        <p14:creationId xmlns:p14="http://schemas.microsoft.com/office/powerpoint/2010/main" val="3778083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545424" y="511861"/>
            <a:ext cx="16576412" cy="923330"/>
          </a:xfrm>
          <a:prstGeom prst="rect">
            <a:avLst/>
          </a:prstGeom>
          <a:noFill/>
        </p:spPr>
        <p:txBody>
          <a:bodyPr wrap="square">
            <a:spAutoFit/>
          </a:bodyPr>
          <a:lstStyle/>
          <a:p>
            <a:r>
              <a:rPr lang="vi-VN" sz="5400" b="0" i="0">
                <a:solidFill>
                  <a:srgbClr val="2E2E2E"/>
                </a:solidFill>
                <a:effectLst/>
                <a:latin typeface="Arial" panose="020B0604020202020204" pitchFamily="34" charset="0"/>
                <a:cs typeface="Arial" panose="020B0604020202020204" pitchFamily="34" charset="0"/>
              </a:rPr>
              <a:t>Kể thêm những nguyên nhân gây hoả hoạn khác.</a:t>
            </a:r>
          </a:p>
        </p:txBody>
      </p:sp>
      <p:sp>
        <p:nvSpPr>
          <p:cNvPr id="11" name="Freeform 11"/>
          <p:cNvSpPr/>
          <p:nvPr/>
        </p:nvSpPr>
        <p:spPr>
          <a:xfrm flipH="1">
            <a:off x="15925800" y="6667500"/>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054478" y="6454833"/>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Nhóm 2">
            <a:extLst>
              <a:ext uri="{FF2B5EF4-FFF2-40B4-BE49-F238E27FC236}">
                <a16:creationId xmlns:a16="http://schemas.microsoft.com/office/drawing/2014/main" id="{778404F6-A7EA-0519-D7D1-14B890651E0B}"/>
              </a:ext>
            </a:extLst>
          </p:cNvPr>
          <p:cNvGrpSpPr/>
          <p:nvPr/>
        </p:nvGrpSpPr>
        <p:grpSpPr>
          <a:xfrm>
            <a:off x="493534" y="331173"/>
            <a:ext cx="1059040" cy="1897163"/>
            <a:chOff x="464960" y="122137"/>
            <a:chExt cx="1059040" cy="1897163"/>
          </a:xfrm>
        </p:grpSpPr>
        <p:sp>
          <p:nvSpPr>
            <p:cNvPr id="5" name="Freeform 2">
              <a:extLst>
                <a:ext uri="{FF2B5EF4-FFF2-40B4-BE49-F238E27FC236}">
                  <a16:creationId xmlns:a16="http://schemas.microsoft.com/office/drawing/2014/main" id="{A87AB348-7A16-FA14-3C02-A905035BB6FA}"/>
                </a:ext>
              </a:extLst>
            </p:cNvPr>
            <p:cNvSpPr/>
            <p:nvPr/>
          </p:nvSpPr>
          <p:spPr>
            <a:xfrm>
              <a:off x="464960" y="122137"/>
              <a:ext cx="1059040" cy="1897163"/>
            </a:xfrm>
            <a:custGeom>
              <a:avLst/>
              <a:gdLst/>
              <a:ahLst/>
              <a:cxnLst/>
              <a:rect l="l" t="t" r="r" b="b"/>
              <a:pathLst>
                <a:path w="2169774" h="4264912">
                  <a:moveTo>
                    <a:pt x="0" y="0"/>
                  </a:moveTo>
                  <a:lnTo>
                    <a:pt x="2169774" y="0"/>
                  </a:lnTo>
                  <a:lnTo>
                    <a:pt x="2169774" y="4264912"/>
                  </a:lnTo>
                  <a:lnTo>
                    <a:pt x="0" y="4264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0">
              <a:extLst>
                <a:ext uri="{FF2B5EF4-FFF2-40B4-BE49-F238E27FC236}">
                  <a16:creationId xmlns:a16="http://schemas.microsoft.com/office/drawing/2014/main" id="{A91C8169-628E-7790-A8E3-31AB381991EF}"/>
                </a:ext>
              </a:extLst>
            </p:cNvPr>
            <p:cNvSpPr/>
            <p:nvPr/>
          </p:nvSpPr>
          <p:spPr>
            <a:xfrm>
              <a:off x="748856" y="331173"/>
              <a:ext cx="491248" cy="701783"/>
            </a:xfrm>
            <a:custGeom>
              <a:avLst/>
              <a:gdLst/>
              <a:ahLst/>
              <a:cxnLst/>
              <a:rect l="l" t="t" r="r" b="b"/>
              <a:pathLst>
                <a:path w="2091713" h="2988161">
                  <a:moveTo>
                    <a:pt x="0" y="0"/>
                  </a:moveTo>
                  <a:lnTo>
                    <a:pt x="2091713" y="0"/>
                  </a:lnTo>
                  <a:lnTo>
                    <a:pt x="2091713" y="2988161"/>
                  </a:lnTo>
                  <a:lnTo>
                    <a:pt x="0" y="298816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7">
            <a:extLst>
              <a:ext uri="{FF2B5EF4-FFF2-40B4-BE49-F238E27FC236}">
                <a16:creationId xmlns:a16="http://schemas.microsoft.com/office/drawing/2014/main" id="{0D855AB6-E5EE-4A71-5495-381ABA46005E}"/>
              </a:ext>
            </a:extLst>
          </p:cNvPr>
          <p:cNvSpPr/>
          <p:nvPr/>
        </p:nvSpPr>
        <p:spPr>
          <a:xfrm>
            <a:off x="1933751" y="2023269"/>
            <a:ext cx="14090617" cy="6929769"/>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Hộp Văn bản 22">
            <a:extLst>
              <a:ext uri="{FF2B5EF4-FFF2-40B4-BE49-F238E27FC236}">
                <a16:creationId xmlns:a16="http://schemas.microsoft.com/office/drawing/2014/main" id="{06BECEAC-963E-26E0-4A5A-E4E7E64FC010}"/>
              </a:ext>
            </a:extLst>
          </p:cNvPr>
          <p:cNvSpPr txBox="1"/>
          <p:nvPr/>
        </p:nvSpPr>
        <p:spPr>
          <a:xfrm>
            <a:off x="2573639" y="2665202"/>
            <a:ext cx="12856772" cy="5909310"/>
          </a:xfrm>
          <a:prstGeom prst="rect">
            <a:avLst/>
          </a:prstGeom>
          <a:noFill/>
        </p:spPr>
        <p:txBody>
          <a:bodyPr wrap="square">
            <a:spAutoFit/>
          </a:bodyPr>
          <a:lstStyle/>
          <a:p>
            <a:pPr marL="685800" indent="-685800" algn="just">
              <a:buFont typeface="Wingdings" panose="05000000000000000000" pitchFamily="2" charset="2"/>
              <a:buChar char="q"/>
            </a:pPr>
            <a:r>
              <a:rPr lang="en-US" sz="5400" i="1">
                <a:effectLst/>
                <a:latin typeface="Times New Roman" panose="02020603050405020304" pitchFamily="18" charset="0"/>
                <a:ea typeface="Calibri" panose="020F0502020204030204" pitchFamily="34" charset="0"/>
              </a:rPr>
              <a:t>Bất cẩn khi thắp hương, đốt nến, đốt vàng mã</a:t>
            </a:r>
            <a:r>
              <a:rPr lang="vi-VN" sz="5400" i="1">
                <a:latin typeface="Times New Roman" panose="02020603050405020304" pitchFamily="18" charset="0"/>
                <a:ea typeface="Calibri" panose="020F0502020204030204" pitchFamily="34" charset="0"/>
              </a:rPr>
              <a:t>.</a:t>
            </a:r>
          </a:p>
          <a:p>
            <a:pPr marL="685800" indent="-685800" algn="just">
              <a:buFont typeface="Wingdings" panose="05000000000000000000" pitchFamily="2" charset="2"/>
              <a:buChar char="q"/>
            </a:pPr>
            <a:r>
              <a:rPr lang="vi-VN" sz="5400" i="1">
                <a:effectLst/>
                <a:latin typeface="Times New Roman" panose="02020603050405020304" pitchFamily="18" charset="0"/>
                <a:ea typeface="Calibri" panose="020F0502020204030204" pitchFamily="34" charset="0"/>
              </a:rPr>
              <a:t>S</a:t>
            </a:r>
            <a:r>
              <a:rPr lang="en-US" sz="5400" i="1">
                <a:effectLst/>
                <a:latin typeface="Times New Roman" panose="02020603050405020304" pitchFamily="18" charset="0"/>
                <a:ea typeface="Calibri" panose="020F0502020204030204" pitchFamily="34" charset="0"/>
              </a:rPr>
              <a:t>ạc xe điện không an toà</a:t>
            </a:r>
            <a:r>
              <a:rPr lang="vi-VN" sz="5400" i="1">
                <a:effectLst/>
                <a:latin typeface="Times New Roman" panose="02020603050405020304" pitchFamily="18" charset="0"/>
                <a:ea typeface="Calibri" panose="020F0502020204030204" pitchFamily="34" charset="0"/>
              </a:rPr>
              <a:t>.</a:t>
            </a:r>
          </a:p>
          <a:p>
            <a:pPr marL="685800" indent="-685800" algn="just">
              <a:buFont typeface="Wingdings" panose="05000000000000000000" pitchFamily="2" charset="2"/>
              <a:buChar char="q"/>
            </a:pPr>
            <a:r>
              <a:rPr lang="en-US" sz="5400" i="1">
                <a:effectLst/>
                <a:latin typeface="Times New Roman" panose="02020603050405020304" pitchFamily="18" charset="0"/>
                <a:ea typeface="Calibri" panose="020F0502020204030204" pitchFamily="34" charset="0"/>
              </a:rPr>
              <a:t>Tò mò nghịch các thiết bị điện (cắm kéo vào ổ điện, …)</a:t>
            </a:r>
            <a:r>
              <a:rPr lang="vi-VN" sz="5400" i="1">
                <a:effectLst/>
                <a:latin typeface="Times New Roman" panose="02020603050405020304" pitchFamily="18" charset="0"/>
                <a:ea typeface="Calibri" panose="020F0502020204030204" pitchFamily="34" charset="0"/>
              </a:rPr>
              <a:t>.</a:t>
            </a:r>
            <a:r>
              <a:rPr lang="en-US" sz="5400" i="1">
                <a:effectLst/>
                <a:latin typeface="Times New Roman" panose="02020603050405020304" pitchFamily="18" charset="0"/>
                <a:ea typeface="Calibri" panose="020F0502020204030204" pitchFamily="34" charset="0"/>
              </a:rPr>
              <a:t> </a:t>
            </a:r>
            <a:endParaRPr lang="vi-VN" sz="5400" i="1">
              <a:effectLst/>
              <a:latin typeface="Times New Roman" panose="02020603050405020304" pitchFamily="18" charset="0"/>
              <a:ea typeface="Calibri" panose="020F0502020204030204" pitchFamily="34" charset="0"/>
            </a:endParaRPr>
          </a:p>
          <a:p>
            <a:pPr marL="685800" indent="-685800" algn="just">
              <a:buFont typeface="Wingdings" panose="05000000000000000000" pitchFamily="2" charset="2"/>
              <a:buChar char="q"/>
            </a:pPr>
            <a:r>
              <a:rPr lang="en-US" sz="5400" i="1">
                <a:effectLst/>
                <a:latin typeface="Times New Roman" panose="02020603050405020304" pitchFamily="18" charset="0"/>
                <a:ea typeface="Calibri" panose="020F0502020204030204" pitchFamily="34" charset="0"/>
              </a:rPr>
              <a:t>Sử dụng bếp ga quá cũ hoặc nổ bình ga, </a:t>
            </a:r>
            <a:endParaRPr lang="vi-VN" sz="5400" i="1">
              <a:effectLst/>
              <a:latin typeface="Times New Roman" panose="02020603050405020304" pitchFamily="18" charset="0"/>
              <a:ea typeface="Calibri" panose="020F0502020204030204" pitchFamily="34" charset="0"/>
            </a:endParaRPr>
          </a:p>
          <a:p>
            <a:pPr marL="685800" indent="-685800" algn="just">
              <a:buFont typeface="Wingdings" panose="05000000000000000000" pitchFamily="2" charset="2"/>
              <a:buChar char="q"/>
            </a:pPr>
            <a:r>
              <a:rPr lang="en-US" sz="5400" i="1">
                <a:effectLst/>
                <a:latin typeface="Times New Roman" panose="02020603050405020304" pitchFamily="18" charset="0"/>
                <a:ea typeface="Calibri" panose="020F0502020204030204" pitchFamily="34" charset="0"/>
              </a:rPr>
              <a:t>… </a:t>
            </a:r>
            <a:endParaRPr lang="en-US" sz="5400" i="1"/>
          </a:p>
        </p:txBody>
      </p:sp>
    </p:spTree>
    <p:extLst>
      <p:ext uri="{BB962C8B-B14F-4D97-AF65-F5344CB8AC3E}">
        <p14:creationId xmlns:p14="http://schemas.microsoft.com/office/powerpoint/2010/main" val="342278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left)">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left)">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left)">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left)">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left)">
                                      <p:cBhvr>
                                        <p:cTn id="34"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endParaRPr lang="en-US"/>
          </a:p>
        </p:txBody>
      </p:sp>
      <p:sp>
        <p:nvSpPr>
          <p:cNvPr id="19" name="Hộp Văn bản 18">
            <a:extLst>
              <a:ext uri="{FF2B5EF4-FFF2-40B4-BE49-F238E27FC236}">
                <a16:creationId xmlns:a16="http://schemas.microsoft.com/office/drawing/2014/main" id="{5F3F5E6E-6DB8-A66E-1165-AE86A4BEF9AB}"/>
              </a:ext>
            </a:extLst>
          </p:cNvPr>
          <p:cNvSpPr txBox="1">
            <a:spLocks noChangeAspect="1"/>
          </p:cNvSpPr>
          <p:nvPr/>
        </p:nvSpPr>
        <p:spPr>
          <a:xfrm>
            <a:off x="3379903" y="2695009"/>
            <a:ext cx="11511581" cy="2774014"/>
          </a:xfrm>
          <a:custGeom>
            <a:avLst/>
            <a:gdLst/>
            <a:ahLst/>
            <a:cxnLst/>
            <a:rect l="l" t="t" r="r" b="b"/>
            <a:pathLst>
              <a:path w="11511581" h="2774014">
                <a:moveTo>
                  <a:pt x="2349056" y="1413510"/>
                </a:moveTo>
                <a:cubicBezTo>
                  <a:pt x="2322132" y="1413510"/>
                  <a:pt x="2301097" y="1418559"/>
                  <a:pt x="2285953" y="1428655"/>
                </a:cubicBezTo>
                <a:cubicBezTo>
                  <a:pt x="2279221" y="1438752"/>
                  <a:pt x="2274173" y="1468200"/>
                  <a:pt x="2270808" y="1517000"/>
                </a:cubicBezTo>
                <a:cubicBezTo>
                  <a:pt x="2269125" y="1540558"/>
                  <a:pt x="2268284" y="1566641"/>
                  <a:pt x="2268284" y="1595247"/>
                </a:cubicBezTo>
                <a:cubicBezTo>
                  <a:pt x="2268284" y="1623854"/>
                  <a:pt x="2268284" y="1654985"/>
                  <a:pt x="2268284" y="1688640"/>
                </a:cubicBezTo>
                <a:cubicBezTo>
                  <a:pt x="2268284" y="1722295"/>
                  <a:pt x="2268704" y="1756371"/>
                  <a:pt x="2269546" y="1790867"/>
                </a:cubicBezTo>
                <a:cubicBezTo>
                  <a:pt x="2270388" y="1825364"/>
                  <a:pt x="2271650" y="1861963"/>
                  <a:pt x="2273332" y="1900667"/>
                </a:cubicBezTo>
                <a:cubicBezTo>
                  <a:pt x="2275015" y="1939370"/>
                  <a:pt x="2276698" y="1975549"/>
                  <a:pt x="2278380" y="2009204"/>
                </a:cubicBezTo>
                <a:cubicBezTo>
                  <a:pt x="2280063" y="2042859"/>
                  <a:pt x="2282587" y="2075673"/>
                  <a:pt x="2285953" y="2107645"/>
                </a:cubicBezTo>
                <a:cubicBezTo>
                  <a:pt x="2291001" y="2169907"/>
                  <a:pt x="2296049" y="2222913"/>
                  <a:pt x="2301097" y="2266665"/>
                </a:cubicBezTo>
                <a:cubicBezTo>
                  <a:pt x="2306145" y="2310416"/>
                  <a:pt x="2309511" y="2333133"/>
                  <a:pt x="2311194" y="2334816"/>
                </a:cubicBezTo>
                <a:lnTo>
                  <a:pt x="2387847" y="2334816"/>
                </a:lnTo>
                <a:lnTo>
                  <a:pt x="2388495" y="2332134"/>
                </a:lnTo>
                <a:cubicBezTo>
                  <a:pt x="2390388" y="2322984"/>
                  <a:pt x="2393229" y="2302002"/>
                  <a:pt x="2397015" y="2269189"/>
                </a:cubicBezTo>
                <a:cubicBezTo>
                  <a:pt x="2402062" y="2225437"/>
                  <a:pt x="2407110" y="2172431"/>
                  <a:pt x="2412159" y="2110169"/>
                </a:cubicBezTo>
                <a:cubicBezTo>
                  <a:pt x="2415524" y="2078197"/>
                  <a:pt x="2418049" y="2044962"/>
                  <a:pt x="2419731" y="2010466"/>
                </a:cubicBezTo>
                <a:cubicBezTo>
                  <a:pt x="2421415" y="1975970"/>
                  <a:pt x="2423097" y="1939370"/>
                  <a:pt x="2424779" y="1900667"/>
                </a:cubicBezTo>
                <a:cubicBezTo>
                  <a:pt x="2426463" y="1861963"/>
                  <a:pt x="2427724" y="1825364"/>
                  <a:pt x="2428565" y="1790867"/>
                </a:cubicBezTo>
                <a:cubicBezTo>
                  <a:pt x="2429407" y="1756371"/>
                  <a:pt x="2429827" y="1722295"/>
                  <a:pt x="2429827" y="1688640"/>
                </a:cubicBezTo>
                <a:cubicBezTo>
                  <a:pt x="2429827" y="1654985"/>
                  <a:pt x="2429827" y="1623854"/>
                  <a:pt x="2429827" y="1595247"/>
                </a:cubicBezTo>
                <a:cubicBezTo>
                  <a:pt x="2429827" y="1566641"/>
                  <a:pt x="2428986" y="1540558"/>
                  <a:pt x="2427304" y="1517000"/>
                </a:cubicBezTo>
                <a:cubicBezTo>
                  <a:pt x="2423938" y="1468200"/>
                  <a:pt x="2418890" y="1438752"/>
                  <a:pt x="2412159" y="1428655"/>
                </a:cubicBezTo>
                <a:cubicBezTo>
                  <a:pt x="2397015" y="1418559"/>
                  <a:pt x="2375980" y="1413510"/>
                  <a:pt x="2349056" y="1413510"/>
                </a:cubicBezTo>
                <a:close/>
                <a:moveTo>
                  <a:pt x="6980205" y="1060133"/>
                </a:moveTo>
                <a:lnTo>
                  <a:pt x="6980205" y="1062657"/>
                </a:lnTo>
                <a:cubicBezTo>
                  <a:pt x="6976840" y="1064340"/>
                  <a:pt x="6971792" y="1068547"/>
                  <a:pt x="6965061" y="1075278"/>
                </a:cubicBezTo>
                <a:close/>
                <a:moveTo>
                  <a:pt x="7432024" y="949071"/>
                </a:moveTo>
                <a:cubicBezTo>
                  <a:pt x="7442120" y="949071"/>
                  <a:pt x="7454741" y="949492"/>
                  <a:pt x="7469886" y="950334"/>
                </a:cubicBezTo>
                <a:cubicBezTo>
                  <a:pt x="7485030" y="951175"/>
                  <a:pt x="7500596" y="952858"/>
                  <a:pt x="7516582" y="955382"/>
                </a:cubicBezTo>
                <a:cubicBezTo>
                  <a:pt x="7532568" y="957906"/>
                  <a:pt x="7547292" y="962113"/>
                  <a:pt x="7560754" y="968002"/>
                </a:cubicBezTo>
                <a:cubicBezTo>
                  <a:pt x="7574216" y="973892"/>
                  <a:pt x="7583471" y="981885"/>
                  <a:pt x="7588519" y="991982"/>
                </a:cubicBezTo>
                <a:cubicBezTo>
                  <a:pt x="7586837" y="1007126"/>
                  <a:pt x="7584313" y="1034892"/>
                  <a:pt x="7580947" y="1075278"/>
                </a:cubicBezTo>
                <a:cubicBezTo>
                  <a:pt x="7579264" y="1095471"/>
                  <a:pt x="7578002" y="1116926"/>
                  <a:pt x="7577161" y="1139643"/>
                </a:cubicBezTo>
                <a:cubicBezTo>
                  <a:pt x="7576320" y="1162360"/>
                  <a:pt x="7574216" y="1187181"/>
                  <a:pt x="7570851" y="1214104"/>
                </a:cubicBezTo>
                <a:cubicBezTo>
                  <a:pt x="7565803" y="1271318"/>
                  <a:pt x="7561175" y="1327690"/>
                  <a:pt x="7556968" y="1383221"/>
                </a:cubicBezTo>
                <a:cubicBezTo>
                  <a:pt x="7552761" y="1438752"/>
                  <a:pt x="7548975" y="1495124"/>
                  <a:pt x="7545610" y="1552337"/>
                </a:cubicBezTo>
                <a:cubicBezTo>
                  <a:pt x="7542244" y="1609551"/>
                  <a:pt x="7539720" y="1656668"/>
                  <a:pt x="7538037" y="1693688"/>
                </a:cubicBezTo>
                <a:cubicBezTo>
                  <a:pt x="7536354" y="1713881"/>
                  <a:pt x="7535513" y="1730709"/>
                  <a:pt x="7535513" y="1744171"/>
                </a:cubicBezTo>
                <a:cubicBezTo>
                  <a:pt x="7535513" y="1757633"/>
                  <a:pt x="7535513" y="1768571"/>
                  <a:pt x="7535513" y="1776985"/>
                </a:cubicBezTo>
                <a:cubicBezTo>
                  <a:pt x="7579264" y="1665923"/>
                  <a:pt x="7625961" y="1556544"/>
                  <a:pt x="7675602" y="1448848"/>
                </a:cubicBezTo>
                <a:cubicBezTo>
                  <a:pt x="7725243" y="1341152"/>
                  <a:pt x="7777829" y="1234298"/>
                  <a:pt x="7833360" y="1128284"/>
                </a:cubicBezTo>
                <a:cubicBezTo>
                  <a:pt x="7872062" y="1054243"/>
                  <a:pt x="7907400" y="997030"/>
                  <a:pt x="7939373" y="956644"/>
                </a:cubicBezTo>
                <a:cubicBezTo>
                  <a:pt x="7999952" y="951595"/>
                  <a:pt x="8057166" y="967582"/>
                  <a:pt x="8111014" y="1004602"/>
                </a:cubicBezTo>
                <a:cubicBezTo>
                  <a:pt x="8163179" y="1039940"/>
                  <a:pt x="8210295" y="1080326"/>
                  <a:pt x="8252365" y="1125760"/>
                </a:cubicBezTo>
                <a:cubicBezTo>
                  <a:pt x="8294433" y="1171194"/>
                  <a:pt x="8332296" y="1220836"/>
                  <a:pt x="8365951" y="1274684"/>
                </a:cubicBezTo>
                <a:cubicBezTo>
                  <a:pt x="8392875" y="1320118"/>
                  <a:pt x="8408019" y="1349566"/>
                  <a:pt x="8411384" y="1363028"/>
                </a:cubicBezTo>
                <a:cubicBezTo>
                  <a:pt x="8414750" y="1376490"/>
                  <a:pt x="8403813" y="1402573"/>
                  <a:pt x="8378571" y="1441276"/>
                </a:cubicBezTo>
                <a:cubicBezTo>
                  <a:pt x="8319675" y="1535510"/>
                  <a:pt x="8252365" y="1623013"/>
                  <a:pt x="8176641" y="1703785"/>
                </a:cubicBezTo>
                <a:cubicBezTo>
                  <a:pt x="8100917" y="1784557"/>
                  <a:pt x="8019304" y="1859439"/>
                  <a:pt x="7931801" y="1928432"/>
                </a:cubicBezTo>
                <a:cubicBezTo>
                  <a:pt x="7968821" y="1955356"/>
                  <a:pt x="8013414" y="1994480"/>
                  <a:pt x="8065579" y="2045804"/>
                </a:cubicBezTo>
                <a:cubicBezTo>
                  <a:pt x="8117745" y="2097128"/>
                  <a:pt x="8169489" y="2153079"/>
                  <a:pt x="8220813" y="2213658"/>
                </a:cubicBezTo>
                <a:cubicBezTo>
                  <a:pt x="8272137" y="2274237"/>
                  <a:pt x="8319254" y="2335237"/>
                  <a:pt x="8362164" y="2396657"/>
                </a:cubicBezTo>
                <a:cubicBezTo>
                  <a:pt x="8405074" y="2458077"/>
                  <a:pt x="8434943" y="2511505"/>
                  <a:pt x="8451770" y="2556939"/>
                </a:cubicBezTo>
                <a:cubicBezTo>
                  <a:pt x="8451770" y="2593959"/>
                  <a:pt x="8432840" y="2624249"/>
                  <a:pt x="8394978" y="2647807"/>
                </a:cubicBezTo>
                <a:cubicBezTo>
                  <a:pt x="8357115" y="2671366"/>
                  <a:pt x="8312523" y="2690297"/>
                  <a:pt x="8261199" y="2704600"/>
                </a:cubicBezTo>
                <a:cubicBezTo>
                  <a:pt x="8209875" y="2718904"/>
                  <a:pt x="8157710" y="2729000"/>
                  <a:pt x="8104703" y="2734890"/>
                </a:cubicBezTo>
                <a:cubicBezTo>
                  <a:pt x="8051696" y="2740779"/>
                  <a:pt x="8010889" y="2743724"/>
                  <a:pt x="7982283" y="2743724"/>
                </a:cubicBezTo>
                <a:cubicBezTo>
                  <a:pt x="7975552" y="2743724"/>
                  <a:pt x="7965035" y="2743304"/>
                  <a:pt x="7950731" y="2742462"/>
                </a:cubicBezTo>
                <a:cubicBezTo>
                  <a:pt x="7936428" y="2741621"/>
                  <a:pt x="7921704" y="2740359"/>
                  <a:pt x="7906559" y="2738676"/>
                </a:cubicBezTo>
                <a:cubicBezTo>
                  <a:pt x="7891415" y="2736993"/>
                  <a:pt x="7877532" y="2734048"/>
                  <a:pt x="7864911" y="2729841"/>
                </a:cubicBezTo>
                <a:cubicBezTo>
                  <a:pt x="7852290" y="2725635"/>
                  <a:pt x="7843456" y="2720166"/>
                  <a:pt x="7838408" y="2713435"/>
                </a:cubicBezTo>
                <a:cubicBezTo>
                  <a:pt x="7782877" y="2636028"/>
                  <a:pt x="7732816" y="2555677"/>
                  <a:pt x="7688223" y="2472381"/>
                </a:cubicBezTo>
                <a:cubicBezTo>
                  <a:pt x="7643629" y="2389085"/>
                  <a:pt x="7601140" y="2304527"/>
                  <a:pt x="7560754" y="2218706"/>
                </a:cubicBezTo>
                <a:cubicBezTo>
                  <a:pt x="7560754" y="2227120"/>
                  <a:pt x="7560754" y="2238899"/>
                  <a:pt x="7560754" y="2254044"/>
                </a:cubicBezTo>
                <a:cubicBezTo>
                  <a:pt x="7560754" y="2269189"/>
                  <a:pt x="7561595" y="2287699"/>
                  <a:pt x="7563278" y="2309575"/>
                </a:cubicBezTo>
                <a:cubicBezTo>
                  <a:pt x="7564961" y="2331450"/>
                  <a:pt x="7566224" y="2353747"/>
                  <a:pt x="7567065" y="2376464"/>
                </a:cubicBezTo>
                <a:cubicBezTo>
                  <a:pt x="7567905" y="2399181"/>
                  <a:pt x="7568326" y="2422319"/>
                  <a:pt x="7568326" y="2445878"/>
                </a:cubicBezTo>
                <a:lnTo>
                  <a:pt x="7568326" y="2582180"/>
                </a:lnTo>
                <a:cubicBezTo>
                  <a:pt x="7568326" y="2604056"/>
                  <a:pt x="7567905" y="2622566"/>
                  <a:pt x="7567065" y="2637711"/>
                </a:cubicBezTo>
                <a:cubicBezTo>
                  <a:pt x="7566224" y="2652856"/>
                  <a:pt x="7564961" y="2665476"/>
                  <a:pt x="7563278" y="2675573"/>
                </a:cubicBezTo>
                <a:cubicBezTo>
                  <a:pt x="7561595" y="2685669"/>
                  <a:pt x="7548133" y="2693663"/>
                  <a:pt x="7522892" y="2699552"/>
                </a:cubicBezTo>
                <a:cubicBezTo>
                  <a:pt x="7497651" y="2705442"/>
                  <a:pt x="7469465" y="2710069"/>
                  <a:pt x="7438334" y="2713435"/>
                </a:cubicBezTo>
                <a:cubicBezTo>
                  <a:pt x="7407204" y="2716800"/>
                  <a:pt x="7377335" y="2718904"/>
                  <a:pt x="7348728" y="2719745"/>
                </a:cubicBezTo>
                <a:cubicBezTo>
                  <a:pt x="7320121" y="2720586"/>
                  <a:pt x="7299928" y="2721007"/>
                  <a:pt x="7288149" y="2721007"/>
                </a:cubicBezTo>
                <a:cubicBezTo>
                  <a:pt x="7251128" y="2721007"/>
                  <a:pt x="7212846" y="2720166"/>
                  <a:pt x="7173301" y="2718483"/>
                </a:cubicBezTo>
                <a:cubicBezTo>
                  <a:pt x="7133756" y="2716800"/>
                  <a:pt x="7095474" y="2710911"/>
                  <a:pt x="7058453" y="2700814"/>
                </a:cubicBezTo>
                <a:cubicBezTo>
                  <a:pt x="7031529" y="2692400"/>
                  <a:pt x="7016384" y="2682304"/>
                  <a:pt x="7013019" y="2670525"/>
                </a:cubicBezTo>
                <a:cubicBezTo>
                  <a:pt x="6996191" y="2497201"/>
                  <a:pt x="6984833" y="2323878"/>
                  <a:pt x="6978943" y="2150555"/>
                </a:cubicBezTo>
                <a:cubicBezTo>
                  <a:pt x="6973054" y="1977232"/>
                  <a:pt x="6970109" y="1803067"/>
                  <a:pt x="6970109" y="1628061"/>
                </a:cubicBezTo>
                <a:cubicBezTo>
                  <a:pt x="6970109" y="1532144"/>
                  <a:pt x="6970950" y="1437910"/>
                  <a:pt x="6972633" y="1345359"/>
                </a:cubicBezTo>
                <a:cubicBezTo>
                  <a:pt x="6974316" y="1252808"/>
                  <a:pt x="6976840" y="1158574"/>
                  <a:pt x="6980205" y="1062657"/>
                </a:cubicBezTo>
                <a:cubicBezTo>
                  <a:pt x="7008812" y="1042464"/>
                  <a:pt x="7041625" y="1024795"/>
                  <a:pt x="7078646" y="1009650"/>
                </a:cubicBezTo>
                <a:cubicBezTo>
                  <a:pt x="7115667" y="994506"/>
                  <a:pt x="7154370" y="982726"/>
                  <a:pt x="7194756" y="974313"/>
                </a:cubicBezTo>
                <a:cubicBezTo>
                  <a:pt x="7235142" y="965899"/>
                  <a:pt x="7275949" y="959589"/>
                  <a:pt x="7317176" y="955382"/>
                </a:cubicBezTo>
                <a:cubicBezTo>
                  <a:pt x="7358403" y="951175"/>
                  <a:pt x="7396686" y="949071"/>
                  <a:pt x="7432024" y="949071"/>
                </a:cubicBezTo>
                <a:close/>
                <a:moveTo>
                  <a:pt x="4512707" y="933927"/>
                </a:moveTo>
                <a:cubicBezTo>
                  <a:pt x="4583383" y="933927"/>
                  <a:pt x="4626293" y="941499"/>
                  <a:pt x="4641437" y="956644"/>
                </a:cubicBezTo>
                <a:cubicBezTo>
                  <a:pt x="4656582" y="975154"/>
                  <a:pt x="4669203" y="1023954"/>
                  <a:pt x="4679299" y="1103043"/>
                </a:cubicBezTo>
                <a:cubicBezTo>
                  <a:pt x="4701175" y="1271318"/>
                  <a:pt x="4714637" y="1439593"/>
                  <a:pt x="4719685" y="1607868"/>
                </a:cubicBezTo>
                <a:cubicBezTo>
                  <a:pt x="4724733" y="1776143"/>
                  <a:pt x="4727258" y="1944418"/>
                  <a:pt x="4727258" y="2112693"/>
                </a:cubicBezTo>
                <a:lnTo>
                  <a:pt x="4727258" y="2296954"/>
                </a:lnTo>
                <a:cubicBezTo>
                  <a:pt x="4727258" y="2305368"/>
                  <a:pt x="4726837" y="2326402"/>
                  <a:pt x="4725996" y="2360057"/>
                </a:cubicBezTo>
                <a:cubicBezTo>
                  <a:pt x="4725154" y="2393712"/>
                  <a:pt x="4723892" y="2429050"/>
                  <a:pt x="4722210" y="2466070"/>
                </a:cubicBezTo>
                <a:cubicBezTo>
                  <a:pt x="4720527" y="2503091"/>
                  <a:pt x="4718423" y="2537167"/>
                  <a:pt x="4715900" y="2568298"/>
                </a:cubicBezTo>
                <a:cubicBezTo>
                  <a:pt x="4713375" y="2599428"/>
                  <a:pt x="4710431" y="2616677"/>
                  <a:pt x="4707065" y="2620042"/>
                </a:cubicBezTo>
                <a:cubicBezTo>
                  <a:pt x="4688555" y="2638552"/>
                  <a:pt x="4660368" y="2657063"/>
                  <a:pt x="4622506" y="2675573"/>
                </a:cubicBezTo>
                <a:cubicBezTo>
                  <a:pt x="4584645" y="2694083"/>
                  <a:pt x="4543838" y="2710490"/>
                  <a:pt x="4500087" y="2724793"/>
                </a:cubicBezTo>
                <a:cubicBezTo>
                  <a:pt x="4456335" y="2739097"/>
                  <a:pt x="4413004" y="2750876"/>
                  <a:pt x="4370094" y="2760131"/>
                </a:cubicBezTo>
                <a:cubicBezTo>
                  <a:pt x="4327184" y="2769386"/>
                  <a:pt x="4290584" y="2774014"/>
                  <a:pt x="4260295" y="2774014"/>
                </a:cubicBezTo>
                <a:cubicBezTo>
                  <a:pt x="4231688" y="2774014"/>
                  <a:pt x="4198874" y="2759290"/>
                  <a:pt x="4161854" y="2729841"/>
                </a:cubicBezTo>
                <a:cubicBezTo>
                  <a:pt x="4124833" y="2700394"/>
                  <a:pt x="4087813" y="2665897"/>
                  <a:pt x="4050792" y="2626352"/>
                </a:cubicBezTo>
                <a:cubicBezTo>
                  <a:pt x="4013771" y="2586808"/>
                  <a:pt x="3979696" y="2546001"/>
                  <a:pt x="3948565" y="2503932"/>
                </a:cubicBezTo>
                <a:cubicBezTo>
                  <a:pt x="3917435" y="2461864"/>
                  <a:pt x="3892614" y="2428209"/>
                  <a:pt x="3874104" y="2402967"/>
                </a:cubicBezTo>
                <a:cubicBezTo>
                  <a:pt x="3833718" y="2347437"/>
                  <a:pt x="3800904" y="2304527"/>
                  <a:pt x="3775663" y="2274237"/>
                </a:cubicBezTo>
                <a:cubicBezTo>
                  <a:pt x="3779028" y="2301161"/>
                  <a:pt x="3781552" y="2336499"/>
                  <a:pt x="3783235" y="2380250"/>
                </a:cubicBezTo>
                <a:lnTo>
                  <a:pt x="3790808" y="2508981"/>
                </a:lnTo>
                <a:cubicBezTo>
                  <a:pt x="3792490" y="2530856"/>
                  <a:pt x="3793331" y="2551470"/>
                  <a:pt x="3793331" y="2570822"/>
                </a:cubicBezTo>
                <a:cubicBezTo>
                  <a:pt x="3793331" y="2590173"/>
                  <a:pt x="3793331" y="2609104"/>
                  <a:pt x="3793331" y="2627615"/>
                </a:cubicBezTo>
                <a:cubicBezTo>
                  <a:pt x="3793331" y="2662952"/>
                  <a:pt x="3790808" y="2685669"/>
                  <a:pt x="3785760" y="2695766"/>
                </a:cubicBezTo>
                <a:cubicBezTo>
                  <a:pt x="3773980" y="2704180"/>
                  <a:pt x="3755469" y="2710911"/>
                  <a:pt x="3730229" y="2715959"/>
                </a:cubicBezTo>
                <a:cubicBezTo>
                  <a:pt x="3704988" y="2721007"/>
                  <a:pt x="3677642" y="2724793"/>
                  <a:pt x="3648194" y="2727317"/>
                </a:cubicBezTo>
                <a:cubicBezTo>
                  <a:pt x="3618746" y="2729841"/>
                  <a:pt x="3590560" y="2731104"/>
                  <a:pt x="3563637" y="2731104"/>
                </a:cubicBezTo>
                <a:cubicBezTo>
                  <a:pt x="3536713" y="2731104"/>
                  <a:pt x="3515677" y="2731104"/>
                  <a:pt x="3500533" y="2731104"/>
                </a:cubicBezTo>
                <a:cubicBezTo>
                  <a:pt x="3490437" y="2731104"/>
                  <a:pt x="3473188" y="2730683"/>
                  <a:pt x="3448788" y="2729841"/>
                </a:cubicBezTo>
                <a:cubicBezTo>
                  <a:pt x="3424389" y="2729000"/>
                  <a:pt x="3398307" y="2727738"/>
                  <a:pt x="3370540" y="2726055"/>
                </a:cubicBezTo>
                <a:cubicBezTo>
                  <a:pt x="3342776" y="2724373"/>
                  <a:pt x="3317113" y="2721849"/>
                  <a:pt x="3293555" y="2718483"/>
                </a:cubicBezTo>
                <a:cubicBezTo>
                  <a:pt x="3269996" y="2715118"/>
                  <a:pt x="3254852" y="2710069"/>
                  <a:pt x="3248121" y="2703338"/>
                </a:cubicBezTo>
                <a:cubicBezTo>
                  <a:pt x="3239706" y="2630980"/>
                  <a:pt x="3233396" y="2559463"/>
                  <a:pt x="3229189" y="2488788"/>
                </a:cubicBezTo>
                <a:cubicBezTo>
                  <a:pt x="3224983" y="2418112"/>
                  <a:pt x="3221197" y="2346595"/>
                  <a:pt x="3217831" y="2274237"/>
                </a:cubicBezTo>
                <a:cubicBezTo>
                  <a:pt x="3214465" y="2193465"/>
                  <a:pt x="3211942" y="2113534"/>
                  <a:pt x="3210259" y="2034445"/>
                </a:cubicBezTo>
                <a:cubicBezTo>
                  <a:pt x="3208576" y="1955356"/>
                  <a:pt x="3207735" y="1875425"/>
                  <a:pt x="3207735" y="1794653"/>
                </a:cubicBezTo>
                <a:lnTo>
                  <a:pt x="3207735" y="1537192"/>
                </a:lnTo>
                <a:cubicBezTo>
                  <a:pt x="3207735" y="1496807"/>
                  <a:pt x="3208155" y="1458524"/>
                  <a:pt x="3208996" y="1422345"/>
                </a:cubicBezTo>
                <a:cubicBezTo>
                  <a:pt x="3209838" y="1386166"/>
                  <a:pt x="3211101" y="1352090"/>
                  <a:pt x="3212783" y="1320118"/>
                </a:cubicBezTo>
                <a:cubicBezTo>
                  <a:pt x="3214465" y="1283097"/>
                  <a:pt x="3215727" y="1248180"/>
                  <a:pt x="3216569" y="1215367"/>
                </a:cubicBezTo>
                <a:cubicBezTo>
                  <a:pt x="3217410" y="1182553"/>
                  <a:pt x="3217831" y="1151843"/>
                  <a:pt x="3217831" y="1123236"/>
                </a:cubicBezTo>
                <a:lnTo>
                  <a:pt x="3220356" y="1120712"/>
                </a:lnTo>
                <a:cubicBezTo>
                  <a:pt x="3243914" y="1103884"/>
                  <a:pt x="3273783" y="1085795"/>
                  <a:pt x="3309961" y="1066443"/>
                </a:cubicBezTo>
                <a:cubicBezTo>
                  <a:pt x="3346140" y="1047092"/>
                  <a:pt x="3385264" y="1029423"/>
                  <a:pt x="3427333" y="1013437"/>
                </a:cubicBezTo>
                <a:cubicBezTo>
                  <a:pt x="3469403" y="997451"/>
                  <a:pt x="3510629" y="983988"/>
                  <a:pt x="3551016" y="973051"/>
                </a:cubicBezTo>
                <a:cubicBezTo>
                  <a:pt x="3591402" y="962113"/>
                  <a:pt x="3626739" y="956644"/>
                  <a:pt x="3657029" y="956644"/>
                </a:cubicBezTo>
                <a:cubicBezTo>
                  <a:pt x="3665443" y="956644"/>
                  <a:pt x="3678063" y="958327"/>
                  <a:pt x="3694891" y="961692"/>
                </a:cubicBezTo>
                <a:cubicBezTo>
                  <a:pt x="3706670" y="965057"/>
                  <a:pt x="3719712" y="977258"/>
                  <a:pt x="3734015" y="998292"/>
                </a:cubicBezTo>
                <a:cubicBezTo>
                  <a:pt x="3748318" y="1019326"/>
                  <a:pt x="3762622" y="1042464"/>
                  <a:pt x="3776925" y="1067705"/>
                </a:cubicBezTo>
                <a:cubicBezTo>
                  <a:pt x="3791228" y="1092947"/>
                  <a:pt x="3803849" y="1117767"/>
                  <a:pt x="3814787" y="1142167"/>
                </a:cubicBezTo>
                <a:cubicBezTo>
                  <a:pt x="3825725" y="1166567"/>
                  <a:pt x="3833718" y="1183815"/>
                  <a:pt x="3838766" y="1193912"/>
                </a:cubicBezTo>
                <a:cubicBezTo>
                  <a:pt x="3852228" y="1225884"/>
                  <a:pt x="3866531" y="1258698"/>
                  <a:pt x="3881676" y="1292352"/>
                </a:cubicBezTo>
                <a:cubicBezTo>
                  <a:pt x="3896820" y="1326007"/>
                  <a:pt x="3911965" y="1361345"/>
                  <a:pt x="3927111" y="1398366"/>
                </a:cubicBezTo>
                <a:cubicBezTo>
                  <a:pt x="3942255" y="1435386"/>
                  <a:pt x="3957400" y="1471145"/>
                  <a:pt x="3972544" y="1505641"/>
                </a:cubicBezTo>
                <a:cubicBezTo>
                  <a:pt x="3987689" y="1540137"/>
                  <a:pt x="4001993" y="1574213"/>
                  <a:pt x="4015454" y="1607868"/>
                </a:cubicBezTo>
                <a:cubicBezTo>
                  <a:pt x="4028916" y="1641523"/>
                  <a:pt x="4041958" y="1672654"/>
                  <a:pt x="4054579" y="1701261"/>
                </a:cubicBezTo>
                <a:cubicBezTo>
                  <a:pt x="4067199" y="1729867"/>
                  <a:pt x="4079399" y="1755950"/>
                  <a:pt x="4091178" y="1779509"/>
                </a:cubicBezTo>
                <a:cubicBezTo>
                  <a:pt x="4114737" y="1829991"/>
                  <a:pt x="4132405" y="1861963"/>
                  <a:pt x="4144185" y="1875425"/>
                </a:cubicBezTo>
                <a:cubicBezTo>
                  <a:pt x="4142502" y="1856915"/>
                  <a:pt x="4140820" y="1835039"/>
                  <a:pt x="4139136" y="1809798"/>
                </a:cubicBezTo>
                <a:cubicBezTo>
                  <a:pt x="4137454" y="1784557"/>
                  <a:pt x="4134930" y="1756791"/>
                  <a:pt x="4131564" y="1726502"/>
                </a:cubicBezTo>
                <a:cubicBezTo>
                  <a:pt x="4128199" y="1696212"/>
                  <a:pt x="4125675" y="1664661"/>
                  <a:pt x="4123992" y="1631847"/>
                </a:cubicBezTo>
                <a:cubicBezTo>
                  <a:pt x="4122310" y="1599034"/>
                  <a:pt x="4119785" y="1565799"/>
                  <a:pt x="4116420" y="1532144"/>
                </a:cubicBezTo>
                <a:lnTo>
                  <a:pt x="4101275" y="1327690"/>
                </a:lnTo>
                <a:cubicBezTo>
                  <a:pt x="4096227" y="1258698"/>
                  <a:pt x="4093702" y="1200643"/>
                  <a:pt x="4093702" y="1153525"/>
                </a:cubicBezTo>
                <a:cubicBezTo>
                  <a:pt x="4093702" y="1096312"/>
                  <a:pt x="4097909" y="1056767"/>
                  <a:pt x="4106323" y="1034892"/>
                </a:cubicBezTo>
                <a:cubicBezTo>
                  <a:pt x="4165219" y="1002919"/>
                  <a:pt x="4230847" y="978099"/>
                  <a:pt x="4303204" y="960430"/>
                </a:cubicBezTo>
                <a:cubicBezTo>
                  <a:pt x="4375563" y="942761"/>
                  <a:pt x="4445397" y="933927"/>
                  <a:pt x="4512707" y="933927"/>
                </a:cubicBezTo>
                <a:close/>
                <a:moveTo>
                  <a:pt x="10466594" y="931403"/>
                </a:moveTo>
                <a:cubicBezTo>
                  <a:pt x="10616359" y="931403"/>
                  <a:pt x="10770751" y="936030"/>
                  <a:pt x="10929770" y="945285"/>
                </a:cubicBezTo>
                <a:cubicBezTo>
                  <a:pt x="11088791" y="954540"/>
                  <a:pt x="11242342" y="973471"/>
                  <a:pt x="11390423" y="1002078"/>
                </a:cubicBezTo>
                <a:cubicBezTo>
                  <a:pt x="11459417" y="1013857"/>
                  <a:pt x="11497278" y="1026478"/>
                  <a:pt x="11504008" y="1039940"/>
                </a:cubicBezTo>
                <a:cubicBezTo>
                  <a:pt x="11509057" y="1046671"/>
                  <a:pt x="11511581" y="1066023"/>
                  <a:pt x="11511581" y="1097995"/>
                </a:cubicBezTo>
                <a:cubicBezTo>
                  <a:pt x="11511581" y="1128284"/>
                  <a:pt x="11509057" y="1165305"/>
                  <a:pt x="11504008" y="1209056"/>
                </a:cubicBezTo>
                <a:cubicBezTo>
                  <a:pt x="11498961" y="1251125"/>
                  <a:pt x="11493912" y="1291511"/>
                  <a:pt x="11488864" y="1330214"/>
                </a:cubicBezTo>
                <a:cubicBezTo>
                  <a:pt x="11485498" y="1353773"/>
                  <a:pt x="11482554" y="1377752"/>
                  <a:pt x="11480029" y="1402152"/>
                </a:cubicBezTo>
                <a:cubicBezTo>
                  <a:pt x="11477505" y="1426552"/>
                  <a:pt x="11474561" y="1450531"/>
                  <a:pt x="11471195" y="1474090"/>
                </a:cubicBezTo>
                <a:lnTo>
                  <a:pt x="11466147" y="1496807"/>
                </a:lnTo>
                <a:cubicBezTo>
                  <a:pt x="11432492" y="1515317"/>
                  <a:pt x="11376121" y="1530461"/>
                  <a:pt x="11297030" y="1542241"/>
                </a:cubicBezTo>
                <a:cubicBezTo>
                  <a:pt x="11256644" y="1548972"/>
                  <a:pt x="11211632" y="1556124"/>
                  <a:pt x="11161990" y="1563696"/>
                </a:cubicBezTo>
                <a:cubicBezTo>
                  <a:pt x="11112350" y="1571268"/>
                  <a:pt x="11058081" y="1579261"/>
                  <a:pt x="10999183" y="1587675"/>
                </a:cubicBezTo>
                <a:cubicBezTo>
                  <a:pt x="10997502" y="1617965"/>
                  <a:pt x="10996239" y="1649937"/>
                  <a:pt x="10995397" y="1683592"/>
                </a:cubicBezTo>
                <a:cubicBezTo>
                  <a:pt x="10994556" y="1717247"/>
                  <a:pt x="10992453" y="1753426"/>
                  <a:pt x="10989087" y="1792129"/>
                </a:cubicBezTo>
                <a:cubicBezTo>
                  <a:pt x="10984039" y="1867853"/>
                  <a:pt x="10978990" y="1946101"/>
                  <a:pt x="10973943" y="2026873"/>
                </a:cubicBezTo>
                <a:cubicBezTo>
                  <a:pt x="10968894" y="2107645"/>
                  <a:pt x="10963846" y="2185893"/>
                  <a:pt x="10958797" y="2261616"/>
                </a:cubicBezTo>
                <a:cubicBezTo>
                  <a:pt x="10953750" y="2337340"/>
                  <a:pt x="10948701" y="2405491"/>
                  <a:pt x="10943653" y="2466070"/>
                </a:cubicBezTo>
                <a:cubicBezTo>
                  <a:pt x="10943653" y="2471119"/>
                  <a:pt x="10942391" y="2484160"/>
                  <a:pt x="10939867" y="2505194"/>
                </a:cubicBezTo>
                <a:cubicBezTo>
                  <a:pt x="10937343" y="2526229"/>
                  <a:pt x="10934819" y="2548946"/>
                  <a:pt x="10932294" y="2573346"/>
                </a:cubicBezTo>
                <a:cubicBezTo>
                  <a:pt x="10929770" y="2597746"/>
                  <a:pt x="10927246" y="2620042"/>
                  <a:pt x="10924721" y="2640235"/>
                </a:cubicBezTo>
                <a:cubicBezTo>
                  <a:pt x="10922198" y="2660428"/>
                  <a:pt x="10920095" y="2671366"/>
                  <a:pt x="10918411" y="2673049"/>
                </a:cubicBezTo>
                <a:cubicBezTo>
                  <a:pt x="10911682" y="2686511"/>
                  <a:pt x="10888543" y="2698290"/>
                  <a:pt x="10848998" y="2708387"/>
                </a:cubicBezTo>
                <a:cubicBezTo>
                  <a:pt x="10809454" y="2718483"/>
                  <a:pt x="10765702" y="2726476"/>
                  <a:pt x="10717743" y="2732366"/>
                </a:cubicBezTo>
                <a:cubicBezTo>
                  <a:pt x="10669786" y="2738255"/>
                  <a:pt x="10623931" y="2742462"/>
                  <a:pt x="10580179" y="2744986"/>
                </a:cubicBezTo>
                <a:cubicBezTo>
                  <a:pt x="10536427" y="2747510"/>
                  <a:pt x="10505297" y="2748773"/>
                  <a:pt x="10486787" y="2748773"/>
                </a:cubicBezTo>
                <a:cubicBezTo>
                  <a:pt x="10478372" y="2748773"/>
                  <a:pt x="10465753" y="2747090"/>
                  <a:pt x="10448925" y="2743724"/>
                </a:cubicBezTo>
                <a:cubicBezTo>
                  <a:pt x="10437145" y="2703338"/>
                  <a:pt x="10427050" y="2650332"/>
                  <a:pt x="10418635" y="2584704"/>
                </a:cubicBezTo>
                <a:cubicBezTo>
                  <a:pt x="10405173" y="2466912"/>
                  <a:pt x="10396760" y="2349119"/>
                  <a:pt x="10393393" y="2231327"/>
                </a:cubicBezTo>
                <a:cubicBezTo>
                  <a:pt x="10390027" y="2113534"/>
                  <a:pt x="10388345" y="1995742"/>
                  <a:pt x="10388345" y="1877949"/>
                </a:cubicBezTo>
                <a:lnTo>
                  <a:pt x="10388345" y="1756791"/>
                </a:lnTo>
                <a:lnTo>
                  <a:pt x="10388345" y="1650778"/>
                </a:lnTo>
                <a:cubicBezTo>
                  <a:pt x="10358056" y="1654144"/>
                  <a:pt x="10329029" y="1656668"/>
                  <a:pt x="10301263" y="1658350"/>
                </a:cubicBezTo>
                <a:cubicBezTo>
                  <a:pt x="10273497" y="1660033"/>
                  <a:pt x="10246154" y="1661716"/>
                  <a:pt x="10219230" y="1663399"/>
                </a:cubicBezTo>
                <a:cubicBezTo>
                  <a:pt x="10167064" y="1665081"/>
                  <a:pt x="10121630" y="1667606"/>
                  <a:pt x="10082926" y="1670971"/>
                </a:cubicBezTo>
                <a:cubicBezTo>
                  <a:pt x="10064416" y="1672654"/>
                  <a:pt x="10047589" y="1673495"/>
                  <a:pt x="10032443" y="1673495"/>
                </a:cubicBezTo>
                <a:cubicBezTo>
                  <a:pt x="10017299" y="1673495"/>
                  <a:pt x="10003837" y="1673495"/>
                  <a:pt x="9992057" y="1673495"/>
                </a:cubicBezTo>
                <a:cubicBezTo>
                  <a:pt x="9968500" y="1673495"/>
                  <a:pt x="9955879" y="1672654"/>
                  <a:pt x="9954196" y="1670971"/>
                </a:cubicBezTo>
                <a:cubicBezTo>
                  <a:pt x="9947465" y="1669288"/>
                  <a:pt x="9944100" y="1644047"/>
                  <a:pt x="9944100" y="1595247"/>
                </a:cubicBezTo>
                <a:cubicBezTo>
                  <a:pt x="9944100" y="1568323"/>
                  <a:pt x="9946203" y="1526255"/>
                  <a:pt x="9950410" y="1469041"/>
                </a:cubicBezTo>
                <a:cubicBezTo>
                  <a:pt x="9954617" y="1411828"/>
                  <a:pt x="9960506" y="1351669"/>
                  <a:pt x="9968079" y="1288566"/>
                </a:cubicBezTo>
                <a:cubicBezTo>
                  <a:pt x="9975651" y="1225463"/>
                  <a:pt x="9984486" y="1165725"/>
                  <a:pt x="9994582" y="1109353"/>
                </a:cubicBezTo>
                <a:cubicBezTo>
                  <a:pt x="10004679" y="1052981"/>
                  <a:pt x="10016458" y="1013857"/>
                  <a:pt x="10029920" y="991982"/>
                </a:cubicBezTo>
                <a:cubicBezTo>
                  <a:pt x="10043382" y="976837"/>
                  <a:pt x="10069885" y="965478"/>
                  <a:pt x="10109429" y="957906"/>
                </a:cubicBezTo>
                <a:cubicBezTo>
                  <a:pt x="10148975" y="950334"/>
                  <a:pt x="10192306" y="944444"/>
                  <a:pt x="10239423" y="940237"/>
                </a:cubicBezTo>
                <a:cubicBezTo>
                  <a:pt x="10286539" y="936030"/>
                  <a:pt x="10331553" y="933506"/>
                  <a:pt x="10374463" y="932665"/>
                </a:cubicBezTo>
                <a:cubicBezTo>
                  <a:pt x="10417373" y="931823"/>
                  <a:pt x="10448084" y="931403"/>
                  <a:pt x="10466594" y="931403"/>
                </a:cubicBezTo>
                <a:close/>
                <a:moveTo>
                  <a:pt x="522494" y="931403"/>
                </a:moveTo>
                <a:cubicBezTo>
                  <a:pt x="672259" y="931403"/>
                  <a:pt x="826651" y="936030"/>
                  <a:pt x="985671" y="945285"/>
                </a:cubicBezTo>
                <a:cubicBezTo>
                  <a:pt x="1144691" y="954540"/>
                  <a:pt x="1298242" y="973471"/>
                  <a:pt x="1446324" y="1002078"/>
                </a:cubicBezTo>
                <a:cubicBezTo>
                  <a:pt x="1515316" y="1013857"/>
                  <a:pt x="1553178" y="1026478"/>
                  <a:pt x="1559910" y="1039940"/>
                </a:cubicBezTo>
                <a:cubicBezTo>
                  <a:pt x="1564958" y="1046671"/>
                  <a:pt x="1567482" y="1066023"/>
                  <a:pt x="1567482" y="1097995"/>
                </a:cubicBezTo>
                <a:cubicBezTo>
                  <a:pt x="1567482" y="1128284"/>
                  <a:pt x="1564958" y="1165305"/>
                  <a:pt x="1559910" y="1209056"/>
                </a:cubicBezTo>
                <a:cubicBezTo>
                  <a:pt x="1554862" y="1251125"/>
                  <a:pt x="1549813" y="1291511"/>
                  <a:pt x="1544766" y="1330214"/>
                </a:cubicBezTo>
                <a:cubicBezTo>
                  <a:pt x="1541400" y="1353773"/>
                  <a:pt x="1538454" y="1377752"/>
                  <a:pt x="1535931" y="1402152"/>
                </a:cubicBezTo>
                <a:cubicBezTo>
                  <a:pt x="1533406" y="1426552"/>
                  <a:pt x="1530461" y="1450531"/>
                  <a:pt x="1527095" y="1474090"/>
                </a:cubicBezTo>
                <a:lnTo>
                  <a:pt x="1522047" y="1496807"/>
                </a:lnTo>
                <a:cubicBezTo>
                  <a:pt x="1488392" y="1515317"/>
                  <a:pt x="1432020" y="1530461"/>
                  <a:pt x="1352932" y="1542241"/>
                </a:cubicBezTo>
                <a:cubicBezTo>
                  <a:pt x="1312545" y="1548972"/>
                  <a:pt x="1267531" y="1556124"/>
                  <a:pt x="1217891" y="1563696"/>
                </a:cubicBezTo>
                <a:cubicBezTo>
                  <a:pt x="1168249" y="1571268"/>
                  <a:pt x="1113981" y="1579261"/>
                  <a:pt x="1055084" y="1587675"/>
                </a:cubicBezTo>
                <a:cubicBezTo>
                  <a:pt x="1053402" y="1617965"/>
                  <a:pt x="1052140" y="1649937"/>
                  <a:pt x="1051299" y="1683592"/>
                </a:cubicBezTo>
                <a:cubicBezTo>
                  <a:pt x="1050457" y="1717247"/>
                  <a:pt x="1048353" y="1753426"/>
                  <a:pt x="1044988" y="1792129"/>
                </a:cubicBezTo>
                <a:cubicBezTo>
                  <a:pt x="1039939" y="1867853"/>
                  <a:pt x="1034891" y="1946101"/>
                  <a:pt x="1029843" y="2026873"/>
                </a:cubicBezTo>
                <a:cubicBezTo>
                  <a:pt x="1024795" y="2107645"/>
                  <a:pt x="1019747" y="2185893"/>
                  <a:pt x="1014699" y="2261616"/>
                </a:cubicBezTo>
                <a:cubicBezTo>
                  <a:pt x="1009651" y="2337340"/>
                  <a:pt x="1004603" y="2405491"/>
                  <a:pt x="999554" y="2466070"/>
                </a:cubicBezTo>
                <a:cubicBezTo>
                  <a:pt x="999554" y="2471119"/>
                  <a:pt x="998291" y="2484160"/>
                  <a:pt x="995768" y="2505194"/>
                </a:cubicBezTo>
                <a:cubicBezTo>
                  <a:pt x="993243" y="2526229"/>
                  <a:pt x="990720" y="2548946"/>
                  <a:pt x="988195" y="2573346"/>
                </a:cubicBezTo>
                <a:cubicBezTo>
                  <a:pt x="985671" y="2597746"/>
                  <a:pt x="983147" y="2620042"/>
                  <a:pt x="980623" y="2640235"/>
                </a:cubicBezTo>
                <a:cubicBezTo>
                  <a:pt x="978099" y="2660428"/>
                  <a:pt x="975996" y="2671366"/>
                  <a:pt x="974312" y="2673049"/>
                </a:cubicBezTo>
                <a:cubicBezTo>
                  <a:pt x="967582" y="2686511"/>
                  <a:pt x="944444" y="2698290"/>
                  <a:pt x="904900" y="2708387"/>
                </a:cubicBezTo>
                <a:cubicBezTo>
                  <a:pt x="865354" y="2718483"/>
                  <a:pt x="821603" y="2726476"/>
                  <a:pt x="773645" y="2732366"/>
                </a:cubicBezTo>
                <a:cubicBezTo>
                  <a:pt x="725686" y="2738255"/>
                  <a:pt x="679831" y="2742462"/>
                  <a:pt x="636080" y="2744986"/>
                </a:cubicBezTo>
                <a:cubicBezTo>
                  <a:pt x="592328" y="2747510"/>
                  <a:pt x="561197" y="2748773"/>
                  <a:pt x="542687" y="2748773"/>
                </a:cubicBezTo>
                <a:cubicBezTo>
                  <a:pt x="534273" y="2748773"/>
                  <a:pt x="521653" y="2747090"/>
                  <a:pt x="504825" y="2743724"/>
                </a:cubicBezTo>
                <a:cubicBezTo>
                  <a:pt x="493046" y="2703338"/>
                  <a:pt x="482949" y="2650332"/>
                  <a:pt x="474536" y="2584704"/>
                </a:cubicBezTo>
                <a:cubicBezTo>
                  <a:pt x="461074" y="2466912"/>
                  <a:pt x="452660" y="2349119"/>
                  <a:pt x="449295" y="2231327"/>
                </a:cubicBezTo>
                <a:cubicBezTo>
                  <a:pt x="445929" y="2113534"/>
                  <a:pt x="444246" y="1995742"/>
                  <a:pt x="444246" y="1877949"/>
                </a:cubicBezTo>
                <a:lnTo>
                  <a:pt x="444246" y="1756791"/>
                </a:lnTo>
                <a:lnTo>
                  <a:pt x="444246" y="1650778"/>
                </a:lnTo>
                <a:cubicBezTo>
                  <a:pt x="413957" y="1654144"/>
                  <a:pt x="384929" y="1656668"/>
                  <a:pt x="357164" y="1658350"/>
                </a:cubicBezTo>
                <a:cubicBezTo>
                  <a:pt x="329398" y="1660033"/>
                  <a:pt x="302054" y="1661716"/>
                  <a:pt x="275130" y="1663399"/>
                </a:cubicBezTo>
                <a:cubicBezTo>
                  <a:pt x="222965" y="1665081"/>
                  <a:pt x="177530" y="1667606"/>
                  <a:pt x="138827" y="1670971"/>
                </a:cubicBezTo>
                <a:cubicBezTo>
                  <a:pt x="120317" y="1672654"/>
                  <a:pt x="103489" y="1673495"/>
                  <a:pt x="88345" y="1673495"/>
                </a:cubicBezTo>
                <a:cubicBezTo>
                  <a:pt x="73200" y="1673495"/>
                  <a:pt x="59738" y="1673495"/>
                  <a:pt x="47959" y="1673495"/>
                </a:cubicBezTo>
                <a:cubicBezTo>
                  <a:pt x="24400" y="1673495"/>
                  <a:pt x="11779" y="1672654"/>
                  <a:pt x="10097" y="1670971"/>
                </a:cubicBezTo>
                <a:cubicBezTo>
                  <a:pt x="3366" y="1669288"/>
                  <a:pt x="0" y="1644047"/>
                  <a:pt x="0" y="1595247"/>
                </a:cubicBezTo>
                <a:cubicBezTo>
                  <a:pt x="0" y="1568323"/>
                  <a:pt x="2104" y="1526255"/>
                  <a:pt x="6311" y="1469041"/>
                </a:cubicBezTo>
                <a:cubicBezTo>
                  <a:pt x="10517" y="1411828"/>
                  <a:pt x="16407" y="1351669"/>
                  <a:pt x="23979" y="1288566"/>
                </a:cubicBezTo>
                <a:cubicBezTo>
                  <a:pt x="31552" y="1225463"/>
                  <a:pt x="40386" y="1165725"/>
                  <a:pt x="50483" y="1109353"/>
                </a:cubicBezTo>
                <a:cubicBezTo>
                  <a:pt x="60579" y="1052981"/>
                  <a:pt x="72358" y="1013857"/>
                  <a:pt x="85820" y="991982"/>
                </a:cubicBezTo>
                <a:cubicBezTo>
                  <a:pt x="99283" y="976837"/>
                  <a:pt x="125786" y="965478"/>
                  <a:pt x="165330" y="957906"/>
                </a:cubicBezTo>
                <a:cubicBezTo>
                  <a:pt x="204875" y="950334"/>
                  <a:pt x="248206" y="944444"/>
                  <a:pt x="295323" y="940237"/>
                </a:cubicBezTo>
                <a:cubicBezTo>
                  <a:pt x="342440" y="936030"/>
                  <a:pt x="387453" y="933506"/>
                  <a:pt x="430364" y="932665"/>
                </a:cubicBezTo>
                <a:cubicBezTo>
                  <a:pt x="473274" y="931823"/>
                  <a:pt x="503984" y="931403"/>
                  <a:pt x="522494" y="931403"/>
                </a:cubicBezTo>
                <a:close/>
                <a:moveTo>
                  <a:pt x="9300687" y="923830"/>
                </a:moveTo>
                <a:cubicBezTo>
                  <a:pt x="9344438" y="923830"/>
                  <a:pt x="9384824" y="924671"/>
                  <a:pt x="9421845" y="926354"/>
                </a:cubicBezTo>
                <a:cubicBezTo>
                  <a:pt x="9458866" y="928037"/>
                  <a:pt x="9494202" y="930561"/>
                  <a:pt x="9527858" y="933927"/>
                </a:cubicBezTo>
                <a:cubicBezTo>
                  <a:pt x="9595168" y="942340"/>
                  <a:pt x="9644809" y="949913"/>
                  <a:pt x="9676781" y="956644"/>
                </a:cubicBezTo>
                <a:cubicBezTo>
                  <a:pt x="9752505" y="976837"/>
                  <a:pt x="9805511" y="1010492"/>
                  <a:pt x="9835801" y="1057609"/>
                </a:cubicBezTo>
                <a:cubicBezTo>
                  <a:pt x="9866090" y="1104726"/>
                  <a:pt x="9881235" y="1157732"/>
                  <a:pt x="9881235" y="1216629"/>
                </a:cubicBezTo>
                <a:cubicBezTo>
                  <a:pt x="9881235" y="1255332"/>
                  <a:pt x="9874504" y="1299083"/>
                  <a:pt x="9861042" y="1347883"/>
                </a:cubicBezTo>
                <a:cubicBezTo>
                  <a:pt x="9849263" y="1393317"/>
                  <a:pt x="9834117" y="1433703"/>
                  <a:pt x="9815608" y="1469041"/>
                </a:cubicBezTo>
                <a:cubicBezTo>
                  <a:pt x="9797097" y="1506062"/>
                  <a:pt x="9779429" y="1535510"/>
                  <a:pt x="9762601" y="1557386"/>
                </a:cubicBezTo>
                <a:cubicBezTo>
                  <a:pt x="9744091" y="1580944"/>
                  <a:pt x="9730629" y="1593565"/>
                  <a:pt x="9722215" y="1595247"/>
                </a:cubicBezTo>
                <a:cubicBezTo>
                  <a:pt x="9661636" y="1561592"/>
                  <a:pt x="9602739" y="1538875"/>
                  <a:pt x="9545527" y="1527096"/>
                </a:cubicBezTo>
                <a:cubicBezTo>
                  <a:pt x="9491679" y="1515317"/>
                  <a:pt x="9437831" y="1509427"/>
                  <a:pt x="9383983" y="1509427"/>
                </a:cubicBezTo>
                <a:cubicBezTo>
                  <a:pt x="9340231" y="1509427"/>
                  <a:pt x="9300687" y="1511951"/>
                  <a:pt x="9265348" y="1517000"/>
                </a:cubicBezTo>
                <a:cubicBezTo>
                  <a:pt x="9246839" y="1520365"/>
                  <a:pt x="9230011" y="1523731"/>
                  <a:pt x="9214867" y="1527096"/>
                </a:cubicBezTo>
                <a:cubicBezTo>
                  <a:pt x="9199721" y="1530461"/>
                  <a:pt x="9185418" y="1533827"/>
                  <a:pt x="9171956" y="1537192"/>
                </a:cubicBezTo>
                <a:cubicBezTo>
                  <a:pt x="9156811" y="1540558"/>
                  <a:pt x="9142508" y="1544765"/>
                  <a:pt x="9129046" y="1549813"/>
                </a:cubicBezTo>
                <a:cubicBezTo>
                  <a:pt x="9115584" y="1554861"/>
                  <a:pt x="9102121" y="1559910"/>
                  <a:pt x="9088660" y="1564958"/>
                </a:cubicBezTo>
                <a:cubicBezTo>
                  <a:pt x="9086977" y="1573372"/>
                  <a:pt x="9086136" y="1580944"/>
                  <a:pt x="9086136" y="1587675"/>
                </a:cubicBezTo>
                <a:cubicBezTo>
                  <a:pt x="9086136" y="1594406"/>
                  <a:pt x="9086136" y="1601137"/>
                  <a:pt x="9086136" y="1607868"/>
                </a:cubicBezTo>
                <a:lnTo>
                  <a:pt x="9086136" y="1643206"/>
                </a:lnTo>
                <a:cubicBezTo>
                  <a:pt x="9086136" y="1658350"/>
                  <a:pt x="9086977" y="1668447"/>
                  <a:pt x="9088660" y="1673495"/>
                </a:cubicBezTo>
                <a:cubicBezTo>
                  <a:pt x="9139142" y="1654985"/>
                  <a:pt x="9187101" y="1643206"/>
                  <a:pt x="9232535" y="1638158"/>
                </a:cubicBezTo>
                <a:cubicBezTo>
                  <a:pt x="9281335" y="1633109"/>
                  <a:pt x="9326769" y="1630585"/>
                  <a:pt x="9368837" y="1630585"/>
                </a:cubicBezTo>
                <a:cubicBezTo>
                  <a:pt x="9447927" y="1630585"/>
                  <a:pt x="9511030" y="1636475"/>
                  <a:pt x="9558147" y="1648254"/>
                </a:cubicBezTo>
                <a:cubicBezTo>
                  <a:pt x="9608630" y="1660033"/>
                  <a:pt x="9636395" y="1670130"/>
                  <a:pt x="9641443" y="1678544"/>
                </a:cubicBezTo>
                <a:cubicBezTo>
                  <a:pt x="9646491" y="1685274"/>
                  <a:pt x="9654064" y="1707992"/>
                  <a:pt x="9664160" y="1746695"/>
                </a:cubicBezTo>
                <a:cubicBezTo>
                  <a:pt x="9674257" y="1783716"/>
                  <a:pt x="9679306" y="1827467"/>
                  <a:pt x="9679306" y="1877949"/>
                </a:cubicBezTo>
                <a:cubicBezTo>
                  <a:pt x="9679306" y="1906556"/>
                  <a:pt x="9676781" y="1936004"/>
                  <a:pt x="9671733" y="1966294"/>
                </a:cubicBezTo>
                <a:cubicBezTo>
                  <a:pt x="9666684" y="1994901"/>
                  <a:pt x="9657429" y="2024349"/>
                  <a:pt x="9643967" y="2054638"/>
                </a:cubicBezTo>
                <a:cubicBezTo>
                  <a:pt x="9601899" y="2079879"/>
                  <a:pt x="9552258" y="2097548"/>
                  <a:pt x="9495044" y="2107645"/>
                </a:cubicBezTo>
                <a:cubicBezTo>
                  <a:pt x="9439513" y="2117741"/>
                  <a:pt x="9385664" y="2122790"/>
                  <a:pt x="9333500" y="2122790"/>
                </a:cubicBezTo>
                <a:cubicBezTo>
                  <a:pt x="9316672" y="2122790"/>
                  <a:pt x="9300266" y="2122369"/>
                  <a:pt x="9284280" y="2121527"/>
                </a:cubicBezTo>
                <a:cubicBezTo>
                  <a:pt x="9268293" y="2120686"/>
                  <a:pt x="9252728" y="2119424"/>
                  <a:pt x="9237584" y="2117741"/>
                </a:cubicBezTo>
                <a:cubicBezTo>
                  <a:pt x="9203929" y="2114376"/>
                  <a:pt x="9177004" y="2111852"/>
                  <a:pt x="9156811" y="2110169"/>
                </a:cubicBezTo>
                <a:cubicBezTo>
                  <a:pt x="9143350" y="2108486"/>
                  <a:pt x="9130308" y="2106803"/>
                  <a:pt x="9117688" y="2105121"/>
                </a:cubicBezTo>
                <a:cubicBezTo>
                  <a:pt x="9105066" y="2103438"/>
                  <a:pt x="9092866" y="2100914"/>
                  <a:pt x="9081087" y="2097548"/>
                </a:cubicBezTo>
                <a:lnTo>
                  <a:pt x="9081087" y="2127838"/>
                </a:lnTo>
                <a:lnTo>
                  <a:pt x="9081087" y="2155603"/>
                </a:lnTo>
                <a:cubicBezTo>
                  <a:pt x="9081087" y="2160652"/>
                  <a:pt x="9081507" y="2165700"/>
                  <a:pt x="9082349" y="2170748"/>
                </a:cubicBezTo>
                <a:cubicBezTo>
                  <a:pt x="9083191" y="2175796"/>
                  <a:pt x="9084452" y="2181686"/>
                  <a:pt x="9086136" y="2188417"/>
                </a:cubicBezTo>
                <a:cubicBezTo>
                  <a:pt x="9121473" y="2201879"/>
                  <a:pt x="9159335" y="2211134"/>
                  <a:pt x="9199721" y="2216182"/>
                </a:cubicBezTo>
                <a:cubicBezTo>
                  <a:pt x="9243473" y="2221230"/>
                  <a:pt x="9288907" y="2223755"/>
                  <a:pt x="9336024" y="2223755"/>
                </a:cubicBezTo>
                <a:cubicBezTo>
                  <a:pt x="9413431" y="2223755"/>
                  <a:pt x="9487472" y="2216182"/>
                  <a:pt x="9558147" y="2201037"/>
                </a:cubicBezTo>
                <a:cubicBezTo>
                  <a:pt x="9628823" y="2185893"/>
                  <a:pt x="9680987" y="2164017"/>
                  <a:pt x="9714643" y="2135410"/>
                </a:cubicBezTo>
                <a:cubicBezTo>
                  <a:pt x="9751663" y="2187575"/>
                  <a:pt x="9777746" y="2238899"/>
                  <a:pt x="9792891" y="2289382"/>
                </a:cubicBezTo>
                <a:cubicBezTo>
                  <a:pt x="9808035" y="2339864"/>
                  <a:pt x="9815608" y="2386140"/>
                  <a:pt x="9815608" y="2428209"/>
                </a:cubicBezTo>
                <a:cubicBezTo>
                  <a:pt x="9815608" y="2495519"/>
                  <a:pt x="9801304" y="2553574"/>
                  <a:pt x="9772698" y="2602373"/>
                </a:cubicBezTo>
                <a:cubicBezTo>
                  <a:pt x="9745774" y="2649490"/>
                  <a:pt x="9712959" y="2682304"/>
                  <a:pt x="9674257" y="2700814"/>
                </a:cubicBezTo>
                <a:cubicBezTo>
                  <a:pt x="9654064" y="2709228"/>
                  <a:pt x="9610312" y="2717642"/>
                  <a:pt x="9543002" y="2726055"/>
                </a:cubicBezTo>
                <a:cubicBezTo>
                  <a:pt x="9509347" y="2729421"/>
                  <a:pt x="9473589" y="2731945"/>
                  <a:pt x="9435727" y="2733628"/>
                </a:cubicBezTo>
                <a:cubicBezTo>
                  <a:pt x="9397865" y="2735311"/>
                  <a:pt x="9357058" y="2736152"/>
                  <a:pt x="9313307" y="2736152"/>
                </a:cubicBezTo>
                <a:cubicBezTo>
                  <a:pt x="9237584" y="2736152"/>
                  <a:pt x="9159335" y="2733628"/>
                  <a:pt x="9078563" y="2728580"/>
                </a:cubicBezTo>
                <a:cubicBezTo>
                  <a:pt x="9038177" y="2725214"/>
                  <a:pt x="8999053" y="2721428"/>
                  <a:pt x="8961191" y="2717221"/>
                </a:cubicBezTo>
                <a:cubicBezTo>
                  <a:pt x="8923330" y="2713014"/>
                  <a:pt x="8886730" y="2707545"/>
                  <a:pt x="8851392" y="2700814"/>
                </a:cubicBezTo>
                <a:cubicBezTo>
                  <a:pt x="8780716" y="2687352"/>
                  <a:pt x="8720137" y="2672207"/>
                  <a:pt x="8669656" y="2655380"/>
                </a:cubicBezTo>
                <a:cubicBezTo>
                  <a:pt x="8620855" y="2638552"/>
                  <a:pt x="8589724" y="2615835"/>
                  <a:pt x="8576262" y="2587228"/>
                </a:cubicBezTo>
                <a:cubicBezTo>
                  <a:pt x="8561118" y="2553574"/>
                  <a:pt x="8548497" y="2495519"/>
                  <a:pt x="8538401" y="2413064"/>
                </a:cubicBezTo>
                <a:cubicBezTo>
                  <a:pt x="8528304" y="2330609"/>
                  <a:pt x="8520732" y="2235534"/>
                  <a:pt x="8515684" y="2127838"/>
                </a:cubicBezTo>
                <a:cubicBezTo>
                  <a:pt x="8512319" y="2073990"/>
                  <a:pt x="8510214" y="2018880"/>
                  <a:pt x="8509374" y="1962508"/>
                </a:cubicBezTo>
                <a:cubicBezTo>
                  <a:pt x="8508532" y="1906135"/>
                  <a:pt x="8507269" y="1848501"/>
                  <a:pt x="8505587" y="1789605"/>
                </a:cubicBezTo>
                <a:cubicBezTo>
                  <a:pt x="8503904" y="1730709"/>
                  <a:pt x="8503062" y="1673916"/>
                  <a:pt x="8503062" y="1619227"/>
                </a:cubicBezTo>
                <a:cubicBezTo>
                  <a:pt x="8503062" y="1564537"/>
                  <a:pt x="8503062" y="1511951"/>
                  <a:pt x="8503062" y="1461469"/>
                </a:cubicBezTo>
                <a:lnTo>
                  <a:pt x="8503062" y="1176243"/>
                </a:lnTo>
                <a:cubicBezTo>
                  <a:pt x="8503062" y="1154367"/>
                  <a:pt x="8503062" y="1134174"/>
                  <a:pt x="8503062" y="1115664"/>
                </a:cubicBezTo>
                <a:cubicBezTo>
                  <a:pt x="8503062" y="1097153"/>
                  <a:pt x="8503904" y="1079485"/>
                  <a:pt x="8505587" y="1062657"/>
                </a:cubicBezTo>
                <a:lnTo>
                  <a:pt x="8505587" y="1070229"/>
                </a:lnTo>
                <a:cubicBezTo>
                  <a:pt x="8556070" y="1043305"/>
                  <a:pt x="8614966" y="1019747"/>
                  <a:pt x="8682276" y="999554"/>
                </a:cubicBezTo>
                <a:cubicBezTo>
                  <a:pt x="8747903" y="979361"/>
                  <a:pt x="8816055" y="964216"/>
                  <a:pt x="8886730" y="954120"/>
                </a:cubicBezTo>
                <a:cubicBezTo>
                  <a:pt x="8957405" y="944023"/>
                  <a:pt x="9028080" y="936451"/>
                  <a:pt x="9098756" y="931403"/>
                </a:cubicBezTo>
                <a:cubicBezTo>
                  <a:pt x="9169432" y="926354"/>
                  <a:pt x="9236742" y="923830"/>
                  <a:pt x="9300687" y="923830"/>
                </a:cubicBezTo>
                <a:close/>
                <a:moveTo>
                  <a:pt x="2346532" y="923830"/>
                </a:moveTo>
                <a:cubicBezTo>
                  <a:pt x="2479469" y="923830"/>
                  <a:pt x="2592213" y="941499"/>
                  <a:pt x="2684764" y="976837"/>
                </a:cubicBezTo>
                <a:cubicBezTo>
                  <a:pt x="2778998" y="1012174"/>
                  <a:pt x="2856405" y="1061816"/>
                  <a:pt x="2916984" y="1125760"/>
                </a:cubicBezTo>
                <a:cubicBezTo>
                  <a:pt x="2979245" y="1189705"/>
                  <a:pt x="3023839" y="1265428"/>
                  <a:pt x="3050762" y="1352931"/>
                </a:cubicBezTo>
                <a:cubicBezTo>
                  <a:pt x="3079369" y="1443800"/>
                  <a:pt x="3093672" y="1539717"/>
                  <a:pt x="3093672" y="1640682"/>
                </a:cubicBezTo>
                <a:cubicBezTo>
                  <a:pt x="3093672" y="1724819"/>
                  <a:pt x="3091569" y="1801384"/>
                  <a:pt x="3087362" y="1870377"/>
                </a:cubicBezTo>
                <a:cubicBezTo>
                  <a:pt x="3083155" y="1939370"/>
                  <a:pt x="3076845" y="2002473"/>
                  <a:pt x="3068431" y="2059686"/>
                </a:cubicBezTo>
                <a:cubicBezTo>
                  <a:pt x="3051603" y="2172431"/>
                  <a:pt x="3028887" y="2265823"/>
                  <a:pt x="3000280" y="2339864"/>
                </a:cubicBezTo>
                <a:cubicBezTo>
                  <a:pt x="2971673" y="2413905"/>
                  <a:pt x="2941384" y="2471119"/>
                  <a:pt x="2909411" y="2511505"/>
                </a:cubicBezTo>
                <a:cubicBezTo>
                  <a:pt x="2874074" y="2553574"/>
                  <a:pt x="2843784" y="2585546"/>
                  <a:pt x="2818543" y="2607422"/>
                </a:cubicBezTo>
                <a:cubicBezTo>
                  <a:pt x="2776474" y="2641076"/>
                  <a:pt x="2713372" y="2668000"/>
                  <a:pt x="2629234" y="2688193"/>
                </a:cubicBezTo>
                <a:cubicBezTo>
                  <a:pt x="2543414" y="2708387"/>
                  <a:pt x="2448338" y="2718483"/>
                  <a:pt x="2344007" y="2718483"/>
                </a:cubicBezTo>
                <a:lnTo>
                  <a:pt x="2341484" y="2721007"/>
                </a:lnTo>
                <a:cubicBezTo>
                  <a:pt x="2238836" y="2721007"/>
                  <a:pt x="2145443" y="2710911"/>
                  <a:pt x="2061305" y="2690718"/>
                </a:cubicBezTo>
                <a:cubicBezTo>
                  <a:pt x="1978850" y="2670525"/>
                  <a:pt x="1916589" y="2643601"/>
                  <a:pt x="1874520" y="2609946"/>
                </a:cubicBezTo>
                <a:cubicBezTo>
                  <a:pt x="1849279" y="2588070"/>
                  <a:pt x="1818989" y="2556098"/>
                  <a:pt x="1783652" y="2514029"/>
                </a:cubicBezTo>
                <a:cubicBezTo>
                  <a:pt x="1751679" y="2473643"/>
                  <a:pt x="1721390" y="2416429"/>
                  <a:pt x="1692784" y="2342388"/>
                </a:cubicBezTo>
                <a:cubicBezTo>
                  <a:pt x="1665859" y="2268347"/>
                  <a:pt x="1643142" y="2174955"/>
                  <a:pt x="1624631" y="2062211"/>
                </a:cubicBezTo>
                <a:cubicBezTo>
                  <a:pt x="1616219" y="2004997"/>
                  <a:pt x="1609908" y="1941473"/>
                  <a:pt x="1605701" y="1871639"/>
                </a:cubicBezTo>
                <a:cubicBezTo>
                  <a:pt x="1601494" y="1801805"/>
                  <a:pt x="1599391" y="1724819"/>
                  <a:pt x="1599391" y="1640682"/>
                </a:cubicBezTo>
                <a:cubicBezTo>
                  <a:pt x="1599391" y="1539717"/>
                  <a:pt x="1613694" y="1443800"/>
                  <a:pt x="1642301" y="1352931"/>
                </a:cubicBezTo>
                <a:cubicBezTo>
                  <a:pt x="1669225" y="1265428"/>
                  <a:pt x="1713818" y="1189705"/>
                  <a:pt x="1776079" y="1125760"/>
                </a:cubicBezTo>
                <a:cubicBezTo>
                  <a:pt x="1836658" y="1061816"/>
                  <a:pt x="1914065" y="1012174"/>
                  <a:pt x="2008299" y="976837"/>
                </a:cubicBezTo>
                <a:cubicBezTo>
                  <a:pt x="2102533" y="941499"/>
                  <a:pt x="2215277" y="923830"/>
                  <a:pt x="2346532" y="923830"/>
                </a:cubicBezTo>
                <a:close/>
                <a:moveTo>
                  <a:pt x="5641705" y="918782"/>
                </a:moveTo>
                <a:cubicBezTo>
                  <a:pt x="5729208" y="918782"/>
                  <a:pt x="5820497" y="931823"/>
                  <a:pt x="5915572" y="957906"/>
                </a:cubicBezTo>
                <a:cubicBezTo>
                  <a:pt x="6010648" y="983988"/>
                  <a:pt x="6092682" y="1025636"/>
                  <a:pt x="6161675" y="1082850"/>
                </a:cubicBezTo>
                <a:cubicBezTo>
                  <a:pt x="6191964" y="1108091"/>
                  <a:pt x="6209633" y="1128284"/>
                  <a:pt x="6214681" y="1143429"/>
                </a:cubicBezTo>
                <a:cubicBezTo>
                  <a:pt x="6219730" y="1163622"/>
                  <a:pt x="6210474" y="1199801"/>
                  <a:pt x="6186916" y="1251966"/>
                </a:cubicBezTo>
                <a:cubicBezTo>
                  <a:pt x="6158309" y="1312545"/>
                  <a:pt x="6126758" y="1372283"/>
                  <a:pt x="6092261" y="1431179"/>
                </a:cubicBezTo>
                <a:cubicBezTo>
                  <a:pt x="6057764" y="1490076"/>
                  <a:pt x="6021165" y="1547289"/>
                  <a:pt x="5982462" y="1602820"/>
                </a:cubicBezTo>
                <a:lnTo>
                  <a:pt x="5982462" y="1628061"/>
                </a:lnTo>
                <a:cubicBezTo>
                  <a:pt x="5977414" y="1623013"/>
                  <a:pt x="5964793" y="1612916"/>
                  <a:pt x="5944600" y="1597772"/>
                </a:cubicBezTo>
                <a:cubicBezTo>
                  <a:pt x="5910944" y="1572530"/>
                  <a:pt x="5869717" y="1547289"/>
                  <a:pt x="5820918" y="1522048"/>
                </a:cubicBezTo>
                <a:cubicBezTo>
                  <a:pt x="5772118" y="1496807"/>
                  <a:pt x="5725842" y="1484186"/>
                  <a:pt x="5682091" y="1484186"/>
                </a:cubicBezTo>
                <a:cubicBezTo>
                  <a:pt x="5646753" y="1484186"/>
                  <a:pt x="5617726" y="1493441"/>
                  <a:pt x="5595008" y="1511951"/>
                </a:cubicBezTo>
                <a:cubicBezTo>
                  <a:pt x="5572292" y="1530461"/>
                  <a:pt x="5554202" y="1553599"/>
                  <a:pt x="5540740" y="1581365"/>
                </a:cubicBezTo>
                <a:cubicBezTo>
                  <a:pt x="5527278" y="1609130"/>
                  <a:pt x="5518023" y="1639420"/>
                  <a:pt x="5512974" y="1672233"/>
                </a:cubicBezTo>
                <a:cubicBezTo>
                  <a:pt x="5507926" y="1705047"/>
                  <a:pt x="5504560" y="1735757"/>
                  <a:pt x="5502878" y="1764364"/>
                </a:cubicBezTo>
                <a:cubicBezTo>
                  <a:pt x="5501195" y="1787922"/>
                  <a:pt x="5500354" y="1810639"/>
                  <a:pt x="5500354" y="1832515"/>
                </a:cubicBezTo>
                <a:cubicBezTo>
                  <a:pt x="5500354" y="1854391"/>
                  <a:pt x="5500354" y="1874584"/>
                  <a:pt x="5500354" y="1893094"/>
                </a:cubicBezTo>
                <a:cubicBezTo>
                  <a:pt x="5500354" y="1911605"/>
                  <a:pt x="5501616" y="1941894"/>
                  <a:pt x="5504140" y="1983963"/>
                </a:cubicBezTo>
                <a:cubicBezTo>
                  <a:pt x="5506664" y="2026031"/>
                  <a:pt x="5512132" y="2068100"/>
                  <a:pt x="5520546" y="2110169"/>
                </a:cubicBezTo>
                <a:cubicBezTo>
                  <a:pt x="5528960" y="2152238"/>
                  <a:pt x="5541581" y="2189258"/>
                  <a:pt x="5558409" y="2221230"/>
                </a:cubicBezTo>
                <a:cubicBezTo>
                  <a:pt x="5575236" y="2253203"/>
                  <a:pt x="5597953" y="2269189"/>
                  <a:pt x="5626560" y="2269189"/>
                </a:cubicBezTo>
                <a:cubicBezTo>
                  <a:pt x="5643388" y="2269189"/>
                  <a:pt x="5654326" y="2264982"/>
                  <a:pt x="5659374" y="2256568"/>
                </a:cubicBezTo>
                <a:cubicBezTo>
                  <a:pt x="5662739" y="2249837"/>
                  <a:pt x="5666104" y="2232168"/>
                  <a:pt x="5669470" y="2203562"/>
                </a:cubicBezTo>
                <a:cubicBezTo>
                  <a:pt x="5671152" y="2190100"/>
                  <a:pt x="5671994" y="2175796"/>
                  <a:pt x="5671994" y="2160652"/>
                </a:cubicBezTo>
                <a:cubicBezTo>
                  <a:pt x="5671994" y="2145507"/>
                  <a:pt x="5671994" y="2128679"/>
                  <a:pt x="5671994" y="2110169"/>
                </a:cubicBezTo>
                <a:lnTo>
                  <a:pt x="5671994" y="2006680"/>
                </a:lnTo>
                <a:cubicBezTo>
                  <a:pt x="5671994" y="1988170"/>
                  <a:pt x="5671994" y="1972183"/>
                  <a:pt x="5671994" y="1958721"/>
                </a:cubicBezTo>
                <a:cubicBezTo>
                  <a:pt x="5671994" y="1945259"/>
                  <a:pt x="5672836" y="1932639"/>
                  <a:pt x="5674518" y="1920859"/>
                </a:cubicBezTo>
                <a:cubicBezTo>
                  <a:pt x="5677884" y="1907398"/>
                  <a:pt x="5686298" y="1897301"/>
                  <a:pt x="5699760" y="1890570"/>
                </a:cubicBezTo>
                <a:cubicBezTo>
                  <a:pt x="5736780" y="1872060"/>
                  <a:pt x="5775904" y="1860281"/>
                  <a:pt x="5817132" y="1855232"/>
                </a:cubicBezTo>
                <a:cubicBezTo>
                  <a:pt x="5858358" y="1850184"/>
                  <a:pt x="5899166" y="1847660"/>
                  <a:pt x="5939552" y="1847660"/>
                </a:cubicBezTo>
                <a:cubicBezTo>
                  <a:pt x="5958062" y="1847660"/>
                  <a:pt x="5981200" y="1848501"/>
                  <a:pt x="6008965" y="1850184"/>
                </a:cubicBezTo>
                <a:cubicBezTo>
                  <a:pt x="6036730" y="1851867"/>
                  <a:pt x="6065338" y="1855653"/>
                  <a:pt x="6094786" y="1861543"/>
                </a:cubicBezTo>
                <a:cubicBezTo>
                  <a:pt x="6124233" y="1867432"/>
                  <a:pt x="6150736" y="1876267"/>
                  <a:pt x="6174295" y="1888046"/>
                </a:cubicBezTo>
                <a:cubicBezTo>
                  <a:pt x="6197854" y="1899825"/>
                  <a:pt x="6213840" y="1914970"/>
                  <a:pt x="6222254" y="1933480"/>
                </a:cubicBezTo>
                <a:lnTo>
                  <a:pt x="6222254" y="1991535"/>
                </a:lnTo>
                <a:lnTo>
                  <a:pt x="6222254" y="2044542"/>
                </a:lnTo>
                <a:cubicBezTo>
                  <a:pt x="6222254" y="2078197"/>
                  <a:pt x="6220992" y="2126155"/>
                  <a:pt x="6218468" y="2188417"/>
                </a:cubicBezTo>
                <a:cubicBezTo>
                  <a:pt x="6215943" y="2250679"/>
                  <a:pt x="6209633" y="2315044"/>
                  <a:pt x="6199536" y="2381512"/>
                </a:cubicBezTo>
                <a:cubicBezTo>
                  <a:pt x="6189440" y="2447981"/>
                  <a:pt x="6175136" y="2509401"/>
                  <a:pt x="6156626" y="2565773"/>
                </a:cubicBezTo>
                <a:cubicBezTo>
                  <a:pt x="6138116" y="2622146"/>
                  <a:pt x="6112874" y="2660428"/>
                  <a:pt x="6080902" y="2680621"/>
                </a:cubicBezTo>
                <a:cubicBezTo>
                  <a:pt x="6005178" y="2707545"/>
                  <a:pt x="5926510" y="2726055"/>
                  <a:pt x="5844897" y="2736152"/>
                </a:cubicBezTo>
                <a:cubicBezTo>
                  <a:pt x="5763283" y="2746248"/>
                  <a:pt x="5682932" y="2751297"/>
                  <a:pt x="5603844" y="2751297"/>
                </a:cubicBezTo>
                <a:cubicBezTo>
                  <a:pt x="5464174" y="2751297"/>
                  <a:pt x="5345540" y="2729841"/>
                  <a:pt x="5247941" y="2686932"/>
                </a:cubicBezTo>
                <a:cubicBezTo>
                  <a:pt x="5150342" y="2644021"/>
                  <a:pt x="5070832" y="2584284"/>
                  <a:pt x="5009412" y="2507719"/>
                </a:cubicBezTo>
                <a:cubicBezTo>
                  <a:pt x="4947991" y="2431153"/>
                  <a:pt x="4903399" y="2340285"/>
                  <a:pt x="4875633" y="2235113"/>
                </a:cubicBezTo>
                <a:cubicBezTo>
                  <a:pt x="4847868" y="2129941"/>
                  <a:pt x="4833985" y="2015094"/>
                  <a:pt x="4833985" y="1890570"/>
                </a:cubicBezTo>
                <a:cubicBezTo>
                  <a:pt x="4833985" y="1759316"/>
                  <a:pt x="4849971" y="1635213"/>
                  <a:pt x="4881943" y="1518262"/>
                </a:cubicBezTo>
                <a:cubicBezTo>
                  <a:pt x="4913916" y="1401311"/>
                  <a:pt x="4962715" y="1298242"/>
                  <a:pt x="5028342" y="1209056"/>
                </a:cubicBezTo>
                <a:cubicBezTo>
                  <a:pt x="5093970" y="1119871"/>
                  <a:pt x="5177686" y="1049195"/>
                  <a:pt x="5279493" y="997030"/>
                </a:cubicBezTo>
                <a:cubicBezTo>
                  <a:pt x="5381300" y="944865"/>
                  <a:pt x="5502036" y="918782"/>
                  <a:pt x="5641705" y="918782"/>
                </a:cubicBezTo>
                <a:close/>
                <a:moveTo>
                  <a:pt x="9161859" y="426578"/>
                </a:moveTo>
                <a:cubicBezTo>
                  <a:pt x="9173639" y="428260"/>
                  <a:pt x="9192149" y="435833"/>
                  <a:pt x="9217390" y="449295"/>
                </a:cubicBezTo>
                <a:cubicBezTo>
                  <a:pt x="9229169" y="456026"/>
                  <a:pt x="9241370" y="462757"/>
                  <a:pt x="9253990" y="469488"/>
                </a:cubicBezTo>
                <a:cubicBezTo>
                  <a:pt x="9266611" y="476219"/>
                  <a:pt x="9279652" y="483791"/>
                  <a:pt x="9293114" y="492205"/>
                </a:cubicBezTo>
                <a:cubicBezTo>
                  <a:pt x="9306576" y="500618"/>
                  <a:pt x="9320880" y="509874"/>
                  <a:pt x="9336024" y="519970"/>
                </a:cubicBezTo>
                <a:cubicBezTo>
                  <a:pt x="9351169" y="530067"/>
                  <a:pt x="9366313" y="541004"/>
                  <a:pt x="9381459" y="552784"/>
                </a:cubicBezTo>
                <a:cubicBezTo>
                  <a:pt x="9396603" y="562880"/>
                  <a:pt x="9410906" y="572556"/>
                  <a:pt x="9424369" y="581811"/>
                </a:cubicBezTo>
                <a:cubicBezTo>
                  <a:pt x="9437831" y="591066"/>
                  <a:pt x="9450451" y="599901"/>
                  <a:pt x="9462230" y="608315"/>
                </a:cubicBezTo>
                <a:cubicBezTo>
                  <a:pt x="9474010" y="616728"/>
                  <a:pt x="9484948" y="625142"/>
                  <a:pt x="9495044" y="633556"/>
                </a:cubicBezTo>
                <a:cubicBezTo>
                  <a:pt x="9505141" y="641969"/>
                  <a:pt x="9514395" y="650383"/>
                  <a:pt x="9522809" y="658797"/>
                </a:cubicBezTo>
                <a:cubicBezTo>
                  <a:pt x="9539637" y="672259"/>
                  <a:pt x="9548051" y="681514"/>
                  <a:pt x="9548051" y="686562"/>
                </a:cubicBezTo>
                <a:cubicBezTo>
                  <a:pt x="9546367" y="694976"/>
                  <a:pt x="9538796" y="710962"/>
                  <a:pt x="9525334" y="734521"/>
                </a:cubicBezTo>
                <a:cubicBezTo>
                  <a:pt x="9518603" y="744617"/>
                  <a:pt x="9510189" y="754714"/>
                  <a:pt x="9500092" y="764810"/>
                </a:cubicBezTo>
                <a:cubicBezTo>
                  <a:pt x="9489996" y="774907"/>
                  <a:pt x="9479899" y="785003"/>
                  <a:pt x="9469802" y="795100"/>
                </a:cubicBezTo>
                <a:cubicBezTo>
                  <a:pt x="9449609" y="816976"/>
                  <a:pt x="9429416" y="834644"/>
                  <a:pt x="9409223" y="848106"/>
                </a:cubicBezTo>
                <a:cubicBezTo>
                  <a:pt x="9389030" y="861568"/>
                  <a:pt x="9371362" y="868299"/>
                  <a:pt x="9356217" y="868299"/>
                </a:cubicBezTo>
                <a:cubicBezTo>
                  <a:pt x="9349486" y="866617"/>
                  <a:pt x="9342334" y="864513"/>
                  <a:pt x="9334762" y="861989"/>
                </a:cubicBezTo>
                <a:cubicBezTo>
                  <a:pt x="9327190" y="859465"/>
                  <a:pt x="9317514" y="854837"/>
                  <a:pt x="9305734" y="848106"/>
                </a:cubicBezTo>
                <a:cubicBezTo>
                  <a:pt x="9295638" y="843058"/>
                  <a:pt x="9285541" y="837169"/>
                  <a:pt x="9275445" y="830437"/>
                </a:cubicBezTo>
                <a:cubicBezTo>
                  <a:pt x="9265348" y="823706"/>
                  <a:pt x="9255252" y="817817"/>
                  <a:pt x="9245155" y="812769"/>
                </a:cubicBezTo>
                <a:cubicBezTo>
                  <a:pt x="9231693" y="804355"/>
                  <a:pt x="9218231" y="796783"/>
                  <a:pt x="9204769" y="790052"/>
                </a:cubicBezTo>
                <a:cubicBezTo>
                  <a:pt x="9191307" y="783320"/>
                  <a:pt x="9177846" y="775748"/>
                  <a:pt x="9164384" y="767334"/>
                </a:cubicBezTo>
                <a:cubicBezTo>
                  <a:pt x="9150922" y="777431"/>
                  <a:pt x="9137039" y="786686"/>
                  <a:pt x="9122735" y="795100"/>
                </a:cubicBezTo>
                <a:cubicBezTo>
                  <a:pt x="9108432" y="803514"/>
                  <a:pt x="9094549" y="811927"/>
                  <a:pt x="9081087" y="820341"/>
                </a:cubicBezTo>
                <a:cubicBezTo>
                  <a:pt x="9070990" y="828755"/>
                  <a:pt x="9060895" y="835486"/>
                  <a:pt x="9050797" y="840534"/>
                </a:cubicBezTo>
                <a:cubicBezTo>
                  <a:pt x="9040702" y="845582"/>
                  <a:pt x="9029763" y="851472"/>
                  <a:pt x="9017984" y="858203"/>
                </a:cubicBezTo>
                <a:cubicBezTo>
                  <a:pt x="8997791" y="868299"/>
                  <a:pt x="8984329" y="873348"/>
                  <a:pt x="8977598" y="873348"/>
                </a:cubicBezTo>
                <a:cubicBezTo>
                  <a:pt x="8962454" y="873348"/>
                  <a:pt x="8943102" y="866617"/>
                  <a:pt x="8919544" y="853155"/>
                </a:cubicBezTo>
                <a:cubicBezTo>
                  <a:pt x="8909447" y="846424"/>
                  <a:pt x="8899351" y="838431"/>
                  <a:pt x="8889254" y="829175"/>
                </a:cubicBezTo>
                <a:cubicBezTo>
                  <a:pt x="8879158" y="819920"/>
                  <a:pt x="8869061" y="811086"/>
                  <a:pt x="8858965" y="802672"/>
                </a:cubicBezTo>
                <a:cubicBezTo>
                  <a:pt x="8838771" y="784162"/>
                  <a:pt x="8821944" y="764810"/>
                  <a:pt x="8808482" y="744617"/>
                </a:cubicBezTo>
                <a:cubicBezTo>
                  <a:pt x="8795020" y="724424"/>
                  <a:pt x="8788289" y="705914"/>
                  <a:pt x="8788289" y="689086"/>
                </a:cubicBezTo>
                <a:lnTo>
                  <a:pt x="8778192" y="686562"/>
                </a:lnTo>
                <a:cubicBezTo>
                  <a:pt x="8805117" y="666369"/>
                  <a:pt x="8830357" y="647018"/>
                  <a:pt x="8853916" y="628507"/>
                </a:cubicBezTo>
                <a:cubicBezTo>
                  <a:pt x="8877474" y="609997"/>
                  <a:pt x="8901874" y="592328"/>
                  <a:pt x="8927115" y="575501"/>
                </a:cubicBezTo>
                <a:cubicBezTo>
                  <a:pt x="8945626" y="560356"/>
                  <a:pt x="8965398" y="545632"/>
                  <a:pt x="8986433" y="531329"/>
                </a:cubicBezTo>
                <a:cubicBezTo>
                  <a:pt x="9007466" y="517025"/>
                  <a:pt x="9029763" y="503143"/>
                  <a:pt x="9053322" y="489681"/>
                </a:cubicBezTo>
                <a:cubicBezTo>
                  <a:pt x="9075198" y="476219"/>
                  <a:pt x="9095390" y="464439"/>
                  <a:pt x="9113901" y="454343"/>
                </a:cubicBezTo>
                <a:cubicBezTo>
                  <a:pt x="9132411" y="444246"/>
                  <a:pt x="9148397" y="434991"/>
                  <a:pt x="9161859" y="426578"/>
                </a:cubicBezTo>
                <a:close/>
                <a:moveTo>
                  <a:pt x="2336436" y="426578"/>
                </a:moveTo>
                <a:cubicBezTo>
                  <a:pt x="2348214" y="428260"/>
                  <a:pt x="2366725" y="435833"/>
                  <a:pt x="2391966" y="449295"/>
                </a:cubicBezTo>
                <a:cubicBezTo>
                  <a:pt x="2403745" y="456026"/>
                  <a:pt x="2415945" y="462757"/>
                  <a:pt x="2428565" y="469488"/>
                </a:cubicBezTo>
                <a:cubicBezTo>
                  <a:pt x="2441187" y="476219"/>
                  <a:pt x="2454227" y="483791"/>
                  <a:pt x="2467689" y="492205"/>
                </a:cubicBezTo>
                <a:cubicBezTo>
                  <a:pt x="2481152" y="500618"/>
                  <a:pt x="2495455" y="509874"/>
                  <a:pt x="2510599" y="519970"/>
                </a:cubicBezTo>
                <a:cubicBezTo>
                  <a:pt x="2525745" y="530067"/>
                  <a:pt x="2540889" y="541004"/>
                  <a:pt x="2556034" y="552784"/>
                </a:cubicBezTo>
                <a:cubicBezTo>
                  <a:pt x="2571179" y="562880"/>
                  <a:pt x="2585483" y="572556"/>
                  <a:pt x="2598944" y="581811"/>
                </a:cubicBezTo>
                <a:cubicBezTo>
                  <a:pt x="2612406" y="591066"/>
                  <a:pt x="2625027" y="599901"/>
                  <a:pt x="2636806" y="608315"/>
                </a:cubicBezTo>
                <a:cubicBezTo>
                  <a:pt x="2648585" y="616728"/>
                  <a:pt x="2659523" y="625142"/>
                  <a:pt x="2669619" y="633556"/>
                </a:cubicBezTo>
                <a:cubicBezTo>
                  <a:pt x="2679716" y="641969"/>
                  <a:pt x="2688972" y="650383"/>
                  <a:pt x="2697385" y="658797"/>
                </a:cubicBezTo>
                <a:cubicBezTo>
                  <a:pt x="2714212" y="672259"/>
                  <a:pt x="2722626" y="681514"/>
                  <a:pt x="2722626" y="686562"/>
                </a:cubicBezTo>
                <a:cubicBezTo>
                  <a:pt x="2720943" y="694976"/>
                  <a:pt x="2713372" y="710962"/>
                  <a:pt x="2699909" y="734521"/>
                </a:cubicBezTo>
                <a:cubicBezTo>
                  <a:pt x="2693178" y="744617"/>
                  <a:pt x="2684764" y="754714"/>
                  <a:pt x="2674667" y="764810"/>
                </a:cubicBezTo>
                <a:cubicBezTo>
                  <a:pt x="2664571" y="774907"/>
                  <a:pt x="2654475" y="785003"/>
                  <a:pt x="2644378" y="795100"/>
                </a:cubicBezTo>
                <a:cubicBezTo>
                  <a:pt x="2624186" y="816976"/>
                  <a:pt x="2603992" y="834644"/>
                  <a:pt x="2583799" y="848106"/>
                </a:cubicBezTo>
                <a:cubicBezTo>
                  <a:pt x="2563607" y="861568"/>
                  <a:pt x="2545937" y="868299"/>
                  <a:pt x="2530793" y="868299"/>
                </a:cubicBezTo>
                <a:cubicBezTo>
                  <a:pt x="2524061" y="866617"/>
                  <a:pt x="2516910" y="864513"/>
                  <a:pt x="2509337" y="861989"/>
                </a:cubicBezTo>
                <a:cubicBezTo>
                  <a:pt x="2501766" y="859465"/>
                  <a:pt x="2492090" y="854837"/>
                  <a:pt x="2480310" y="848106"/>
                </a:cubicBezTo>
                <a:cubicBezTo>
                  <a:pt x="2470214" y="843058"/>
                  <a:pt x="2460118" y="837169"/>
                  <a:pt x="2450020" y="830437"/>
                </a:cubicBezTo>
                <a:cubicBezTo>
                  <a:pt x="2439925" y="823706"/>
                  <a:pt x="2429827" y="817817"/>
                  <a:pt x="2419731" y="812769"/>
                </a:cubicBezTo>
                <a:cubicBezTo>
                  <a:pt x="2406269" y="804355"/>
                  <a:pt x="2392808" y="796783"/>
                  <a:pt x="2379346" y="790052"/>
                </a:cubicBezTo>
                <a:cubicBezTo>
                  <a:pt x="2365884" y="783320"/>
                  <a:pt x="2352421" y="775748"/>
                  <a:pt x="2338959" y="767334"/>
                </a:cubicBezTo>
                <a:cubicBezTo>
                  <a:pt x="2325497" y="777431"/>
                  <a:pt x="2311614" y="786686"/>
                  <a:pt x="2297311" y="795100"/>
                </a:cubicBezTo>
                <a:cubicBezTo>
                  <a:pt x="2283007" y="803514"/>
                  <a:pt x="2269125" y="811927"/>
                  <a:pt x="2255663" y="820341"/>
                </a:cubicBezTo>
                <a:cubicBezTo>
                  <a:pt x="2245566" y="828755"/>
                  <a:pt x="2235470" y="835486"/>
                  <a:pt x="2225374" y="840534"/>
                </a:cubicBezTo>
                <a:cubicBezTo>
                  <a:pt x="2215277" y="845582"/>
                  <a:pt x="2204340" y="851472"/>
                  <a:pt x="2192560" y="858203"/>
                </a:cubicBezTo>
                <a:cubicBezTo>
                  <a:pt x="2172368" y="868299"/>
                  <a:pt x="2158905" y="873348"/>
                  <a:pt x="2152174" y="873348"/>
                </a:cubicBezTo>
                <a:cubicBezTo>
                  <a:pt x="2137029" y="873348"/>
                  <a:pt x="2117677" y="866617"/>
                  <a:pt x="2094119" y="853155"/>
                </a:cubicBezTo>
                <a:cubicBezTo>
                  <a:pt x="2084023" y="846424"/>
                  <a:pt x="2073927" y="838431"/>
                  <a:pt x="2063829" y="829175"/>
                </a:cubicBezTo>
                <a:cubicBezTo>
                  <a:pt x="2053734" y="819920"/>
                  <a:pt x="2043636" y="811086"/>
                  <a:pt x="2033540" y="802672"/>
                </a:cubicBezTo>
                <a:cubicBezTo>
                  <a:pt x="2013347" y="784162"/>
                  <a:pt x="1996519" y="764810"/>
                  <a:pt x="1983057" y="744617"/>
                </a:cubicBezTo>
                <a:cubicBezTo>
                  <a:pt x="1969595" y="724424"/>
                  <a:pt x="1962864" y="705914"/>
                  <a:pt x="1962864" y="689086"/>
                </a:cubicBezTo>
                <a:lnTo>
                  <a:pt x="1952768" y="686562"/>
                </a:lnTo>
                <a:cubicBezTo>
                  <a:pt x="1979692" y="666369"/>
                  <a:pt x="2004933" y="647018"/>
                  <a:pt x="2028492" y="628507"/>
                </a:cubicBezTo>
                <a:cubicBezTo>
                  <a:pt x="2052050" y="609997"/>
                  <a:pt x="2076450" y="592328"/>
                  <a:pt x="2101692" y="575501"/>
                </a:cubicBezTo>
                <a:cubicBezTo>
                  <a:pt x="2120201" y="560356"/>
                  <a:pt x="2139974" y="545632"/>
                  <a:pt x="2161008" y="531329"/>
                </a:cubicBezTo>
                <a:cubicBezTo>
                  <a:pt x="2182042" y="517025"/>
                  <a:pt x="2204340" y="503143"/>
                  <a:pt x="2227897" y="489681"/>
                </a:cubicBezTo>
                <a:cubicBezTo>
                  <a:pt x="2249773" y="476219"/>
                  <a:pt x="2269966" y="464439"/>
                  <a:pt x="2288477" y="454343"/>
                </a:cubicBezTo>
                <a:cubicBezTo>
                  <a:pt x="2306987" y="444246"/>
                  <a:pt x="2322974" y="434991"/>
                  <a:pt x="2336436" y="426578"/>
                </a:cubicBezTo>
                <a:close/>
                <a:moveTo>
                  <a:pt x="9698363" y="79226"/>
                </a:moveTo>
                <a:lnTo>
                  <a:pt x="9709594" y="82034"/>
                </a:lnTo>
                <a:cubicBezTo>
                  <a:pt x="9724739" y="88344"/>
                  <a:pt x="9739884" y="102227"/>
                  <a:pt x="9755029" y="123682"/>
                </a:cubicBezTo>
                <a:cubicBezTo>
                  <a:pt x="9775222" y="150606"/>
                  <a:pt x="9792891" y="180896"/>
                  <a:pt x="9808035" y="214551"/>
                </a:cubicBezTo>
                <a:cubicBezTo>
                  <a:pt x="9816448" y="231379"/>
                  <a:pt x="9823600" y="247365"/>
                  <a:pt x="9829491" y="262509"/>
                </a:cubicBezTo>
                <a:cubicBezTo>
                  <a:pt x="9835380" y="277654"/>
                  <a:pt x="9840007" y="292799"/>
                  <a:pt x="9843372" y="307944"/>
                </a:cubicBezTo>
                <a:cubicBezTo>
                  <a:pt x="9851787" y="338233"/>
                  <a:pt x="9854310" y="358426"/>
                  <a:pt x="9850945" y="368523"/>
                </a:cubicBezTo>
                <a:cubicBezTo>
                  <a:pt x="9825704" y="390398"/>
                  <a:pt x="9792049" y="409750"/>
                  <a:pt x="9749980" y="426578"/>
                </a:cubicBezTo>
                <a:cubicBezTo>
                  <a:pt x="9704546" y="443405"/>
                  <a:pt x="9659112" y="458550"/>
                  <a:pt x="9613678" y="472012"/>
                </a:cubicBezTo>
                <a:cubicBezTo>
                  <a:pt x="9568244" y="483791"/>
                  <a:pt x="9527858" y="493888"/>
                  <a:pt x="9492519" y="502301"/>
                </a:cubicBezTo>
                <a:cubicBezTo>
                  <a:pt x="9457182" y="509032"/>
                  <a:pt x="9436989" y="511556"/>
                  <a:pt x="9431940" y="509874"/>
                </a:cubicBezTo>
                <a:cubicBezTo>
                  <a:pt x="9426893" y="508191"/>
                  <a:pt x="9418479" y="498936"/>
                  <a:pt x="9406699" y="482108"/>
                </a:cubicBezTo>
                <a:cubicBezTo>
                  <a:pt x="9401652" y="473695"/>
                  <a:pt x="9396603" y="465281"/>
                  <a:pt x="9391555" y="456867"/>
                </a:cubicBezTo>
                <a:cubicBezTo>
                  <a:pt x="9386506" y="448453"/>
                  <a:pt x="9381459" y="440039"/>
                  <a:pt x="9376410" y="431626"/>
                </a:cubicBezTo>
                <a:cubicBezTo>
                  <a:pt x="9371362" y="423212"/>
                  <a:pt x="9366734" y="414378"/>
                  <a:pt x="9362527" y="405122"/>
                </a:cubicBezTo>
                <a:cubicBezTo>
                  <a:pt x="9358321" y="395867"/>
                  <a:pt x="9354534" y="387033"/>
                  <a:pt x="9351169" y="378619"/>
                </a:cubicBezTo>
                <a:cubicBezTo>
                  <a:pt x="9344438" y="363474"/>
                  <a:pt x="9341073" y="350854"/>
                  <a:pt x="9341073" y="340757"/>
                </a:cubicBezTo>
                <a:cubicBezTo>
                  <a:pt x="9341073" y="327295"/>
                  <a:pt x="9356217" y="307102"/>
                  <a:pt x="9386506" y="280178"/>
                </a:cubicBezTo>
                <a:cubicBezTo>
                  <a:pt x="9401652" y="266716"/>
                  <a:pt x="9418058" y="252834"/>
                  <a:pt x="9435727" y="238530"/>
                </a:cubicBezTo>
                <a:cubicBezTo>
                  <a:pt x="9453396" y="224226"/>
                  <a:pt x="9472326" y="209503"/>
                  <a:pt x="9492519" y="194358"/>
                </a:cubicBezTo>
                <a:cubicBezTo>
                  <a:pt x="9512712" y="179213"/>
                  <a:pt x="9532905" y="165330"/>
                  <a:pt x="9553099" y="152710"/>
                </a:cubicBezTo>
                <a:cubicBezTo>
                  <a:pt x="9573292" y="140089"/>
                  <a:pt x="9593485" y="127889"/>
                  <a:pt x="9613678" y="116110"/>
                </a:cubicBezTo>
                <a:cubicBezTo>
                  <a:pt x="9643967" y="99703"/>
                  <a:pt x="9668104" y="88502"/>
                  <a:pt x="9686088" y="82508"/>
                </a:cubicBezTo>
                <a:close/>
                <a:moveTo>
                  <a:pt x="9694450" y="78248"/>
                </a:moveTo>
                <a:lnTo>
                  <a:pt x="9702022" y="78248"/>
                </a:lnTo>
                <a:lnTo>
                  <a:pt x="9698363" y="79226"/>
                </a:lnTo>
                <a:close/>
                <a:moveTo>
                  <a:pt x="2765537" y="0"/>
                </a:moveTo>
                <a:cubicBezTo>
                  <a:pt x="2773951" y="0"/>
                  <a:pt x="2785309" y="421"/>
                  <a:pt x="2799612" y="1262"/>
                </a:cubicBezTo>
                <a:cubicBezTo>
                  <a:pt x="2813915" y="2104"/>
                  <a:pt x="2821909" y="2524"/>
                  <a:pt x="2823591" y="2524"/>
                </a:cubicBezTo>
                <a:cubicBezTo>
                  <a:pt x="2833688" y="12621"/>
                  <a:pt x="2842522" y="23138"/>
                  <a:pt x="2850095" y="34076"/>
                </a:cubicBezTo>
                <a:cubicBezTo>
                  <a:pt x="2857666" y="45014"/>
                  <a:pt x="2865660" y="55531"/>
                  <a:pt x="2874074" y="65627"/>
                </a:cubicBezTo>
                <a:cubicBezTo>
                  <a:pt x="2882488" y="79090"/>
                  <a:pt x="2889218" y="93813"/>
                  <a:pt x="2894266" y="109800"/>
                </a:cubicBezTo>
                <a:cubicBezTo>
                  <a:pt x="2899315" y="125786"/>
                  <a:pt x="2903522" y="140510"/>
                  <a:pt x="2906887" y="153972"/>
                </a:cubicBezTo>
                <a:cubicBezTo>
                  <a:pt x="2910252" y="164068"/>
                  <a:pt x="2914459" y="177530"/>
                  <a:pt x="2919508" y="194358"/>
                </a:cubicBezTo>
                <a:cubicBezTo>
                  <a:pt x="2924557" y="211185"/>
                  <a:pt x="2927922" y="226330"/>
                  <a:pt x="2929605" y="239792"/>
                </a:cubicBezTo>
                <a:cubicBezTo>
                  <a:pt x="2931287" y="251571"/>
                  <a:pt x="2931287" y="265033"/>
                  <a:pt x="2929605" y="280178"/>
                </a:cubicBezTo>
                <a:cubicBezTo>
                  <a:pt x="2927922" y="295323"/>
                  <a:pt x="2927922" y="307944"/>
                  <a:pt x="2929605" y="318040"/>
                </a:cubicBezTo>
                <a:cubicBezTo>
                  <a:pt x="2921191" y="328137"/>
                  <a:pt x="2909411" y="337392"/>
                  <a:pt x="2894266" y="345806"/>
                </a:cubicBezTo>
                <a:cubicBezTo>
                  <a:pt x="2879122" y="354219"/>
                  <a:pt x="2867342" y="361792"/>
                  <a:pt x="2858929" y="368523"/>
                </a:cubicBezTo>
                <a:cubicBezTo>
                  <a:pt x="2850516" y="373571"/>
                  <a:pt x="2842943" y="379881"/>
                  <a:pt x="2836212" y="387454"/>
                </a:cubicBezTo>
                <a:cubicBezTo>
                  <a:pt x="2829481" y="395026"/>
                  <a:pt x="2823591" y="400495"/>
                  <a:pt x="2818543" y="403860"/>
                </a:cubicBezTo>
                <a:cubicBezTo>
                  <a:pt x="2815177" y="407226"/>
                  <a:pt x="2811812" y="409750"/>
                  <a:pt x="2808447" y="411433"/>
                </a:cubicBezTo>
                <a:cubicBezTo>
                  <a:pt x="2801715" y="418164"/>
                  <a:pt x="2798350" y="422371"/>
                  <a:pt x="2798350" y="424053"/>
                </a:cubicBezTo>
                <a:lnTo>
                  <a:pt x="2798350" y="469488"/>
                </a:lnTo>
                <a:lnTo>
                  <a:pt x="2798350" y="484632"/>
                </a:lnTo>
                <a:cubicBezTo>
                  <a:pt x="2796667" y="496412"/>
                  <a:pt x="2794985" y="503143"/>
                  <a:pt x="2793301" y="504825"/>
                </a:cubicBezTo>
                <a:cubicBezTo>
                  <a:pt x="2788253" y="504825"/>
                  <a:pt x="2783205" y="505667"/>
                  <a:pt x="2778156" y="507349"/>
                </a:cubicBezTo>
                <a:cubicBezTo>
                  <a:pt x="2771426" y="507349"/>
                  <a:pt x="2760909" y="508612"/>
                  <a:pt x="2746606" y="511136"/>
                </a:cubicBezTo>
                <a:cubicBezTo>
                  <a:pt x="2732303" y="513660"/>
                  <a:pt x="2720943" y="514922"/>
                  <a:pt x="2712529" y="514922"/>
                </a:cubicBezTo>
                <a:cubicBezTo>
                  <a:pt x="2704115" y="514922"/>
                  <a:pt x="2696964" y="515343"/>
                  <a:pt x="2691075" y="516184"/>
                </a:cubicBezTo>
                <a:cubicBezTo>
                  <a:pt x="2685185" y="517025"/>
                  <a:pt x="2678033" y="517446"/>
                  <a:pt x="2669619" y="517446"/>
                </a:cubicBezTo>
                <a:lnTo>
                  <a:pt x="2624186" y="517446"/>
                </a:lnTo>
                <a:cubicBezTo>
                  <a:pt x="2615772" y="517446"/>
                  <a:pt x="2609462" y="517025"/>
                  <a:pt x="2605255" y="516184"/>
                </a:cubicBezTo>
                <a:cubicBezTo>
                  <a:pt x="2601048" y="515343"/>
                  <a:pt x="2597261" y="514922"/>
                  <a:pt x="2593895" y="514922"/>
                </a:cubicBezTo>
                <a:cubicBezTo>
                  <a:pt x="2582117" y="513239"/>
                  <a:pt x="2576228" y="510715"/>
                  <a:pt x="2576228" y="507349"/>
                </a:cubicBezTo>
                <a:cubicBezTo>
                  <a:pt x="2576228" y="503984"/>
                  <a:pt x="2576228" y="499777"/>
                  <a:pt x="2576228" y="494729"/>
                </a:cubicBezTo>
                <a:cubicBezTo>
                  <a:pt x="2576228" y="489681"/>
                  <a:pt x="2575385" y="482950"/>
                  <a:pt x="2573703" y="474536"/>
                </a:cubicBezTo>
                <a:cubicBezTo>
                  <a:pt x="2573703" y="466122"/>
                  <a:pt x="2573703" y="462336"/>
                  <a:pt x="2573703" y="463177"/>
                </a:cubicBezTo>
                <a:cubicBezTo>
                  <a:pt x="2573703" y="464019"/>
                  <a:pt x="2572862" y="460232"/>
                  <a:pt x="2571179" y="451819"/>
                </a:cubicBezTo>
                <a:lnTo>
                  <a:pt x="2571179" y="401336"/>
                </a:lnTo>
                <a:cubicBezTo>
                  <a:pt x="2571179" y="392923"/>
                  <a:pt x="2571179" y="385771"/>
                  <a:pt x="2571179" y="379881"/>
                </a:cubicBezTo>
                <a:cubicBezTo>
                  <a:pt x="2571179" y="373992"/>
                  <a:pt x="2572021" y="369364"/>
                  <a:pt x="2573703" y="365999"/>
                </a:cubicBezTo>
                <a:cubicBezTo>
                  <a:pt x="2573703" y="360950"/>
                  <a:pt x="2581276" y="355061"/>
                  <a:pt x="2596420" y="348330"/>
                </a:cubicBezTo>
                <a:cubicBezTo>
                  <a:pt x="2606517" y="336550"/>
                  <a:pt x="2620820" y="323930"/>
                  <a:pt x="2639330" y="310468"/>
                </a:cubicBezTo>
                <a:cubicBezTo>
                  <a:pt x="2647743" y="305419"/>
                  <a:pt x="2655316" y="299951"/>
                  <a:pt x="2662047" y="294061"/>
                </a:cubicBezTo>
                <a:cubicBezTo>
                  <a:pt x="2668778" y="288171"/>
                  <a:pt x="2675510" y="283544"/>
                  <a:pt x="2682240" y="280178"/>
                </a:cubicBezTo>
                <a:cubicBezTo>
                  <a:pt x="2687288" y="276813"/>
                  <a:pt x="2692337" y="274289"/>
                  <a:pt x="2697385" y="272606"/>
                </a:cubicBezTo>
                <a:cubicBezTo>
                  <a:pt x="2702433" y="270923"/>
                  <a:pt x="2705799" y="268399"/>
                  <a:pt x="2707481" y="265033"/>
                </a:cubicBezTo>
                <a:lnTo>
                  <a:pt x="2694861" y="232220"/>
                </a:lnTo>
                <a:cubicBezTo>
                  <a:pt x="2691495" y="232220"/>
                  <a:pt x="2681399" y="236427"/>
                  <a:pt x="2664571" y="244840"/>
                </a:cubicBezTo>
                <a:cubicBezTo>
                  <a:pt x="2656157" y="251571"/>
                  <a:pt x="2648585" y="257040"/>
                  <a:pt x="2641854" y="261247"/>
                </a:cubicBezTo>
                <a:cubicBezTo>
                  <a:pt x="2635123" y="265454"/>
                  <a:pt x="2627551" y="270923"/>
                  <a:pt x="2619137" y="277654"/>
                </a:cubicBezTo>
                <a:cubicBezTo>
                  <a:pt x="2602310" y="287751"/>
                  <a:pt x="2584641" y="298689"/>
                  <a:pt x="2566130" y="310468"/>
                </a:cubicBezTo>
                <a:cubicBezTo>
                  <a:pt x="2559400" y="317199"/>
                  <a:pt x="2553089" y="323088"/>
                  <a:pt x="2547199" y="328137"/>
                </a:cubicBezTo>
                <a:cubicBezTo>
                  <a:pt x="2541310" y="333185"/>
                  <a:pt x="2536682" y="338233"/>
                  <a:pt x="2533317" y="343281"/>
                </a:cubicBezTo>
                <a:lnTo>
                  <a:pt x="2530793" y="350854"/>
                </a:lnTo>
                <a:cubicBezTo>
                  <a:pt x="2527427" y="350854"/>
                  <a:pt x="2519855" y="345806"/>
                  <a:pt x="2508076" y="335709"/>
                </a:cubicBezTo>
                <a:cubicBezTo>
                  <a:pt x="2503027" y="328978"/>
                  <a:pt x="2497559" y="321406"/>
                  <a:pt x="2491669" y="312992"/>
                </a:cubicBezTo>
                <a:cubicBezTo>
                  <a:pt x="2485779" y="304578"/>
                  <a:pt x="2478628" y="296164"/>
                  <a:pt x="2470214" y="287751"/>
                </a:cubicBezTo>
                <a:cubicBezTo>
                  <a:pt x="2465166" y="279337"/>
                  <a:pt x="2459697" y="269240"/>
                  <a:pt x="2453807" y="257461"/>
                </a:cubicBezTo>
                <a:cubicBezTo>
                  <a:pt x="2447917" y="245682"/>
                  <a:pt x="2441607" y="233061"/>
                  <a:pt x="2434876" y="219599"/>
                </a:cubicBezTo>
                <a:cubicBezTo>
                  <a:pt x="2429827" y="206137"/>
                  <a:pt x="2426463" y="190151"/>
                  <a:pt x="2424779" y="171641"/>
                </a:cubicBezTo>
                <a:cubicBezTo>
                  <a:pt x="2423097" y="153130"/>
                  <a:pt x="2421415" y="137144"/>
                  <a:pt x="2419731" y="123682"/>
                </a:cubicBezTo>
                <a:cubicBezTo>
                  <a:pt x="2423097" y="116951"/>
                  <a:pt x="2428145" y="109379"/>
                  <a:pt x="2434876" y="100965"/>
                </a:cubicBezTo>
                <a:cubicBezTo>
                  <a:pt x="2441607" y="92551"/>
                  <a:pt x="2450020" y="85820"/>
                  <a:pt x="2460118" y="80772"/>
                </a:cubicBezTo>
                <a:cubicBezTo>
                  <a:pt x="2470214" y="72358"/>
                  <a:pt x="2481572" y="66048"/>
                  <a:pt x="2494193" y="61841"/>
                </a:cubicBezTo>
                <a:cubicBezTo>
                  <a:pt x="2506814" y="57635"/>
                  <a:pt x="2519855" y="52165"/>
                  <a:pt x="2533317" y="45434"/>
                </a:cubicBezTo>
                <a:cubicBezTo>
                  <a:pt x="2546779" y="42069"/>
                  <a:pt x="2560241" y="38282"/>
                  <a:pt x="2573703" y="34076"/>
                </a:cubicBezTo>
                <a:cubicBezTo>
                  <a:pt x="2587165" y="29869"/>
                  <a:pt x="2602310" y="26083"/>
                  <a:pt x="2619137" y="22717"/>
                </a:cubicBezTo>
                <a:cubicBezTo>
                  <a:pt x="2632599" y="17669"/>
                  <a:pt x="2646061" y="14303"/>
                  <a:pt x="2659523" y="12621"/>
                </a:cubicBezTo>
                <a:cubicBezTo>
                  <a:pt x="2672985" y="10938"/>
                  <a:pt x="2685606" y="8414"/>
                  <a:pt x="2697385" y="5048"/>
                </a:cubicBezTo>
                <a:cubicBezTo>
                  <a:pt x="2710847" y="3366"/>
                  <a:pt x="2723468" y="2104"/>
                  <a:pt x="2735247" y="1262"/>
                </a:cubicBezTo>
                <a:cubicBezTo>
                  <a:pt x="2747026" y="421"/>
                  <a:pt x="2757123" y="0"/>
                  <a:pt x="2765537" y="0"/>
                </a:cubicBezTo>
                <a:close/>
              </a:path>
            </a:pathLst>
          </a:custGeom>
          <a:solidFill>
            <a:schemeClr val="bg1"/>
          </a:solidFill>
          <a:ln w="7620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9900">
              <a:solidFill>
                <a:srgbClr val="FE9F95"/>
              </a:solidFill>
              <a:latin typeface="SVN-Dumpling" panose="02000000000000000000" pitchFamily="2" charset="0"/>
            </a:endParaRPr>
          </a:p>
        </p:txBody>
      </p:sp>
    </p:spTree>
    <p:extLst>
      <p:ext uri="{BB962C8B-B14F-4D97-AF65-F5344CB8AC3E}">
        <p14:creationId xmlns:p14="http://schemas.microsoft.com/office/powerpoint/2010/main" val="269130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2060634"/>
            <a:ext cx="13208121" cy="574087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64157" y="3321290"/>
            <a:ext cx="11775843"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Về nhà trao đổi với bố, mẹ người thân để kiểm tra xem trong gia đình mình có xuất hiện một trong những nguyên nhân gây hỏa hoạn như trên không.</a:t>
            </a:r>
            <a:endParaRPr kumimoji="0" lang="en-US" sz="5400" b="0" i="1"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94B5604-F3DD-49FE-BF1F-57156468F429}"/>
              </a:ext>
            </a:extLst>
          </p:cNvPr>
          <p:cNvSpPr txBox="1"/>
          <p:nvPr/>
        </p:nvSpPr>
        <p:spPr>
          <a:xfrm>
            <a:off x="3978729" y="2002811"/>
            <a:ext cx="11691258" cy="161582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a:ln>
                  <a:noFill/>
                </a:ln>
                <a:solidFill>
                  <a:prstClr val="white"/>
                </a:solidFill>
                <a:effectLst/>
                <a:uLnTx/>
                <a:uFillTx/>
                <a:latin typeface="SVN-Hole Hearted" panose="020B0A06020104020203" pitchFamily="34" charset="0"/>
                <a:ea typeface="字魂59号-创粗黑"/>
                <a:cs typeface="+mn-cs"/>
              </a:rPr>
              <a:t>SINH HOẠT LỚP</a:t>
            </a:r>
          </a:p>
        </p:txBody>
      </p:sp>
      <p:sp>
        <p:nvSpPr>
          <p:cNvPr id="3" name="TextBox 2">
            <a:extLst>
              <a:ext uri="{FF2B5EF4-FFF2-40B4-BE49-F238E27FC236}">
                <a16:creationId xmlns:a16="http://schemas.microsoft.com/office/drawing/2014/main" id="{CE857ABE-192A-CFC1-A81B-1ACA1EB0FC41}"/>
              </a:ext>
            </a:extLst>
          </p:cNvPr>
          <p:cNvSpPr txBox="1"/>
          <p:nvPr/>
        </p:nvSpPr>
        <p:spPr>
          <a:xfrm>
            <a:off x="3978729" y="2002271"/>
            <a:ext cx="11691258" cy="161582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dirty="0">
                <a:ln>
                  <a:noFill/>
                </a:ln>
                <a:solidFill>
                  <a:srgbClr val="FFFF00"/>
                </a:solidFill>
                <a:effectLst/>
                <a:uLnTx/>
                <a:uFillTx/>
                <a:latin typeface="SVN-Hole Hearted" panose="020B0A06020104020203" pitchFamily="34" charset="0"/>
                <a:ea typeface="字魂59号-创粗黑"/>
                <a:cs typeface="+mn-cs"/>
              </a:rPr>
              <a:t>SINH </a:t>
            </a:r>
            <a:r>
              <a:rPr kumimoji="0" lang="en-US" sz="9900" b="0" i="0" u="none" strike="noStrike" kern="1200" cap="none" spc="0" normalizeH="0" baseline="0" noProof="0">
                <a:ln>
                  <a:noFill/>
                </a:ln>
                <a:solidFill>
                  <a:srgbClr val="FFFF00"/>
                </a:solidFill>
                <a:effectLst/>
                <a:uLnTx/>
                <a:uFillTx/>
                <a:latin typeface="SVN-Hole Hearted" panose="020B0A06020104020203" pitchFamily="34" charset="0"/>
                <a:ea typeface="字魂59号-创粗黑"/>
                <a:cs typeface="+mn-cs"/>
              </a:rPr>
              <a:t>HOẠT LỚP</a:t>
            </a:r>
            <a:endParaRPr kumimoji="0" lang="en-US" sz="9900" b="0" i="0" u="none" strike="noStrike" kern="1200" cap="none" spc="0" normalizeH="0" baseline="0" noProof="0" dirty="0">
              <a:ln>
                <a:noFill/>
              </a:ln>
              <a:solidFill>
                <a:srgbClr val="FFFF00"/>
              </a:solidFill>
              <a:effectLst/>
              <a:uLnTx/>
              <a:uFillTx/>
              <a:latin typeface="SVN-Hole Hearted" panose="020B0A06020104020203" pitchFamily="34" charset="0"/>
              <a:ea typeface="字魂59号-创粗黑"/>
              <a:cs typeface="+mn-cs"/>
            </a:endParaRPr>
          </a:p>
        </p:txBody>
      </p:sp>
      <p:pic>
        <p:nvPicPr>
          <p:cNvPr id="15" name="Picture 14">
            <a:extLst>
              <a:ext uri="{FF2B5EF4-FFF2-40B4-BE49-F238E27FC236}">
                <a16:creationId xmlns:a16="http://schemas.microsoft.com/office/drawing/2014/main"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55950" y="3457350"/>
            <a:ext cx="5143500" cy="51435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id="{C232E1E7-C2CC-B6C5-8AB0-F6323F8A629B}"/>
                  </a:ext>
                </a:extLst>
              </p14:cNvPr>
              <p14:cNvContentPartPr/>
              <p14:nvPr/>
            </p14:nvContentPartPr>
            <p14:xfrm>
              <a:off x="-300645" y="1085130"/>
              <a:ext cx="540" cy="54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7"/>
              <a:stretch>
                <a:fillRect/>
              </a:stretch>
            </p:blipFill>
            <p:spPr>
              <a:xfrm>
                <a:off x="-314145" y="1071630"/>
                <a:ext cx="27000" cy="27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id="{5DDEFE3C-2BA7-684D-962E-9ED04BEDEA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3489" y="6479354"/>
            <a:ext cx="2900363" cy="289183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8A1D145-6790-053F-AF30-F355C3CB1BFE}"/>
              </a:ext>
            </a:extLst>
          </p:cNvPr>
          <p:cNvGrpSpPr/>
          <p:nvPr/>
        </p:nvGrpSpPr>
        <p:grpSpPr>
          <a:xfrm>
            <a:off x="2627700" y="7892640"/>
            <a:ext cx="441180" cy="141642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2"/>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4"/>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6"/>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3671730" y="8600850"/>
              <a:ext cx="540" cy="540"/>
            </p14:xfrm>
          </p:contentPart>
        </mc:Choice>
        <mc:Fallback xmlns="">
          <p:pic>
            <p:nvPicPr>
              <p:cNvPr id="84" name="Ink 83">
                <a:extLst>
                  <a:ext uri="{FF2B5EF4-FFF2-40B4-BE49-F238E27FC236}">
                    <a16:creationId xmlns:a16="http://schemas.microsoft.com/office/drawing/2014/main" id="{2942BA1C-09A4-C735-489D-41848F0B36B4}"/>
                  </a:ext>
                </a:extLst>
              </p:cNvPr>
              <p:cNvPicPr/>
              <p:nvPr/>
            </p:nvPicPr>
            <p:blipFill>
              <a:blip r:embed="rId18"/>
              <a:stretch>
                <a:fillRect/>
              </a:stretch>
            </p:blipFill>
            <p:spPr>
              <a:xfrm>
                <a:off x="3658230" y="8587350"/>
                <a:ext cx="27000" cy="27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3586005" y="8512830"/>
              <a:ext cx="24840" cy="187920"/>
            </p14:xfrm>
          </p:contentPart>
        </mc:Choice>
        <mc:Fallback xmlns="">
          <p:pic>
            <p:nvPicPr>
              <p:cNvPr id="85" name="Ink 84">
                <a:extLst>
                  <a:ext uri="{FF2B5EF4-FFF2-40B4-BE49-F238E27FC236}">
                    <a16:creationId xmlns:a16="http://schemas.microsoft.com/office/drawing/2014/main" id="{12EE68B6-5214-8731-BF5B-8050EA55E166}"/>
                  </a:ext>
                </a:extLst>
              </p:cNvPr>
              <p:cNvPicPr/>
              <p:nvPr/>
            </p:nvPicPr>
            <p:blipFill>
              <a:blip r:embed="rId20"/>
              <a:stretch>
                <a:fillRect/>
              </a:stretch>
            </p:blipFill>
            <p:spPr>
              <a:xfrm>
                <a:off x="3577005" y="8503830"/>
                <a:ext cx="42480" cy="20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943515" y="2599830"/>
              <a:ext cx="540" cy="540"/>
            </p14:xfrm>
          </p:contentPart>
        </mc:Choice>
        <mc:Fallback xmlns="">
          <p:pic>
            <p:nvPicPr>
              <p:cNvPr id="86" name="Ink 85">
                <a:extLst>
                  <a:ext uri="{FF2B5EF4-FFF2-40B4-BE49-F238E27FC236}">
                    <a16:creationId xmlns:a16="http://schemas.microsoft.com/office/drawing/2014/main" id="{DD44B9F9-2AFF-5F08-1975-90FA463DEC5A}"/>
                  </a:ext>
                </a:extLst>
              </p:cNvPr>
              <p:cNvPicPr/>
              <p:nvPr/>
            </p:nvPicPr>
            <p:blipFill>
              <a:blip r:embed="rId22"/>
              <a:stretch>
                <a:fillRect/>
              </a:stretch>
            </p:blipFill>
            <p:spPr>
              <a:xfrm>
                <a:off x="-957015" y="2586330"/>
                <a:ext cx="27000" cy="27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id="{8DEF9ADA-40C8-539D-FF63-511C1651D1DA}"/>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7384601" y="2857500"/>
            <a:ext cx="11144250" cy="742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850880" cy="7524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Chủ đề</a:t>
            </a:r>
          </a:p>
          <a:p>
            <a:pPr marL="0" marR="0" lvl="0" indent="0" algn="ctr" defTabSz="914400" rtl="0" eaLnBrk="1" fontAlgn="auto" latinLnBrk="0" hangingPunct="1">
              <a:lnSpc>
                <a:spcPts val="6571"/>
              </a:lnSpc>
              <a:spcBef>
                <a:spcPts val="0"/>
              </a:spcBef>
              <a:spcAft>
                <a:spcPts val="0"/>
              </a:spcAft>
              <a:buClrTx/>
              <a:buSzTx/>
              <a:buFontTx/>
              <a:buNone/>
              <a:tabLst/>
              <a:defRPr/>
            </a:pPr>
            <a:r>
              <a:rPr kumimoji="0" lang="vi-VN"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2</a:t>
            </a:r>
            <a:endPar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endParaRPr>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1202628"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marL="0" marR="0" lvl="0" indent="0" algn="ctr" defTabSz="914400" rtl="0" eaLnBrk="1" fontAlgn="auto" latinLnBrk="0" hangingPunct="1">
              <a:lnSpc>
                <a:spcPts val="7277"/>
              </a:lnSpc>
              <a:spcBef>
                <a:spcPts val="0"/>
              </a:spcBef>
              <a:spcAft>
                <a:spcPts val="0"/>
              </a:spcAft>
              <a:buClrTx/>
              <a:buSzTx/>
              <a:buFontTx/>
              <a:buNone/>
              <a:tabLst/>
              <a:defRPr/>
            </a:pPr>
            <a:r>
              <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7</a:t>
            </a:r>
            <a:endPar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Hộp Văn bản 8">
            <a:extLst>
              <a:ext uri="{FF2B5EF4-FFF2-40B4-BE49-F238E27FC236}">
                <a16:creationId xmlns:a16="http://schemas.microsoft.com/office/drawing/2014/main" id="{0319B431-3EFC-7C2D-CAD6-674C0E02EF4D}"/>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13" name="Freeform 2"/>
          <p:cNvSpPr/>
          <p:nvPr/>
        </p:nvSpPr>
        <p:spPr>
          <a:xfrm>
            <a:off x="762000" y="3042721"/>
            <a:ext cx="8077200" cy="3669216"/>
          </a:xfrm>
          <a:custGeom>
            <a:avLst/>
            <a:gdLst/>
            <a:ahLst/>
            <a:cxnLst/>
            <a:rect l="l" t="t" r="r" b="b"/>
            <a:pathLst>
              <a:path w="13805668" h="6583578">
                <a:moveTo>
                  <a:pt x="0" y="0"/>
                </a:moveTo>
                <a:lnTo>
                  <a:pt x="13805667" y="0"/>
                </a:lnTo>
                <a:lnTo>
                  <a:pt x="13805667" y="6583578"/>
                </a:lnTo>
                <a:lnTo>
                  <a:pt x="0" y="65835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ộp Văn bản 21">
            <a:extLst>
              <a:ext uri="{FF2B5EF4-FFF2-40B4-BE49-F238E27FC236}">
                <a16:creationId xmlns:a16="http://schemas.microsoft.com/office/drawing/2014/main" id="{E323024A-F4D5-8876-3BE4-0F577C0305E3}"/>
              </a:ext>
            </a:extLst>
          </p:cNvPr>
          <p:cNvSpPr txBox="1">
            <a:spLocks noChangeAspect="1"/>
          </p:cNvSpPr>
          <p:nvPr/>
        </p:nvSpPr>
        <p:spPr>
          <a:xfrm>
            <a:off x="4277888" y="249233"/>
            <a:ext cx="9564013" cy="1919097"/>
          </a:xfrm>
          <a:custGeom>
            <a:avLst/>
            <a:gdLst/>
            <a:ahLst/>
            <a:cxnLst/>
            <a:rect l="l" t="t" r="r" b="b"/>
            <a:pathLst>
              <a:path w="9564013" h="1919097">
                <a:moveTo>
                  <a:pt x="6417182" y="1805940"/>
                </a:moveTo>
                <a:cubicBezTo>
                  <a:pt x="6432828" y="1805940"/>
                  <a:pt x="6446100" y="1811528"/>
                  <a:pt x="6456997" y="1822704"/>
                </a:cubicBezTo>
                <a:cubicBezTo>
                  <a:pt x="6467893" y="1833880"/>
                  <a:pt x="6473342" y="1847291"/>
                  <a:pt x="6473342" y="1862938"/>
                </a:cubicBezTo>
                <a:cubicBezTo>
                  <a:pt x="6473342" y="1878584"/>
                  <a:pt x="6467893" y="1891856"/>
                  <a:pt x="6456997" y="1902752"/>
                </a:cubicBezTo>
                <a:cubicBezTo>
                  <a:pt x="6446100" y="1913649"/>
                  <a:pt x="6432828" y="1919097"/>
                  <a:pt x="6417182" y="1919097"/>
                </a:cubicBezTo>
                <a:cubicBezTo>
                  <a:pt x="6401536" y="1919097"/>
                  <a:pt x="6388124" y="1913649"/>
                  <a:pt x="6376948" y="1902752"/>
                </a:cubicBezTo>
                <a:cubicBezTo>
                  <a:pt x="6365772" y="1891856"/>
                  <a:pt x="6360184" y="1878584"/>
                  <a:pt x="6360184" y="1862938"/>
                </a:cubicBezTo>
                <a:cubicBezTo>
                  <a:pt x="6360184" y="1847291"/>
                  <a:pt x="6365633" y="1833880"/>
                  <a:pt x="6376530" y="1822704"/>
                </a:cubicBezTo>
                <a:cubicBezTo>
                  <a:pt x="6387426" y="1811528"/>
                  <a:pt x="6400977" y="1805940"/>
                  <a:pt x="6417182" y="1805940"/>
                </a:cubicBezTo>
                <a:close/>
                <a:moveTo>
                  <a:pt x="2543937" y="1236802"/>
                </a:moveTo>
                <a:lnTo>
                  <a:pt x="2465984" y="1536878"/>
                </a:lnTo>
                <a:lnTo>
                  <a:pt x="2624403" y="1536878"/>
                </a:lnTo>
                <a:close/>
                <a:moveTo>
                  <a:pt x="238886" y="1236802"/>
                </a:moveTo>
                <a:lnTo>
                  <a:pt x="160934" y="1536878"/>
                </a:lnTo>
                <a:lnTo>
                  <a:pt x="319354" y="1536878"/>
                </a:lnTo>
                <a:close/>
                <a:moveTo>
                  <a:pt x="9092869" y="1209980"/>
                </a:moveTo>
                <a:cubicBezTo>
                  <a:pt x="9052635" y="1209980"/>
                  <a:pt x="9023158" y="1231214"/>
                  <a:pt x="9004439" y="1273683"/>
                </a:cubicBezTo>
                <a:cubicBezTo>
                  <a:pt x="8985719" y="1316152"/>
                  <a:pt x="8976359" y="1383487"/>
                  <a:pt x="8976359" y="1475689"/>
                </a:cubicBezTo>
                <a:cubicBezTo>
                  <a:pt x="8976359" y="1567891"/>
                  <a:pt x="8985719" y="1635227"/>
                  <a:pt x="9004439" y="1677695"/>
                </a:cubicBezTo>
                <a:cubicBezTo>
                  <a:pt x="9023158" y="1720164"/>
                  <a:pt x="9052635" y="1741399"/>
                  <a:pt x="9092869" y="1741399"/>
                </a:cubicBezTo>
                <a:cubicBezTo>
                  <a:pt x="9133103" y="1741399"/>
                  <a:pt x="9162440" y="1720304"/>
                  <a:pt x="9180880" y="1678114"/>
                </a:cubicBezTo>
                <a:cubicBezTo>
                  <a:pt x="9199320" y="1635925"/>
                  <a:pt x="9208540" y="1568450"/>
                  <a:pt x="9208540" y="1475689"/>
                </a:cubicBezTo>
                <a:cubicBezTo>
                  <a:pt x="9208540" y="1382928"/>
                  <a:pt x="9199320" y="1315453"/>
                  <a:pt x="9180880" y="1273264"/>
                </a:cubicBezTo>
                <a:cubicBezTo>
                  <a:pt x="9162440" y="1231075"/>
                  <a:pt x="9133103" y="1209980"/>
                  <a:pt x="9092869" y="1209980"/>
                </a:cubicBezTo>
                <a:close/>
                <a:moveTo>
                  <a:pt x="6416344" y="1209980"/>
                </a:moveTo>
                <a:cubicBezTo>
                  <a:pt x="6376110" y="1209980"/>
                  <a:pt x="6346634" y="1231214"/>
                  <a:pt x="6327914" y="1273683"/>
                </a:cubicBezTo>
                <a:cubicBezTo>
                  <a:pt x="6309194" y="1316152"/>
                  <a:pt x="6299834" y="1383487"/>
                  <a:pt x="6299834" y="1475689"/>
                </a:cubicBezTo>
                <a:cubicBezTo>
                  <a:pt x="6299834" y="1567891"/>
                  <a:pt x="6309194" y="1635227"/>
                  <a:pt x="6327914" y="1677695"/>
                </a:cubicBezTo>
                <a:cubicBezTo>
                  <a:pt x="6346634" y="1720164"/>
                  <a:pt x="6376110" y="1741399"/>
                  <a:pt x="6416344" y="1741399"/>
                </a:cubicBezTo>
                <a:cubicBezTo>
                  <a:pt x="6456578" y="1741399"/>
                  <a:pt x="6485915" y="1720304"/>
                  <a:pt x="6504355" y="1678114"/>
                </a:cubicBezTo>
                <a:cubicBezTo>
                  <a:pt x="6522796" y="1635925"/>
                  <a:pt x="6532016" y="1568450"/>
                  <a:pt x="6532016" y="1475689"/>
                </a:cubicBezTo>
                <a:cubicBezTo>
                  <a:pt x="6532016" y="1382928"/>
                  <a:pt x="6522796" y="1315453"/>
                  <a:pt x="6504355" y="1273264"/>
                </a:cubicBezTo>
                <a:cubicBezTo>
                  <a:pt x="6485915" y="1231075"/>
                  <a:pt x="6456578" y="1209980"/>
                  <a:pt x="6416344" y="1209980"/>
                </a:cubicBezTo>
                <a:close/>
                <a:moveTo>
                  <a:pt x="4959019" y="1209980"/>
                </a:moveTo>
                <a:cubicBezTo>
                  <a:pt x="4918786" y="1209980"/>
                  <a:pt x="4889308" y="1231214"/>
                  <a:pt x="4870589" y="1273683"/>
                </a:cubicBezTo>
                <a:cubicBezTo>
                  <a:pt x="4851869" y="1316152"/>
                  <a:pt x="4842510" y="1383487"/>
                  <a:pt x="4842510" y="1475689"/>
                </a:cubicBezTo>
                <a:cubicBezTo>
                  <a:pt x="4842510" y="1567891"/>
                  <a:pt x="4851869" y="1635227"/>
                  <a:pt x="4870589" y="1677695"/>
                </a:cubicBezTo>
                <a:cubicBezTo>
                  <a:pt x="4889308" y="1720164"/>
                  <a:pt x="4918786" y="1741399"/>
                  <a:pt x="4959019" y="1741399"/>
                </a:cubicBezTo>
                <a:cubicBezTo>
                  <a:pt x="4999252" y="1741399"/>
                  <a:pt x="5028590" y="1720304"/>
                  <a:pt x="5047030" y="1678114"/>
                </a:cubicBezTo>
                <a:cubicBezTo>
                  <a:pt x="5065470" y="1635925"/>
                  <a:pt x="5074691" y="1568450"/>
                  <a:pt x="5074691" y="1475689"/>
                </a:cubicBezTo>
                <a:cubicBezTo>
                  <a:pt x="5074691" y="1382928"/>
                  <a:pt x="5065470" y="1315453"/>
                  <a:pt x="5047030" y="1273264"/>
                </a:cubicBezTo>
                <a:cubicBezTo>
                  <a:pt x="5028590" y="1231075"/>
                  <a:pt x="4999252" y="1209980"/>
                  <a:pt x="4959019" y="1209980"/>
                </a:cubicBezTo>
                <a:close/>
                <a:moveTo>
                  <a:pt x="2015795" y="1209980"/>
                </a:moveTo>
                <a:cubicBezTo>
                  <a:pt x="1975561" y="1209980"/>
                  <a:pt x="1946085" y="1231214"/>
                  <a:pt x="1927365" y="1273683"/>
                </a:cubicBezTo>
                <a:cubicBezTo>
                  <a:pt x="1908645" y="1316152"/>
                  <a:pt x="1899285" y="1383487"/>
                  <a:pt x="1899285" y="1475689"/>
                </a:cubicBezTo>
                <a:cubicBezTo>
                  <a:pt x="1899285" y="1567891"/>
                  <a:pt x="1908645" y="1635227"/>
                  <a:pt x="1927365" y="1677695"/>
                </a:cubicBezTo>
                <a:cubicBezTo>
                  <a:pt x="1946085" y="1720164"/>
                  <a:pt x="1975561" y="1741399"/>
                  <a:pt x="2015795" y="1741399"/>
                </a:cubicBezTo>
                <a:cubicBezTo>
                  <a:pt x="2056028" y="1741399"/>
                  <a:pt x="2085365" y="1720304"/>
                  <a:pt x="2103805" y="1678114"/>
                </a:cubicBezTo>
                <a:cubicBezTo>
                  <a:pt x="2122246" y="1635925"/>
                  <a:pt x="2131466" y="1568450"/>
                  <a:pt x="2131466" y="1475689"/>
                </a:cubicBezTo>
                <a:cubicBezTo>
                  <a:pt x="2131466" y="1382928"/>
                  <a:pt x="2122246" y="1315453"/>
                  <a:pt x="2103805" y="1273264"/>
                </a:cubicBezTo>
                <a:cubicBezTo>
                  <a:pt x="2085365" y="1231075"/>
                  <a:pt x="2056028" y="1209980"/>
                  <a:pt x="2015795" y="1209980"/>
                </a:cubicBezTo>
                <a:close/>
                <a:moveTo>
                  <a:pt x="1299286" y="1183996"/>
                </a:moveTo>
                <a:lnTo>
                  <a:pt x="1706651" y="1183996"/>
                </a:lnTo>
                <a:cubicBezTo>
                  <a:pt x="1712239" y="1183996"/>
                  <a:pt x="1716570" y="1186790"/>
                  <a:pt x="1719643" y="1192378"/>
                </a:cubicBezTo>
                <a:cubicBezTo>
                  <a:pt x="1722716" y="1197966"/>
                  <a:pt x="1724254" y="1205230"/>
                  <a:pt x="1724254" y="1214171"/>
                </a:cubicBezTo>
                <a:cubicBezTo>
                  <a:pt x="1724254" y="1227023"/>
                  <a:pt x="1721460" y="1240155"/>
                  <a:pt x="1715872" y="1253566"/>
                </a:cubicBezTo>
                <a:cubicBezTo>
                  <a:pt x="1710284" y="1266977"/>
                  <a:pt x="1703019" y="1275639"/>
                  <a:pt x="1694078" y="1279550"/>
                </a:cubicBezTo>
                <a:cubicBezTo>
                  <a:pt x="1641551" y="1253846"/>
                  <a:pt x="1596008" y="1236802"/>
                  <a:pt x="1557451" y="1228420"/>
                </a:cubicBezTo>
                <a:lnTo>
                  <a:pt x="1558290" y="1650035"/>
                </a:lnTo>
                <a:cubicBezTo>
                  <a:pt x="1558290" y="1694180"/>
                  <a:pt x="1563599" y="1729384"/>
                  <a:pt x="1574215" y="1755648"/>
                </a:cubicBezTo>
                <a:cubicBezTo>
                  <a:pt x="1567510" y="1761795"/>
                  <a:pt x="1558709" y="1767383"/>
                  <a:pt x="1547812" y="1772412"/>
                </a:cubicBezTo>
                <a:cubicBezTo>
                  <a:pt x="1536915" y="1777441"/>
                  <a:pt x="1524482" y="1779956"/>
                  <a:pt x="1510512" y="1779956"/>
                </a:cubicBezTo>
                <a:cubicBezTo>
                  <a:pt x="1492072" y="1779956"/>
                  <a:pt x="1476984" y="1774927"/>
                  <a:pt x="1465249" y="1764868"/>
                </a:cubicBezTo>
                <a:cubicBezTo>
                  <a:pt x="1453515" y="1754810"/>
                  <a:pt x="1447647" y="1741119"/>
                  <a:pt x="1447647" y="1723796"/>
                </a:cubicBezTo>
                <a:lnTo>
                  <a:pt x="1447647" y="1228420"/>
                </a:lnTo>
                <a:cubicBezTo>
                  <a:pt x="1411325" y="1236243"/>
                  <a:pt x="1365783" y="1253287"/>
                  <a:pt x="1311021" y="1279550"/>
                </a:cubicBezTo>
                <a:cubicBezTo>
                  <a:pt x="1302639" y="1275639"/>
                  <a:pt x="1295654" y="1266977"/>
                  <a:pt x="1290066" y="1253566"/>
                </a:cubicBezTo>
                <a:cubicBezTo>
                  <a:pt x="1284477" y="1240155"/>
                  <a:pt x="1281683" y="1227023"/>
                  <a:pt x="1281683" y="1214171"/>
                </a:cubicBezTo>
                <a:cubicBezTo>
                  <a:pt x="1281683" y="1205230"/>
                  <a:pt x="1283080" y="1197966"/>
                  <a:pt x="1285874" y="1192378"/>
                </a:cubicBezTo>
                <a:cubicBezTo>
                  <a:pt x="1288669" y="1186790"/>
                  <a:pt x="1293139" y="1183996"/>
                  <a:pt x="1299286" y="1183996"/>
                </a:cubicBezTo>
                <a:close/>
                <a:moveTo>
                  <a:pt x="7234808" y="1173937"/>
                </a:moveTo>
                <a:cubicBezTo>
                  <a:pt x="7248778" y="1173937"/>
                  <a:pt x="7257439" y="1175614"/>
                  <a:pt x="7260792" y="1178966"/>
                </a:cubicBezTo>
                <a:cubicBezTo>
                  <a:pt x="7274762" y="1199083"/>
                  <a:pt x="7314717" y="1253007"/>
                  <a:pt x="7380655" y="1340739"/>
                </a:cubicBezTo>
                <a:cubicBezTo>
                  <a:pt x="7440446" y="1420648"/>
                  <a:pt x="7485290" y="1481557"/>
                  <a:pt x="7515186" y="1523467"/>
                </a:cubicBezTo>
                <a:cubicBezTo>
                  <a:pt x="7545082" y="1565377"/>
                  <a:pt x="7566176" y="1599743"/>
                  <a:pt x="7578470" y="1626565"/>
                </a:cubicBezTo>
                <a:lnTo>
                  <a:pt x="7550809" y="1250213"/>
                </a:lnTo>
                <a:lnTo>
                  <a:pt x="7549972" y="1238479"/>
                </a:lnTo>
                <a:cubicBezTo>
                  <a:pt x="7549972" y="1220038"/>
                  <a:pt x="7554302" y="1205230"/>
                  <a:pt x="7562963" y="1194054"/>
                </a:cubicBezTo>
                <a:cubicBezTo>
                  <a:pt x="7571625" y="1182878"/>
                  <a:pt x="7584337" y="1176452"/>
                  <a:pt x="7601102" y="1174775"/>
                </a:cubicBezTo>
                <a:cubicBezTo>
                  <a:pt x="7618984" y="1173658"/>
                  <a:pt x="7634071" y="1177290"/>
                  <a:pt x="7646364" y="1185672"/>
                </a:cubicBezTo>
                <a:cubicBezTo>
                  <a:pt x="7639100" y="1207465"/>
                  <a:pt x="7635468" y="1241831"/>
                  <a:pt x="7635468" y="1288771"/>
                </a:cubicBezTo>
                <a:lnTo>
                  <a:pt x="7634630" y="1651711"/>
                </a:lnTo>
                <a:cubicBezTo>
                  <a:pt x="7634630" y="1701444"/>
                  <a:pt x="7636306" y="1739443"/>
                  <a:pt x="7639658" y="1765707"/>
                </a:cubicBezTo>
                <a:cubicBezTo>
                  <a:pt x="7635748" y="1769618"/>
                  <a:pt x="7629181" y="1772831"/>
                  <a:pt x="7619960" y="1775346"/>
                </a:cubicBezTo>
                <a:cubicBezTo>
                  <a:pt x="7610740" y="1777860"/>
                  <a:pt x="7601102" y="1779118"/>
                  <a:pt x="7591042" y="1779118"/>
                </a:cubicBezTo>
                <a:cubicBezTo>
                  <a:pt x="7579308" y="1779118"/>
                  <a:pt x="7570926" y="1777721"/>
                  <a:pt x="7565897" y="1774927"/>
                </a:cubicBezTo>
                <a:cubicBezTo>
                  <a:pt x="7415580" y="1598905"/>
                  <a:pt x="7310526" y="1455014"/>
                  <a:pt x="7250734" y="1343254"/>
                </a:cubicBezTo>
                <a:lnTo>
                  <a:pt x="7274204" y="1717091"/>
                </a:lnTo>
                <a:cubicBezTo>
                  <a:pt x="7275880" y="1734973"/>
                  <a:pt x="7270850" y="1749920"/>
                  <a:pt x="7259116" y="1761935"/>
                </a:cubicBezTo>
                <a:cubicBezTo>
                  <a:pt x="7247381" y="1773949"/>
                  <a:pt x="7234250" y="1779956"/>
                  <a:pt x="7219720" y="1779956"/>
                </a:cubicBezTo>
                <a:cubicBezTo>
                  <a:pt x="7202398" y="1779956"/>
                  <a:pt x="7187310" y="1775206"/>
                  <a:pt x="7174458" y="1765707"/>
                </a:cubicBezTo>
                <a:cubicBezTo>
                  <a:pt x="7185075" y="1737208"/>
                  <a:pt x="7190384" y="1698650"/>
                  <a:pt x="7190384" y="1650035"/>
                </a:cubicBezTo>
                <a:lnTo>
                  <a:pt x="7190384" y="1303020"/>
                </a:lnTo>
                <a:cubicBezTo>
                  <a:pt x="7190384" y="1256640"/>
                  <a:pt x="7188428" y="1218082"/>
                  <a:pt x="7184516" y="1187348"/>
                </a:cubicBezTo>
                <a:cubicBezTo>
                  <a:pt x="7187868" y="1182878"/>
                  <a:pt x="7194435" y="1179525"/>
                  <a:pt x="7204214" y="1177290"/>
                </a:cubicBezTo>
                <a:cubicBezTo>
                  <a:pt x="7213993" y="1175055"/>
                  <a:pt x="7224191" y="1173937"/>
                  <a:pt x="7234808" y="1173937"/>
                </a:cubicBezTo>
                <a:close/>
                <a:moveTo>
                  <a:pt x="2929508" y="1173937"/>
                </a:moveTo>
                <a:cubicBezTo>
                  <a:pt x="2943479" y="1173937"/>
                  <a:pt x="2952140" y="1175614"/>
                  <a:pt x="2955493" y="1178966"/>
                </a:cubicBezTo>
                <a:cubicBezTo>
                  <a:pt x="2969463" y="1199083"/>
                  <a:pt x="3009417" y="1253007"/>
                  <a:pt x="3075355" y="1340739"/>
                </a:cubicBezTo>
                <a:cubicBezTo>
                  <a:pt x="3135147" y="1420648"/>
                  <a:pt x="3179990" y="1481557"/>
                  <a:pt x="3209886" y="1523467"/>
                </a:cubicBezTo>
                <a:cubicBezTo>
                  <a:pt x="3239782" y="1565377"/>
                  <a:pt x="3260877" y="1599743"/>
                  <a:pt x="3273170" y="1626565"/>
                </a:cubicBezTo>
                <a:lnTo>
                  <a:pt x="3245510" y="1250213"/>
                </a:lnTo>
                <a:lnTo>
                  <a:pt x="3244671" y="1238479"/>
                </a:lnTo>
                <a:cubicBezTo>
                  <a:pt x="3244671" y="1220038"/>
                  <a:pt x="3249003" y="1205230"/>
                  <a:pt x="3257664" y="1194054"/>
                </a:cubicBezTo>
                <a:cubicBezTo>
                  <a:pt x="3266325" y="1182878"/>
                  <a:pt x="3279038" y="1176452"/>
                  <a:pt x="3295802" y="1174775"/>
                </a:cubicBezTo>
                <a:cubicBezTo>
                  <a:pt x="3313684" y="1173658"/>
                  <a:pt x="3328771" y="1177290"/>
                  <a:pt x="3341064" y="1185672"/>
                </a:cubicBezTo>
                <a:cubicBezTo>
                  <a:pt x="3333800" y="1207465"/>
                  <a:pt x="3330168" y="1241831"/>
                  <a:pt x="3330168" y="1288771"/>
                </a:cubicBezTo>
                <a:lnTo>
                  <a:pt x="3329330" y="1651711"/>
                </a:lnTo>
                <a:cubicBezTo>
                  <a:pt x="3329330" y="1701444"/>
                  <a:pt x="3331006" y="1739443"/>
                  <a:pt x="3334359" y="1765707"/>
                </a:cubicBezTo>
                <a:cubicBezTo>
                  <a:pt x="3330447" y="1769618"/>
                  <a:pt x="3323882" y="1772831"/>
                  <a:pt x="3314661" y="1775346"/>
                </a:cubicBezTo>
                <a:cubicBezTo>
                  <a:pt x="3305441" y="1777860"/>
                  <a:pt x="3295802" y="1779118"/>
                  <a:pt x="3285743" y="1779118"/>
                </a:cubicBezTo>
                <a:cubicBezTo>
                  <a:pt x="3274009" y="1779118"/>
                  <a:pt x="3265627" y="1777721"/>
                  <a:pt x="3260597" y="1774927"/>
                </a:cubicBezTo>
                <a:cubicBezTo>
                  <a:pt x="3110281" y="1598905"/>
                  <a:pt x="3005226" y="1455014"/>
                  <a:pt x="2945434" y="1343254"/>
                </a:cubicBezTo>
                <a:lnTo>
                  <a:pt x="2968904" y="1717091"/>
                </a:lnTo>
                <a:cubicBezTo>
                  <a:pt x="2970580" y="1734973"/>
                  <a:pt x="2965551" y="1749920"/>
                  <a:pt x="2953817" y="1761935"/>
                </a:cubicBezTo>
                <a:cubicBezTo>
                  <a:pt x="2942081" y="1773949"/>
                  <a:pt x="2928949" y="1779956"/>
                  <a:pt x="2914421" y="1779956"/>
                </a:cubicBezTo>
                <a:cubicBezTo>
                  <a:pt x="2897098" y="1779956"/>
                  <a:pt x="2882010" y="1775206"/>
                  <a:pt x="2869158" y="1765707"/>
                </a:cubicBezTo>
                <a:cubicBezTo>
                  <a:pt x="2879775" y="1737208"/>
                  <a:pt x="2885084" y="1698650"/>
                  <a:pt x="2885084" y="1650035"/>
                </a:cubicBezTo>
                <a:lnTo>
                  <a:pt x="2885084" y="1303020"/>
                </a:lnTo>
                <a:cubicBezTo>
                  <a:pt x="2885084" y="1256640"/>
                  <a:pt x="2883128" y="1218082"/>
                  <a:pt x="2879216" y="1187348"/>
                </a:cubicBezTo>
                <a:cubicBezTo>
                  <a:pt x="2882569" y="1182878"/>
                  <a:pt x="2889135" y="1179525"/>
                  <a:pt x="2898914" y="1177290"/>
                </a:cubicBezTo>
                <a:cubicBezTo>
                  <a:pt x="2908693" y="1175055"/>
                  <a:pt x="2918891" y="1173937"/>
                  <a:pt x="2929508" y="1173937"/>
                </a:cubicBezTo>
                <a:close/>
                <a:moveTo>
                  <a:pt x="624458" y="1173937"/>
                </a:moveTo>
                <a:cubicBezTo>
                  <a:pt x="638429" y="1173937"/>
                  <a:pt x="647090" y="1175614"/>
                  <a:pt x="650443" y="1178966"/>
                </a:cubicBezTo>
                <a:cubicBezTo>
                  <a:pt x="664413" y="1199083"/>
                  <a:pt x="704367" y="1253007"/>
                  <a:pt x="770305" y="1340739"/>
                </a:cubicBezTo>
                <a:cubicBezTo>
                  <a:pt x="830097" y="1420648"/>
                  <a:pt x="874941" y="1481557"/>
                  <a:pt x="904836" y="1523467"/>
                </a:cubicBezTo>
                <a:cubicBezTo>
                  <a:pt x="934732" y="1565377"/>
                  <a:pt x="955827" y="1599743"/>
                  <a:pt x="968120" y="1626565"/>
                </a:cubicBezTo>
                <a:lnTo>
                  <a:pt x="940460" y="1250213"/>
                </a:lnTo>
                <a:lnTo>
                  <a:pt x="939622" y="1238479"/>
                </a:lnTo>
                <a:cubicBezTo>
                  <a:pt x="939622" y="1220038"/>
                  <a:pt x="943953" y="1205230"/>
                  <a:pt x="952614" y="1194054"/>
                </a:cubicBezTo>
                <a:cubicBezTo>
                  <a:pt x="961275" y="1182878"/>
                  <a:pt x="973988" y="1176452"/>
                  <a:pt x="990752" y="1174775"/>
                </a:cubicBezTo>
                <a:cubicBezTo>
                  <a:pt x="1008634" y="1173658"/>
                  <a:pt x="1023721" y="1177290"/>
                  <a:pt x="1036015" y="1185672"/>
                </a:cubicBezTo>
                <a:cubicBezTo>
                  <a:pt x="1028750" y="1207465"/>
                  <a:pt x="1025118" y="1241831"/>
                  <a:pt x="1025118" y="1288771"/>
                </a:cubicBezTo>
                <a:lnTo>
                  <a:pt x="1024280" y="1651711"/>
                </a:lnTo>
                <a:cubicBezTo>
                  <a:pt x="1024280" y="1701444"/>
                  <a:pt x="1025956" y="1739443"/>
                  <a:pt x="1029309" y="1765707"/>
                </a:cubicBezTo>
                <a:cubicBezTo>
                  <a:pt x="1025398" y="1769618"/>
                  <a:pt x="1018831" y="1772831"/>
                  <a:pt x="1009611" y="1775346"/>
                </a:cubicBezTo>
                <a:cubicBezTo>
                  <a:pt x="1000392" y="1777860"/>
                  <a:pt x="990752" y="1779118"/>
                  <a:pt x="980693" y="1779118"/>
                </a:cubicBezTo>
                <a:cubicBezTo>
                  <a:pt x="968959" y="1779118"/>
                  <a:pt x="960577" y="1777721"/>
                  <a:pt x="955547" y="1774927"/>
                </a:cubicBezTo>
                <a:cubicBezTo>
                  <a:pt x="805230" y="1598905"/>
                  <a:pt x="700176" y="1455014"/>
                  <a:pt x="640384" y="1343254"/>
                </a:cubicBezTo>
                <a:lnTo>
                  <a:pt x="663854" y="1717091"/>
                </a:lnTo>
                <a:cubicBezTo>
                  <a:pt x="665530" y="1734973"/>
                  <a:pt x="660501" y="1749920"/>
                  <a:pt x="648766" y="1761935"/>
                </a:cubicBezTo>
                <a:cubicBezTo>
                  <a:pt x="637031" y="1773949"/>
                  <a:pt x="623900" y="1779956"/>
                  <a:pt x="609371" y="1779956"/>
                </a:cubicBezTo>
                <a:cubicBezTo>
                  <a:pt x="592049" y="1779956"/>
                  <a:pt x="576960" y="1775206"/>
                  <a:pt x="564109" y="1765707"/>
                </a:cubicBezTo>
                <a:cubicBezTo>
                  <a:pt x="574726" y="1737208"/>
                  <a:pt x="580034" y="1698650"/>
                  <a:pt x="580034" y="1650035"/>
                </a:cubicBezTo>
                <a:lnTo>
                  <a:pt x="580034" y="1303020"/>
                </a:lnTo>
                <a:cubicBezTo>
                  <a:pt x="580034" y="1256640"/>
                  <a:pt x="578079" y="1218082"/>
                  <a:pt x="574166" y="1187348"/>
                </a:cubicBezTo>
                <a:cubicBezTo>
                  <a:pt x="577520" y="1182878"/>
                  <a:pt x="584085" y="1179525"/>
                  <a:pt x="593864" y="1177290"/>
                </a:cubicBezTo>
                <a:cubicBezTo>
                  <a:pt x="603643" y="1175055"/>
                  <a:pt x="613841" y="1173937"/>
                  <a:pt x="624458" y="1173937"/>
                </a:cubicBezTo>
                <a:close/>
                <a:moveTo>
                  <a:pt x="9485222" y="1173099"/>
                </a:moveTo>
                <a:cubicBezTo>
                  <a:pt x="9503663" y="1173099"/>
                  <a:pt x="9518750" y="1178128"/>
                  <a:pt x="9530485" y="1188187"/>
                </a:cubicBezTo>
                <a:cubicBezTo>
                  <a:pt x="9542219" y="1198245"/>
                  <a:pt x="9548088" y="1211936"/>
                  <a:pt x="9548088" y="1229258"/>
                </a:cubicBezTo>
                <a:lnTo>
                  <a:pt x="9548088" y="1650035"/>
                </a:lnTo>
                <a:cubicBezTo>
                  <a:pt x="9548088" y="1694180"/>
                  <a:pt x="9553397" y="1729384"/>
                  <a:pt x="9564013" y="1755648"/>
                </a:cubicBezTo>
                <a:cubicBezTo>
                  <a:pt x="9557866" y="1761795"/>
                  <a:pt x="9549345" y="1767383"/>
                  <a:pt x="9538448" y="1772412"/>
                </a:cubicBezTo>
                <a:cubicBezTo>
                  <a:pt x="9527552" y="1777441"/>
                  <a:pt x="9515119" y="1779956"/>
                  <a:pt x="9501148" y="1779956"/>
                </a:cubicBezTo>
                <a:cubicBezTo>
                  <a:pt x="9482708" y="1779956"/>
                  <a:pt x="9467621" y="1774927"/>
                  <a:pt x="9455885" y="1764868"/>
                </a:cubicBezTo>
                <a:cubicBezTo>
                  <a:pt x="9444151" y="1754810"/>
                  <a:pt x="9438283" y="1741119"/>
                  <a:pt x="9438283" y="1723796"/>
                </a:cubicBezTo>
                <a:lnTo>
                  <a:pt x="9438283" y="1303020"/>
                </a:lnTo>
                <a:cubicBezTo>
                  <a:pt x="9438283" y="1260551"/>
                  <a:pt x="9432975" y="1225347"/>
                  <a:pt x="9422357" y="1197407"/>
                </a:cubicBezTo>
                <a:cubicBezTo>
                  <a:pt x="9428504" y="1191260"/>
                  <a:pt x="9437026" y="1185672"/>
                  <a:pt x="9447923" y="1180643"/>
                </a:cubicBezTo>
                <a:cubicBezTo>
                  <a:pt x="9458819" y="1175614"/>
                  <a:pt x="9471253" y="1173099"/>
                  <a:pt x="9485222" y="1173099"/>
                </a:cubicBezTo>
                <a:close/>
                <a:moveTo>
                  <a:pt x="6808698" y="1173099"/>
                </a:moveTo>
                <a:cubicBezTo>
                  <a:pt x="6827138" y="1173099"/>
                  <a:pt x="6842226" y="1178128"/>
                  <a:pt x="6853960" y="1188187"/>
                </a:cubicBezTo>
                <a:cubicBezTo>
                  <a:pt x="6865696" y="1198245"/>
                  <a:pt x="6871562" y="1211936"/>
                  <a:pt x="6871562" y="1229258"/>
                </a:cubicBezTo>
                <a:lnTo>
                  <a:pt x="6871562" y="1650035"/>
                </a:lnTo>
                <a:cubicBezTo>
                  <a:pt x="6871562" y="1694180"/>
                  <a:pt x="6876871" y="1729384"/>
                  <a:pt x="6887488" y="1755648"/>
                </a:cubicBezTo>
                <a:cubicBezTo>
                  <a:pt x="6881342" y="1761795"/>
                  <a:pt x="6872820" y="1767383"/>
                  <a:pt x="6861923" y="1772412"/>
                </a:cubicBezTo>
                <a:cubicBezTo>
                  <a:pt x="6851027" y="1777441"/>
                  <a:pt x="6838593" y="1779956"/>
                  <a:pt x="6824624" y="1779956"/>
                </a:cubicBezTo>
                <a:cubicBezTo>
                  <a:pt x="6806183" y="1779956"/>
                  <a:pt x="6791096" y="1774927"/>
                  <a:pt x="6779361" y="1764868"/>
                </a:cubicBezTo>
                <a:cubicBezTo>
                  <a:pt x="6767626" y="1754810"/>
                  <a:pt x="6761758" y="1741119"/>
                  <a:pt x="6761758" y="1723796"/>
                </a:cubicBezTo>
                <a:lnTo>
                  <a:pt x="6761758" y="1303020"/>
                </a:lnTo>
                <a:cubicBezTo>
                  <a:pt x="6761758" y="1260551"/>
                  <a:pt x="6756450" y="1225347"/>
                  <a:pt x="6745832" y="1197407"/>
                </a:cubicBezTo>
                <a:cubicBezTo>
                  <a:pt x="6751980" y="1191260"/>
                  <a:pt x="6760502" y="1185672"/>
                  <a:pt x="6771398" y="1180643"/>
                </a:cubicBezTo>
                <a:cubicBezTo>
                  <a:pt x="6782294" y="1175614"/>
                  <a:pt x="6794728" y="1173099"/>
                  <a:pt x="6808698" y="1173099"/>
                </a:cubicBezTo>
                <a:close/>
                <a:moveTo>
                  <a:pt x="5563666" y="1173099"/>
                </a:moveTo>
                <a:cubicBezTo>
                  <a:pt x="5577077" y="1173099"/>
                  <a:pt x="5588254" y="1174775"/>
                  <a:pt x="5597194" y="1178128"/>
                </a:cubicBezTo>
                <a:cubicBezTo>
                  <a:pt x="5606134" y="1181481"/>
                  <a:pt x="5613958" y="1186510"/>
                  <a:pt x="5620664" y="1193216"/>
                </a:cubicBezTo>
                <a:cubicBezTo>
                  <a:pt x="5692190" y="1380973"/>
                  <a:pt x="5745276" y="1518996"/>
                  <a:pt x="5779921" y="1607287"/>
                </a:cubicBezTo>
                <a:cubicBezTo>
                  <a:pt x="5848095" y="1417853"/>
                  <a:pt x="5897270" y="1276756"/>
                  <a:pt x="5927445" y="1183996"/>
                </a:cubicBezTo>
                <a:cubicBezTo>
                  <a:pt x="5947003" y="1176731"/>
                  <a:pt x="5970192" y="1173099"/>
                  <a:pt x="5997016" y="1173099"/>
                </a:cubicBezTo>
                <a:cubicBezTo>
                  <a:pt x="6013220" y="1173099"/>
                  <a:pt x="6028169" y="1175474"/>
                  <a:pt x="6041858" y="1180224"/>
                </a:cubicBezTo>
                <a:cubicBezTo>
                  <a:pt x="6055550" y="1184974"/>
                  <a:pt x="6063512" y="1190422"/>
                  <a:pt x="6065748" y="1196569"/>
                </a:cubicBezTo>
                <a:lnTo>
                  <a:pt x="6065748" y="1650035"/>
                </a:lnTo>
                <a:cubicBezTo>
                  <a:pt x="6065748" y="1692504"/>
                  <a:pt x="6071056" y="1727708"/>
                  <a:pt x="6081674" y="1755648"/>
                </a:cubicBezTo>
                <a:cubicBezTo>
                  <a:pt x="6075527" y="1761795"/>
                  <a:pt x="6066866" y="1767383"/>
                  <a:pt x="6055690" y="1772412"/>
                </a:cubicBezTo>
                <a:cubicBezTo>
                  <a:pt x="6044514" y="1777441"/>
                  <a:pt x="6032220" y="1779956"/>
                  <a:pt x="6018808" y="1779956"/>
                </a:cubicBezTo>
                <a:cubicBezTo>
                  <a:pt x="6001486" y="1779956"/>
                  <a:pt x="5987236" y="1774927"/>
                  <a:pt x="5976060" y="1764868"/>
                </a:cubicBezTo>
                <a:cubicBezTo>
                  <a:pt x="5964884" y="1754810"/>
                  <a:pt x="5959296" y="1741119"/>
                  <a:pt x="5959296" y="1723796"/>
                </a:cubicBezTo>
                <a:lnTo>
                  <a:pt x="5958458" y="1307211"/>
                </a:lnTo>
                <a:lnTo>
                  <a:pt x="5813450" y="1699489"/>
                </a:lnTo>
                <a:cubicBezTo>
                  <a:pt x="5791098" y="1707312"/>
                  <a:pt x="5771539" y="1711224"/>
                  <a:pt x="5754776" y="1711224"/>
                </a:cubicBezTo>
                <a:cubicBezTo>
                  <a:pt x="5739688" y="1711224"/>
                  <a:pt x="5725718" y="1708430"/>
                  <a:pt x="5712866" y="1702841"/>
                </a:cubicBezTo>
                <a:cubicBezTo>
                  <a:pt x="5685484" y="1646403"/>
                  <a:pt x="5657544" y="1582700"/>
                  <a:pt x="5629046" y="1511732"/>
                </a:cubicBezTo>
                <a:cubicBezTo>
                  <a:pt x="5600546" y="1440764"/>
                  <a:pt x="5574842" y="1371194"/>
                  <a:pt x="5551931" y="1303020"/>
                </a:cubicBezTo>
                <a:lnTo>
                  <a:pt x="5552770" y="1650035"/>
                </a:lnTo>
                <a:cubicBezTo>
                  <a:pt x="5552770" y="1699209"/>
                  <a:pt x="5558078" y="1738046"/>
                  <a:pt x="5568695" y="1766545"/>
                </a:cubicBezTo>
                <a:cubicBezTo>
                  <a:pt x="5559754" y="1775485"/>
                  <a:pt x="5546902" y="1779956"/>
                  <a:pt x="5530138" y="1779956"/>
                </a:cubicBezTo>
                <a:cubicBezTo>
                  <a:pt x="5505551" y="1779956"/>
                  <a:pt x="5493258" y="1765427"/>
                  <a:pt x="5493258" y="1736370"/>
                </a:cubicBezTo>
                <a:lnTo>
                  <a:pt x="5493258" y="1300505"/>
                </a:lnTo>
                <a:cubicBezTo>
                  <a:pt x="5493258" y="1250213"/>
                  <a:pt x="5491302" y="1212494"/>
                  <a:pt x="5487390" y="1187348"/>
                </a:cubicBezTo>
                <a:cubicBezTo>
                  <a:pt x="5496890" y="1177849"/>
                  <a:pt x="5522315" y="1173099"/>
                  <a:pt x="5563666" y="1173099"/>
                </a:cubicBezTo>
                <a:close/>
                <a:moveTo>
                  <a:pt x="4217898" y="1173099"/>
                </a:moveTo>
                <a:cubicBezTo>
                  <a:pt x="4236338" y="1173099"/>
                  <a:pt x="4251426" y="1178128"/>
                  <a:pt x="4263160" y="1188187"/>
                </a:cubicBezTo>
                <a:cubicBezTo>
                  <a:pt x="4274896" y="1198245"/>
                  <a:pt x="4280762" y="1211936"/>
                  <a:pt x="4280762" y="1229258"/>
                </a:cubicBezTo>
                <a:lnTo>
                  <a:pt x="4280762" y="1433779"/>
                </a:lnTo>
                <a:lnTo>
                  <a:pt x="4503724" y="1433779"/>
                </a:lnTo>
                <a:lnTo>
                  <a:pt x="4503724" y="1303020"/>
                </a:lnTo>
                <a:cubicBezTo>
                  <a:pt x="4503724" y="1260551"/>
                  <a:pt x="4498416" y="1225347"/>
                  <a:pt x="4487798" y="1197407"/>
                </a:cubicBezTo>
                <a:cubicBezTo>
                  <a:pt x="4493945" y="1191260"/>
                  <a:pt x="4502466" y="1185672"/>
                  <a:pt x="4513363" y="1180643"/>
                </a:cubicBezTo>
                <a:cubicBezTo>
                  <a:pt x="4524260" y="1175614"/>
                  <a:pt x="4536693" y="1173099"/>
                  <a:pt x="4550663" y="1173099"/>
                </a:cubicBezTo>
                <a:cubicBezTo>
                  <a:pt x="4568544" y="1173099"/>
                  <a:pt x="4583492" y="1178128"/>
                  <a:pt x="4595507" y="1188187"/>
                </a:cubicBezTo>
                <a:cubicBezTo>
                  <a:pt x="4607522" y="1198245"/>
                  <a:pt x="4613528" y="1211936"/>
                  <a:pt x="4613528" y="1229258"/>
                </a:cubicBezTo>
                <a:lnTo>
                  <a:pt x="4613528" y="1650035"/>
                </a:lnTo>
                <a:cubicBezTo>
                  <a:pt x="4613528" y="1694180"/>
                  <a:pt x="4618837" y="1729384"/>
                  <a:pt x="4629454" y="1755648"/>
                </a:cubicBezTo>
                <a:cubicBezTo>
                  <a:pt x="4623307" y="1761795"/>
                  <a:pt x="4614786" y="1767383"/>
                  <a:pt x="4603889" y="1772412"/>
                </a:cubicBezTo>
                <a:cubicBezTo>
                  <a:pt x="4592992" y="1777441"/>
                  <a:pt x="4580559" y="1779956"/>
                  <a:pt x="4566589" y="1779956"/>
                </a:cubicBezTo>
                <a:cubicBezTo>
                  <a:pt x="4548148" y="1779956"/>
                  <a:pt x="4533062" y="1774927"/>
                  <a:pt x="4521326" y="1764868"/>
                </a:cubicBezTo>
                <a:cubicBezTo>
                  <a:pt x="4509591" y="1754810"/>
                  <a:pt x="4503724" y="1741119"/>
                  <a:pt x="4503724" y="1723796"/>
                </a:cubicBezTo>
                <a:lnTo>
                  <a:pt x="4503724" y="1492453"/>
                </a:lnTo>
                <a:lnTo>
                  <a:pt x="4280762" y="1492453"/>
                </a:lnTo>
                <a:lnTo>
                  <a:pt x="4280762" y="1650035"/>
                </a:lnTo>
                <a:cubicBezTo>
                  <a:pt x="4280762" y="1694180"/>
                  <a:pt x="4286072" y="1729384"/>
                  <a:pt x="4296688" y="1755648"/>
                </a:cubicBezTo>
                <a:cubicBezTo>
                  <a:pt x="4290542" y="1761795"/>
                  <a:pt x="4282020" y="1767383"/>
                  <a:pt x="4271124" y="1772412"/>
                </a:cubicBezTo>
                <a:cubicBezTo>
                  <a:pt x="4260227" y="1777441"/>
                  <a:pt x="4247794" y="1779956"/>
                  <a:pt x="4233824" y="1779956"/>
                </a:cubicBezTo>
                <a:cubicBezTo>
                  <a:pt x="4215384" y="1779956"/>
                  <a:pt x="4200296" y="1774927"/>
                  <a:pt x="4188561" y="1764868"/>
                </a:cubicBezTo>
                <a:cubicBezTo>
                  <a:pt x="4176826" y="1754810"/>
                  <a:pt x="4170958" y="1741119"/>
                  <a:pt x="4170958" y="1723796"/>
                </a:cubicBezTo>
                <a:lnTo>
                  <a:pt x="4170958" y="1303020"/>
                </a:lnTo>
                <a:cubicBezTo>
                  <a:pt x="4170958" y="1260551"/>
                  <a:pt x="4165650" y="1225347"/>
                  <a:pt x="4155033" y="1197407"/>
                </a:cubicBezTo>
                <a:cubicBezTo>
                  <a:pt x="4161180" y="1191260"/>
                  <a:pt x="4169701" y="1185672"/>
                  <a:pt x="4180598" y="1180643"/>
                </a:cubicBezTo>
                <a:cubicBezTo>
                  <a:pt x="4191494" y="1175614"/>
                  <a:pt x="4203928" y="1173099"/>
                  <a:pt x="4217898" y="1173099"/>
                </a:cubicBezTo>
                <a:close/>
                <a:moveTo>
                  <a:pt x="8005571" y="1172261"/>
                </a:moveTo>
                <a:cubicBezTo>
                  <a:pt x="8035746" y="1172261"/>
                  <a:pt x="8064804" y="1176172"/>
                  <a:pt x="8092744" y="1183996"/>
                </a:cubicBezTo>
                <a:cubicBezTo>
                  <a:pt x="8120684" y="1191819"/>
                  <a:pt x="8143595" y="1203274"/>
                  <a:pt x="8161476" y="1218362"/>
                </a:cubicBezTo>
                <a:cubicBezTo>
                  <a:pt x="8179358" y="1233449"/>
                  <a:pt x="8188299" y="1250772"/>
                  <a:pt x="8188299" y="1270330"/>
                </a:cubicBezTo>
                <a:cubicBezTo>
                  <a:pt x="8188299" y="1288212"/>
                  <a:pt x="8180476" y="1303439"/>
                  <a:pt x="8164829" y="1316012"/>
                </a:cubicBezTo>
                <a:cubicBezTo>
                  <a:pt x="8149182" y="1328585"/>
                  <a:pt x="8127390" y="1334592"/>
                  <a:pt x="8099449" y="1334033"/>
                </a:cubicBezTo>
                <a:cubicBezTo>
                  <a:pt x="8091067" y="1251331"/>
                  <a:pt x="8060333" y="1209980"/>
                  <a:pt x="8007247" y="1209980"/>
                </a:cubicBezTo>
                <a:cubicBezTo>
                  <a:pt x="7960868" y="1209980"/>
                  <a:pt x="7926640" y="1231913"/>
                  <a:pt x="7904568" y="1275779"/>
                </a:cubicBezTo>
                <a:cubicBezTo>
                  <a:pt x="7882496" y="1319644"/>
                  <a:pt x="7871460" y="1386281"/>
                  <a:pt x="7871460" y="1475689"/>
                </a:cubicBezTo>
                <a:cubicBezTo>
                  <a:pt x="7871460" y="1565097"/>
                  <a:pt x="7882216" y="1631734"/>
                  <a:pt x="7903730" y="1675600"/>
                </a:cubicBezTo>
                <a:cubicBezTo>
                  <a:pt x="7925244" y="1719466"/>
                  <a:pt x="7958911" y="1741399"/>
                  <a:pt x="8004733" y="1741399"/>
                </a:cubicBezTo>
                <a:cubicBezTo>
                  <a:pt x="8042173" y="1741399"/>
                  <a:pt x="8068157" y="1725473"/>
                  <a:pt x="8082686" y="1693621"/>
                </a:cubicBezTo>
                <a:cubicBezTo>
                  <a:pt x="8097214" y="1661770"/>
                  <a:pt x="8104479" y="1624609"/>
                  <a:pt x="8104479" y="1582141"/>
                </a:cubicBezTo>
                <a:cubicBezTo>
                  <a:pt x="8104479" y="1554759"/>
                  <a:pt x="8100847" y="1531290"/>
                  <a:pt x="8093582" y="1511732"/>
                </a:cubicBezTo>
                <a:cubicBezTo>
                  <a:pt x="8086318" y="1492174"/>
                  <a:pt x="8072906" y="1477924"/>
                  <a:pt x="8053349" y="1468984"/>
                </a:cubicBezTo>
                <a:cubicBezTo>
                  <a:pt x="8057819" y="1458366"/>
                  <a:pt x="8066201" y="1450124"/>
                  <a:pt x="8078495" y="1444257"/>
                </a:cubicBezTo>
                <a:cubicBezTo>
                  <a:pt x="8090788" y="1438389"/>
                  <a:pt x="8104200" y="1435456"/>
                  <a:pt x="8118728" y="1435456"/>
                </a:cubicBezTo>
                <a:cubicBezTo>
                  <a:pt x="8147786" y="1435456"/>
                  <a:pt x="8171255" y="1445654"/>
                  <a:pt x="8189137" y="1466050"/>
                </a:cubicBezTo>
                <a:cubicBezTo>
                  <a:pt x="8207018" y="1486446"/>
                  <a:pt x="8215959" y="1516202"/>
                  <a:pt x="8215959" y="1555318"/>
                </a:cubicBezTo>
                <a:cubicBezTo>
                  <a:pt x="8215959" y="1603375"/>
                  <a:pt x="8206320" y="1644307"/>
                  <a:pt x="8187042" y="1678114"/>
                </a:cubicBezTo>
                <a:cubicBezTo>
                  <a:pt x="8167763" y="1711922"/>
                  <a:pt x="8141639" y="1737347"/>
                  <a:pt x="8108670" y="1754391"/>
                </a:cubicBezTo>
                <a:cubicBezTo>
                  <a:pt x="8075701" y="1771434"/>
                  <a:pt x="8039099" y="1779956"/>
                  <a:pt x="7998865" y="1779956"/>
                </a:cubicBezTo>
                <a:cubicBezTo>
                  <a:pt x="7920075" y="1779956"/>
                  <a:pt x="7859026" y="1753553"/>
                  <a:pt x="7815719" y="1700746"/>
                </a:cubicBezTo>
                <a:cubicBezTo>
                  <a:pt x="7772412" y="1647939"/>
                  <a:pt x="7750758" y="1572920"/>
                  <a:pt x="7750758" y="1475689"/>
                </a:cubicBezTo>
                <a:cubicBezTo>
                  <a:pt x="7750758" y="1379017"/>
                  <a:pt x="7773110" y="1304277"/>
                  <a:pt x="7817814" y="1251471"/>
                </a:cubicBezTo>
                <a:cubicBezTo>
                  <a:pt x="7862518" y="1198664"/>
                  <a:pt x="7925104" y="1172261"/>
                  <a:pt x="8005571" y="1172261"/>
                </a:cubicBezTo>
                <a:close/>
                <a:moveTo>
                  <a:pt x="6416344" y="1172261"/>
                </a:moveTo>
                <a:cubicBezTo>
                  <a:pt x="6494576" y="1172261"/>
                  <a:pt x="6553669" y="1197686"/>
                  <a:pt x="6593624" y="1248537"/>
                </a:cubicBezTo>
                <a:cubicBezTo>
                  <a:pt x="6633578" y="1299388"/>
                  <a:pt x="6653554" y="1375105"/>
                  <a:pt x="6653554" y="1475689"/>
                </a:cubicBezTo>
                <a:cubicBezTo>
                  <a:pt x="6653554" y="1576832"/>
                  <a:pt x="6633578" y="1652829"/>
                  <a:pt x="6593624" y="1703680"/>
                </a:cubicBezTo>
                <a:cubicBezTo>
                  <a:pt x="6553670" y="1754530"/>
                  <a:pt x="6494576" y="1779956"/>
                  <a:pt x="6416344" y="1779956"/>
                </a:cubicBezTo>
                <a:cubicBezTo>
                  <a:pt x="6338112" y="1779956"/>
                  <a:pt x="6279018" y="1754530"/>
                  <a:pt x="6239064" y="1703680"/>
                </a:cubicBezTo>
                <a:cubicBezTo>
                  <a:pt x="6199110" y="1652829"/>
                  <a:pt x="6179134" y="1576832"/>
                  <a:pt x="6179134" y="1475689"/>
                </a:cubicBezTo>
                <a:cubicBezTo>
                  <a:pt x="6179134" y="1375105"/>
                  <a:pt x="6199110" y="1299388"/>
                  <a:pt x="6239064" y="1248537"/>
                </a:cubicBezTo>
                <a:cubicBezTo>
                  <a:pt x="6279018" y="1197686"/>
                  <a:pt x="6338112" y="1172261"/>
                  <a:pt x="6416344" y="1172261"/>
                </a:cubicBezTo>
                <a:close/>
                <a:moveTo>
                  <a:pt x="4959019" y="1172261"/>
                </a:moveTo>
                <a:cubicBezTo>
                  <a:pt x="5037251" y="1172261"/>
                  <a:pt x="5096344" y="1197686"/>
                  <a:pt x="5136298" y="1248537"/>
                </a:cubicBezTo>
                <a:cubicBezTo>
                  <a:pt x="5176252" y="1299388"/>
                  <a:pt x="5196230" y="1375105"/>
                  <a:pt x="5196230" y="1475689"/>
                </a:cubicBezTo>
                <a:cubicBezTo>
                  <a:pt x="5196230" y="1576832"/>
                  <a:pt x="5176252" y="1652829"/>
                  <a:pt x="5136298" y="1703680"/>
                </a:cubicBezTo>
                <a:cubicBezTo>
                  <a:pt x="5096344" y="1754530"/>
                  <a:pt x="5037251" y="1779956"/>
                  <a:pt x="4959019" y="1779956"/>
                </a:cubicBezTo>
                <a:cubicBezTo>
                  <a:pt x="4880787" y="1779956"/>
                  <a:pt x="4821694" y="1754530"/>
                  <a:pt x="4781740" y="1703680"/>
                </a:cubicBezTo>
                <a:cubicBezTo>
                  <a:pt x="4741786" y="1652829"/>
                  <a:pt x="4721808" y="1576832"/>
                  <a:pt x="4721808" y="1475689"/>
                </a:cubicBezTo>
                <a:cubicBezTo>
                  <a:pt x="4721808" y="1375105"/>
                  <a:pt x="4741786" y="1299388"/>
                  <a:pt x="4781740" y="1248537"/>
                </a:cubicBezTo>
                <a:cubicBezTo>
                  <a:pt x="4821694" y="1197686"/>
                  <a:pt x="4880787" y="1172261"/>
                  <a:pt x="4959019" y="1172261"/>
                </a:cubicBezTo>
                <a:close/>
                <a:moveTo>
                  <a:pt x="3868674" y="1172261"/>
                </a:moveTo>
                <a:cubicBezTo>
                  <a:pt x="3899966" y="1172261"/>
                  <a:pt x="3929862" y="1176172"/>
                  <a:pt x="3958361" y="1183996"/>
                </a:cubicBezTo>
                <a:cubicBezTo>
                  <a:pt x="3986860" y="1191819"/>
                  <a:pt x="4010190" y="1203274"/>
                  <a:pt x="4028351" y="1218362"/>
                </a:cubicBezTo>
                <a:cubicBezTo>
                  <a:pt x="4046512" y="1233449"/>
                  <a:pt x="4055592" y="1251052"/>
                  <a:pt x="4055592" y="1271168"/>
                </a:cubicBezTo>
                <a:cubicBezTo>
                  <a:pt x="4055592" y="1288491"/>
                  <a:pt x="4047769" y="1303439"/>
                  <a:pt x="4032122" y="1316012"/>
                </a:cubicBezTo>
                <a:cubicBezTo>
                  <a:pt x="4016476" y="1328585"/>
                  <a:pt x="3994962" y="1334592"/>
                  <a:pt x="3967581" y="1334033"/>
                </a:cubicBezTo>
                <a:cubicBezTo>
                  <a:pt x="3959199" y="1251331"/>
                  <a:pt x="3926789" y="1209980"/>
                  <a:pt x="3870350" y="1209980"/>
                </a:cubicBezTo>
                <a:cubicBezTo>
                  <a:pt x="3828440" y="1209980"/>
                  <a:pt x="3797426" y="1231913"/>
                  <a:pt x="3777310" y="1275779"/>
                </a:cubicBezTo>
                <a:cubicBezTo>
                  <a:pt x="3757193" y="1319644"/>
                  <a:pt x="3747135" y="1386281"/>
                  <a:pt x="3747135" y="1475689"/>
                </a:cubicBezTo>
                <a:cubicBezTo>
                  <a:pt x="3747135" y="1565097"/>
                  <a:pt x="3756913" y="1631734"/>
                  <a:pt x="3776471" y="1675600"/>
                </a:cubicBezTo>
                <a:cubicBezTo>
                  <a:pt x="3796030" y="1719466"/>
                  <a:pt x="3826484" y="1741399"/>
                  <a:pt x="3867835" y="1741399"/>
                </a:cubicBezTo>
                <a:cubicBezTo>
                  <a:pt x="3898011" y="1741399"/>
                  <a:pt x="3922598" y="1730223"/>
                  <a:pt x="3941597" y="1707871"/>
                </a:cubicBezTo>
                <a:cubicBezTo>
                  <a:pt x="3960596" y="1685519"/>
                  <a:pt x="3972890" y="1651991"/>
                  <a:pt x="3978478" y="1607287"/>
                </a:cubicBezTo>
                <a:cubicBezTo>
                  <a:pt x="3986301" y="1606169"/>
                  <a:pt x="3992169" y="1605610"/>
                  <a:pt x="3996080" y="1605610"/>
                </a:cubicBezTo>
                <a:cubicBezTo>
                  <a:pt x="4016197" y="1605610"/>
                  <a:pt x="4033659" y="1610639"/>
                  <a:pt x="4048467" y="1620698"/>
                </a:cubicBezTo>
                <a:cubicBezTo>
                  <a:pt x="4063275" y="1630756"/>
                  <a:pt x="4070680" y="1644447"/>
                  <a:pt x="4070680" y="1661770"/>
                </a:cubicBezTo>
                <a:cubicBezTo>
                  <a:pt x="4070680" y="1686357"/>
                  <a:pt x="4060621" y="1707591"/>
                  <a:pt x="4040504" y="1725473"/>
                </a:cubicBezTo>
                <a:cubicBezTo>
                  <a:pt x="4020388" y="1743354"/>
                  <a:pt x="3994264" y="1756905"/>
                  <a:pt x="3962133" y="1766126"/>
                </a:cubicBezTo>
                <a:cubicBezTo>
                  <a:pt x="3930002" y="1775346"/>
                  <a:pt x="3896334" y="1779956"/>
                  <a:pt x="3861130" y="1779956"/>
                </a:cubicBezTo>
                <a:cubicBezTo>
                  <a:pt x="3786809" y="1779956"/>
                  <a:pt x="3729113" y="1753413"/>
                  <a:pt x="3688041" y="1700327"/>
                </a:cubicBezTo>
                <a:cubicBezTo>
                  <a:pt x="3646970" y="1647241"/>
                  <a:pt x="3626434" y="1572362"/>
                  <a:pt x="3626434" y="1475689"/>
                </a:cubicBezTo>
                <a:cubicBezTo>
                  <a:pt x="3626434" y="1379017"/>
                  <a:pt x="3647668" y="1304277"/>
                  <a:pt x="3690137" y="1251471"/>
                </a:cubicBezTo>
                <a:cubicBezTo>
                  <a:pt x="3732605" y="1198664"/>
                  <a:pt x="3792118" y="1172261"/>
                  <a:pt x="3868674" y="1172261"/>
                </a:cubicBezTo>
                <a:close/>
                <a:moveTo>
                  <a:pt x="2015795" y="1172261"/>
                </a:moveTo>
                <a:cubicBezTo>
                  <a:pt x="2094026" y="1172261"/>
                  <a:pt x="2153119" y="1197686"/>
                  <a:pt x="2193074" y="1248537"/>
                </a:cubicBezTo>
                <a:cubicBezTo>
                  <a:pt x="2233028" y="1299388"/>
                  <a:pt x="2253005" y="1375105"/>
                  <a:pt x="2253005" y="1475689"/>
                </a:cubicBezTo>
                <a:cubicBezTo>
                  <a:pt x="2253005" y="1576832"/>
                  <a:pt x="2233028" y="1652829"/>
                  <a:pt x="2193074" y="1703680"/>
                </a:cubicBezTo>
                <a:cubicBezTo>
                  <a:pt x="2153119" y="1754530"/>
                  <a:pt x="2094026" y="1779956"/>
                  <a:pt x="2015795" y="1779956"/>
                </a:cubicBezTo>
                <a:cubicBezTo>
                  <a:pt x="1937562" y="1779956"/>
                  <a:pt x="1878469" y="1754530"/>
                  <a:pt x="1838515" y="1703680"/>
                </a:cubicBezTo>
                <a:cubicBezTo>
                  <a:pt x="1798561" y="1652829"/>
                  <a:pt x="1778584" y="1576832"/>
                  <a:pt x="1778584" y="1475689"/>
                </a:cubicBezTo>
                <a:cubicBezTo>
                  <a:pt x="1778584" y="1375105"/>
                  <a:pt x="1798561" y="1299388"/>
                  <a:pt x="1838515" y="1248537"/>
                </a:cubicBezTo>
                <a:cubicBezTo>
                  <a:pt x="1878469" y="1197686"/>
                  <a:pt x="1937562" y="1172261"/>
                  <a:pt x="2015795" y="1172261"/>
                </a:cubicBezTo>
                <a:close/>
                <a:moveTo>
                  <a:pt x="2573274" y="1171423"/>
                </a:moveTo>
                <a:cubicBezTo>
                  <a:pt x="2606802" y="1171423"/>
                  <a:pt x="2626639" y="1183437"/>
                  <a:pt x="2632786" y="1207465"/>
                </a:cubicBezTo>
                <a:lnTo>
                  <a:pt x="2781985" y="1702841"/>
                </a:lnTo>
                <a:cubicBezTo>
                  <a:pt x="2788691" y="1725752"/>
                  <a:pt x="2797632" y="1743075"/>
                  <a:pt x="2808807" y="1754810"/>
                </a:cubicBezTo>
                <a:cubicBezTo>
                  <a:pt x="2794279" y="1771574"/>
                  <a:pt x="2772765" y="1779956"/>
                  <a:pt x="2744266" y="1779956"/>
                </a:cubicBezTo>
                <a:cubicBezTo>
                  <a:pt x="2726943" y="1779956"/>
                  <a:pt x="2712275" y="1776324"/>
                  <a:pt x="2700260" y="1769059"/>
                </a:cubicBezTo>
                <a:cubicBezTo>
                  <a:pt x="2688247" y="1761795"/>
                  <a:pt x="2680842" y="1751178"/>
                  <a:pt x="2678048" y="1737208"/>
                </a:cubicBezTo>
                <a:lnTo>
                  <a:pt x="2640329" y="1596390"/>
                </a:lnTo>
                <a:lnTo>
                  <a:pt x="2450897" y="1596390"/>
                </a:lnTo>
                <a:lnTo>
                  <a:pt x="2423236" y="1704518"/>
                </a:lnTo>
                <a:cubicBezTo>
                  <a:pt x="2419324" y="1719047"/>
                  <a:pt x="2417368" y="1731340"/>
                  <a:pt x="2417368" y="1741399"/>
                </a:cubicBezTo>
                <a:cubicBezTo>
                  <a:pt x="2417368" y="1753133"/>
                  <a:pt x="2420442" y="1762074"/>
                  <a:pt x="2426589" y="1768221"/>
                </a:cubicBezTo>
                <a:cubicBezTo>
                  <a:pt x="2415971" y="1772133"/>
                  <a:pt x="2406333" y="1775066"/>
                  <a:pt x="2397671" y="1777022"/>
                </a:cubicBezTo>
                <a:cubicBezTo>
                  <a:pt x="2389010" y="1778978"/>
                  <a:pt x="2378532" y="1779956"/>
                  <a:pt x="2366238" y="1779956"/>
                </a:cubicBezTo>
                <a:cubicBezTo>
                  <a:pt x="2345004" y="1779956"/>
                  <a:pt x="2329497" y="1776324"/>
                  <a:pt x="2319718" y="1769059"/>
                </a:cubicBezTo>
                <a:cubicBezTo>
                  <a:pt x="2309939" y="1761795"/>
                  <a:pt x="2305049" y="1750060"/>
                  <a:pt x="2305049" y="1733855"/>
                </a:cubicBezTo>
                <a:cubicBezTo>
                  <a:pt x="2305049" y="1720444"/>
                  <a:pt x="2308681" y="1701444"/>
                  <a:pt x="2315947" y="1676857"/>
                </a:cubicBezTo>
                <a:lnTo>
                  <a:pt x="2481071" y="1186510"/>
                </a:lnTo>
                <a:cubicBezTo>
                  <a:pt x="2511805" y="1176452"/>
                  <a:pt x="2542539" y="1171423"/>
                  <a:pt x="2573274" y="1171423"/>
                </a:cubicBezTo>
                <a:close/>
                <a:moveTo>
                  <a:pt x="268223" y="1171423"/>
                </a:moveTo>
                <a:cubicBezTo>
                  <a:pt x="301751" y="1171423"/>
                  <a:pt x="321589" y="1183437"/>
                  <a:pt x="327736" y="1207465"/>
                </a:cubicBezTo>
                <a:lnTo>
                  <a:pt x="476935" y="1702841"/>
                </a:lnTo>
                <a:cubicBezTo>
                  <a:pt x="483641" y="1725752"/>
                  <a:pt x="492582" y="1743075"/>
                  <a:pt x="503758" y="1754810"/>
                </a:cubicBezTo>
                <a:cubicBezTo>
                  <a:pt x="489229" y="1771574"/>
                  <a:pt x="467715" y="1779956"/>
                  <a:pt x="439216" y="1779956"/>
                </a:cubicBezTo>
                <a:cubicBezTo>
                  <a:pt x="421893" y="1779956"/>
                  <a:pt x="407225" y="1776324"/>
                  <a:pt x="395211" y="1769059"/>
                </a:cubicBezTo>
                <a:cubicBezTo>
                  <a:pt x="383197" y="1761795"/>
                  <a:pt x="375793" y="1751178"/>
                  <a:pt x="372999" y="1737208"/>
                </a:cubicBezTo>
                <a:lnTo>
                  <a:pt x="335280" y="1596390"/>
                </a:lnTo>
                <a:lnTo>
                  <a:pt x="145846" y="1596390"/>
                </a:lnTo>
                <a:lnTo>
                  <a:pt x="118186" y="1704518"/>
                </a:lnTo>
                <a:cubicBezTo>
                  <a:pt x="114274" y="1719047"/>
                  <a:pt x="112318" y="1731340"/>
                  <a:pt x="112318" y="1741399"/>
                </a:cubicBezTo>
                <a:cubicBezTo>
                  <a:pt x="112318" y="1753133"/>
                  <a:pt x="115392" y="1762074"/>
                  <a:pt x="121538" y="1768221"/>
                </a:cubicBezTo>
                <a:cubicBezTo>
                  <a:pt x="110921" y="1772133"/>
                  <a:pt x="101282" y="1775066"/>
                  <a:pt x="92621" y="1777022"/>
                </a:cubicBezTo>
                <a:cubicBezTo>
                  <a:pt x="83959" y="1778978"/>
                  <a:pt x="73482" y="1779956"/>
                  <a:pt x="61189" y="1779956"/>
                </a:cubicBezTo>
                <a:cubicBezTo>
                  <a:pt x="39954" y="1779956"/>
                  <a:pt x="24447" y="1776324"/>
                  <a:pt x="14669" y="1769059"/>
                </a:cubicBezTo>
                <a:cubicBezTo>
                  <a:pt x="4890" y="1761795"/>
                  <a:pt x="0" y="1750060"/>
                  <a:pt x="0" y="1733855"/>
                </a:cubicBezTo>
                <a:cubicBezTo>
                  <a:pt x="0" y="1720444"/>
                  <a:pt x="3632" y="1701444"/>
                  <a:pt x="10896" y="1676857"/>
                </a:cubicBezTo>
                <a:lnTo>
                  <a:pt x="176022" y="1186510"/>
                </a:lnTo>
                <a:cubicBezTo>
                  <a:pt x="206755" y="1176452"/>
                  <a:pt x="237489" y="1171423"/>
                  <a:pt x="268223" y="1171423"/>
                </a:cubicBezTo>
                <a:close/>
                <a:moveTo>
                  <a:pt x="9317506" y="1081735"/>
                </a:moveTo>
                <a:cubicBezTo>
                  <a:pt x="9323094" y="1087882"/>
                  <a:pt x="9328263" y="1097521"/>
                  <a:pt x="9333012" y="1110653"/>
                </a:cubicBezTo>
                <a:cubicBezTo>
                  <a:pt x="9337763" y="1123785"/>
                  <a:pt x="9340138" y="1136777"/>
                  <a:pt x="9340138" y="1149629"/>
                </a:cubicBezTo>
                <a:cubicBezTo>
                  <a:pt x="9340138" y="1166952"/>
                  <a:pt x="9332873" y="1183158"/>
                  <a:pt x="9318345" y="1198245"/>
                </a:cubicBezTo>
                <a:cubicBezTo>
                  <a:pt x="9303816" y="1213333"/>
                  <a:pt x="9284538" y="1226185"/>
                  <a:pt x="9260509" y="1236802"/>
                </a:cubicBezTo>
                <a:cubicBezTo>
                  <a:pt x="9306889" y="1287653"/>
                  <a:pt x="9330079" y="1367282"/>
                  <a:pt x="9330079" y="1475689"/>
                </a:cubicBezTo>
                <a:cubicBezTo>
                  <a:pt x="9330079" y="1576832"/>
                  <a:pt x="9310103" y="1652829"/>
                  <a:pt x="9270148" y="1703680"/>
                </a:cubicBezTo>
                <a:cubicBezTo>
                  <a:pt x="9230194" y="1754530"/>
                  <a:pt x="9171101" y="1779956"/>
                  <a:pt x="9092869" y="1779956"/>
                </a:cubicBezTo>
                <a:cubicBezTo>
                  <a:pt x="9014637" y="1779956"/>
                  <a:pt x="8955544" y="1754530"/>
                  <a:pt x="8915590" y="1703680"/>
                </a:cubicBezTo>
                <a:cubicBezTo>
                  <a:pt x="8875635" y="1652829"/>
                  <a:pt x="8855658" y="1576832"/>
                  <a:pt x="8855658" y="1475689"/>
                </a:cubicBezTo>
                <a:cubicBezTo>
                  <a:pt x="8855658" y="1375105"/>
                  <a:pt x="8875635" y="1299388"/>
                  <a:pt x="8915590" y="1248537"/>
                </a:cubicBezTo>
                <a:cubicBezTo>
                  <a:pt x="8955544" y="1197686"/>
                  <a:pt x="9014637" y="1172261"/>
                  <a:pt x="9092869" y="1172261"/>
                </a:cubicBezTo>
                <a:cubicBezTo>
                  <a:pt x="9147073" y="1172261"/>
                  <a:pt x="9192336" y="1184555"/>
                  <a:pt x="9228657" y="1209142"/>
                </a:cubicBezTo>
                <a:cubicBezTo>
                  <a:pt x="9251568" y="1197407"/>
                  <a:pt x="9263024" y="1181202"/>
                  <a:pt x="9263024" y="1160526"/>
                </a:cubicBezTo>
                <a:cubicBezTo>
                  <a:pt x="9263024" y="1151585"/>
                  <a:pt x="9261207" y="1142784"/>
                  <a:pt x="9257575" y="1134123"/>
                </a:cubicBezTo>
                <a:cubicBezTo>
                  <a:pt x="9253943" y="1125461"/>
                  <a:pt x="9249333" y="1118337"/>
                  <a:pt x="9243745" y="1112749"/>
                </a:cubicBezTo>
                <a:cubicBezTo>
                  <a:pt x="9251009" y="1107161"/>
                  <a:pt x="9262744" y="1100874"/>
                  <a:pt x="9278950" y="1093889"/>
                </a:cubicBezTo>
                <a:cubicBezTo>
                  <a:pt x="9295154" y="1086904"/>
                  <a:pt x="9308007" y="1082853"/>
                  <a:pt x="9317506" y="1081735"/>
                </a:cubicBezTo>
                <a:close/>
                <a:moveTo>
                  <a:pt x="8774811" y="1043178"/>
                </a:moveTo>
                <a:cubicBezTo>
                  <a:pt x="8780398" y="1049325"/>
                  <a:pt x="8785567" y="1058964"/>
                  <a:pt x="8790317" y="1072096"/>
                </a:cubicBezTo>
                <a:cubicBezTo>
                  <a:pt x="8795066" y="1085228"/>
                  <a:pt x="8797442" y="1098220"/>
                  <a:pt x="8797442" y="1111072"/>
                </a:cubicBezTo>
                <a:cubicBezTo>
                  <a:pt x="8797442" y="1140689"/>
                  <a:pt x="8777325" y="1166393"/>
                  <a:pt x="8737091" y="1188187"/>
                </a:cubicBezTo>
                <a:cubicBezTo>
                  <a:pt x="8748826" y="1198804"/>
                  <a:pt x="8754694" y="1212494"/>
                  <a:pt x="8754694" y="1229258"/>
                </a:cubicBezTo>
                <a:lnTo>
                  <a:pt x="8754694" y="1510894"/>
                </a:lnTo>
                <a:cubicBezTo>
                  <a:pt x="8754694" y="1600302"/>
                  <a:pt x="8736253" y="1667497"/>
                  <a:pt x="8699373" y="1712481"/>
                </a:cubicBezTo>
                <a:cubicBezTo>
                  <a:pt x="8662492" y="1757464"/>
                  <a:pt x="8607729" y="1779956"/>
                  <a:pt x="8535085" y="1779956"/>
                </a:cubicBezTo>
                <a:cubicBezTo>
                  <a:pt x="8463559" y="1779956"/>
                  <a:pt x="8410054" y="1758163"/>
                  <a:pt x="8374570" y="1714576"/>
                </a:cubicBezTo>
                <a:cubicBezTo>
                  <a:pt x="8339085" y="1670990"/>
                  <a:pt x="8321344" y="1603096"/>
                  <a:pt x="8321344" y="1510894"/>
                </a:cubicBezTo>
                <a:lnTo>
                  <a:pt x="8321344" y="1303020"/>
                </a:lnTo>
                <a:cubicBezTo>
                  <a:pt x="8321344" y="1260551"/>
                  <a:pt x="8316035" y="1225347"/>
                  <a:pt x="8305418" y="1197407"/>
                </a:cubicBezTo>
                <a:cubicBezTo>
                  <a:pt x="8311565" y="1191260"/>
                  <a:pt x="8320087" y="1185672"/>
                  <a:pt x="8330984" y="1180643"/>
                </a:cubicBezTo>
                <a:cubicBezTo>
                  <a:pt x="8341880" y="1175614"/>
                  <a:pt x="8354313" y="1173099"/>
                  <a:pt x="8368284" y="1173099"/>
                </a:cubicBezTo>
                <a:cubicBezTo>
                  <a:pt x="8386165" y="1173099"/>
                  <a:pt x="8400973" y="1178128"/>
                  <a:pt x="8412708" y="1188187"/>
                </a:cubicBezTo>
                <a:cubicBezTo>
                  <a:pt x="8424443" y="1198245"/>
                  <a:pt x="8430310" y="1211936"/>
                  <a:pt x="8430310" y="1229258"/>
                </a:cubicBezTo>
                <a:lnTo>
                  <a:pt x="8430310" y="1516761"/>
                </a:lnTo>
                <a:cubicBezTo>
                  <a:pt x="8430310" y="1595552"/>
                  <a:pt x="8438692" y="1652689"/>
                  <a:pt x="8455456" y="1688173"/>
                </a:cubicBezTo>
                <a:cubicBezTo>
                  <a:pt x="8472220" y="1723657"/>
                  <a:pt x="8498763" y="1741399"/>
                  <a:pt x="8535085" y="1741399"/>
                </a:cubicBezTo>
                <a:cubicBezTo>
                  <a:pt x="8573083" y="1741399"/>
                  <a:pt x="8601023" y="1722679"/>
                  <a:pt x="8618905" y="1685239"/>
                </a:cubicBezTo>
                <a:cubicBezTo>
                  <a:pt x="8636786" y="1647800"/>
                  <a:pt x="8645728" y="1591640"/>
                  <a:pt x="8645728" y="1516761"/>
                </a:cubicBezTo>
                <a:lnTo>
                  <a:pt x="8645728" y="1303020"/>
                </a:lnTo>
                <a:cubicBezTo>
                  <a:pt x="8645728" y="1260551"/>
                  <a:pt x="8640419" y="1225347"/>
                  <a:pt x="8629802" y="1197407"/>
                </a:cubicBezTo>
                <a:cubicBezTo>
                  <a:pt x="8643213" y="1185113"/>
                  <a:pt x="8659139" y="1177290"/>
                  <a:pt x="8677579" y="1173937"/>
                </a:cubicBezTo>
                <a:cubicBezTo>
                  <a:pt x="8706078" y="1162202"/>
                  <a:pt x="8720327" y="1144880"/>
                  <a:pt x="8720327" y="1121969"/>
                </a:cubicBezTo>
                <a:cubicBezTo>
                  <a:pt x="8720327" y="1113028"/>
                  <a:pt x="8718511" y="1104227"/>
                  <a:pt x="8714879" y="1095566"/>
                </a:cubicBezTo>
                <a:cubicBezTo>
                  <a:pt x="8711246" y="1086904"/>
                  <a:pt x="8706636" y="1079780"/>
                  <a:pt x="8701049" y="1074192"/>
                </a:cubicBezTo>
                <a:cubicBezTo>
                  <a:pt x="8708313" y="1068603"/>
                  <a:pt x="8720048" y="1062317"/>
                  <a:pt x="8736253" y="1055332"/>
                </a:cubicBezTo>
                <a:cubicBezTo>
                  <a:pt x="8752458" y="1048347"/>
                  <a:pt x="8765311" y="1044296"/>
                  <a:pt x="8774811" y="1043178"/>
                </a:cubicBezTo>
                <a:close/>
                <a:moveTo>
                  <a:pt x="9019946" y="1009650"/>
                </a:moveTo>
                <a:lnTo>
                  <a:pt x="9140646" y="1119454"/>
                </a:lnTo>
                <a:cubicBezTo>
                  <a:pt x="9141206" y="1121689"/>
                  <a:pt x="9139389" y="1125881"/>
                  <a:pt x="9135198" y="1132027"/>
                </a:cubicBezTo>
                <a:cubicBezTo>
                  <a:pt x="9131007" y="1138174"/>
                  <a:pt x="9127235" y="1142086"/>
                  <a:pt x="9123882" y="1143762"/>
                </a:cubicBezTo>
                <a:lnTo>
                  <a:pt x="8958757" y="1076706"/>
                </a:lnTo>
                <a:cubicBezTo>
                  <a:pt x="8963227" y="1064412"/>
                  <a:pt x="8972028" y="1051281"/>
                  <a:pt x="8985160" y="1037311"/>
                </a:cubicBezTo>
                <a:cubicBezTo>
                  <a:pt x="8998292" y="1023341"/>
                  <a:pt x="9009887" y="1014120"/>
                  <a:pt x="9019946" y="1009650"/>
                </a:cubicBezTo>
                <a:close/>
                <a:moveTo>
                  <a:pt x="2486101" y="1009650"/>
                </a:moveTo>
                <a:lnTo>
                  <a:pt x="2606802" y="1119454"/>
                </a:lnTo>
                <a:cubicBezTo>
                  <a:pt x="2607361" y="1121689"/>
                  <a:pt x="2605544" y="1125881"/>
                  <a:pt x="2601353" y="1132027"/>
                </a:cubicBezTo>
                <a:cubicBezTo>
                  <a:pt x="2597162" y="1138174"/>
                  <a:pt x="2593391" y="1142086"/>
                  <a:pt x="2590038" y="1143762"/>
                </a:cubicBezTo>
                <a:lnTo>
                  <a:pt x="2424912" y="1076706"/>
                </a:lnTo>
                <a:cubicBezTo>
                  <a:pt x="2429383" y="1064412"/>
                  <a:pt x="2438185" y="1051281"/>
                  <a:pt x="2451315" y="1037311"/>
                </a:cubicBezTo>
                <a:cubicBezTo>
                  <a:pt x="2464447" y="1023341"/>
                  <a:pt x="2476042" y="1014120"/>
                  <a:pt x="2486101" y="1009650"/>
                </a:cubicBezTo>
                <a:close/>
                <a:moveTo>
                  <a:pt x="4048886" y="227152"/>
                </a:moveTo>
                <a:lnTo>
                  <a:pt x="3970934" y="527228"/>
                </a:lnTo>
                <a:lnTo>
                  <a:pt x="4129354" y="527228"/>
                </a:lnTo>
                <a:close/>
                <a:moveTo>
                  <a:pt x="1743837" y="227152"/>
                </a:moveTo>
                <a:lnTo>
                  <a:pt x="1665884" y="527228"/>
                </a:lnTo>
                <a:lnTo>
                  <a:pt x="1824303" y="527228"/>
                </a:lnTo>
                <a:close/>
                <a:moveTo>
                  <a:pt x="6463969" y="200330"/>
                </a:moveTo>
                <a:cubicBezTo>
                  <a:pt x="6423736" y="200330"/>
                  <a:pt x="6394258" y="221564"/>
                  <a:pt x="6375539" y="264033"/>
                </a:cubicBezTo>
                <a:cubicBezTo>
                  <a:pt x="6356819" y="306502"/>
                  <a:pt x="6347460" y="373837"/>
                  <a:pt x="6347460" y="466039"/>
                </a:cubicBezTo>
                <a:cubicBezTo>
                  <a:pt x="6347460" y="558241"/>
                  <a:pt x="6356819" y="625577"/>
                  <a:pt x="6375539" y="668045"/>
                </a:cubicBezTo>
                <a:cubicBezTo>
                  <a:pt x="6394258" y="710514"/>
                  <a:pt x="6423736" y="731749"/>
                  <a:pt x="6463969" y="731749"/>
                </a:cubicBezTo>
                <a:cubicBezTo>
                  <a:pt x="6504202" y="731749"/>
                  <a:pt x="6533540" y="710654"/>
                  <a:pt x="6551980" y="668465"/>
                </a:cubicBezTo>
                <a:cubicBezTo>
                  <a:pt x="6570420" y="626275"/>
                  <a:pt x="6579641" y="558800"/>
                  <a:pt x="6579641" y="466039"/>
                </a:cubicBezTo>
                <a:cubicBezTo>
                  <a:pt x="6579641" y="373279"/>
                  <a:pt x="6570420" y="305803"/>
                  <a:pt x="6551980" y="263614"/>
                </a:cubicBezTo>
                <a:cubicBezTo>
                  <a:pt x="6533540" y="221425"/>
                  <a:pt x="6504202" y="200330"/>
                  <a:pt x="6463969" y="200330"/>
                </a:cubicBezTo>
                <a:close/>
                <a:moveTo>
                  <a:pt x="3520744" y="200330"/>
                </a:moveTo>
                <a:cubicBezTo>
                  <a:pt x="3480511" y="200330"/>
                  <a:pt x="3451034" y="221564"/>
                  <a:pt x="3432314" y="264033"/>
                </a:cubicBezTo>
                <a:cubicBezTo>
                  <a:pt x="3413594" y="306502"/>
                  <a:pt x="3404234" y="373837"/>
                  <a:pt x="3404234" y="466039"/>
                </a:cubicBezTo>
                <a:cubicBezTo>
                  <a:pt x="3404234" y="558241"/>
                  <a:pt x="3413594" y="625577"/>
                  <a:pt x="3432314" y="668045"/>
                </a:cubicBezTo>
                <a:cubicBezTo>
                  <a:pt x="3451034" y="710514"/>
                  <a:pt x="3480511" y="731749"/>
                  <a:pt x="3520744" y="731749"/>
                </a:cubicBezTo>
                <a:cubicBezTo>
                  <a:pt x="3560978" y="731749"/>
                  <a:pt x="3590315" y="710654"/>
                  <a:pt x="3608755" y="668465"/>
                </a:cubicBezTo>
                <a:cubicBezTo>
                  <a:pt x="3627196" y="626275"/>
                  <a:pt x="3636416" y="558800"/>
                  <a:pt x="3636416" y="466039"/>
                </a:cubicBezTo>
                <a:cubicBezTo>
                  <a:pt x="3636416" y="373279"/>
                  <a:pt x="3627196" y="305803"/>
                  <a:pt x="3608755" y="263614"/>
                </a:cubicBezTo>
                <a:cubicBezTo>
                  <a:pt x="3590315" y="221425"/>
                  <a:pt x="3560978" y="200330"/>
                  <a:pt x="3520744" y="200330"/>
                </a:cubicBezTo>
                <a:close/>
                <a:moveTo>
                  <a:pt x="7083704" y="174346"/>
                </a:moveTo>
                <a:lnTo>
                  <a:pt x="7326782" y="174346"/>
                </a:lnTo>
                <a:cubicBezTo>
                  <a:pt x="7332928" y="174346"/>
                  <a:pt x="7337399" y="177140"/>
                  <a:pt x="7340193" y="182728"/>
                </a:cubicBezTo>
                <a:cubicBezTo>
                  <a:pt x="7342987" y="188316"/>
                  <a:pt x="7344384" y="195580"/>
                  <a:pt x="7344384" y="204521"/>
                </a:cubicBezTo>
                <a:cubicBezTo>
                  <a:pt x="7344384" y="217373"/>
                  <a:pt x="7341590" y="230505"/>
                  <a:pt x="7336002" y="243916"/>
                </a:cubicBezTo>
                <a:cubicBezTo>
                  <a:pt x="7330414" y="257327"/>
                  <a:pt x="7323428" y="265989"/>
                  <a:pt x="7315046" y="269900"/>
                </a:cubicBezTo>
                <a:cubicBezTo>
                  <a:pt x="7249108" y="243078"/>
                  <a:pt x="7180376" y="228829"/>
                  <a:pt x="7108850" y="227152"/>
                </a:cubicBezTo>
                <a:lnTo>
                  <a:pt x="7108850" y="425806"/>
                </a:lnTo>
                <a:lnTo>
                  <a:pt x="7290739" y="425806"/>
                </a:lnTo>
                <a:cubicBezTo>
                  <a:pt x="7293533" y="435864"/>
                  <a:pt x="7294930" y="445364"/>
                  <a:pt x="7294930" y="454304"/>
                </a:cubicBezTo>
                <a:cubicBezTo>
                  <a:pt x="7294930" y="464922"/>
                  <a:pt x="7293533" y="475259"/>
                  <a:pt x="7290739" y="485318"/>
                </a:cubicBezTo>
                <a:lnTo>
                  <a:pt x="7109688" y="485318"/>
                </a:lnTo>
                <a:lnTo>
                  <a:pt x="7109688" y="705764"/>
                </a:lnTo>
                <a:cubicBezTo>
                  <a:pt x="7146568" y="704647"/>
                  <a:pt x="7187361" y="699478"/>
                  <a:pt x="7232065" y="690258"/>
                </a:cubicBezTo>
                <a:cubicBezTo>
                  <a:pt x="7276769" y="681038"/>
                  <a:pt x="7311136" y="671119"/>
                  <a:pt x="7335164" y="660502"/>
                </a:cubicBezTo>
                <a:cubicBezTo>
                  <a:pt x="7341869" y="664413"/>
                  <a:pt x="7347038" y="671398"/>
                  <a:pt x="7350670" y="681457"/>
                </a:cubicBezTo>
                <a:cubicBezTo>
                  <a:pt x="7354302" y="691515"/>
                  <a:pt x="7356118" y="702132"/>
                  <a:pt x="7356118" y="713308"/>
                </a:cubicBezTo>
                <a:cubicBezTo>
                  <a:pt x="7356118" y="726161"/>
                  <a:pt x="7353884" y="736918"/>
                  <a:pt x="7349412" y="745579"/>
                </a:cubicBezTo>
                <a:cubicBezTo>
                  <a:pt x="7344942" y="754240"/>
                  <a:pt x="7338237" y="758571"/>
                  <a:pt x="7329296" y="758571"/>
                </a:cubicBezTo>
                <a:lnTo>
                  <a:pt x="7062748" y="758571"/>
                </a:lnTo>
                <a:cubicBezTo>
                  <a:pt x="7044308" y="758571"/>
                  <a:pt x="7029220" y="753542"/>
                  <a:pt x="7017486" y="743483"/>
                </a:cubicBezTo>
                <a:cubicBezTo>
                  <a:pt x="7005751" y="733425"/>
                  <a:pt x="6999884" y="719735"/>
                  <a:pt x="6999884" y="702412"/>
                </a:cubicBezTo>
                <a:lnTo>
                  <a:pt x="6999884" y="307619"/>
                </a:lnTo>
                <a:cubicBezTo>
                  <a:pt x="6999884" y="265151"/>
                  <a:pt x="6994575" y="229946"/>
                  <a:pt x="6983958" y="202006"/>
                </a:cubicBezTo>
                <a:cubicBezTo>
                  <a:pt x="6997369" y="190830"/>
                  <a:pt x="7010920" y="183426"/>
                  <a:pt x="7024610" y="179794"/>
                </a:cubicBezTo>
                <a:cubicBezTo>
                  <a:pt x="7038301" y="176162"/>
                  <a:pt x="7057999" y="174346"/>
                  <a:pt x="7083704" y="174346"/>
                </a:cubicBezTo>
                <a:close/>
                <a:moveTo>
                  <a:pt x="2804236" y="174346"/>
                </a:moveTo>
                <a:lnTo>
                  <a:pt x="3211601" y="174346"/>
                </a:lnTo>
                <a:cubicBezTo>
                  <a:pt x="3217189" y="174346"/>
                  <a:pt x="3221520" y="177140"/>
                  <a:pt x="3224593" y="182728"/>
                </a:cubicBezTo>
                <a:cubicBezTo>
                  <a:pt x="3227666" y="188316"/>
                  <a:pt x="3229203" y="195580"/>
                  <a:pt x="3229203" y="204521"/>
                </a:cubicBezTo>
                <a:cubicBezTo>
                  <a:pt x="3229203" y="217373"/>
                  <a:pt x="3226409" y="230505"/>
                  <a:pt x="3220821" y="243916"/>
                </a:cubicBezTo>
                <a:cubicBezTo>
                  <a:pt x="3215233" y="257327"/>
                  <a:pt x="3207968" y="265989"/>
                  <a:pt x="3199028" y="269900"/>
                </a:cubicBezTo>
                <a:cubicBezTo>
                  <a:pt x="3146500" y="244196"/>
                  <a:pt x="3100958" y="227152"/>
                  <a:pt x="3062401" y="218770"/>
                </a:cubicBezTo>
                <a:lnTo>
                  <a:pt x="3063239" y="640385"/>
                </a:lnTo>
                <a:cubicBezTo>
                  <a:pt x="3063239" y="684530"/>
                  <a:pt x="3068548" y="719735"/>
                  <a:pt x="3079165" y="745998"/>
                </a:cubicBezTo>
                <a:cubicBezTo>
                  <a:pt x="3072460" y="752145"/>
                  <a:pt x="3063658" y="757733"/>
                  <a:pt x="3052762" y="762762"/>
                </a:cubicBezTo>
                <a:cubicBezTo>
                  <a:pt x="3041865" y="767791"/>
                  <a:pt x="3029432" y="770306"/>
                  <a:pt x="3015462" y="770306"/>
                </a:cubicBezTo>
                <a:cubicBezTo>
                  <a:pt x="2997022" y="770306"/>
                  <a:pt x="2981934" y="765277"/>
                  <a:pt x="2970199" y="755218"/>
                </a:cubicBezTo>
                <a:cubicBezTo>
                  <a:pt x="2958464" y="745160"/>
                  <a:pt x="2952597" y="731469"/>
                  <a:pt x="2952597" y="714146"/>
                </a:cubicBezTo>
                <a:lnTo>
                  <a:pt x="2952597" y="218770"/>
                </a:lnTo>
                <a:cubicBezTo>
                  <a:pt x="2916275" y="226593"/>
                  <a:pt x="2870733" y="243637"/>
                  <a:pt x="2815970" y="269900"/>
                </a:cubicBezTo>
                <a:cubicBezTo>
                  <a:pt x="2807589" y="265989"/>
                  <a:pt x="2800603" y="257327"/>
                  <a:pt x="2795015" y="243916"/>
                </a:cubicBezTo>
                <a:cubicBezTo>
                  <a:pt x="2789427" y="230505"/>
                  <a:pt x="2786633" y="217373"/>
                  <a:pt x="2786633" y="204521"/>
                </a:cubicBezTo>
                <a:cubicBezTo>
                  <a:pt x="2786633" y="195580"/>
                  <a:pt x="2788030" y="188316"/>
                  <a:pt x="2790824" y="182728"/>
                </a:cubicBezTo>
                <a:cubicBezTo>
                  <a:pt x="2793618" y="177140"/>
                  <a:pt x="2798089" y="174346"/>
                  <a:pt x="2804236" y="174346"/>
                </a:cubicBezTo>
                <a:close/>
                <a:moveTo>
                  <a:pt x="4434458" y="164287"/>
                </a:moveTo>
                <a:cubicBezTo>
                  <a:pt x="4448428" y="164287"/>
                  <a:pt x="4457089" y="165964"/>
                  <a:pt x="4460442" y="169316"/>
                </a:cubicBezTo>
                <a:cubicBezTo>
                  <a:pt x="4474412" y="189433"/>
                  <a:pt x="4514366" y="243357"/>
                  <a:pt x="4580305" y="331089"/>
                </a:cubicBezTo>
                <a:cubicBezTo>
                  <a:pt x="4640096" y="410997"/>
                  <a:pt x="4684940" y="471907"/>
                  <a:pt x="4714836" y="513817"/>
                </a:cubicBezTo>
                <a:cubicBezTo>
                  <a:pt x="4744732" y="555727"/>
                  <a:pt x="4765826" y="590093"/>
                  <a:pt x="4778120" y="616915"/>
                </a:cubicBezTo>
                <a:lnTo>
                  <a:pt x="4750460" y="240564"/>
                </a:lnTo>
                <a:lnTo>
                  <a:pt x="4749622" y="228829"/>
                </a:lnTo>
                <a:cubicBezTo>
                  <a:pt x="4749622" y="210388"/>
                  <a:pt x="4753952" y="195580"/>
                  <a:pt x="4762614" y="184404"/>
                </a:cubicBezTo>
                <a:cubicBezTo>
                  <a:pt x="4771274" y="173228"/>
                  <a:pt x="4783987" y="166802"/>
                  <a:pt x="4800752" y="165125"/>
                </a:cubicBezTo>
                <a:cubicBezTo>
                  <a:pt x="4818633" y="164008"/>
                  <a:pt x="4833721" y="167640"/>
                  <a:pt x="4846014" y="176022"/>
                </a:cubicBezTo>
                <a:cubicBezTo>
                  <a:pt x="4838750" y="197815"/>
                  <a:pt x="4835118" y="232182"/>
                  <a:pt x="4835118" y="279121"/>
                </a:cubicBezTo>
                <a:lnTo>
                  <a:pt x="4834280" y="642061"/>
                </a:lnTo>
                <a:cubicBezTo>
                  <a:pt x="4834280" y="691794"/>
                  <a:pt x="4835956" y="729793"/>
                  <a:pt x="4839309" y="756056"/>
                </a:cubicBezTo>
                <a:cubicBezTo>
                  <a:pt x="4835397" y="759968"/>
                  <a:pt x="4828831" y="763181"/>
                  <a:pt x="4819610" y="765696"/>
                </a:cubicBezTo>
                <a:cubicBezTo>
                  <a:pt x="4810391" y="768210"/>
                  <a:pt x="4800752" y="769468"/>
                  <a:pt x="4790693" y="769468"/>
                </a:cubicBezTo>
                <a:cubicBezTo>
                  <a:pt x="4778958" y="769468"/>
                  <a:pt x="4770576" y="768071"/>
                  <a:pt x="4765547" y="765277"/>
                </a:cubicBezTo>
                <a:cubicBezTo>
                  <a:pt x="4615230" y="589255"/>
                  <a:pt x="4510176" y="445364"/>
                  <a:pt x="4450384" y="333604"/>
                </a:cubicBezTo>
                <a:lnTo>
                  <a:pt x="4473854" y="707441"/>
                </a:lnTo>
                <a:cubicBezTo>
                  <a:pt x="4475530" y="725322"/>
                  <a:pt x="4470500" y="740270"/>
                  <a:pt x="4458766" y="752285"/>
                </a:cubicBezTo>
                <a:cubicBezTo>
                  <a:pt x="4447031" y="764299"/>
                  <a:pt x="4433900" y="770306"/>
                  <a:pt x="4419370" y="770306"/>
                </a:cubicBezTo>
                <a:cubicBezTo>
                  <a:pt x="4402048" y="770306"/>
                  <a:pt x="4386960" y="765556"/>
                  <a:pt x="4374108" y="756056"/>
                </a:cubicBezTo>
                <a:cubicBezTo>
                  <a:pt x="4384725" y="727558"/>
                  <a:pt x="4390034" y="689000"/>
                  <a:pt x="4390034" y="640385"/>
                </a:cubicBezTo>
                <a:lnTo>
                  <a:pt x="4390034" y="293370"/>
                </a:lnTo>
                <a:cubicBezTo>
                  <a:pt x="4390034" y="246990"/>
                  <a:pt x="4388078" y="208432"/>
                  <a:pt x="4384166" y="177698"/>
                </a:cubicBezTo>
                <a:cubicBezTo>
                  <a:pt x="4387519" y="173228"/>
                  <a:pt x="4394085" y="169875"/>
                  <a:pt x="4403864" y="167640"/>
                </a:cubicBezTo>
                <a:cubicBezTo>
                  <a:pt x="4413643" y="165405"/>
                  <a:pt x="4423841" y="164287"/>
                  <a:pt x="4434458" y="164287"/>
                </a:cubicBezTo>
                <a:close/>
                <a:moveTo>
                  <a:pt x="2129408" y="164287"/>
                </a:moveTo>
                <a:cubicBezTo>
                  <a:pt x="2143378" y="164287"/>
                  <a:pt x="2152040" y="165964"/>
                  <a:pt x="2155393" y="169316"/>
                </a:cubicBezTo>
                <a:cubicBezTo>
                  <a:pt x="2169363" y="189433"/>
                  <a:pt x="2209318" y="243357"/>
                  <a:pt x="2275255" y="331089"/>
                </a:cubicBezTo>
                <a:cubicBezTo>
                  <a:pt x="2335047" y="410997"/>
                  <a:pt x="2379891" y="471907"/>
                  <a:pt x="2409786" y="513817"/>
                </a:cubicBezTo>
                <a:cubicBezTo>
                  <a:pt x="2439682" y="555727"/>
                  <a:pt x="2460777" y="590093"/>
                  <a:pt x="2473070" y="616915"/>
                </a:cubicBezTo>
                <a:lnTo>
                  <a:pt x="2445410" y="240564"/>
                </a:lnTo>
                <a:lnTo>
                  <a:pt x="2444571" y="228829"/>
                </a:lnTo>
                <a:cubicBezTo>
                  <a:pt x="2444571" y="210388"/>
                  <a:pt x="2448902" y="195580"/>
                  <a:pt x="2457564" y="184404"/>
                </a:cubicBezTo>
                <a:cubicBezTo>
                  <a:pt x="2466225" y="173228"/>
                  <a:pt x="2478938" y="166802"/>
                  <a:pt x="2495702" y="165125"/>
                </a:cubicBezTo>
                <a:cubicBezTo>
                  <a:pt x="2513584" y="164008"/>
                  <a:pt x="2528672" y="167640"/>
                  <a:pt x="2540964" y="176022"/>
                </a:cubicBezTo>
                <a:cubicBezTo>
                  <a:pt x="2533700" y="197815"/>
                  <a:pt x="2530068" y="232182"/>
                  <a:pt x="2530068" y="279121"/>
                </a:cubicBezTo>
                <a:lnTo>
                  <a:pt x="2529231" y="642061"/>
                </a:lnTo>
                <a:cubicBezTo>
                  <a:pt x="2529231" y="691794"/>
                  <a:pt x="2530906" y="729793"/>
                  <a:pt x="2534259" y="756056"/>
                </a:cubicBezTo>
                <a:cubicBezTo>
                  <a:pt x="2530347" y="759968"/>
                  <a:pt x="2523782" y="763181"/>
                  <a:pt x="2514561" y="765696"/>
                </a:cubicBezTo>
                <a:cubicBezTo>
                  <a:pt x="2505341" y="768210"/>
                  <a:pt x="2495702" y="769468"/>
                  <a:pt x="2485643" y="769468"/>
                </a:cubicBezTo>
                <a:cubicBezTo>
                  <a:pt x="2473909" y="769468"/>
                  <a:pt x="2465527" y="768071"/>
                  <a:pt x="2460498" y="765277"/>
                </a:cubicBezTo>
                <a:cubicBezTo>
                  <a:pt x="2310181" y="589255"/>
                  <a:pt x="2205127" y="445364"/>
                  <a:pt x="2145335" y="333604"/>
                </a:cubicBezTo>
                <a:lnTo>
                  <a:pt x="2168804" y="707441"/>
                </a:lnTo>
                <a:cubicBezTo>
                  <a:pt x="2170480" y="725322"/>
                  <a:pt x="2165452" y="740270"/>
                  <a:pt x="2153717" y="752285"/>
                </a:cubicBezTo>
                <a:cubicBezTo>
                  <a:pt x="2141981" y="764299"/>
                  <a:pt x="2128850" y="770306"/>
                  <a:pt x="2114321" y="770306"/>
                </a:cubicBezTo>
                <a:cubicBezTo>
                  <a:pt x="2096998" y="770306"/>
                  <a:pt x="2081911" y="765556"/>
                  <a:pt x="2069058" y="756056"/>
                </a:cubicBezTo>
                <a:cubicBezTo>
                  <a:pt x="2079675" y="727558"/>
                  <a:pt x="2084984" y="689000"/>
                  <a:pt x="2084984" y="640385"/>
                </a:cubicBezTo>
                <a:lnTo>
                  <a:pt x="2084984" y="293370"/>
                </a:lnTo>
                <a:cubicBezTo>
                  <a:pt x="2084984" y="246990"/>
                  <a:pt x="2083028" y="208432"/>
                  <a:pt x="2079117" y="177698"/>
                </a:cubicBezTo>
                <a:cubicBezTo>
                  <a:pt x="2082469" y="173228"/>
                  <a:pt x="2089035" y="169875"/>
                  <a:pt x="2098814" y="167640"/>
                </a:cubicBezTo>
                <a:cubicBezTo>
                  <a:pt x="2108593" y="165405"/>
                  <a:pt x="2118792" y="164287"/>
                  <a:pt x="2129408" y="164287"/>
                </a:cubicBezTo>
                <a:close/>
                <a:moveTo>
                  <a:pt x="7535341" y="163449"/>
                </a:moveTo>
                <a:cubicBezTo>
                  <a:pt x="7548752" y="163449"/>
                  <a:pt x="7559928" y="165125"/>
                  <a:pt x="7568869" y="168478"/>
                </a:cubicBezTo>
                <a:cubicBezTo>
                  <a:pt x="7577810" y="171831"/>
                  <a:pt x="7585633" y="176860"/>
                  <a:pt x="7592338" y="183566"/>
                </a:cubicBezTo>
                <a:cubicBezTo>
                  <a:pt x="7663865" y="371323"/>
                  <a:pt x="7716950" y="509346"/>
                  <a:pt x="7751597" y="597637"/>
                </a:cubicBezTo>
                <a:cubicBezTo>
                  <a:pt x="7819770" y="408203"/>
                  <a:pt x="7868945" y="267107"/>
                  <a:pt x="7899120" y="174346"/>
                </a:cubicBezTo>
                <a:cubicBezTo>
                  <a:pt x="7918678" y="167081"/>
                  <a:pt x="7941868" y="163449"/>
                  <a:pt x="7968691" y="163449"/>
                </a:cubicBezTo>
                <a:cubicBezTo>
                  <a:pt x="7984896" y="163449"/>
                  <a:pt x="7999843" y="165824"/>
                  <a:pt x="8013534" y="170574"/>
                </a:cubicBezTo>
                <a:cubicBezTo>
                  <a:pt x="8027225" y="175324"/>
                  <a:pt x="8035188" y="180772"/>
                  <a:pt x="8037423" y="186919"/>
                </a:cubicBezTo>
                <a:lnTo>
                  <a:pt x="8037423" y="640385"/>
                </a:lnTo>
                <a:cubicBezTo>
                  <a:pt x="8037423" y="682854"/>
                  <a:pt x="8042731" y="718058"/>
                  <a:pt x="8053349" y="745998"/>
                </a:cubicBezTo>
                <a:cubicBezTo>
                  <a:pt x="8047201" y="752145"/>
                  <a:pt x="8038540" y="757733"/>
                  <a:pt x="8027364" y="762762"/>
                </a:cubicBezTo>
                <a:cubicBezTo>
                  <a:pt x="8016188" y="767791"/>
                  <a:pt x="8003895" y="770306"/>
                  <a:pt x="7990483" y="770306"/>
                </a:cubicBezTo>
                <a:cubicBezTo>
                  <a:pt x="7973161" y="770306"/>
                  <a:pt x="7958912" y="765277"/>
                  <a:pt x="7947736" y="755218"/>
                </a:cubicBezTo>
                <a:cubicBezTo>
                  <a:pt x="7936560" y="745160"/>
                  <a:pt x="7930972" y="731469"/>
                  <a:pt x="7930972" y="714146"/>
                </a:cubicBezTo>
                <a:lnTo>
                  <a:pt x="7930133" y="297561"/>
                </a:lnTo>
                <a:lnTo>
                  <a:pt x="7785124" y="689839"/>
                </a:lnTo>
                <a:cubicBezTo>
                  <a:pt x="7762773" y="697662"/>
                  <a:pt x="7743215" y="701573"/>
                  <a:pt x="7726450" y="701573"/>
                </a:cubicBezTo>
                <a:cubicBezTo>
                  <a:pt x="7711363" y="701573"/>
                  <a:pt x="7697393" y="698780"/>
                  <a:pt x="7684540" y="693191"/>
                </a:cubicBezTo>
                <a:cubicBezTo>
                  <a:pt x="7657160" y="636753"/>
                  <a:pt x="7629220" y="573049"/>
                  <a:pt x="7600720" y="502082"/>
                </a:cubicBezTo>
                <a:cubicBezTo>
                  <a:pt x="7572222" y="431114"/>
                  <a:pt x="7546517" y="361544"/>
                  <a:pt x="7523606" y="293370"/>
                </a:cubicBezTo>
                <a:lnTo>
                  <a:pt x="7524444" y="640385"/>
                </a:lnTo>
                <a:cubicBezTo>
                  <a:pt x="7524444" y="689559"/>
                  <a:pt x="7529754" y="728396"/>
                  <a:pt x="7540370" y="756895"/>
                </a:cubicBezTo>
                <a:cubicBezTo>
                  <a:pt x="7531430" y="765835"/>
                  <a:pt x="7518576" y="770306"/>
                  <a:pt x="7501813" y="770306"/>
                </a:cubicBezTo>
                <a:cubicBezTo>
                  <a:pt x="7477226" y="770306"/>
                  <a:pt x="7464932" y="755777"/>
                  <a:pt x="7464932" y="726719"/>
                </a:cubicBezTo>
                <a:lnTo>
                  <a:pt x="7464932" y="290855"/>
                </a:lnTo>
                <a:cubicBezTo>
                  <a:pt x="7464932" y="240564"/>
                  <a:pt x="7462976" y="202844"/>
                  <a:pt x="7459064" y="177698"/>
                </a:cubicBezTo>
                <a:cubicBezTo>
                  <a:pt x="7468564" y="168199"/>
                  <a:pt x="7493990" y="163449"/>
                  <a:pt x="7535341" y="163449"/>
                </a:cubicBezTo>
                <a:close/>
                <a:moveTo>
                  <a:pt x="5722848" y="163449"/>
                </a:moveTo>
                <a:cubicBezTo>
                  <a:pt x="5741288" y="163449"/>
                  <a:pt x="5756376" y="168478"/>
                  <a:pt x="5768110" y="178537"/>
                </a:cubicBezTo>
                <a:cubicBezTo>
                  <a:pt x="5779845" y="188595"/>
                  <a:pt x="5785712" y="202286"/>
                  <a:pt x="5785712" y="219609"/>
                </a:cubicBezTo>
                <a:lnTo>
                  <a:pt x="5785712" y="424129"/>
                </a:lnTo>
                <a:lnTo>
                  <a:pt x="6008674" y="424129"/>
                </a:lnTo>
                <a:lnTo>
                  <a:pt x="6008674" y="293370"/>
                </a:lnTo>
                <a:cubicBezTo>
                  <a:pt x="6008674" y="250901"/>
                  <a:pt x="6003365" y="215697"/>
                  <a:pt x="5992748" y="187757"/>
                </a:cubicBezTo>
                <a:cubicBezTo>
                  <a:pt x="5998895" y="181610"/>
                  <a:pt x="6007416" y="176022"/>
                  <a:pt x="6018313" y="170993"/>
                </a:cubicBezTo>
                <a:cubicBezTo>
                  <a:pt x="6029210" y="165964"/>
                  <a:pt x="6041643" y="163449"/>
                  <a:pt x="6055613" y="163449"/>
                </a:cubicBezTo>
                <a:cubicBezTo>
                  <a:pt x="6073494" y="163449"/>
                  <a:pt x="6088442" y="168478"/>
                  <a:pt x="6100457" y="178537"/>
                </a:cubicBezTo>
                <a:cubicBezTo>
                  <a:pt x="6112472" y="188595"/>
                  <a:pt x="6118478" y="202286"/>
                  <a:pt x="6118478" y="219609"/>
                </a:cubicBezTo>
                <a:lnTo>
                  <a:pt x="6118478" y="640385"/>
                </a:lnTo>
                <a:cubicBezTo>
                  <a:pt x="6118478" y="684530"/>
                  <a:pt x="6123787" y="719735"/>
                  <a:pt x="6134404" y="745998"/>
                </a:cubicBezTo>
                <a:cubicBezTo>
                  <a:pt x="6128257" y="752145"/>
                  <a:pt x="6119736" y="757733"/>
                  <a:pt x="6108839" y="762762"/>
                </a:cubicBezTo>
                <a:cubicBezTo>
                  <a:pt x="6097942" y="767791"/>
                  <a:pt x="6085509" y="770306"/>
                  <a:pt x="6071539" y="770306"/>
                </a:cubicBezTo>
                <a:cubicBezTo>
                  <a:pt x="6053098" y="770306"/>
                  <a:pt x="6038010" y="765277"/>
                  <a:pt x="6026276" y="755218"/>
                </a:cubicBezTo>
                <a:cubicBezTo>
                  <a:pt x="6014541" y="745160"/>
                  <a:pt x="6008674" y="731469"/>
                  <a:pt x="6008674" y="714146"/>
                </a:cubicBezTo>
                <a:lnTo>
                  <a:pt x="6008674" y="482803"/>
                </a:lnTo>
                <a:lnTo>
                  <a:pt x="5785712" y="482803"/>
                </a:lnTo>
                <a:lnTo>
                  <a:pt x="5785712" y="640385"/>
                </a:lnTo>
                <a:cubicBezTo>
                  <a:pt x="5785712" y="684530"/>
                  <a:pt x="5791021" y="719735"/>
                  <a:pt x="5801638" y="745998"/>
                </a:cubicBezTo>
                <a:cubicBezTo>
                  <a:pt x="5795491" y="752145"/>
                  <a:pt x="5786970" y="757733"/>
                  <a:pt x="5776073" y="762762"/>
                </a:cubicBezTo>
                <a:cubicBezTo>
                  <a:pt x="5765177" y="767791"/>
                  <a:pt x="5752744" y="770306"/>
                  <a:pt x="5738773" y="770306"/>
                </a:cubicBezTo>
                <a:cubicBezTo>
                  <a:pt x="5720333" y="770306"/>
                  <a:pt x="5705246" y="765277"/>
                  <a:pt x="5693511" y="755218"/>
                </a:cubicBezTo>
                <a:cubicBezTo>
                  <a:pt x="5681776" y="745160"/>
                  <a:pt x="5675908" y="731469"/>
                  <a:pt x="5675908" y="714146"/>
                </a:cubicBezTo>
                <a:lnTo>
                  <a:pt x="5675908" y="293370"/>
                </a:lnTo>
                <a:cubicBezTo>
                  <a:pt x="5675908" y="250901"/>
                  <a:pt x="5670600" y="215697"/>
                  <a:pt x="5659982" y="187757"/>
                </a:cubicBezTo>
                <a:cubicBezTo>
                  <a:pt x="5666130" y="181610"/>
                  <a:pt x="5674651" y="176022"/>
                  <a:pt x="5685548" y="170993"/>
                </a:cubicBezTo>
                <a:cubicBezTo>
                  <a:pt x="5696444" y="165964"/>
                  <a:pt x="5708878" y="163449"/>
                  <a:pt x="5722848" y="163449"/>
                </a:cubicBezTo>
                <a:close/>
                <a:moveTo>
                  <a:pt x="6463969" y="162611"/>
                </a:moveTo>
                <a:cubicBezTo>
                  <a:pt x="6542201" y="162611"/>
                  <a:pt x="6601294" y="188036"/>
                  <a:pt x="6641248" y="238887"/>
                </a:cubicBezTo>
                <a:cubicBezTo>
                  <a:pt x="6681202" y="289738"/>
                  <a:pt x="6701180" y="365455"/>
                  <a:pt x="6701180" y="466039"/>
                </a:cubicBezTo>
                <a:cubicBezTo>
                  <a:pt x="6701180" y="567182"/>
                  <a:pt x="6681202" y="643179"/>
                  <a:pt x="6641248" y="694030"/>
                </a:cubicBezTo>
                <a:cubicBezTo>
                  <a:pt x="6601294" y="744881"/>
                  <a:pt x="6542201" y="770306"/>
                  <a:pt x="6463969" y="770306"/>
                </a:cubicBezTo>
                <a:cubicBezTo>
                  <a:pt x="6385737" y="770306"/>
                  <a:pt x="6326644" y="744881"/>
                  <a:pt x="6286690" y="694030"/>
                </a:cubicBezTo>
                <a:cubicBezTo>
                  <a:pt x="6246735" y="643179"/>
                  <a:pt x="6226758" y="567182"/>
                  <a:pt x="6226758" y="466039"/>
                </a:cubicBezTo>
                <a:cubicBezTo>
                  <a:pt x="6226758" y="365455"/>
                  <a:pt x="6246735" y="289738"/>
                  <a:pt x="6286690" y="238887"/>
                </a:cubicBezTo>
                <a:cubicBezTo>
                  <a:pt x="6326644" y="188036"/>
                  <a:pt x="6385737" y="162611"/>
                  <a:pt x="6463969" y="162611"/>
                </a:cubicBezTo>
                <a:close/>
                <a:moveTo>
                  <a:pt x="5373624" y="162611"/>
                </a:moveTo>
                <a:cubicBezTo>
                  <a:pt x="5404916" y="162611"/>
                  <a:pt x="5434812" y="166523"/>
                  <a:pt x="5463310" y="174346"/>
                </a:cubicBezTo>
                <a:cubicBezTo>
                  <a:pt x="5491809" y="182169"/>
                  <a:pt x="5515139" y="193624"/>
                  <a:pt x="5533300" y="208712"/>
                </a:cubicBezTo>
                <a:cubicBezTo>
                  <a:pt x="5551460" y="223799"/>
                  <a:pt x="5560542" y="241402"/>
                  <a:pt x="5560542" y="261519"/>
                </a:cubicBezTo>
                <a:cubicBezTo>
                  <a:pt x="5560542" y="278841"/>
                  <a:pt x="5552718" y="293789"/>
                  <a:pt x="5537072" y="306362"/>
                </a:cubicBezTo>
                <a:cubicBezTo>
                  <a:pt x="5521426" y="318935"/>
                  <a:pt x="5499912" y="324942"/>
                  <a:pt x="5472530" y="324383"/>
                </a:cubicBezTo>
                <a:cubicBezTo>
                  <a:pt x="5464148" y="241681"/>
                  <a:pt x="5431738" y="200330"/>
                  <a:pt x="5375300" y="200330"/>
                </a:cubicBezTo>
                <a:cubicBezTo>
                  <a:pt x="5333389" y="200330"/>
                  <a:pt x="5302376" y="222263"/>
                  <a:pt x="5282259" y="266129"/>
                </a:cubicBezTo>
                <a:cubicBezTo>
                  <a:pt x="5262142" y="309994"/>
                  <a:pt x="5252084" y="376631"/>
                  <a:pt x="5252084" y="466039"/>
                </a:cubicBezTo>
                <a:cubicBezTo>
                  <a:pt x="5252084" y="555447"/>
                  <a:pt x="5261862" y="622084"/>
                  <a:pt x="5281421" y="665950"/>
                </a:cubicBezTo>
                <a:cubicBezTo>
                  <a:pt x="5300979" y="709816"/>
                  <a:pt x="5331434" y="731749"/>
                  <a:pt x="5372785" y="731749"/>
                </a:cubicBezTo>
                <a:cubicBezTo>
                  <a:pt x="5402960" y="731749"/>
                  <a:pt x="5427548" y="720573"/>
                  <a:pt x="5446546" y="698221"/>
                </a:cubicBezTo>
                <a:cubicBezTo>
                  <a:pt x="5465546" y="675869"/>
                  <a:pt x="5477840" y="642341"/>
                  <a:pt x="5483427" y="597637"/>
                </a:cubicBezTo>
                <a:cubicBezTo>
                  <a:pt x="5491250" y="596519"/>
                  <a:pt x="5497118" y="595960"/>
                  <a:pt x="5501030" y="595960"/>
                </a:cubicBezTo>
                <a:cubicBezTo>
                  <a:pt x="5521146" y="595960"/>
                  <a:pt x="5538608" y="600989"/>
                  <a:pt x="5553417" y="611048"/>
                </a:cubicBezTo>
                <a:cubicBezTo>
                  <a:pt x="5568225" y="621106"/>
                  <a:pt x="5575629" y="634797"/>
                  <a:pt x="5575629" y="652120"/>
                </a:cubicBezTo>
                <a:cubicBezTo>
                  <a:pt x="5575629" y="676707"/>
                  <a:pt x="5565571" y="697941"/>
                  <a:pt x="5545454" y="715823"/>
                </a:cubicBezTo>
                <a:cubicBezTo>
                  <a:pt x="5525338" y="733704"/>
                  <a:pt x="5499214" y="747255"/>
                  <a:pt x="5467082" y="756476"/>
                </a:cubicBezTo>
                <a:cubicBezTo>
                  <a:pt x="5434951" y="765696"/>
                  <a:pt x="5401284" y="770306"/>
                  <a:pt x="5366079" y="770306"/>
                </a:cubicBezTo>
                <a:cubicBezTo>
                  <a:pt x="5291759" y="770306"/>
                  <a:pt x="5234062" y="743763"/>
                  <a:pt x="5192991" y="690677"/>
                </a:cubicBezTo>
                <a:cubicBezTo>
                  <a:pt x="5151920" y="637591"/>
                  <a:pt x="5131384" y="562712"/>
                  <a:pt x="5131384" y="466039"/>
                </a:cubicBezTo>
                <a:cubicBezTo>
                  <a:pt x="5131384" y="369367"/>
                  <a:pt x="5152618" y="294627"/>
                  <a:pt x="5195086" y="241821"/>
                </a:cubicBezTo>
                <a:cubicBezTo>
                  <a:pt x="5237555" y="189014"/>
                  <a:pt x="5297068" y="162611"/>
                  <a:pt x="5373624" y="162611"/>
                </a:cubicBezTo>
                <a:close/>
                <a:moveTo>
                  <a:pt x="3520744" y="162611"/>
                </a:moveTo>
                <a:cubicBezTo>
                  <a:pt x="3598976" y="162611"/>
                  <a:pt x="3658069" y="188036"/>
                  <a:pt x="3698023" y="238887"/>
                </a:cubicBezTo>
                <a:cubicBezTo>
                  <a:pt x="3737978" y="289738"/>
                  <a:pt x="3757955" y="365455"/>
                  <a:pt x="3757955" y="466039"/>
                </a:cubicBezTo>
                <a:cubicBezTo>
                  <a:pt x="3757955" y="567182"/>
                  <a:pt x="3737978" y="643179"/>
                  <a:pt x="3698023" y="694030"/>
                </a:cubicBezTo>
                <a:cubicBezTo>
                  <a:pt x="3658069" y="744881"/>
                  <a:pt x="3598976" y="770306"/>
                  <a:pt x="3520744" y="770306"/>
                </a:cubicBezTo>
                <a:cubicBezTo>
                  <a:pt x="3442512" y="770306"/>
                  <a:pt x="3383419" y="744881"/>
                  <a:pt x="3343465" y="694030"/>
                </a:cubicBezTo>
                <a:cubicBezTo>
                  <a:pt x="3303511" y="643179"/>
                  <a:pt x="3283534" y="567182"/>
                  <a:pt x="3283534" y="466039"/>
                </a:cubicBezTo>
                <a:cubicBezTo>
                  <a:pt x="3283534" y="365455"/>
                  <a:pt x="3303511" y="289738"/>
                  <a:pt x="3343465" y="238887"/>
                </a:cubicBezTo>
                <a:cubicBezTo>
                  <a:pt x="3383419" y="188036"/>
                  <a:pt x="3442512" y="162611"/>
                  <a:pt x="3520744" y="162611"/>
                </a:cubicBezTo>
                <a:close/>
                <a:moveTo>
                  <a:pt x="4078223" y="161773"/>
                </a:moveTo>
                <a:cubicBezTo>
                  <a:pt x="4111751" y="161773"/>
                  <a:pt x="4131588" y="173787"/>
                  <a:pt x="4137736" y="197815"/>
                </a:cubicBezTo>
                <a:lnTo>
                  <a:pt x="4286935" y="693191"/>
                </a:lnTo>
                <a:cubicBezTo>
                  <a:pt x="4293640" y="716102"/>
                  <a:pt x="4302582" y="733425"/>
                  <a:pt x="4313757" y="745160"/>
                </a:cubicBezTo>
                <a:cubicBezTo>
                  <a:pt x="4299229" y="761924"/>
                  <a:pt x="4277714" y="770306"/>
                  <a:pt x="4249216" y="770306"/>
                </a:cubicBezTo>
                <a:cubicBezTo>
                  <a:pt x="4231893" y="770306"/>
                  <a:pt x="4217224" y="766674"/>
                  <a:pt x="4205210" y="759409"/>
                </a:cubicBezTo>
                <a:cubicBezTo>
                  <a:pt x="4193196" y="752145"/>
                  <a:pt x="4185792" y="741528"/>
                  <a:pt x="4182998" y="727558"/>
                </a:cubicBezTo>
                <a:lnTo>
                  <a:pt x="4145279" y="586740"/>
                </a:lnTo>
                <a:lnTo>
                  <a:pt x="3955846" y="586740"/>
                </a:lnTo>
                <a:lnTo>
                  <a:pt x="3928186" y="694868"/>
                </a:lnTo>
                <a:cubicBezTo>
                  <a:pt x="3924274" y="709397"/>
                  <a:pt x="3922318" y="721690"/>
                  <a:pt x="3922318" y="731749"/>
                </a:cubicBezTo>
                <a:cubicBezTo>
                  <a:pt x="3922318" y="743483"/>
                  <a:pt x="3925392" y="752424"/>
                  <a:pt x="3931538" y="758571"/>
                </a:cubicBezTo>
                <a:cubicBezTo>
                  <a:pt x="3920921" y="762483"/>
                  <a:pt x="3911282" y="765416"/>
                  <a:pt x="3902621" y="767372"/>
                </a:cubicBezTo>
                <a:cubicBezTo>
                  <a:pt x="3893959" y="769328"/>
                  <a:pt x="3883482" y="770306"/>
                  <a:pt x="3871188" y="770306"/>
                </a:cubicBezTo>
                <a:cubicBezTo>
                  <a:pt x="3849954" y="770306"/>
                  <a:pt x="3834447" y="766674"/>
                  <a:pt x="3824668" y="759409"/>
                </a:cubicBezTo>
                <a:cubicBezTo>
                  <a:pt x="3814889" y="752145"/>
                  <a:pt x="3810000" y="740410"/>
                  <a:pt x="3810000" y="724205"/>
                </a:cubicBezTo>
                <a:cubicBezTo>
                  <a:pt x="3810000" y="710794"/>
                  <a:pt x="3813632" y="691794"/>
                  <a:pt x="3820896" y="667207"/>
                </a:cubicBezTo>
                <a:lnTo>
                  <a:pt x="3986021" y="176860"/>
                </a:lnTo>
                <a:cubicBezTo>
                  <a:pt x="4016756" y="166802"/>
                  <a:pt x="4047489" y="161773"/>
                  <a:pt x="4078223" y="161773"/>
                </a:cubicBezTo>
                <a:close/>
                <a:moveTo>
                  <a:pt x="1773174" y="161773"/>
                </a:moveTo>
                <a:cubicBezTo>
                  <a:pt x="1806701" y="161773"/>
                  <a:pt x="1826539" y="173787"/>
                  <a:pt x="1832686" y="197815"/>
                </a:cubicBezTo>
                <a:lnTo>
                  <a:pt x="1981886" y="693191"/>
                </a:lnTo>
                <a:cubicBezTo>
                  <a:pt x="1988591" y="716102"/>
                  <a:pt x="1997532" y="733425"/>
                  <a:pt x="2008707" y="745160"/>
                </a:cubicBezTo>
                <a:cubicBezTo>
                  <a:pt x="1994179" y="761924"/>
                  <a:pt x="1972666" y="770306"/>
                  <a:pt x="1944167" y="770306"/>
                </a:cubicBezTo>
                <a:cubicBezTo>
                  <a:pt x="1926844" y="770306"/>
                  <a:pt x="1912175" y="766674"/>
                  <a:pt x="1900161" y="759409"/>
                </a:cubicBezTo>
                <a:cubicBezTo>
                  <a:pt x="1888146" y="752145"/>
                  <a:pt x="1880742" y="741528"/>
                  <a:pt x="1877948" y="727558"/>
                </a:cubicBezTo>
                <a:lnTo>
                  <a:pt x="1840229" y="586740"/>
                </a:lnTo>
                <a:lnTo>
                  <a:pt x="1650796" y="586740"/>
                </a:lnTo>
                <a:lnTo>
                  <a:pt x="1623136" y="694868"/>
                </a:lnTo>
                <a:cubicBezTo>
                  <a:pt x="1619224" y="709397"/>
                  <a:pt x="1617269" y="721690"/>
                  <a:pt x="1617269" y="731749"/>
                </a:cubicBezTo>
                <a:cubicBezTo>
                  <a:pt x="1617269" y="743483"/>
                  <a:pt x="1620342" y="752424"/>
                  <a:pt x="1626488" y="758571"/>
                </a:cubicBezTo>
                <a:cubicBezTo>
                  <a:pt x="1615872" y="762483"/>
                  <a:pt x="1606232" y="765416"/>
                  <a:pt x="1597570" y="767372"/>
                </a:cubicBezTo>
                <a:cubicBezTo>
                  <a:pt x="1588909" y="769328"/>
                  <a:pt x="1578432" y="770306"/>
                  <a:pt x="1566138" y="770306"/>
                </a:cubicBezTo>
                <a:cubicBezTo>
                  <a:pt x="1544904" y="770306"/>
                  <a:pt x="1529397" y="766674"/>
                  <a:pt x="1519618" y="759409"/>
                </a:cubicBezTo>
                <a:cubicBezTo>
                  <a:pt x="1509839" y="752145"/>
                  <a:pt x="1504949" y="740410"/>
                  <a:pt x="1504949" y="724205"/>
                </a:cubicBezTo>
                <a:cubicBezTo>
                  <a:pt x="1504949" y="710794"/>
                  <a:pt x="1508582" y="691794"/>
                  <a:pt x="1515846" y="667207"/>
                </a:cubicBezTo>
                <a:lnTo>
                  <a:pt x="1680971" y="176860"/>
                </a:lnTo>
                <a:cubicBezTo>
                  <a:pt x="1711705" y="166802"/>
                  <a:pt x="1742440" y="161773"/>
                  <a:pt x="1773174" y="161773"/>
                </a:cubicBezTo>
                <a:close/>
                <a:moveTo>
                  <a:pt x="3991051" y="0"/>
                </a:moveTo>
                <a:lnTo>
                  <a:pt x="4111751" y="109804"/>
                </a:lnTo>
                <a:cubicBezTo>
                  <a:pt x="4112310" y="112039"/>
                  <a:pt x="4110494" y="116231"/>
                  <a:pt x="4106303" y="122377"/>
                </a:cubicBezTo>
                <a:cubicBezTo>
                  <a:pt x="4102112" y="128524"/>
                  <a:pt x="4098340" y="132436"/>
                  <a:pt x="4094987" y="134112"/>
                </a:cubicBezTo>
                <a:lnTo>
                  <a:pt x="3929862" y="67056"/>
                </a:lnTo>
                <a:cubicBezTo>
                  <a:pt x="3934332" y="54762"/>
                  <a:pt x="3943134" y="41631"/>
                  <a:pt x="3956265" y="27661"/>
                </a:cubicBezTo>
                <a:cubicBezTo>
                  <a:pt x="3969397" y="13691"/>
                  <a:pt x="3980992" y="4470"/>
                  <a:pt x="399105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6600">
              <a:solidFill>
                <a:schemeClr val="bg1"/>
              </a:solidFill>
              <a:latin typeface="#9Slide03 Arima Madurai Black" panose="00000A00000000000000" pitchFamily="2" charset="-93"/>
              <a:cs typeface="#9Slide03 Arima Madurai Black" panose="00000A00000000000000" pitchFamily="2" charset="-93"/>
            </a:endParaRPr>
          </a:p>
        </p:txBody>
      </p:sp>
      <p:sp>
        <p:nvSpPr>
          <p:cNvPr id="23" name="Freeform 2"/>
          <p:cNvSpPr/>
          <p:nvPr/>
        </p:nvSpPr>
        <p:spPr>
          <a:xfrm>
            <a:off x="9173579" y="4149981"/>
            <a:ext cx="2666998" cy="5884867"/>
          </a:xfrm>
          <a:custGeom>
            <a:avLst/>
            <a:gdLst/>
            <a:ahLst/>
            <a:cxnLst/>
            <a:rect l="l" t="t" r="r" b="b"/>
            <a:pathLst>
              <a:path w="3245927" h="6973671">
                <a:moveTo>
                  <a:pt x="0" y="0"/>
                </a:moveTo>
                <a:lnTo>
                  <a:pt x="3245927" y="0"/>
                </a:lnTo>
                <a:lnTo>
                  <a:pt x="3245927" y="6973671"/>
                </a:lnTo>
                <a:lnTo>
                  <a:pt x="0" y="69736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F68F7135-8C20-6150-F6E7-EFCFDC76CB7C}"/>
              </a:ext>
            </a:extLst>
          </p:cNvPr>
          <p:cNvSpPr txBox="1">
            <a:spLocks noChangeAspect="1"/>
          </p:cNvSpPr>
          <p:nvPr/>
        </p:nvSpPr>
        <p:spPr>
          <a:xfrm>
            <a:off x="3380018" y="3077882"/>
            <a:ext cx="11514857" cy="2567758"/>
          </a:xfrm>
          <a:custGeom>
            <a:avLst/>
            <a:gdLst/>
            <a:ahLst/>
            <a:cxnLst/>
            <a:rect l="l" t="t" r="r" b="b"/>
            <a:pathLst>
              <a:path w="12439793" h="2774014">
                <a:moveTo>
                  <a:pt x="8400002" y="2471118"/>
                </a:moveTo>
                <a:lnTo>
                  <a:pt x="8400002" y="2474905"/>
                </a:lnTo>
                <a:lnTo>
                  <a:pt x="8397477" y="2476167"/>
                </a:lnTo>
                <a:close/>
                <a:moveTo>
                  <a:pt x="8524315" y="2453450"/>
                </a:moveTo>
                <a:cubicBezTo>
                  <a:pt x="8536515" y="2453450"/>
                  <a:pt x="8548925" y="2454291"/>
                  <a:pt x="8561546" y="2455974"/>
                </a:cubicBezTo>
                <a:cubicBezTo>
                  <a:pt x="8571642" y="2455974"/>
                  <a:pt x="8582581" y="2456394"/>
                  <a:pt x="8594360" y="2457236"/>
                </a:cubicBezTo>
                <a:cubicBezTo>
                  <a:pt x="8606139" y="2458077"/>
                  <a:pt x="8617076" y="2458498"/>
                  <a:pt x="8627173" y="2458498"/>
                </a:cubicBezTo>
                <a:cubicBezTo>
                  <a:pt x="8637270" y="2460181"/>
                  <a:pt x="8646946" y="2461443"/>
                  <a:pt x="8656201" y="2462284"/>
                </a:cubicBezTo>
                <a:cubicBezTo>
                  <a:pt x="8665456" y="2463126"/>
                  <a:pt x="8674290" y="2464387"/>
                  <a:pt x="8682704" y="2466070"/>
                </a:cubicBezTo>
                <a:cubicBezTo>
                  <a:pt x="8696166" y="2469436"/>
                  <a:pt x="8702897" y="2471960"/>
                  <a:pt x="8702897" y="2473643"/>
                </a:cubicBezTo>
                <a:cubicBezTo>
                  <a:pt x="8702897" y="2475325"/>
                  <a:pt x="8704580" y="2485422"/>
                  <a:pt x="8707945" y="2503932"/>
                </a:cubicBezTo>
                <a:lnTo>
                  <a:pt x="8707945" y="2559463"/>
                </a:lnTo>
                <a:lnTo>
                  <a:pt x="8707945" y="2622566"/>
                </a:lnTo>
                <a:cubicBezTo>
                  <a:pt x="8706263" y="2632663"/>
                  <a:pt x="8705421" y="2642759"/>
                  <a:pt x="8705421" y="2652856"/>
                </a:cubicBezTo>
                <a:cubicBezTo>
                  <a:pt x="8705421" y="2662952"/>
                  <a:pt x="8704580" y="2673890"/>
                  <a:pt x="8702897" y="2685669"/>
                </a:cubicBezTo>
                <a:cubicBezTo>
                  <a:pt x="8702897" y="2707545"/>
                  <a:pt x="8702056" y="2721848"/>
                  <a:pt x="8700373" y="2728579"/>
                </a:cubicBezTo>
                <a:cubicBezTo>
                  <a:pt x="8695324" y="2747090"/>
                  <a:pt x="8691959" y="2757186"/>
                  <a:pt x="8690276" y="2758869"/>
                </a:cubicBezTo>
                <a:cubicBezTo>
                  <a:pt x="8686911" y="2760552"/>
                  <a:pt x="8680600" y="2762234"/>
                  <a:pt x="8671345" y="2763917"/>
                </a:cubicBezTo>
                <a:cubicBezTo>
                  <a:pt x="8662090" y="2765600"/>
                  <a:pt x="8650732" y="2767283"/>
                  <a:pt x="8637270" y="2768965"/>
                </a:cubicBezTo>
                <a:cubicBezTo>
                  <a:pt x="8623808" y="2770648"/>
                  <a:pt x="8609925" y="2771910"/>
                  <a:pt x="8595622" y="2772751"/>
                </a:cubicBezTo>
                <a:cubicBezTo>
                  <a:pt x="8581318" y="2773593"/>
                  <a:pt x="8566594" y="2774014"/>
                  <a:pt x="8551449" y="2774014"/>
                </a:cubicBezTo>
                <a:cubicBezTo>
                  <a:pt x="8536304" y="2774014"/>
                  <a:pt x="8521581" y="2773593"/>
                  <a:pt x="8507277" y="2772751"/>
                </a:cubicBezTo>
                <a:cubicBezTo>
                  <a:pt x="8492974" y="2771910"/>
                  <a:pt x="8479092" y="2770648"/>
                  <a:pt x="8465629" y="2768965"/>
                </a:cubicBezTo>
                <a:cubicBezTo>
                  <a:pt x="8453850" y="2767283"/>
                  <a:pt x="8443333" y="2765179"/>
                  <a:pt x="8434077" y="2762655"/>
                </a:cubicBezTo>
                <a:cubicBezTo>
                  <a:pt x="8424823" y="2760131"/>
                  <a:pt x="8418512" y="2757186"/>
                  <a:pt x="8415147" y="2753821"/>
                </a:cubicBezTo>
                <a:cubicBezTo>
                  <a:pt x="8413464" y="2745407"/>
                  <a:pt x="8411781" y="2735731"/>
                  <a:pt x="8410098" y="2724793"/>
                </a:cubicBezTo>
                <a:cubicBezTo>
                  <a:pt x="8408416" y="2713855"/>
                  <a:pt x="8406733" y="2701655"/>
                  <a:pt x="8405050" y="2688193"/>
                </a:cubicBezTo>
                <a:cubicBezTo>
                  <a:pt x="8403368" y="2671366"/>
                  <a:pt x="8402106" y="2655800"/>
                  <a:pt x="8401264" y="2641497"/>
                </a:cubicBezTo>
                <a:cubicBezTo>
                  <a:pt x="8400423" y="2627193"/>
                  <a:pt x="8400002" y="2611628"/>
                  <a:pt x="8400002" y="2594801"/>
                </a:cubicBezTo>
                <a:lnTo>
                  <a:pt x="8400002" y="2474905"/>
                </a:lnTo>
                <a:lnTo>
                  <a:pt x="8408836" y="2470488"/>
                </a:lnTo>
                <a:cubicBezTo>
                  <a:pt x="8414726" y="2468384"/>
                  <a:pt x="8422719" y="2466070"/>
                  <a:pt x="8432815" y="2463546"/>
                </a:cubicBezTo>
                <a:cubicBezTo>
                  <a:pt x="8447960" y="2458498"/>
                  <a:pt x="8466471" y="2455974"/>
                  <a:pt x="8488346" y="2455974"/>
                </a:cubicBezTo>
                <a:cubicBezTo>
                  <a:pt x="8500126" y="2454291"/>
                  <a:pt x="8512115" y="2453450"/>
                  <a:pt x="8524315" y="2453450"/>
                </a:cubicBezTo>
                <a:close/>
                <a:moveTo>
                  <a:pt x="3911966" y="1080326"/>
                </a:moveTo>
                <a:cubicBezTo>
                  <a:pt x="3885042" y="1080326"/>
                  <a:pt x="3864007" y="1085374"/>
                  <a:pt x="3848863" y="1095470"/>
                </a:cubicBezTo>
                <a:cubicBezTo>
                  <a:pt x="3842131" y="1105567"/>
                  <a:pt x="3837083" y="1135015"/>
                  <a:pt x="3833718" y="1183815"/>
                </a:cubicBezTo>
                <a:cubicBezTo>
                  <a:pt x="3832035" y="1207374"/>
                  <a:pt x="3831194" y="1233456"/>
                  <a:pt x="3831194" y="1262063"/>
                </a:cubicBezTo>
                <a:cubicBezTo>
                  <a:pt x="3831194" y="1290669"/>
                  <a:pt x="3831194" y="1321800"/>
                  <a:pt x="3831194" y="1355455"/>
                </a:cubicBezTo>
                <a:cubicBezTo>
                  <a:pt x="3831194" y="1389110"/>
                  <a:pt x="3831614" y="1423186"/>
                  <a:pt x="3832456" y="1457682"/>
                </a:cubicBezTo>
                <a:cubicBezTo>
                  <a:pt x="3833297" y="1492179"/>
                  <a:pt x="3834559" y="1528779"/>
                  <a:pt x="3836242" y="1567482"/>
                </a:cubicBezTo>
                <a:cubicBezTo>
                  <a:pt x="3837925" y="1606185"/>
                  <a:pt x="3839608" y="1642364"/>
                  <a:pt x="3841289" y="1676019"/>
                </a:cubicBezTo>
                <a:cubicBezTo>
                  <a:pt x="3842973" y="1709674"/>
                  <a:pt x="3845497" y="1742488"/>
                  <a:pt x="3848863" y="1774460"/>
                </a:cubicBezTo>
                <a:cubicBezTo>
                  <a:pt x="3853911" y="1836722"/>
                  <a:pt x="3858959" y="1889728"/>
                  <a:pt x="3864007" y="1933480"/>
                </a:cubicBezTo>
                <a:cubicBezTo>
                  <a:pt x="3869055" y="1977231"/>
                  <a:pt x="3872421" y="1999948"/>
                  <a:pt x="3874104" y="2001631"/>
                </a:cubicBezTo>
                <a:lnTo>
                  <a:pt x="3949828" y="2001631"/>
                </a:lnTo>
                <a:cubicBezTo>
                  <a:pt x="3951510" y="1999948"/>
                  <a:pt x="3954876" y="1978073"/>
                  <a:pt x="3959923" y="1936004"/>
                </a:cubicBezTo>
                <a:cubicBezTo>
                  <a:pt x="3964973" y="1892253"/>
                  <a:pt x="3970021" y="1839246"/>
                  <a:pt x="3975068" y="1776984"/>
                </a:cubicBezTo>
                <a:cubicBezTo>
                  <a:pt x="3978434" y="1745012"/>
                  <a:pt x="3980958" y="1711778"/>
                  <a:pt x="3982641" y="1677281"/>
                </a:cubicBezTo>
                <a:cubicBezTo>
                  <a:pt x="3984324" y="1642785"/>
                  <a:pt x="3986006" y="1606185"/>
                  <a:pt x="3987689" y="1567482"/>
                </a:cubicBezTo>
                <a:cubicBezTo>
                  <a:pt x="3989372" y="1528779"/>
                  <a:pt x="3990634" y="1492179"/>
                  <a:pt x="3991476" y="1457682"/>
                </a:cubicBezTo>
                <a:cubicBezTo>
                  <a:pt x="3992317" y="1423186"/>
                  <a:pt x="3992738" y="1389110"/>
                  <a:pt x="3992738" y="1355455"/>
                </a:cubicBezTo>
                <a:cubicBezTo>
                  <a:pt x="3992738" y="1321800"/>
                  <a:pt x="3992738" y="1290669"/>
                  <a:pt x="3992738" y="1262063"/>
                </a:cubicBezTo>
                <a:cubicBezTo>
                  <a:pt x="3992738" y="1233456"/>
                  <a:pt x="3991896" y="1207374"/>
                  <a:pt x="3990213" y="1183815"/>
                </a:cubicBezTo>
                <a:cubicBezTo>
                  <a:pt x="3986849" y="1135015"/>
                  <a:pt x="3981800" y="1105567"/>
                  <a:pt x="3975068" y="1095470"/>
                </a:cubicBezTo>
                <a:cubicBezTo>
                  <a:pt x="3959923" y="1085374"/>
                  <a:pt x="3938889" y="1080326"/>
                  <a:pt x="3911966" y="1080326"/>
                </a:cubicBezTo>
                <a:close/>
                <a:moveTo>
                  <a:pt x="8566594" y="1075277"/>
                </a:moveTo>
                <a:cubicBezTo>
                  <a:pt x="8539670" y="1075277"/>
                  <a:pt x="8518636" y="1080326"/>
                  <a:pt x="8503491" y="1090422"/>
                </a:cubicBezTo>
                <a:cubicBezTo>
                  <a:pt x="8496760" y="1100519"/>
                  <a:pt x="8491712" y="1129967"/>
                  <a:pt x="8488346" y="1178767"/>
                </a:cubicBezTo>
                <a:cubicBezTo>
                  <a:pt x="8486664" y="1202325"/>
                  <a:pt x="8485822" y="1228408"/>
                  <a:pt x="8485822" y="1257015"/>
                </a:cubicBezTo>
                <a:cubicBezTo>
                  <a:pt x="8485822" y="1285621"/>
                  <a:pt x="8485822" y="1316752"/>
                  <a:pt x="8485822" y="1350407"/>
                </a:cubicBezTo>
                <a:cubicBezTo>
                  <a:pt x="8485822" y="1384062"/>
                  <a:pt x="8486243" y="1418138"/>
                  <a:pt x="8487084" y="1452634"/>
                </a:cubicBezTo>
                <a:cubicBezTo>
                  <a:pt x="8487926" y="1487131"/>
                  <a:pt x="8489188" y="1523730"/>
                  <a:pt x="8490870" y="1562434"/>
                </a:cubicBezTo>
                <a:cubicBezTo>
                  <a:pt x="8492553" y="1601137"/>
                  <a:pt x="8494236" y="1637316"/>
                  <a:pt x="8495918" y="1670971"/>
                </a:cubicBezTo>
                <a:cubicBezTo>
                  <a:pt x="8497601" y="1704626"/>
                  <a:pt x="8500126" y="1737440"/>
                  <a:pt x="8503491" y="1769412"/>
                </a:cubicBezTo>
                <a:cubicBezTo>
                  <a:pt x="8508539" y="1831674"/>
                  <a:pt x="8513587" y="1884680"/>
                  <a:pt x="8518636" y="1928432"/>
                </a:cubicBezTo>
                <a:cubicBezTo>
                  <a:pt x="8523684" y="1972183"/>
                  <a:pt x="8527050" y="1994900"/>
                  <a:pt x="8528732" y="1996583"/>
                </a:cubicBezTo>
                <a:lnTo>
                  <a:pt x="8605386" y="1996583"/>
                </a:lnTo>
                <a:lnTo>
                  <a:pt x="8606034" y="1993901"/>
                </a:lnTo>
                <a:cubicBezTo>
                  <a:pt x="8607927" y="1984751"/>
                  <a:pt x="8610766" y="1963769"/>
                  <a:pt x="8614552" y="1930956"/>
                </a:cubicBezTo>
                <a:cubicBezTo>
                  <a:pt x="8619600" y="1887204"/>
                  <a:pt x="8624649" y="1834198"/>
                  <a:pt x="8629697" y="1771936"/>
                </a:cubicBezTo>
                <a:cubicBezTo>
                  <a:pt x="8633063" y="1739964"/>
                  <a:pt x="8635587" y="1706729"/>
                  <a:pt x="8637270" y="1672233"/>
                </a:cubicBezTo>
                <a:cubicBezTo>
                  <a:pt x="8638952" y="1637737"/>
                  <a:pt x="8640635" y="1601137"/>
                  <a:pt x="8642318" y="1562434"/>
                </a:cubicBezTo>
                <a:cubicBezTo>
                  <a:pt x="8644001" y="1523730"/>
                  <a:pt x="8645263" y="1487131"/>
                  <a:pt x="8646104" y="1452634"/>
                </a:cubicBezTo>
                <a:cubicBezTo>
                  <a:pt x="8646946" y="1418138"/>
                  <a:pt x="8647366" y="1384062"/>
                  <a:pt x="8647366" y="1350407"/>
                </a:cubicBezTo>
                <a:cubicBezTo>
                  <a:pt x="8647366" y="1316752"/>
                  <a:pt x="8647366" y="1285621"/>
                  <a:pt x="8647366" y="1257015"/>
                </a:cubicBezTo>
                <a:cubicBezTo>
                  <a:pt x="8647366" y="1228408"/>
                  <a:pt x="8646525" y="1202325"/>
                  <a:pt x="8644842" y="1178767"/>
                </a:cubicBezTo>
                <a:cubicBezTo>
                  <a:pt x="8641476" y="1129967"/>
                  <a:pt x="8636428" y="1100519"/>
                  <a:pt x="8629697" y="1090422"/>
                </a:cubicBezTo>
                <a:cubicBezTo>
                  <a:pt x="8614552" y="1080326"/>
                  <a:pt x="8593518" y="1075277"/>
                  <a:pt x="8566594" y="1075277"/>
                </a:cubicBezTo>
                <a:close/>
                <a:moveTo>
                  <a:pt x="6848903" y="1055084"/>
                </a:moveTo>
                <a:cubicBezTo>
                  <a:pt x="6842173" y="1055084"/>
                  <a:pt x="6837124" y="1055926"/>
                  <a:pt x="6833759" y="1057609"/>
                </a:cubicBezTo>
                <a:cubicBezTo>
                  <a:pt x="6827027" y="1059291"/>
                  <a:pt x="6821979" y="1061816"/>
                  <a:pt x="6818614" y="1065181"/>
                </a:cubicBezTo>
                <a:lnTo>
                  <a:pt x="6813566" y="1075277"/>
                </a:lnTo>
                <a:cubicBezTo>
                  <a:pt x="6813566" y="1083691"/>
                  <a:pt x="6813566" y="1092946"/>
                  <a:pt x="6813566" y="1103043"/>
                </a:cubicBezTo>
                <a:cubicBezTo>
                  <a:pt x="6813566" y="1113139"/>
                  <a:pt x="6812724" y="1124077"/>
                  <a:pt x="6811041" y="1135857"/>
                </a:cubicBezTo>
                <a:cubicBezTo>
                  <a:pt x="6809359" y="1145953"/>
                  <a:pt x="6808517" y="1156891"/>
                  <a:pt x="6808517" y="1168670"/>
                </a:cubicBezTo>
                <a:cubicBezTo>
                  <a:pt x="6808517" y="1180449"/>
                  <a:pt x="6808517" y="1193070"/>
                  <a:pt x="6808517" y="1206532"/>
                </a:cubicBezTo>
                <a:cubicBezTo>
                  <a:pt x="6808517" y="1219994"/>
                  <a:pt x="6808517" y="1234297"/>
                  <a:pt x="6808517" y="1249442"/>
                </a:cubicBezTo>
                <a:cubicBezTo>
                  <a:pt x="6808517" y="1264587"/>
                  <a:pt x="6807675" y="1280573"/>
                  <a:pt x="6805993" y="1297400"/>
                </a:cubicBezTo>
                <a:cubicBezTo>
                  <a:pt x="6839648" y="1302449"/>
                  <a:pt x="6859841" y="1308338"/>
                  <a:pt x="6866573" y="1315069"/>
                </a:cubicBezTo>
                <a:cubicBezTo>
                  <a:pt x="6874986" y="1321800"/>
                  <a:pt x="6880034" y="1344517"/>
                  <a:pt x="6881717" y="1383221"/>
                </a:cubicBezTo>
                <a:cubicBezTo>
                  <a:pt x="6883399" y="1401731"/>
                  <a:pt x="6884241" y="1420662"/>
                  <a:pt x="6884241" y="1440014"/>
                </a:cubicBezTo>
                <a:cubicBezTo>
                  <a:pt x="6884241" y="1459365"/>
                  <a:pt x="6884241" y="1479137"/>
                  <a:pt x="6884241" y="1499330"/>
                </a:cubicBezTo>
                <a:cubicBezTo>
                  <a:pt x="6884241" y="1539716"/>
                  <a:pt x="6881717" y="1577578"/>
                  <a:pt x="6876669" y="1612916"/>
                </a:cubicBezTo>
                <a:cubicBezTo>
                  <a:pt x="6871621" y="1646571"/>
                  <a:pt x="6866573" y="1665081"/>
                  <a:pt x="6861524" y="1668447"/>
                </a:cubicBezTo>
                <a:cubicBezTo>
                  <a:pt x="6858158" y="1671812"/>
                  <a:pt x="6835441" y="1676019"/>
                  <a:pt x="6793373" y="1681067"/>
                </a:cubicBezTo>
                <a:lnTo>
                  <a:pt x="6793373" y="1809798"/>
                </a:lnTo>
                <a:lnTo>
                  <a:pt x="6793373" y="1918335"/>
                </a:lnTo>
                <a:lnTo>
                  <a:pt x="6793373" y="2001631"/>
                </a:lnTo>
                <a:cubicBezTo>
                  <a:pt x="6793373" y="2021824"/>
                  <a:pt x="6795055" y="2036969"/>
                  <a:pt x="6798421" y="2047066"/>
                </a:cubicBezTo>
                <a:cubicBezTo>
                  <a:pt x="6803469" y="2048748"/>
                  <a:pt x="6813566" y="2051272"/>
                  <a:pt x="6828711" y="2054638"/>
                </a:cubicBezTo>
                <a:cubicBezTo>
                  <a:pt x="6843855" y="2058003"/>
                  <a:pt x="6853110" y="2058003"/>
                  <a:pt x="6856476" y="2054638"/>
                </a:cubicBezTo>
                <a:cubicBezTo>
                  <a:pt x="6864889" y="2034445"/>
                  <a:pt x="6875827" y="1998266"/>
                  <a:pt x="6889289" y="1946101"/>
                </a:cubicBezTo>
                <a:cubicBezTo>
                  <a:pt x="6896020" y="1920859"/>
                  <a:pt x="6901910" y="1893935"/>
                  <a:pt x="6906959" y="1865329"/>
                </a:cubicBezTo>
                <a:cubicBezTo>
                  <a:pt x="6912007" y="1836722"/>
                  <a:pt x="6917055" y="1806432"/>
                  <a:pt x="6922103" y="1774460"/>
                </a:cubicBezTo>
                <a:cubicBezTo>
                  <a:pt x="6927151" y="1742488"/>
                  <a:pt x="6931779" y="1709674"/>
                  <a:pt x="6935986" y="1676019"/>
                </a:cubicBezTo>
                <a:cubicBezTo>
                  <a:pt x="6940193" y="1642364"/>
                  <a:pt x="6943979" y="1607868"/>
                  <a:pt x="6947345" y="1572530"/>
                </a:cubicBezTo>
                <a:cubicBezTo>
                  <a:pt x="6950710" y="1537192"/>
                  <a:pt x="6953233" y="1502696"/>
                  <a:pt x="6954917" y="1469041"/>
                </a:cubicBezTo>
                <a:cubicBezTo>
                  <a:pt x="6956599" y="1435386"/>
                  <a:pt x="6957441" y="1401731"/>
                  <a:pt x="6957441" y="1368076"/>
                </a:cubicBezTo>
                <a:cubicBezTo>
                  <a:pt x="6957441" y="1288987"/>
                  <a:pt x="6950710" y="1218311"/>
                  <a:pt x="6937248" y="1156050"/>
                </a:cubicBezTo>
                <a:cubicBezTo>
                  <a:pt x="6925469" y="1097153"/>
                  <a:pt x="6902751" y="1064340"/>
                  <a:pt x="6869096" y="1057609"/>
                </a:cubicBezTo>
                <a:cubicBezTo>
                  <a:pt x="6864049" y="1055926"/>
                  <a:pt x="6857317" y="1055084"/>
                  <a:pt x="6848903" y="1055084"/>
                </a:cubicBezTo>
                <a:close/>
                <a:moveTo>
                  <a:pt x="6225445" y="747141"/>
                </a:moveTo>
                <a:lnTo>
                  <a:pt x="6225221" y="752185"/>
                </a:lnTo>
                <a:lnTo>
                  <a:pt x="6212824" y="757238"/>
                </a:lnTo>
                <a:close/>
                <a:moveTo>
                  <a:pt x="15145" y="721900"/>
                </a:moveTo>
                <a:lnTo>
                  <a:pt x="15145" y="724424"/>
                </a:lnTo>
                <a:cubicBezTo>
                  <a:pt x="11780" y="726107"/>
                  <a:pt x="6731" y="730314"/>
                  <a:pt x="0" y="737045"/>
                </a:cubicBezTo>
                <a:close/>
                <a:moveTo>
                  <a:pt x="4803458" y="711803"/>
                </a:moveTo>
                <a:cubicBezTo>
                  <a:pt x="4801774" y="713486"/>
                  <a:pt x="4800934" y="714748"/>
                  <a:pt x="4800934" y="715590"/>
                </a:cubicBezTo>
                <a:cubicBezTo>
                  <a:pt x="4800934" y="716431"/>
                  <a:pt x="4800093" y="717693"/>
                  <a:pt x="4798410" y="719376"/>
                </a:cubicBezTo>
                <a:cubicBezTo>
                  <a:pt x="4796726" y="721059"/>
                  <a:pt x="4795044" y="722321"/>
                  <a:pt x="4793362" y="723162"/>
                </a:cubicBezTo>
                <a:cubicBezTo>
                  <a:pt x="4791679" y="724003"/>
                  <a:pt x="4789996" y="725265"/>
                  <a:pt x="4788313" y="726948"/>
                </a:cubicBezTo>
                <a:close/>
                <a:moveTo>
                  <a:pt x="466963" y="610838"/>
                </a:moveTo>
                <a:cubicBezTo>
                  <a:pt x="477060" y="610838"/>
                  <a:pt x="489680" y="611259"/>
                  <a:pt x="504825" y="612101"/>
                </a:cubicBezTo>
                <a:cubicBezTo>
                  <a:pt x="519970" y="612942"/>
                  <a:pt x="535535" y="614625"/>
                  <a:pt x="551522" y="617149"/>
                </a:cubicBezTo>
                <a:cubicBezTo>
                  <a:pt x="567508" y="619673"/>
                  <a:pt x="582232" y="623880"/>
                  <a:pt x="595694" y="629769"/>
                </a:cubicBezTo>
                <a:cubicBezTo>
                  <a:pt x="609156" y="635659"/>
                  <a:pt x="618411" y="643652"/>
                  <a:pt x="623459" y="653749"/>
                </a:cubicBezTo>
                <a:cubicBezTo>
                  <a:pt x="621776" y="668893"/>
                  <a:pt x="619252" y="696659"/>
                  <a:pt x="615887" y="737045"/>
                </a:cubicBezTo>
                <a:cubicBezTo>
                  <a:pt x="614204" y="757238"/>
                  <a:pt x="612942" y="778693"/>
                  <a:pt x="612101" y="801410"/>
                </a:cubicBezTo>
                <a:cubicBezTo>
                  <a:pt x="611259" y="824127"/>
                  <a:pt x="609156" y="848948"/>
                  <a:pt x="605790" y="875871"/>
                </a:cubicBezTo>
                <a:cubicBezTo>
                  <a:pt x="600742" y="933085"/>
                  <a:pt x="596114" y="989457"/>
                  <a:pt x="591907" y="1044988"/>
                </a:cubicBezTo>
                <a:cubicBezTo>
                  <a:pt x="587701" y="1100519"/>
                  <a:pt x="583915" y="1156891"/>
                  <a:pt x="580549" y="1214104"/>
                </a:cubicBezTo>
                <a:cubicBezTo>
                  <a:pt x="577184" y="1271318"/>
                  <a:pt x="574659" y="1318435"/>
                  <a:pt x="572977" y="1355455"/>
                </a:cubicBezTo>
                <a:cubicBezTo>
                  <a:pt x="571294" y="1375648"/>
                  <a:pt x="570452" y="1392476"/>
                  <a:pt x="570452" y="1405938"/>
                </a:cubicBezTo>
                <a:cubicBezTo>
                  <a:pt x="570452" y="1419400"/>
                  <a:pt x="570452" y="1430338"/>
                  <a:pt x="570452" y="1438752"/>
                </a:cubicBezTo>
                <a:cubicBezTo>
                  <a:pt x="614204" y="1327690"/>
                  <a:pt x="660900" y="1218311"/>
                  <a:pt x="710541" y="1110615"/>
                </a:cubicBezTo>
                <a:cubicBezTo>
                  <a:pt x="760183" y="1002919"/>
                  <a:pt x="812768" y="896065"/>
                  <a:pt x="868299" y="790051"/>
                </a:cubicBezTo>
                <a:cubicBezTo>
                  <a:pt x="907003" y="716010"/>
                  <a:pt x="942340" y="658797"/>
                  <a:pt x="974312" y="618411"/>
                </a:cubicBezTo>
                <a:cubicBezTo>
                  <a:pt x="1034892" y="613362"/>
                  <a:pt x="1092105" y="629349"/>
                  <a:pt x="1145953" y="666369"/>
                </a:cubicBezTo>
                <a:cubicBezTo>
                  <a:pt x="1198118" y="701707"/>
                  <a:pt x="1245235" y="742093"/>
                  <a:pt x="1287304" y="787527"/>
                </a:cubicBezTo>
                <a:cubicBezTo>
                  <a:pt x="1329373" y="832961"/>
                  <a:pt x="1367235" y="882603"/>
                  <a:pt x="1400889" y="936451"/>
                </a:cubicBezTo>
                <a:cubicBezTo>
                  <a:pt x="1427813" y="981885"/>
                  <a:pt x="1442958" y="1011333"/>
                  <a:pt x="1446324" y="1024795"/>
                </a:cubicBezTo>
                <a:cubicBezTo>
                  <a:pt x="1449689" y="1038257"/>
                  <a:pt x="1438752" y="1064340"/>
                  <a:pt x="1413510" y="1103043"/>
                </a:cubicBezTo>
                <a:cubicBezTo>
                  <a:pt x="1354614" y="1197277"/>
                  <a:pt x="1287304" y="1284780"/>
                  <a:pt x="1211580" y="1365552"/>
                </a:cubicBezTo>
                <a:cubicBezTo>
                  <a:pt x="1135856" y="1446324"/>
                  <a:pt x="1054243" y="1521206"/>
                  <a:pt x="966740" y="1590199"/>
                </a:cubicBezTo>
                <a:cubicBezTo>
                  <a:pt x="1003761" y="1617123"/>
                  <a:pt x="1048354" y="1656247"/>
                  <a:pt x="1100519" y="1707571"/>
                </a:cubicBezTo>
                <a:cubicBezTo>
                  <a:pt x="1152684" y="1758895"/>
                  <a:pt x="1204429" y="1814846"/>
                  <a:pt x="1255753" y="1875425"/>
                </a:cubicBezTo>
                <a:cubicBezTo>
                  <a:pt x="1307076" y="1936004"/>
                  <a:pt x="1354193" y="1997004"/>
                  <a:pt x="1397104" y="2058424"/>
                </a:cubicBezTo>
                <a:cubicBezTo>
                  <a:pt x="1440013" y="2119844"/>
                  <a:pt x="1469882" y="2173272"/>
                  <a:pt x="1486709" y="2218706"/>
                </a:cubicBezTo>
                <a:cubicBezTo>
                  <a:pt x="1486709" y="2255726"/>
                  <a:pt x="1467779" y="2286016"/>
                  <a:pt x="1429917" y="2309574"/>
                </a:cubicBezTo>
                <a:cubicBezTo>
                  <a:pt x="1392056" y="2333133"/>
                  <a:pt x="1347463" y="2352064"/>
                  <a:pt x="1296138" y="2366367"/>
                </a:cubicBezTo>
                <a:cubicBezTo>
                  <a:pt x="1244815" y="2380671"/>
                  <a:pt x="1192649" y="2390767"/>
                  <a:pt x="1139643" y="2396657"/>
                </a:cubicBezTo>
                <a:cubicBezTo>
                  <a:pt x="1086636" y="2402546"/>
                  <a:pt x="1045830" y="2405491"/>
                  <a:pt x="1017223" y="2405491"/>
                </a:cubicBezTo>
                <a:cubicBezTo>
                  <a:pt x="1010492" y="2405491"/>
                  <a:pt x="999974" y="2405071"/>
                  <a:pt x="985671" y="2404229"/>
                </a:cubicBezTo>
                <a:cubicBezTo>
                  <a:pt x="971368" y="2403388"/>
                  <a:pt x="956644" y="2402126"/>
                  <a:pt x="941499" y="2400443"/>
                </a:cubicBezTo>
                <a:cubicBezTo>
                  <a:pt x="926354" y="2398760"/>
                  <a:pt x="912471" y="2395815"/>
                  <a:pt x="899851" y="2391608"/>
                </a:cubicBezTo>
                <a:cubicBezTo>
                  <a:pt x="887230" y="2387402"/>
                  <a:pt x="878396" y="2381933"/>
                  <a:pt x="873348" y="2375202"/>
                </a:cubicBezTo>
                <a:cubicBezTo>
                  <a:pt x="817817" y="2297795"/>
                  <a:pt x="767755" y="2217444"/>
                  <a:pt x="723162" y="2134148"/>
                </a:cubicBezTo>
                <a:cubicBezTo>
                  <a:pt x="678569" y="2050852"/>
                  <a:pt x="636080" y="1966294"/>
                  <a:pt x="595694" y="1880473"/>
                </a:cubicBezTo>
                <a:cubicBezTo>
                  <a:pt x="595694" y="1888887"/>
                  <a:pt x="595694" y="1900666"/>
                  <a:pt x="595694" y="1915811"/>
                </a:cubicBezTo>
                <a:cubicBezTo>
                  <a:pt x="595694" y="1930956"/>
                  <a:pt x="596535" y="1949466"/>
                  <a:pt x="598218" y="1971342"/>
                </a:cubicBezTo>
                <a:cubicBezTo>
                  <a:pt x="599901" y="1993217"/>
                  <a:pt x="601163" y="2015514"/>
                  <a:pt x="602004" y="2038231"/>
                </a:cubicBezTo>
                <a:cubicBezTo>
                  <a:pt x="602845" y="2060948"/>
                  <a:pt x="603266" y="2084086"/>
                  <a:pt x="603266" y="2107645"/>
                </a:cubicBezTo>
                <a:lnTo>
                  <a:pt x="603266" y="2243947"/>
                </a:lnTo>
                <a:cubicBezTo>
                  <a:pt x="603266" y="2265823"/>
                  <a:pt x="602845" y="2284333"/>
                  <a:pt x="602004" y="2299478"/>
                </a:cubicBezTo>
                <a:cubicBezTo>
                  <a:pt x="601163" y="2314623"/>
                  <a:pt x="599901" y="2327243"/>
                  <a:pt x="598218" y="2337340"/>
                </a:cubicBezTo>
                <a:cubicBezTo>
                  <a:pt x="596535" y="2347436"/>
                  <a:pt x="583073" y="2355430"/>
                  <a:pt x="557832" y="2361319"/>
                </a:cubicBezTo>
                <a:cubicBezTo>
                  <a:pt x="532591" y="2367209"/>
                  <a:pt x="504405" y="2371836"/>
                  <a:pt x="473274" y="2375202"/>
                </a:cubicBezTo>
                <a:cubicBezTo>
                  <a:pt x="442143" y="2378567"/>
                  <a:pt x="412274" y="2380671"/>
                  <a:pt x="383667" y="2381512"/>
                </a:cubicBezTo>
                <a:cubicBezTo>
                  <a:pt x="355061" y="2382353"/>
                  <a:pt x="334867" y="2382774"/>
                  <a:pt x="323088" y="2382774"/>
                </a:cubicBezTo>
                <a:cubicBezTo>
                  <a:pt x="286068" y="2382774"/>
                  <a:pt x="247785" y="2381933"/>
                  <a:pt x="208240" y="2380250"/>
                </a:cubicBezTo>
                <a:cubicBezTo>
                  <a:pt x="168696" y="2378567"/>
                  <a:pt x="130413" y="2372678"/>
                  <a:pt x="93393" y="2362581"/>
                </a:cubicBezTo>
                <a:cubicBezTo>
                  <a:pt x="66469" y="2354167"/>
                  <a:pt x="51324" y="2344071"/>
                  <a:pt x="47959" y="2332292"/>
                </a:cubicBezTo>
                <a:cubicBezTo>
                  <a:pt x="31131" y="2158968"/>
                  <a:pt x="19773" y="1985645"/>
                  <a:pt x="13883" y="1812322"/>
                </a:cubicBezTo>
                <a:cubicBezTo>
                  <a:pt x="7993" y="1638999"/>
                  <a:pt x="5048" y="1464834"/>
                  <a:pt x="5048" y="1289828"/>
                </a:cubicBezTo>
                <a:cubicBezTo>
                  <a:pt x="5048" y="1193911"/>
                  <a:pt x="5890" y="1099677"/>
                  <a:pt x="7573" y="1007126"/>
                </a:cubicBezTo>
                <a:cubicBezTo>
                  <a:pt x="9255" y="914575"/>
                  <a:pt x="11780" y="820341"/>
                  <a:pt x="15145" y="724424"/>
                </a:cubicBezTo>
                <a:cubicBezTo>
                  <a:pt x="43752" y="704231"/>
                  <a:pt x="76565" y="686562"/>
                  <a:pt x="113586" y="671417"/>
                </a:cubicBezTo>
                <a:cubicBezTo>
                  <a:pt x="150606" y="656273"/>
                  <a:pt x="189310" y="644493"/>
                  <a:pt x="229695" y="636080"/>
                </a:cubicBezTo>
                <a:cubicBezTo>
                  <a:pt x="270082" y="627666"/>
                  <a:pt x="310888" y="621356"/>
                  <a:pt x="352116" y="617149"/>
                </a:cubicBezTo>
                <a:cubicBezTo>
                  <a:pt x="393343" y="612942"/>
                  <a:pt x="431626" y="610838"/>
                  <a:pt x="466963" y="610838"/>
                </a:cubicBezTo>
                <a:close/>
                <a:moveTo>
                  <a:pt x="5323427" y="605790"/>
                </a:moveTo>
                <a:cubicBezTo>
                  <a:pt x="5335206" y="605790"/>
                  <a:pt x="5346144" y="605790"/>
                  <a:pt x="5356241" y="605790"/>
                </a:cubicBezTo>
                <a:cubicBezTo>
                  <a:pt x="5366337" y="605790"/>
                  <a:pt x="5375592" y="606632"/>
                  <a:pt x="5384006" y="608314"/>
                </a:cubicBezTo>
                <a:cubicBezTo>
                  <a:pt x="5402517" y="609997"/>
                  <a:pt x="5415137" y="615045"/>
                  <a:pt x="5421868" y="623459"/>
                </a:cubicBezTo>
                <a:cubicBezTo>
                  <a:pt x="5423551" y="628507"/>
                  <a:pt x="5424392" y="638604"/>
                  <a:pt x="5424392" y="653749"/>
                </a:cubicBezTo>
                <a:lnTo>
                  <a:pt x="5424392" y="699183"/>
                </a:lnTo>
                <a:cubicBezTo>
                  <a:pt x="5424392" y="721059"/>
                  <a:pt x="5424392" y="745879"/>
                  <a:pt x="5424392" y="773644"/>
                </a:cubicBezTo>
                <a:cubicBezTo>
                  <a:pt x="5424392" y="801410"/>
                  <a:pt x="5423551" y="832120"/>
                  <a:pt x="5421868" y="865775"/>
                </a:cubicBezTo>
                <a:cubicBezTo>
                  <a:pt x="5420186" y="933085"/>
                  <a:pt x="5417661" y="1008809"/>
                  <a:pt x="5414295" y="1092946"/>
                </a:cubicBezTo>
                <a:cubicBezTo>
                  <a:pt x="5412613" y="1135015"/>
                  <a:pt x="5410930" y="1177925"/>
                  <a:pt x="5409247" y="1221677"/>
                </a:cubicBezTo>
                <a:cubicBezTo>
                  <a:pt x="5407565" y="1265428"/>
                  <a:pt x="5405041" y="1310863"/>
                  <a:pt x="5401675" y="1357979"/>
                </a:cubicBezTo>
                <a:cubicBezTo>
                  <a:pt x="5398310" y="1405096"/>
                  <a:pt x="5395785" y="1451793"/>
                  <a:pt x="5394102" y="1498068"/>
                </a:cubicBezTo>
                <a:cubicBezTo>
                  <a:pt x="5392420" y="1544344"/>
                  <a:pt x="5389896" y="1590199"/>
                  <a:pt x="5386530" y="1635633"/>
                </a:cubicBezTo>
                <a:cubicBezTo>
                  <a:pt x="5383165" y="1681067"/>
                  <a:pt x="5380641" y="1725660"/>
                  <a:pt x="5378958" y="1769412"/>
                </a:cubicBezTo>
                <a:cubicBezTo>
                  <a:pt x="5377275" y="1813163"/>
                  <a:pt x="5374751" y="1856073"/>
                  <a:pt x="5371386" y="1898142"/>
                </a:cubicBezTo>
                <a:cubicBezTo>
                  <a:pt x="5366337" y="1977231"/>
                  <a:pt x="5361289" y="2051272"/>
                  <a:pt x="5356241" y="2120265"/>
                </a:cubicBezTo>
                <a:cubicBezTo>
                  <a:pt x="5356241" y="2128679"/>
                  <a:pt x="5355399" y="2143824"/>
                  <a:pt x="5353716" y="2165699"/>
                </a:cubicBezTo>
                <a:cubicBezTo>
                  <a:pt x="5352034" y="2187575"/>
                  <a:pt x="5349931" y="2211134"/>
                  <a:pt x="5347406" y="2236375"/>
                </a:cubicBezTo>
                <a:cubicBezTo>
                  <a:pt x="5344882" y="2261616"/>
                  <a:pt x="5341937" y="2284754"/>
                  <a:pt x="5338572" y="2305788"/>
                </a:cubicBezTo>
                <a:cubicBezTo>
                  <a:pt x="5335206" y="2326823"/>
                  <a:pt x="5331841" y="2340705"/>
                  <a:pt x="5328475" y="2347436"/>
                </a:cubicBezTo>
                <a:cubicBezTo>
                  <a:pt x="5323427" y="2354167"/>
                  <a:pt x="5312489" y="2360057"/>
                  <a:pt x="5295662" y="2365105"/>
                </a:cubicBezTo>
                <a:cubicBezTo>
                  <a:pt x="5256958" y="2376885"/>
                  <a:pt x="5216993" y="2384457"/>
                  <a:pt x="5175766" y="2387822"/>
                </a:cubicBezTo>
                <a:cubicBezTo>
                  <a:pt x="5134538" y="2391188"/>
                  <a:pt x="5093732" y="2392871"/>
                  <a:pt x="5053346" y="2392871"/>
                </a:cubicBezTo>
                <a:cubicBezTo>
                  <a:pt x="5038201" y="2392871"/>
                  <a:pt x="5020953" y="2392450"/>
                  <a:pt x="5001601" y="2391608"/>
                </a:cubicBezTo>
                <a:cubicBezTo>
                  <a:pt x="4982249" y="2390767"/>
                  <a:pt x="4962477" y="2388664"/>
                  <a:pt x="4942284" y="2385298"/>
                </a:cubicBezTo>
                <a:cubicBezTo>
                  <a:pt x="4922092" y="2381933"/>
                  <a:pt x="4903161" y="2376885"/>
                  <a:pt x="4885491" y="2370154"/>
                </a:cubicBezTo>
                <a:cubicBezTo>
                  <a:pt x="4867823" y="2363423"/>
                  <a:pt x="4853940" y="2355009"/>
                  <a:pt x="4843843" y="2344912"/>
                </a:cubicBezTo>
                <a:cubicBezTo>
                  <a:pt x="4838795" y="2343229"/>
                  <a:pt x="4833747" y="2321354"/>
                  <a:pt x="4828699" y="2279285"/>
                </a:cubicBezTo>
                <a:cubicBezTo>
                  <a:pt x="4820285" y="2215341"/>
                  <a:pt x="4814396" y="2151817"/>
                  <a:pt x="4811030" y="2088714"/>
                </a:cubicBezTo>
                <a:cubicBezTo>
                  <a:pt x="4807665" y="2025610"/>
                  <a:pt x="4804299" y="1962087"/>
                  <a:pt x="4800934" y="1898142"/>
                </a:cubicBezTo>
                <a:cubicBezTo>
                  <a:pt x="4799251" y="1856073"/>
                  <a:pt x="4797989" y="1813584"/>
                  <a:pt x="4797147" y="1770674"/>
                </a:cubicBezTo>
                <a:cubicBezTo>
                  <a:pt x="4796306" y="1727764"/>
                  <a:pt x="4795044" y="1683592"/>
                  <a:pt x="4793362" y="1638157"/>
                </a:cubicBezTo>
                <a:lnTo>
                  <a:pt x="4785789" y="1365552"/>
                </a:lnTo>
                <a:cubicBezTo>
                  <a:pt x="4784106" y="1320118"/>
                  <a:pt x="4783265" y="1275945"/>
                  <a:pt x="4783265" y="1233035"/>
                </a:cubicBezTo>
                <a:cubicBezTo>
                  <a:pt x="4783265" y="1190125"/>
                  <a:pt x="4783265" y="1149318"/>
                  <a:pt x="4783265" y="1110615"/>
                </a:cubicBezTo>
                <a:cubicBezTo>
                  <a:pt x="4783265" y="1055084"/>
                  <a:pt x="4783685" y="1004181"/>
                  <a:pt x="4784527" y="957906"/>
                </a:cubicBezTo>
                <a:cubicBezTo>
                  <a:pt x="4785368" y="911630"/>
                  <a:pt x="4786630" y="869982"/>
                  <a:pt x="4788313" y="832961"/>
                </a:cubicBezTo>
                <a:cubicBezTo>
                  <a:pt x="4791679" y="769017"/>
                  <a:pt x="4795044" y="731155"/>
                  <a:pt x="4798410" y="719376"/>
                </a:cubicBezTo>
                <a:cubicBezTo>
                  <a:pt x="4830381" y="702548"/>
                  <a:pt x="4868664" y="687403"/>
                  <a:pt x="4913257" y="673941"/>
                </a:cubicBezTo>
                <a:cubicBezTo>
                  <a:pt x="4957850" y="660480"/>
                  <a:pt x="5004125" y="648700"/>
                  <a:pt x="5052084" y="638604"/>
                </a:cubicBezTo>
                <a:cubicBezTo>
                  <a:pt x="5100042" y="628507"/>
                  <a:pt x="5148000" y="620514"/>
                  <a:pt x="5195959" y="614625"/>
                </a:cubicBezTo>
                <a:cubicBezTo>
                  <a:pt x="5243917" y="608735"/>
                  <a:pt x="5286407" y="605790"/>
                  <a:pt x="5323427" y="605790"/>
                </a:cubicBezTo>
                <a:close/>
                <a:moveTo>
                  <a:pt x="10730246" y="595694"/>
                </a:moveTo>
                <a:cubicBezTo>
                  <a:pt x="10800922" y="595694"/>
                  <a:pt x="10843832" y="603266"/>
                  <a:pt x="10858977" y="618411"/>
                </a:cubicBezTo>
                <a:cubicBezTo>
                  <a:pt x="10874121" y="636921"/>
                  <a:pt x="10886742" y="685721"/>
                  <a:pt x="10896838" y="764810"/>
                </a:cubicBezTo>
                <a:cubicBezTo>
                  <a:pt x="10918714" y="933085"/>
                  <a:pt x="10932176" y="1101360"/>
                  <a:pt x="10937224" y="1269635"/>
                </a:cubicBezTo>
                <a:cubicBezTo>
                  <a:pt x="10942273" y="1437910"/>
                  <a:pt x="10944797" y="1606185"/>
                  <a:pt x="10944797" y="1774460"/>
                </a:cubicBezTo>
                <a:lnTo>
                  <a:pt x="10944797" y="1958721"/>
                </a:lnTo>
                <a:cubicBezTo>
                  <a:pt x="10944797" y="1967135"/>
                  <a:pt x="10944375" y="1988169"/>
                  <a:pt x="10943534" y="2021824"/>
                </a:cubicBezTo>
                <a:cubicBezTo>
                  <a:pt x="10942692" y="2055479"/>
                  <a:pt x="10941431" y="2090817"/>
                  <a:pt x="10939748" y="2127837"/>
                </a:cubicBezTo>
                <a:cubicBezTo>
                  <a:pt x="10938065" y="2164858"/>
                  <a:pt x="10935963" y="2198934"/>
                  <a:pt x="10933438" y="2230065"/>
                </a:cubicBezTo>
                <a:cubicBezTo>
                  <a:pt x="10930914" y="2261195"/>
                  <a:pt x="10927969" y="2278444"/>
                  <a:pt x="10924604" y="2281809"/>
                </a:cubicBezTo>
                <a:cubicBezTo>
                  <a:pt x="10906093" y="2300319"/>
                  <a:pt x="10877908" y="2318830"/>
                  <a:pt x="10840045" y="2337340"/>
                </a:cubicBezTo>
                <a:cubicBezTo>
                  <a:pt x="10802183" y="2355850"/>
                  <a:pt x="10761376" y="2372257"/>
                  <a:pt x="10717626" y="2386560"/>
                </a:cubicBezTo>
                <a:cubicBezTo>
                  <a:pt x="10673874" y="2400864"/>
                  <a:pt x="10630543" y="2412643"/>
                  <a:pt x="10587633" y="2421898"/>
                </a:cubicBezTo>
                <a:cubicBezTo>
                  <a:pt x="10544722" y="2431153"/>
                  <a:pt x="10508124" y="2435781"/>
                  <a:pt x="10477834" y="2435781"/>
                </a:cubicBezTo>
                <a:cubicBezTo>
                  <a:pt x="10449226" y="2435781"/>
                  <a:pt x="10416413" y="2421057"/>
                  <a:pt x="10379393" y="2391608"/>
                </a:cubicBezTo>
                <a:cubicBezTo>
                  <a:pt x="10342371" y="2362161"/>
                  <a:pt x="10305351" y="2327664"/>
                  <a:pt x="10268330" y="2288119"/>
                </a:cubicBezTo>
                <a:cubicBezTo>
                  <a:pt x="10231310" y="2248575"/>
                  <a:pt x="10197234" y="2207768"/>
                  <a:pt x="10166104" y="2165699"/>
                </a:cubicBezTo>
                <a:cubicBezTo>
                  <a:pt x="10134973" y="2123631"/>
                  <a:pt x="10110151" y="2089976"/>
                  <a:pt x="10091642" y="2064734"/>
                </a:cubicBezTo>
                <a:cubicBezTo>
                  <a:pt x="10051256" y="2009204"/>
                  <a:pt x="10018442" y="1966294"/>
                  <a:pt x="9993201" y="1936004"/>
                </a:cubicBezTo>
                <a:cubicBezTo>
                  <a:pt x="9996566" y="1962928"/>
                  <a:pt x="9999091" y="1998266"/>
                  <a:pt x="10000773" y="2042017"/>
                </a:cubicBezTo>
                <a:lnTo>
                  <a:pt x="10008346" y="2170748"/>
                </a:lnTo>
                <a:cubicBezTo>
                  <a:pt x="10010028" y="2192623"/>
                  <a:pt x="10010870" y="2213237"/>
                  <a:pt x="10010870" y="2232589"/>
                </a:cubicBezTo>
                <a:cubicBezTo>
                  <a:pt x="10010870" y="2251940"/>
                  <a:pt x="10010870" y="2270871"/>
                  <a:pt x="10010870" y="2289382"/>
                </a:cubicBezTo>
                <a:cubicBezTo>
                  <a:pt x="10010870" y="2324719"/>
                  <a:pt x="10008346" y="2347436"/>
                  <a:pt x="10003297" y="2357533"/>
                </a:cubicBezTo>
                <a:cubicBezTo>
                  <a:pt x="9991518" y="2365947"/>
                  <a:pt x="9973007" y="2372678"/>
                  <a:pt x="9947767" y="2377726"/>
                </a:cubicBezTo>
                <a:cubicBezTo>
                  <a:pt x="9922526" y="2382774"/>
                  <a:pt x="9895181" y="2386560"/>
                  <a:pt x="9865733" y="2389084"/>
                </a:cubicBezTo>
                <a:cubicBezTo>
                  <a:pt x="9836284" y="2391608"/>
                  <a:pt x="9808099" y="2392871"/>
                  <a:pt x="9781175" y="2392871"/>
                </a:cubicBezTo>
                <a:cubicBezTo>
                  <a:pt x="9754250" y="2392871"/>
                  <a:pt x="9733216" y="2392871"/>
                  <a:pt x="9718072" y="2392871"/>
                </a:cubicBezTo>
                <a:cubicBezTo>
                  <a:pt x="9707975" y="2392871"/>
                  <a:pt x="9690727" y="2392450"/>
                  <a:pt x="9666327" y="2391608"/>
                </a:cubicBezTo>
                <a:cubicBezTo>
                  <a:pt x="9641926" y="2390767"/>
                  <a:pt x="9615844" y="2389505"/>
                  <a:pt x="9588080" y="2387822"/>
                </a:cubicBezTo>
                <a:cubicBezTo>
                  <a:pt x="9560314" y="2386140"/>
                  <a:pt x="9534652" y="2383616"/>
                  <a:pt x="9511094" y="2380250"/>
                </a:cubicBezTo>
                <a:cubicBezTo>
                  <a:pt x="9487535" y="2376885"/>
                  <a:pt x="9472390" y="2371836"/>
                  <a:pt x="9465659" y="2365105"/>
                </a:cubicBezTo>
                <a:cubicBezTo>
                  <a:pt x="9457246" y="2292747"/>
                  <a:pt x="9450936" y="2221230"/>
                  <a:pt x="9446728" y="2150555"/>
                </a:cubicBezTo>
                <a:cubicBezTo>
                  <a:pt x="9442521" y="2079879"/>
                  <a:pt x="9438735" y="2008362"/>
                  <a:pt x="9435369" y="1936004"/>
                </a:cubicBezTo>
                <a:cubicBezTo>
                  <a:pt x="9432004" y="1855232"/>
                  <a:pt x="9429480" y="1775301"/>
                  <a:pt x="9427798" y="1696212"/>
                </a:cubicBezTo>
                <a:cubicBezTo>
                  <a:pt x="9426114" y="1617123"/>
                  <a:pt x="9425273" y="1537192"/>
                  <a:pt x="9425273" y="1456420"/>
                </a:cubicBezTo>
                <a:lnTo>
                  <a:pt x="9425273" y="1198960"/>
                </a:lnTo>
                <a:cubicBezTo>
                  <a:pt x="9425273" y="1158574"/>
                  <a:pt x="9425694" y="1120291"/>
                  <a:pt x="9426535" y="1084112"/>
                </a:cubicBezTo>
                <a:cubicBezTo>
                  <a:pt x="9427377" y="1047933"/>
                  <a:pt x="9428638" y="1013857"/>
                  <a:pt x="9430322" y="981885"/>
                </a:cubicBezTo>
                <a:cubicBezTo>
                  <a:pt x="9432004" y="944864"/>
                  <a:pt x="9433266" y="909947"/>
                  <a:pt x="9434108" y="877134"/>
                </a:cubicBezTo>
                <a:cubicBezTo>
                  <a:pt x="9434948" y="844320"/>
                  <a:pt x="9435369" y="813610"/>
                  <a:pt x="9435369" y="785003"/>
                </a:cubicBezTo>
                <a:lnTo>
                  <a:pt x="9437894" y="782479"/>
                </a:lnTo>
                <a:cubicBezTo>
                  <a:pt x="9461453" y="765651"/>
                  <a:pt x="9491322" y="747562"/>
                  <a:pt x="9527500" y="728210"/>
                </a:cubicBezTo>
                <a:cubicBezTo>
                  <a:pt x="9563679" y="708859"/>
                  <a:pt x="9602803" y="691190"/>
                  <a:pt x="9644872" y="675204"/>
                </a:cubicBezTo>
                <a:cubicBezTo>
                  <a:pt x="9686941" y="659218"/>
                  <a:pt x="9728168" y="645755"/>
                  <a:pt x="9768554" y="634818"/>
                </a:cubicBezTo>
                <a:cubicBezTo>
                  <a:pt x="9808939" y="623880"/>
                  <a:pt x="9844278" y="618411"/>
                  <a:pt x="9874567" y="618411"/>
                </a:cubicBezTo>
                <a:cubicBezTo>
                  <a:pt x="9882980" y="618411"/>
                  <a:pt x="9895602" y="620094"/>
                  <a:pt x="9912429" y="623459"/>
                </a:cubicBezTo>
                <a:cubicBezTo>
                  <a:pt x="9924208" y="626824"/>
                  <a:pt x="9937249" y="639025"/>
                  <a:pt x="9951553" y="660059"/>
                </a:cubicBezTo>
                <a:cubicBezTo>
                  <a:pt x="9965857" y="681093"/>
                  <a:pt x="9980159" y="704231"/>
                  <a:pt x="9994463" y="729472"/>
                </a:cubicBezTo>
                <a:cubicBezTo>
                  <a:pt x="10008767" y="754714"/>
                  <a:pt x="10021387" y="779534"/>
                  <a:pt x="10032325" y="803934"/>
                </a:cubicBezTo>
                <a:cubicBezTo>
                  <a:pt x="10043262" y="828334"/>
                  <a:pt x="10051256" y="845582"/>
                  <a:pt x="10056305" y="855679"/>
                </a:cubicBezTo>
                <a:cubicBezTo>
                  <a:pt x="10069765" y="887651"/>
                  <a:pt x="10084069" y="920465"/>
                  <a:pt x="10099214" y="954119"/>
                </a:cubicBezTo>
                <a:cubicBezTo>
                  <a:pt x="10114359" y="987774"/>
                  <a:pt x="10129504" y="1023112"/>
                  <a:pt x="10144648" y="1060133"/>
                </a:cubicBezTo>
                <a:cubicBezTo>
                  <a:pt x="10159794" y="1097153"/>
                  <a:pt x="10174938" y="1132912"/>
                  <a:pt x="10190082" y="1167408"/>
                </a:cubicBezTo>
                <a:cubicBezTo>
                  <a:pt x="10205227" y="1201904"/>
                  <a:pt x="10219531" y="1235980"/>
                  <a:pt x="10232993" y="1269635"/>
                </a:cubicBezTo>
                <a:cubicBezTo>
                  <a:pt x="10246455" y="1303290"/>
                  <a:pt x="10259496" y="1334421"/>
                  <a:pt x="10272117" y="1363028"/>
                </a:cubicBezTo>
                <a:cubicBezTo>
                  <a:pt x="10284737" y="1391634"/>
                  <a:pt x="10296938" y="1417717"/>
                  <a:pt x="10308717" y="1441276"/>
                </a:cubicBezTo>
                <a:cubicBezTo>
                  <a:pt x="10332275" y="1491758"/>
                  <a:pt x="10349944" y="1523730"/>
                  <a:pt x="10361724" y="1537192"/>
                </a:cubicBezTo>
                <a:cubicBezTo>
                  <a:pt x="10360041" y="1518682"/>
                  <a:pt x="10358358" y="1496806"/>
                  <a:pt x="10356676" y="1471565"/>
                </a:cubicBezTo>
                <a:cubicBezTo>
                  <a:pt x="10354992" y="1446324"/>
                  <a:pt x="10352468" y="1418558"/>
                  <a:pt x="10349103" y="1388269"/>
                </a:cubicBezTo>
                <a:cubicBezTo>
                  <a:pt x="10345737" y="1357979"/>
                  <a:pt x="10343213" y="1326428"/>
                  <a:pt x="10341531" y="1293614"/>
                </a:cubicBezTo>
                <a:cubicBezTo>
                  <a:pt x="10339848" y="1260801"/>
                  <a:pt x="10337324" y="1227566"/>
                  <a:pt x="10333959" y="1193911"/>
                </a:cubicBezTo>
                <a:lnTo>
                  <a:pt x="10318814" y="989457"/>
                </a:lnTo>
                <a:cubicBezTo>
                  <a:pt x="10313766" y="920465"/>
                  <a:pt x="10311241" y="862410"/>
                  <a:pt x="10311241" y="815292"/>
                </a:cubicBezTo>
                <a:cubicBezTo>
                  <a:pt x="10311241" y="758079"/>
                  <a:pt x="10315448" y="718534"/>
                  <a:pt x="10323862" y="696659"/>
                </a:cubicBezTo>
                <a:cubicBezTo>
                  <a:pt x="10382757" y="664686"/>
                  <a:pt x="10448384" y="639866"/>
                  <a:pt x="10520744" y="622197"/>
                </a:cubicBezTo>
                <a:cubicBezTo>
                  <a:pt x="10593102" y="604528"/>
                  <a:pt x="10662935" y="595694"/>
                  <a:pt x="10730246" y="595694"/>
                </a:cubicBezTo>
                <a:close/>
                <a:moveTo>
                  <a:pt x="6957441" y="595694"/>
                </a:moveTo>
                <a:cubicBezTo>
                  <a:pt x="7065137" y="595694"/>
                  <a:pt x="7163577" y="606632"/>
                  <a:pt x="7252763" y="628507"/>
                </a:cubicBezTo>
                <a:cubicBezTo>
                  <a:pt x="7345314" y="650383"/>
                  <a:pt x="7426928" y="688245"/>
                  <a:pt x="7497604" y="742093"/>
                </a:cubicBezTo>
                <a:cubicBezTo>
                  <a:pt x="7568279" y="794258"/>
                  <a:pt x="7623810" y="864934"/>
                  <a:pt x="7664196" y="954119"/>
                </a:cubicBezTo>
                <a:cubicBezTo>
                  <a:pt x="7704582" y="1041622"/>
                  <a:pt x="7724775" y="1152684"/>
                  <a:pt x="7724775" y="1287304"/>
                </a:cubicBezTo>
                <a:cubicBezTo>
                  <a:pt x="7724775" y="1420241"/>
                  <a:pt x="7709630" y="1539716"/>
                  <a:pt x="7679340" y="1645730"/>
                </a:cubicBezTo>
                <a:cubicBezTo>
                  <a:pt x="7649051" y="1751743"/>
                  <a:pt x="7611189" y="1845136"/>
                  <a:pt x="7565755" y="1925908"/>
                </a:cubicBezTo>
                <a:cubicBezTo>
                  <a:pt x="7520320" y="2006679"/>
                  <a:pt x="7469838" y="2077355"/>
                  <a:pt x="7414308" y="2137934"/>
                </a:cubicBezTo>
                <a:cubicBezTo>
                  <a:pt x="7358777" y="2198513"/>
                  <a:pt x="7307453" y="2247313"/>
                  <a:pt x="7260335" y="2284333"/>
                </a:cubicBezTo>
                <a:cubicBezTo>
                  <a:pt x="7211536" y="2323036"/>
                  <a:pt x="7170309" y="2350802"/>
                  <a:pt x="7136654" y="2367629"/>
                </a:cubicBezTo>
                <a:cubicBezTo>
                  <a:pt x="7099633" y="2386140"/>
                  <a:pt x="7078599" y="2396236"/>
                  <a:pt x="7073551" y="2397919"/>
                </a:cubicBezTo>
                <a:cubicBezTo>
                  <a:pt x="7024751" y="2399602"/>
                  <a:pt x="6976371" y="2400443"/>
                  <a:pt x="6928413" y="2400443"/>
                </a:cubicBezTo>
                <a:cubicBezTo>
                  <a:pt x="6880455" y="2400443"/>
                  <a:pt x="6832917" y="2398760"/>
                  <a:pt x="6785800" y="2395395"/>
                </a:cubicBezTo>
                <a:cubicBezTo>
                  <a:pt x="6703345" y="2392029"/>
                  <a:pt x="6618366" y="2384457"/>
                  <a:pt x="6530864" y="2372678"/>
                </a:cubicBezTo>
                <a:cubicBezTo>
                  <a:pt x="6443361" y="2359216"/>
                  <a:pt x="6365113" y="2339023"/>
                  <a:pt x="6296120" y="2312099"/>
                </a:cubicBezTo>
                <a:cubicBezTo>
                  <a:pt x="6279292" y="2212816"/>
                  <a:pt x="6264147" y="2109327"/>
                  <a:pt x="6250685" y="2001631"/>
                </a:cubicBezTo>
                <a:cubicBezTo>
                  <a:pt x="6238906" y="1892253"/>
                  <a:pt x="6228809" y="1783715"/>
                  <a:pt x="6220397" y="1676019"/>
                </a:cubicBezTo>
                <a:cubicBezTo>
                  <a:pt x="6181693" y="1672654"/>
                  <a:pt x="6157293" y="1667605"/>
                  <a:pt x="6147197" y="1660874"/>
                </a:cubicBezTo>
                <a:cubicBezTo>
                  <a:pt x="6133734" y="1652461"/>
                  <a:pt x="6124479" y="1629744"/>
                  <a:pt x="6119431" y="1592723"/>
                </a:cubicBezTo>
                <a:cubicBezTo>
                  <a:pt x="6114383" y="1554020"/>
                  <a:pt x="6111859" y="1511951"/>
                  <a:pt x="6111859" y="1466517"/>
                </a:cubicBezTo>
                <a:cubicBezTo>
                  <a:pt x="6111859" y="1421083"/>
                  <a:pt x="6114383" y="1379855"/>
                  <a:pt x="6119431" y="1342835"/>
                </a:cubicBezTo>
                <a:cubicBezTo>
                  <a:pt x="6124479" y="1305814"/>
                  <a:pt x="6131211" y="1283097"/>
                  <a:pt x="6139625" y="1274683"/>
                </a:cubicBezTo>
                <a:cubicBezTo>
                  <a:pt x="6146355" y="1271318"/>
                  <a:pt x="6171597" y="1268794"/>
                  <a:pt x="6215349" y="1267111"/>
                </a:cubicBezTo>
                <a:cubicBezTo>
                  <a:pt x="6213665" y="1230090"/>
                  <a:pt x="6212824" y="1194753"/>
                  <a:pt x="6212824" y="1161098"/>
                </a:cubicBezTo>
                <a:cubicBezTo>
                  <a:pt x="6212824" y="1127443"/>
                  <a:pt x="6212824" y="1094629"/>
                  <a:pt x="6212824" y="1062657"/>
                </a:cubicBezTo>
                <a:cubicBezTo>
                  <a:pt x="6212824" y="1030685"/>
                  <a:pt x="6213245" y="1000816"/>
                  <a:pt x="6214086" y="973050"/>
                </a:cubicBezTo>
                <a:cubicBezTo>
                  <a:pt x="6214927" y="945285"/>
                  <a:pt x="6216189" y="919623"/>
                  <a:pt x="6217872" y="896065"/>
                </a:cubicBezTo>
                <a:cubicBezTo>
                  <a:pt x="6220397" y="851892"/>
                  <a:pt x="6222447" y="812926"/>
                  <a:pt x="6224025" y="779166"/>
                </a:cubicBezTo>
                <a:lnTo>
                  <a:pt x="6225221" y="752185"/>
                </a:lnTo>
                <a:lnTo>
                  <a:pt x="6267882" y="734797"/>
                </a:lnTo>
                <a:cubicBezTo>
                  <a:pt x="6395245" y="684551"/>
                  <a:pt x="6514878" y="649121"/>
                  <a:pt x="6626780" y="628507"/>
                </a:cubicBezTo>
                <a:cubicBezTo>
                  <a:pt x="6690725" y="616728"/>
                  <a:pt x="6750042" y="608314"/>
                  <a:pt x="6804731" y="603266"/>
                </a:cubicBezTo>
                <a:cubicBezTo>
                  <a:pt x="6859420" y="598218"/>
                  <a:pt x="6910323" y="595694"/>
                  <a:pt x="6957441" y="595694"/>
                </a:cubicBezTo>
                <a:close/>
                <a:moveTo>
                  <a:pt x="1931765" y="590645"/>
                </a:moveTo>
                <a:cubicBezTo>
                  <a:pt x="1945228" y="590645"/>
                  <a:pt x="1964579" y="591066"/>
                  <a:pt x="1989821" y="591907"/>
                </a:cubicBezTo>
                <a:cubicBezTo>
                  <a:pt x="2015062" y="592749"/>
                  <a:pt x="2041144" y="594432"/>
                  <a:pt x="2068068" y="596956"/>
                </a:cubicBezTo>
                <a:cubicBezTo>
                  <a:pt x="2094992" y="599480"/>
                  <a:pt x="2119813" y="604107"/>
                  <a:pt x="2142530" y="610838"/>
                </a:cubicBezTo>
                <a:cubicBezTo>
                  <a:pt x="2165248" y="617570"/>
                  <a:pt x="2180812" y="626824"/>
                  <a:pt x="2189226" y="638604"/>
                </a:cubicBezTo>
                <a:cubicBezTo>
                  <a:pt x="2197640" y="657114"/>
                  <a:pt x="2202689" y="703390"/>
                  <a:pt x="2204371" y="777431"/>
                </a:cubicBezTo>
                <a:cubicBezTo>
                  <a:pt x="2206054" y="816134"/>
                  <a:pt x="2207316" y="858203"/>
                  <a:pt x="2208157" y="903637"/>
                </a:cubicBezTo>
                <a:cubicBezTo>
                  <a:pt x="2208999" y="949071"/>
                  <a:pt x="2209420" y="998712"/>
                  <a:pt x="2209420" y="1052560"/>
                </a:cubicBezTo>
                <a:lnTo>
                  <a:pt x="2209420" y="1219153"/>
                </a:lnTo>
                <a:cubicBezTo>
                  <a:pt x="2209420" y="1247759"/>
                  <a:pt x="2209420" y="1277208"/>
                  <a:pt x="2209420" y="1307497"/>
                </a:cubicBezTo>
                <a:cubicBezTo>
                  <a:pt x="2209420" y="1337786"/>
                  <a:pt x="2208578" y="1368917"/>
                  <a:pt x="2206896" y="1400890"/>
                </a:cubicBezTo>
                <a:cubicBezTo>
                  <a:pt x="2223723" y="1399207"/>
                  <a:pt x="2239289" y="1397945"/>
                  <a:pt x="2253592" y="1397103"/>
                </a:cubicBezTo>
                <a:cubicBezTo>
                  <a:pt x="2267895" y="1396262"/>
                  <a:pt x="2281777" y="1395841"/>
                  <a:pt x="2295239" y="1395841"/>
                </a:cubicBezTo>
                <a:cubicBezTo>
                  <a:pt x="2308701" y="1395841"/>
                  <a:pt x="2322163" y="1395841"/>
                  <a:pt x="2335626" y="1395841"/>
                </a:cubicBezTo>
                <a:cubicBezTo>
                  <a:pt x="2349087" y="1395841"/>
                  <a:pt x="2363391" y="1396683"/>
                  <a:pt x="2378535" y="1398365"/>
                </a:cubicBezTo>
                <a:cubicBezTo>
                  <a:pt x="2378535" y="1282256"/>
                  <a:pt x="2380219" y="1166146"/>
                  <a:pt x="2383584" y="1050036"/>
                </a:cubicBezTo>
                <a:cubicBezTo>
                  <a:pt x="2386950" y="933926"/>
                  <a:pt x="2395364" y="817817"/>
                  <a:pt x="2408825" y="701707"/>
                </a:cubicBezTo>
                <a:cubicBezTo>
                  <a:pt x="2412191" y="681514"/>
                  <a:pt x="2414714" y="665528"/>
                  <a:pt x="2416398" y="653749"/>
                </a:cubicBezTo>
                <a:cubicBezTo>
                  <a:pt x="2418080" y="641969"/>
                  <a:pt x="2418922" y="634397"/>
                  <a:pt x="2418922" y="631031"/>
                </a:cubicBezTo>
                <a:lnTo>
                  <a:pt x="2421446" y="628507"/>
                </a:lnTo>
                <a:lnTo>
                  <a:pt x="2426494" y="627245"/>
                </a:lnTo>
                <a:cubicBezTo>
                  <a:pt x="2428176" y="626404"/>
                  <a:pt x="2429859" y="625983"/>
                  <a:pt x="2431543" y="625983"/>
                </a:cubicBezTo>
                <a:cubicBezTo>
                  <a:pt x="2475294" y="614204"/>
                  <a:pt x="2519045" y="606632"/>
                  <a:pt x="2562796" y="603266"/>
                </a:cubicBezTo>
                <a:cubicBezTo>
                  <a:pt x="2606548" y="599901"/>
                  <a:pt x="2651141" y="598218"/>
                  <a:pt x="2696575" y="598218"/>
                </a:cubicBezTo>
                <a:cubicBezTo>
                  <a:pt x="2731913" y="598218"/>
                  <a:pt x="2767672" y="598639"/>
                  <a:pt x="2803851" y="599480"/>
                </a:cubicBezTo>
                <a:cubicBezTo>
                  <a:pt x="2840030" y="600321"/>
                  <a:pt x="2875789" y="604107"/>
                  <a:pt x="2911127" y="610838"/>
                </a:cubicBezTo>
                <a:cubicBezTo>
                  <a:pt x="2944781" y="615887"/>
                  <a:pt x="2970023" y="621776"/>
                  <a:pt x="2986850" y="628507"/>
                </a:cubicBezTo>
                <a:cubicBezTo>
                  <a:pt x="3007043" y="636921"/>
                  <a:pt x="3019664" y="645335"/>
                  <a:pt x="3024712" y="653749"/>
                </a:cubicBezTo>
                <a:cubicBezTo>
                  <a:pt x="3029761" y="668893"/>
                  <a:pt x="3032285" y="707596"/>
                  <a:pt x="3032285" y="769858"/>
                </a:cubicBezTo>
                <a:cubicBezTo>
                  <a:pt x="3032285" y="833803"/>
                  <a:pt x="3029761" y="916258"/>
                  <a:pt x="3024712" y="1017223"/>
                </a:cubicBezTo>
                <a:cubicBezTo>
                  <a:pt x="3023029" y="1042464"/>
                  <a:pt x="3020084" y="1091684"/>
                  <a:pt x="3015877" y="1164884"/>
                </a:cubicBezTo>
                <a:cubicBezTo>
                  <a:pt x="3011671" y="1238084"/>
                  <a:pt x="3005780" y="1322642"/>
                  <a:pt x="2998208" y="1418558"/>
                </a:cubicBezTo>
                <a:cubicBezTo>
                  <a:pt x="2990636" y="1514475"/>
                  <a:pt x="2982643" y="1615440"/>
                  <a:pt x="2974229" y="1721453"/>
                </a:cubicBezTo>
                <a:cubicBezTo>
                  <a:pt x="2965815" y="1827467"/>
                  <a:pt x="2957402" y="1925908"/>
                  <a:pt x="2948988" y="2016776"/>
                </a:cubicBezTo>
                <a:cubicBezTo>
                  <a:pt x="2940574" y="2107645"/>
                  <a:pt x="2932160" y="2184630"/>
                  <a:pt x="2923746" y="2247733"/>
                </a:cubicBezTo>
                <a:cubicBezTo>
                  <a:pt x="2915333" y="2310837"/>
                  <a:pt x="2907761" y="2347436"/>
                  <a:pt x="2901030" y="2357533"/>
                </a:cubicBezTo>
                <a:cubicBezTo>
                  <a:pt x="2892616" y="2365947"/>
                  <a:pt x="2877050" y="2372257"/>
                  <a:pt x="2854334" y="2376464"/>
                </a:cubicBezTo>
                <a:cubicBezTo>
                  <a:pt x="2831617" y="2380671"/>
                  <a:pt x="2815209" y="2383616"/>
                  <a:pt x="2805112" y="2385298"/>
                </a:cubicBezTo>
                <a:cubicBezTo>
                  <a:pt x="2776506" y="2388664"/>
                  <a:pt x="2747479" y="2391188"/>
                  <a:pt x="2718031" y="2392871"/>
                </a:cubicBezTo>
                <a:cubicBezTo>
                  <a:pt x="2688583" y="2394553"/>
                  <a:pt x="2659554" y="2395395"/>
                  <a:pt x="2630948" y="2395395"/>
                </a:cubicBezTo>
                <a:cubicBezTo>
                  <a:pt x="2615803" y="2395395"/>
                  <a:pt x="2597293" y="2394974"/>
                  <a:pt x="2575417" y="2394133"/>
                </a:cubicBezTo>
                <a:cubicBezTo>
                  <a:pt x="2553541" y="2393291"/>
                  <a:pt x="2531245" y="2391188"/>
                  <a:pt x="2508529" y="2387822"/>
                </a:cubicBezTo>
                <a:cubicBezTo>
                  <a:pt x="2485811" y="2384457"/>
                  <a:pt x="2464356" y="2379409"/>
                  <a:pt x="2444162" y="2372678"/>
                </a:cubicBezTo>
                <a:cubicBezTo>
                  <a:pt x="2423970" y="2365947"/>
                  <a:pt x="2407143" y="2357533"/>
                  <a:pt x="2393680" y="2347436"/>
                </a:cubicBezTo>
                <a:cubicBezTo>
                  <a:pt x="2388632" y="2345754"/>
                  <a:pt x="2384426" y="2336078"/>
                  <a:pt x="2381060" y="2318409"/>
                </a:cubicBezTo>
                <a:cubicBezTo>
                  <a:pt x="2377695" y="2300740"/>
                  <a:pt x="2374750" y="2281388"/>
                  <a:pt x="2372226" y="2260354"/>
                </a:cubicBezTo>
                <a:cubicBezTo>
                  <a:pt x="2369702" y="2239320"/>
                  <a:pt x="2367598" y="2219547"/>
                  <a:pt x="2365915" y="2201037"/>
                </a:cubicBezTo>
                <a:cubicBezTo>
                  <a:pt x="2364232" y="2182527"/>
                  <a:pt x="2363391" y="2170748"/>
                  <a:pt x="2363391" y="2165699"/>
                </a:cubicBezTo>
                <a:cubicBezTo>
                  <a:pt x="2360026" y="2098389"/>
                  <a:pt x="2357502" y="2031500"/>
                  <a:pt x="2355818" y="1965031"/>
                </a:cubicBezTo>
                <a:cubicBezTo>
                  <a:pt x="2354135" y="1898563"/>
                  <a:pt x="2353294" y="1831674"/>
                  <a:pt x="2353294" y="1764364"/>
                </a:cubicBezTo>
                <a:cubicBezTo>
                  <a:pt x="2339832" y="1762681"/>
                  <a:pt x="2325950" y="1761419"/>
                  <a:pt x="2311646" y="1760577"/>
                </a:cubicBezTo>
                <a:cubicBezTo>
                  <a:pt x="2297343" y="1759736"/>
                  <a:pt x="2283461" y="1759315"/>
                  <a:pt x="2269998" y="1759315"/>
                </a:cubicBezTo>
                <a:cubicBezTo>
                  <a:pt x="2256537" y="1759315"/>
                  <a:pt x="2241392" y="1759736"/>
                  <a:pt x="2224564" y="1760577"/>
                </a:cubicBezTo>
                <a:cubicBezTo>
                  <a:pt x="2207736" y="1761419"/>
                  <a:pt x="2190067" y="1762681"/>
                  <a:pt x="2171557" y="1764364"/>
                </a:cubicBezTo>
                <a:cubicBezTo>
                  <a:pt x="2168192" y="1831674"/>
                  <a:pt x="2165667" y="1898563"/>
                  <a:pt x="2163985" y="1965031"/>
                </a:cubicBezTo>
                <a:cubicBezTo>
                  <a:pt x="2162303" y="2031500"/>
                  <a:pt x="2159778" y="2098389"/>
                  <a:pt x="2156412" y="2165699"/>
                </a:cubicBezTo>
                <a:cubicBezTo>
                  <a:pt x="2154730" y="2217865"/>
                  <a:pt x="2152206" y="2260775"/>
                  <a:pt x="2148840" y="2294430"/>
                </a:cubicBezTo>
                <a:cubicBezTo>
                  <a:pt x="2147157" y="2326402"/>
                  <a:pt x="2144633" y="2344912"/>
                  <a:pt x="2141269" y="2349960"/>
                </a:cubicBezTo>
                <a:cubicBezTo>
                  <a:pt x="2136219" y="2358374"/>
                  <a:pt x="2122758" y="2365947"/>
                  <a:pt x="2100882" y="2372678"/>
                </a:cubicBezTo>
                <a:cubicBezTo>
                  <a:pt x="2082371" y="2379409"/>
                  <a:pt x="2054607" y="2385298"/>
                  <a:pt x="2017586" y="2390347"/>
                </a:cubicBezTo>
                <a:cubicBezTo>
                  <a:pt x="1985613" y="2395395"/>
                  <a:pt x="1950276" y="2400443"/>
                  <a:pt x="1911572" y="2405491"/>
                </a:cubicBezTo>
                <a:cubicBezTo>
                  <a:pt x="1874552" y="2410540"/>
                  <a:pt x="1839215" y="2413064"/>
                  <a:pt x="1805559" y="2413064"/>
                </a:cubicBezTo>
                <a:cubicBezTo>
                  <a:pt x="1776953" y="2413064"/>
                  <a:pt x="1747083" y="2411381"/>
                  <a:pt x="1715954" y="2408015"/>
                </a:cubicBezTo>
                <a:cubicBezTo>
                  <a:pt x="1684822" y="2404650"/>
                  <a:pt x="1657477" y="2394553"/>
                  <a:pt x="1633919" y="2377726"/>
                </a:cubicBezTo>
                <a:cubicBezTo>
                  <a:pt x="1625505" y="2372678"/>
                  <a:pt x="1617932" y="2344071"/>
                  <a:pt x="1611201" y="2291906"/>
                </a:cubicBezTo>
                <a:cubicBezTo>
                  <a:pt x="1599423" y="2211134"/>
                  <a:pt x="1590168" y="2130362"/>
                  <a:pt x="1583436" y="2049590"/>
                </a:cubicBezTo>
                <a:cubicBezTo>
                  <a:pt x="1576705" y="1968818"/>
                  <a:pt x="1571657" y="1888046"/>
                  <a:pt x="1568291" y="1807274"/>
                </a:cubicBezTo>
                <a:cubicBezTo>
                  <a:pt x="1559878" y="1657509"/>
                  <a:pt x="1553146" y="1508165"/>
                  <a:pt x="1548099" y="1359242"/>
                </a:cubicBezTo>
                <a:cubicBezTo>
                  <a:pt x="1543051" y="1210318"/>
                  <a:pt x="1540527" y="1060974"/>
                  <a:pt x="1540527" y="911209"/>
                </a:cubicBezTo>
                <a:cubicBezTo>
                  <a:pt x="1540527" y="902796"/>
                  <a:pt x="1540527" y="885968"/>
                  <a:pt x="1540527" y="860727"/>
                </a:cubicBezTo>
                <a:cubicBezTo>
                  <a:pt x="1540527" y="835486"/>
                  <a:pt x="1541367" y="808561"/>
                  <a:pt x="1543051" y="779955"/>
                </a:cubicBezTo>
                <a:cubicBezTo>
                  <a:pt x="1544733" y="751348"/>
                  <a:pt x="1546416" y="725265"/>
                  <a:pt x="1548099" y="701707"/>
                </a:cubicBezTo>
                <a:cubicBezTo>
                  <a:pt x="1549781" y="678149"/>
                  <a:pt x="1553146" y="663004"/>
                  <a:pt x="1558196" y="656273"/>
                </a:cubicBezTo>
                <a:cubicBezTo>
                  <a:pt x="1561560" y="642811"/>
                  <a:pt x="1579229" y="631873"/>
                  <a:pt x="1611201" y="623459"/>
                </a:cubicBezTo>
                <a:cubicBezTo>
                  <a:pt x="1643174" y="615045"/>
                  <a:pt x="1680194" y="608314"/>
                  <a:pt x="1722263" y="603266"/>
                </a:cubicBezTo>
                <a:cubicBezTo>
                  <a:pt x="1764332" y="598218"/>
                  <a:pt x="1805138" y="594852"/>
                  <a:pt x="1844684" y="593170"/>
                </a:cubicBezTo>
                <a:cubicBezTo>
                  <a:pt x="1884228" y="591487"/>
                  <a:pt x="1913256" y="590645"/>
                  <a:pt x="1931765" y="590645"/>
                </a:cubicBezTo>
                <a:close/>
                <a:moveTo>
                  <a:pt x="8564070" y="585597"/>
                </a:moveTo>
                <a:cubicBezTo>
                  <a:pt x="8697007" y="585597"/>
                  <a:pt x="8809752" y="603266"/>
                  <a:pt x="8902303" y="638604"/>
                </a:cubicBezTo>
                <a:cubicBezTo>
                  <a:pt x="8996537" y="673941"/>
                  <a:pt x="9073944" y="723583"/>
                  <a:pt x="9134523" y="787527"/>
                </a:cubicBezTo>
                <a:cubicBezTo>
                  <a:pt x="9196784" y="851472"/>
                  <a:pt x="9241378" y="927195"/>
                  <a:pt x="9268302" y="1014698"/>
                </a:cubicBezTo>
                <a:cubicBezTo>
                  <a:pt x="9296908" y="1105567"/>
                  <a:pt x="9311211" y="1201484"/>
                  <a:pt x="9311211" y="1302449"/>
                </a:cubicBezTo>
                <a:cubicBezTo>
                  <a:pt x="9311211" y="1386586"/>
                  <a:pt x="9309108" y="1463151"/>
                  <a:pt x="9304900" y="1532144"/>
                </a:cubicBezTo>
                <a:cubicBezTo>
                  <a:pt x="9300695" y="1601137"/>
                  <a:pt x="9294384" y="1664240"/>
                  <a:pt x="9285970" y="1721453"/>
                </a:cubicBezTo>
                <a:cubicBezTo>
                  <a:pt x="9269143" y="1834198"/>
                  <a:pt x="9246426" y="1927590"/>
                  <a:pt x="9217819" y="2001631"/>
                </a:cubicBezTo>
                <a:cubicBezTo>
                  <a:pt x="9189212" y="2075672"/>
                  <a:pt x="9158922" y="2132886"/>
                  <a:pt x="9126950" y="2173272"/>
                </a:cubicBezTo>
                <a:cubicBezTo>
                  <a:pt x="9091612" y="2215341"/>
                  <a:pt x="9061322" y="2247313"/>
                  <a:pt x="9036082" y="2269189"/>
                </a:cubicBezTo>
                <a:cubicBezTo>
                  <a:pt x="8994014" y="2302843"/>
                  <a:pt x="8930911" y="2329767"/>
                  <a:pt x="8846773" y="2349960"/>
                </a:cubicBezTo>
                <a:cubicBezTo>
                  <a:pt x="8760952" y="2370154"/>
                  <a:pt x="8665877" y="2380250"/>
                  <a:pt x="8561546" y="2380250"/>
                </a:cubicBezTo>
                <a:lnTo>
                  <a:pt x="8559022" y="2382774"/>
                </a:lnTo>
                <a:cubicBezTo>
                  <a:pt x="8456374" y="2382774"/>
                  <a:pt x="8362982" y="2372678"/>
                  <a:pt x="8278844" y="2352485"/>
                </a:cubicBezTo>
                <a:cubicBezTo>
                  <a:pt x="8196390" y="2332292"/>
                  <a:pt x="8134127" y="2305368"/>
                  <a:pt x="8092058" y="2271713"/>
                </a:cubicBezTo>
                <a:cubicBezTo>
                  <a:pt x="8066817" y="2249837"/>
                  <a:pt x="8036528" y="2217865"/>
                  <a:pt x="8001190" y="2175796"/>
                </a:cubicBezTo>
                <a:cubicBezTo>
                  <a:pt x="7969218" y="2135410"/>
                  <a:pt x="7938929" y="2078196"/>
                  <a:pt x="7910322" y="2004155"/>
                </a:cubicBezTo>
                <a:cubicBezTo>
                  <a:pt x="7883398" y="1930114"/>
                  <a:pt x="7860680" y="1836722"/>
                  <a:pt x="7842170" y="1723978"/>
                </a:cubicBezTo>
                <a:cubicBezTo>
                  <a:pt x="7833757" y="1666764"/>
                  <a:pt x="7827446" y="1603240"/>
                  <a:pt x="7823239" y="1533406"/>
                </a:cubicBezTo>
                <a:cubicBezTo>
                  <a:pt x="7819032" y="1463572"/>
                  <a:pt x="7816929" y="1386586"/>
                  <a:pt x="7816929" y="1302449"/>
                </a:cubicBezTo>
                <a:cubicBezTo>
                  <a:pt x="7816929" y="1201484"/>
                  <a:pt x="7831232" y="1105567"/>
                  <a:pt x="7859839" y="1014698"/>
                </a:cubicBezTo>
                <a:cubicBezTo>
                  <a:pt x="7886763" y="927195"/>
                  <a:pt x="7931356" y="851472"/>
                  <a:pt x="7993618" y="787527"/>
                </a:cubicBezTo>
                <a:cubicBezTo>
                  <a:pt x="8054197" y="723583"/>
                  <a:pt x="8131603" y="673941"/>
                  <a:pt x="8225837" y="638604"/>
                </a:cubicBezTo>
                <a:cubicBezTo>
                  <a:pt x="8320072" y="603266"/>
                  <a:pt x="8432815" y="585597"/>
                  <a:pt x="8564070" y="585597"/>
                </a:cubicBezTo>
                <a:close/>
                <a:moveTo>
                  <a:pt x="11859243" y="580549"/>
                </a:moveTo>
                <a:cubicBezTo>
                  <a:pt x="11946746" y="580549"/>
                  <a:pt x="12038036" y="593590"/>
                  <a:pt x="12133112" y="619673"/>
                </a:cubicBezTo>
                <a:cubicBezTo>
                  <a:pt x="12228186" y="645755"/>
                  <a:pt x="12310222" y="687403"/>
                  <a:pt x="12379213" y="744617"/>
                </a:cubicBezTo>
                <a:cubicBezTo>
                  <a:pt x="12409503" y="769858"/>
                  <a:pt x="12427172" y="790051"/>
                  <a:pt x="12432220" y="805196"/>
                </a:cubicBezTo>
                <a:cubicBezTo>
                  <a:pt x="12437269" y="825389"/>
                  <a:pt x="12428013" y="861568"/>
                  <a:pt x="12404454" y="913733"/>
                </a:cubicBezTo>
                <a:cubicBezTo>
                  <a:pt x="12375848" y="974312"/>
                  <a:pt x="12344298" y="1034050"/>
                  <a:pt x="12309800" y="1092946"/>
                </a:cubicBezTo>
                <a:cubicBezTo>
                  <a:pt x="12275304" y="1151843"/>
                  <a:pt x="12238704" y="1209056"/>
                  <a:pt x="12200001" y="1264587"/>
                </a:cubicBezTo>
                <a:lnTo>
                  <a:pt x="12200001" y="1289828"/>
                </a:lnTo>
                <a:cubicBezTo>
                  <a:pt x="12194952" y="1284780"/>
                  <a:pt x="12182332" y="1274683"/>
                  <a:pt x="12162139" y="1259539"/>
                </a:cubicBezTo>
                <a:cubicBezTo>
                  <a:pt x="12128483" y="1234297"/>
                  <a:pt x="12087256" y="1209056"/>
                  <a:pt x="12038457" y="1183815"/>
                </a:cubicBezTo>
                <a:cubicBezTo>
                  <a:pt x="11989656" y="1158574"/>
                  <a:pt x="11943381" y="1145953"/>
                  <a:pt x="11899629" y="1145953"/>
                </a:cubicBezTo>
                <a:cubicBezTo>
                  <a:pt x="11864292" y="1145953"/>
                  <a:pt x="11835265" y="1155208"/>
                  <a:pt x="11812547" y="1173718"/>
                </a:cubicBezTo>
                <a:cubicBezTo>
                  <a:pt x="11789830" y="1192228"/>
                  <a:pt x="11771741" y="1215366"/>
                  <a:pt x="11758279" y="1243132"/>
                </a:cubicBezTo>
                <a:cubicBezTo>
                  <a:pt x="11744817" y="1270897"/>
                  <a:pt x="11735561" y="1301187"/>
                  <a:pt x="11730513" y="1334000"/>
                </a:cubicBezTo>
                <a:cubicBezTo>
                  <a:pt x="11725464" y="1366814"/>
                  <a:pt x="11722101" y="1397524"/>
                  <a:pt x="11720417" y="1426131"/>
                </a:cubicBezTo>
                <a:cubicBezTo>
                  <a:pt x="11718735" y="1449689"/>
                  <a:pt x="11717893" y="1472406"/>
                  <a:pt x="11717893" y="1494282"/>
                </a:cubicBezTo>
                <a:cubicBezTo>
                  <a:pt x="11717893" y="1516158"/>
                  <a:pt x="11717893" y="1536351"/>
                  <a:pt x="11717893" y="1554861"/>
                </a:cubicBezTo>
                <a:cubicBezTo>
                  <a:pt x="11717893" y="1573372"/>
                  <a:pt x="11719154" y="1603661"/>
                  <a:pt x="11721679" y="1645730"/>
                </a:cubicBezTo>
                <a:cubicBezTo>
                  <a:pt x="11724203" y="1687798"/>
                  <a:pt x="11729672" y="1729867"/>
                  <a:pt x="11738086" y="1771936"/>
                </a:cubicBezTo>
                <a:cubicBezTo>
                  <a:pt x="11746499" y="1814005"/>
                  <a:pt x="11759120" y="1851025"/>
                  <a:pt x="11775947" y="1882997"/>
                </a:cubicBezTo>
                <a:cubicBezTo>
                  <a:pt x="11792774" y="1914970"/>
                  <a:pt x="11815493" y="1930956"/>
                  <a:pt x="11844099" y="1930956"/>
                </a:cubicBezTo>
                <a:cubicBezTo>
                  <a:pt x="11860926" y="1930956"/>
                  <a:pt x="11871865" y="1926749"/>
                  <a:pt x="11876912" y="1918335"/>
                </a:cubicBezTo>
                <a:cubicBezTo>
                  <a:pt x="11880278" y="1911604"/>
                  <a:pt x="11883644" y="1893935"/>
                  <a:pt x="11887009" y="1865329"/>
                </a:cubicBezTo>
                <a:cubicBezTo>
                  <a:pt x="11888692" y="1851867"/>
                  <a:pt x="11889533" y="1837563"/>
                  <a:pt x="11889533" y="1822419"/>
                </a:cubicBezTo>
                <a:cubicBezTo>
                  <a:pt x="11889533" y="1807274"/>
                  <a:pt x="11889533" y="1790446"/>
                  <a:pt x="11889533" y="1771936"/>
                </a:cubicBezTo>
                <a:lnTo>
                  <a:pt x="11889533" y="1668447"/>
                </a:lnTo>
                <a:cubicBezTo>
                  <a:pt x="11889533" y="1649937"/>
                  <a:pt x="11889533" y="1633950"/>
                  <a:pt x="11889533" y="1620488"/>
                </a:cubicBezTo>
                <a:cubicBezTo>
                  <a:pt x="11889533" y="1607026"/>
                  <a:pt x="11890375" y="1594406"/>
                  <a:pt x="11892058" y="1582626"/>
                </a:cubicBezTo>
                <a:cubicBezTo>
                  <a:pt x="11895423" y="1569165"/>
                  <a:pt x="11903837" y="1559068"/>
                  <a:pt x="11917298" y="1552337"/>
                </a:cubicBezTo>
                <a:cubicBezTo>
                  <a:pt x="11954319" y="1533827"/>
                  <a:pt x="11993443" y="1522048"/>
                  <a:pt x="12034670" y="1516999"/>
                </a:cubicBezTo>
                <a:cubicBezTo>
                  <a:pt x="12075898" y="1511951"/>
                  <a:pt x="12116704" y="1509427"/>
                  <a:pt x="12157090" y="1509427"/>
                </a:cubicBezTo>
                <a:cubicBezTo>
                  <a:pt x="12175601" y="1509427"/>
                  <a:pt x="12198738" y="1510268"/>
                  <a:pt x="12226504" y="1511951"/>
                </a:cubicBezTo>
                <a:cubicBezTo>
                  <a:pt x="12254269" y="1513634"/>
                  <a:pt x="12282876" y="1517420"/>
                  <a:pt x="12312324" y="1523310"/>
                </a:cubicBezTo>
                <a:cubicBezTo>
                  <a:pt x="12341772" y="1529199"/>
                  <a:pt x="12368276" y="1538034"/>
                  <a:pt x="12391834" y="1549813"/>
                </a:cubicBezTo>
                <a:cubicBezTo>
                  <a:pt x="12415393" y="1561592"/>
                  <a:pt x="12431379" y="1576737"/>
                  <a:pt x="12439793" y="1595247"/>
                </a:cubicBezTo>
                <a:lnTo>
                  <a:pt x="12439793" y="1653302"/>
                </a:lnTo>
                <a:lnTo>
                  <a:pt x="12439793" y="1706309"/>
                </a:lnTo>
                <a:cubicBezTo>
                  <a:pt x="12439793" y="1739964"/>
                  <a:pt x="12438530" y="1787922"/>
                  <a:pt x="12436006" y="1850184"/>
                </a:cubicBezTo>
                <a:cubicBezTo>
                  <a:pt x="12433482" y="1912446"/>
                  <a:pt x="12427172" y="1976811"/>
                  <a:pt x="12417076" y="2043279"/>
                </a:cubicBezTo>
                <a:cubicBezTo>
                  <a:pt x="12406979" y="2109748"/>
                  <a:pt x="12392676" y="2171168"/>
                  <a:pt x="12374165" y="2227540"/>
                </a:cubicBezTo>
                <a:cubicBezTo>
                  <a:pt x="12355655" y="2283913"/>
                  <a:pt x="12330415" y="2322195"/>
                  <a:pt x="12298441" y="2342388"/>
                </a:cubicBezTo>
                <a:cubicBezTo>
                  <a:pt x="12222718" y="2369312"/>
                  <a:pt x="12144049" y="2387822"/>
                  <a:pt x="12062436" y="2397919"/>
                </a:cubicBezTo>
                <a:cubicBezTo>
                  <a:pt x="11980822" y="2408015"/>
                  <a:pt x="11900471" y="2413064"/>
                  <a:pt x="11821382" y="2413064"/>
                </a:cubicBezTo>
                <a:cubicBezTo>
                  <a:pt x="11681714" y="2413064"/>
                  <a:pt x="11563080" y="2391608"/>
                  <a:pt x="11465480" y="2348699"/>
                </a:cubicBezTo>
                <a:cubicBezTo>
                  <a:pt x="11367880" y="2305788"/>
                  <a:pt x="11288371" y="2246051"/>
                  <a:pt x="11226951" y="2169486"/>
                </a:cubicBezTo>
                <a:cubicBezTo>
                  <a:pt x="11165530" y="2092920"/>
                  <a:pt x="11120937" y="2002052"/>
                  <a:pt x="11093172" y="1896880"/>
                </a:cubicBezTo>
                <a:cubicBezTo>
                  <a:pt x="11065406" y="1791708"/>
                  <a:pt x="11051524" y="1676861"/>
                  <a:pt x="11051524" y="1552337"/>
                </a:cubicBezTo>
                <a:cubicBezTo>
                  <a:pt x="11051524" y="1421083"/>
                  <a:pt x="11067510" y="1296980"/>
                  <a:pt x="11099482" y="1180029"/>
                </a:cubicBezTo>
                <a:cubicBezTo>
                  <a:pt x="11131454" y="1063078"/>
                  <a:pt x="11180253" y="960009"/>
                  <a:pt x="11245881" y="870823"/>
                </a:cubicBezTo>
                <a:cubicBezTo>
                  <a:pt x="11311508" y="781638"/>
                  <a:pt x="11395226" y="710962"/>
                  <a:pt x="11497032" y="658797"/>
                </a:cubicBezTo>
                <a:cubicBezTo>
                  <a:pt x="11598838" y="606632"/>
                  <a:pt x="11719576" y="580549"/>
                  <a:pt x="11859243" y="580549"/>
                </a:cubicBezTo>
                <a:close/>
                <a:moveTo>
                  <a:pt x="4495039" y="285226"/>
                </a:moveTo>
                <a:cubicBezTo>
                  <a:pt x="4516914" y="283544"/>
                  <a:pt x="4533742" y="286068"/>
                  <a:pt x="4545521" y="292799"/>
                </a:cubicBezTo>
                <a:cubicBezTo>
                  <a:pt x="4548886" y="296164"/>
                  <a:pt x="4553935" y="300371"/>
                  <a:pt x="4560665" y="305419"/>
                </a:cubicBezTo>
                <a:cubicBezTo>
                  <a:pt x="4567396" y="310467"/>
                  <a:pt x="4574128" y="317199"/>
                  <a:pt x="4580859" y="325612"/>
                </a:cubicBezTo>
                <a:lnTo>
                  <a:pt x="4596004" y="338233"/>
                </a:lnTo>
                <a:cubicBezTo>
                  <a:pt x="4604418" y="346647"/>
                  <a:pt x="4613672" y="355902"/>
                  <a:pt x="4623768" y="365998"/>
                </a:cubicBezTo>
                <a:cubicBezTo>
                  <a:pt x="4633865" y="376095"/>
                  <a:pt x="4643962" y="387874"/>
                  <a:pt x="4654058" y="401336"/>
                </a:cubicBezTo>
                <a:cubicBezTo>
                  <a:pt x="4667520" y="416481"/>
                  <a:pt x="4679299" y="432888"/>
                  <a:pt x="4689396" y="450556"/>
                </a:cubicBezTo>
                <a:cubicBezTo>
                  <a:pt x="4699493" y="468225"/>
                  <a:pt x="4710431" y="486315"/>
                  <a:pt x="4722210" y="504825"/>
                </a:cubicBezTo>
                <a:cubicBezTo>
                  <a:pt x="4742402" y="548577"/>
                  <a:pt x="4748292" y="590645"/>
                  <a:pt x="4739879" y="631031"/>
                </a:cubicBezTo>
                <a:cubicBezTo>
                  <a:pt x="4729782" y="674783"/>
                  <a:pt x="4701175" y="715169"/>
                  <a:pt x="4654058" y="752189"/>
                </a:cubicBezTo>
                <a:cubicBezTo>
                  <a:pt x="4630500" y="770700"/>
                  <a:pt x="4608625" y="787106"/>
                  <a:pt x="4588431" y="801410"/>
                </a:cubicBezTo>
                <a:cubicBezTo>
                  <a:pt x="4568238" y="815713"/>
                  <a:pt x="4544680" y="827913"/>
                  <a:pt x="4517756" y="838010"/>
                </a:cubicBezTo>
                <a:cubicBezTo>
                  <a:pt x="4539632" y="864934"/>
                  <a:pt x="4558142" y="893540"/>
                  <a:pt x="4573286" y="923830"/>
                </a:cubicBezTo>
                <a:cubicBezTo>
                  <a:pt x="4588431" y="954119"/>
                  <a:pt x="4601894" y="986092"/>
                  <a:pt x="4613672" y="1019747"/>
                </a:cubicBezTo>
                <a:cubicBezTo>
                  <a:pt x="4642279" y="1110615"/>
                  <a:pt x="4656582" y="1206532"/>
                  <a:pt x="4656582" y="1307497"/>
                </a:cubicBezTo>
                <a:cubicBezTo>
                  <a:pt x="4656582" y="1391634"/>
                  <a:pt x="4654479" y="1468199"/>
                  <a:pt x="4650272" y="1537192"/>
                </a:cubicBezTo>
                <a:cubicBezTo>
                  <a:pt x="4646066" y="1606185"/>
                  <a:pt x="4639755" y="1669288"/>
                  <a:pt x="4631341" y="1726502"/>
                </a:cubicBezTo>
                <a:cubicBezTo>
                  <a:pt x="4614514" y="1839246"/>
                  <a:pt x="4591797" y="1932639"/>
                  <a:pt x="4563190" y="2006679"/>
                </a:cubicBezTo>
                <a:cubicBezTo>
                  <a:pt x="4534583" y="2080721"/>
                  <a:pt x="4504293" y="2137934"/>
                  <a:pt x="4472321" y="2178320"/>
                </a:cubicBezTo>
                <a:cubicBezTo>
                  <a:pt x="4436983" y="2220389"/>
                  <a:pt x="4406694" y="2252361"/>
                  <a:pt x="4381453" y="2274237"/>
                </a:cubicBezTo>
                <a:cubicBezTo>
                  <a:pt x="4339384" y="2307892"/>
                  <a:pt x="4276281" y="2334816"/>
                  <a:pt x="4192144" y="2355009"/>
                </a:cubicBezTo>
                <a:cubicBezTo>
                  <a:pt x="4106323" y="2375202"/>
                  <a:pt x="4011248" y="2385298"/>
                  <a:pt x="3906917" y="2385298"/>
                </a:cubicBezTo>
                <a:lnTo>
                  <a:pt x="3904393" y="2387822"/>
                </a:lnTo>
                <a:cubicBezTo>
                  <a:pt x="3801746" y="2387822"/>
                  <a:pt x="3708353" y="2377726"/>
                  <a:pt x="3624216" y="2357533"/>
                </a:cubicBezTo>
                <a:cubicBezTo>
                  <a:pt x="3541761" y="2337340"/>
                  <a:pt x="3479498" y="2310416"/>
                  <a:pt x="3437430" y="2276761"/>
                </a:cubicBezTo>
                <a:cubicBezTo>
                  <a:pt x="3412188" y="2254885"/>
                  <a:pt x="3381900" y="2222913"/>
                  <a:pt x="3346561" y="2180844"/>
                </a:cubicBezTo>
                <a:cubicBezTo>
                  <a:pt x="3314589" y="2140458"/>
                  <a:pt x="3284299" y="2083245"/>
                  <a:pt x="3255693" y="2009204"/>
                </a:cubicBezTo>
                <a:cubicBezTo>
                  <a:pt x="3228769" y="1935163"/>
                  <a:pt x="3206052" y="1841770"/>
                  <a:pt x="3187542" y="1729026"/>
                </a:cubicBezTo>
                <a:cubicBezTo>
                  <a:pt x="3179128" y="1671812"/>
                  <a:pt x="3172817" y="1608289"/>
                  <a:pt x="3168610" y="1538454"/>
                </a:cubicBezTo>
                <a:cubicBezTo>
                  <a:pt x="3164404" y="1468620"/>
                  <a:pt x="3162301" y="1391634"/>
                  <a:pt x="3162301" y="1307497"/>
                </a:cubicBezTo>
                <a:cubicBezTo>
                  <a:pt x="3162301" y="1206532"/>
                  <a:pt x="3176604" y="1110615"/>
                  <a:pt x="3205210" y="1019747"/>
                </a:cubicBezTo>
                <a:cubicBezTo>
                  <a:pt x="3232134" y="932244"/>
                  <a:pt x="3276727" y="856520"/>
                  <a:pt x="3338989" y="792575"/>
                </a:cubicBezTo>
                <a:cubicBezTo>
                  <a:pt x="3399568" y="728631"/>
                  <a:pt x="3476974" y="678990"/>
                  <a:pt x="3571209" y="643652"/>
                </a:cubicBezTo>
                <a:cubicBezTo>
                  <a:pt x="3665443" y="608314"/>
                  <a:pt x="3778186" y="590645"/>
                  <a:pt x="3909441" y="590645"/>
                </a:cubicBezTo>
                <a:cubicBezTo>
                  <a:pt x="4042378" y="590645"/>
                  <a:pt x="4155123" y="608314"/>
                  <a:pt x="4247674" y="643652"/>
                </a:cubicBezTo>
                <a:cubicBezTo>
                  <a:pt x="4251040" y="647017"/>
                  <a:pt x="4255247" y="648700"/>
                  <a:pt x="4260295" y="648700"/>
                </a:cubicBezTo>
                <a:cubicBezTo>
                  <a:pt x="4327605" y="633556"/>
                  <a:pt x="4376405" y="614204"/>
                  <a:pt x="4406694" y="590645"/>
                </a:cubicBezTo>
                <a:cubicBezTo>
                  <a:pt x="4410059" y="587280"/>
                  <a:pt x="4413846" y="583073"/>
                  <a:pt x="4418053" y="578025"/>
                </a:cubicBezTo>
                <a:cubicBezTo>
                  <a:pt x="4422259" y="572977"/>
                  <a:pt x="4426046" y="566245"/>
                  <a:pt x="4429411" y="557832"/>
                </a:cubicBezTo>
                <a:cubicBezTo>
                  <a:pt x="4432777" y="549418"/>
                  <a:pt x="4432777" y="539322"/>
                  <a:pt x="4429411" y="527542"/>
                </a:cubicBezTo>
                <a:cubicBezTo>
                  <a:pt x="4422680" y="509032"/>
                  <a:pt x="4412584" y="491363"/>
                  <a:pt x="4399122" y="474536"/>
                </a:cubicBezTo>
                <a:cubicBezTo>
                  <a:pt x="4389025" y="464439"/>
                  <a:pt x="4374302" y="452239"/>
                  <a:pt x="4354949" y="437936"/>
                </a:cubicBezTo>
                <a:cubicBezTo>
                  <a:pt x="4335598" y="423632"/>
                  <a:pt x="4311619" y="408067"/>
                  <a:pt x="4283012" y="391240"/>
                </a:cubicBezTo>
                <a:cubicBezTo>
                  <a:pt x="4291426" y="376095"/>
                  <a:pt x="4301522" y="362633"/>
                  <a:pt x="4313301" y="350853"/>
                </a:cubicBezTo>
                <a:cubicBezTo>
                  <a:pt x="4325081" y="339074"/>
                  <a:pt x="4339384" y="330661"/>
                  <a:pt x="4356212" y="325612"/>
                </a:cubicBezTo>
                <a:lnTo>
                  <a:pt x="4353687" y="325612"/>
                </a:lnTo>
                <a:cubicBezTo>
                  <a:pt x="4365466" y="317199"/>
                  <a:pt x="4377246" y="311309"/>
                  <a:pt x="4389025" y="307943"/>
                </a:cubicBezTo>
                <a:cubicBezTo>
                  <a:pt x="4400804" y="304578"/>
                  <a:pt x="4411743" y="301212"/>
                  <a:pt x="4421839" y="297847"/>
                </a:cubicBezTo>
                <a:cubicBezTo>
                  <a:pt x="4433618" y="294482"/>
                  <a:pt x="4445397" y="291957"/>
                  <a:pt x="4457176" y="290274"/>
                </a:cubicBezTo>
                <a:cubicBezTo>
                  <a:pt x="4468956" y="288592"/>
                  <a:pt x="4481576" y="286909"/>
                  <a:pt x="4495039" y="285226"/>
                </a:cubicBezTo>
                <a:close/>
                <a:moveTo>
                  <a:pt x="8553973" y="88345"/>
                </a:moveTo>
                <a:cubicBezTo>
                  <a:pt x="8565753" y="90027"/>
                  <a:pt x="8584263" y="97600"/>
                  <a:pt x="8609504" y="111062"/>
                </a:cubicBezTo>
                <a:cubicBezTo>
                  <a:pt x="8621283" y="117793"/>
                  <a:pt x="8633483" y="124524"/>
                  <a:pt x="8646104" y="131255"/>
                </a:cubicBezTo>
                <a:cubicBezTo>
                  <a:pt x="8658725" y="137986"/>
                  <a:pt x="8671766" y="145558"/>
                  <a:pt x="8685228" y="153972"/>
                </a:cubicBezTo>
                <a:cubicBezTo>
                  <a:pt x="8698691" y="162385"/>
                  <a:pt x="8712994" y="171641"/>
                  <a:pt x="8728138" y="181737"/>
                </a:cubicBezTo>
                <a:cubicBezTo>
                  <a:pt x="8743282" y="191834"/>
                  <a:pt x="8758428" y="202771"/>
                  <a:pt x="8773572" y="214551"/>
                </a:cubicBezTo>
                <a:cubicBezTo>
                  <a:pt x="8788717" y="224647"/>
                  <a:pt x="8803021" y="234323"/>
                  <a:pt x="8816483" y="243578"/>
                </a:cubicBezTo>
                <a:cubicBezTo>
                  <a:pt x="8829945" y="252833"/>
                  <a:pt x="8842566" y="261668"/>
                  <a:pt x="8854344" y="270082"/>
                </a:cubicBezTo>
                <a:cubicBezTo>
                  <a:pt x="8866124" y="278495"/>
                  <a:pt x="8877061" y="286909"/>
                  <a:pt x="8887159" y="295323"/>
                </a:cubicBezTo>
                <a:cubicBezTo>
                  <a:pt x="8897254" y="303736"/>
                  <a:pt x="8906510" y="312150"/>
                  <a:pt x="8914923" y="320564"/>
                </a:cubicBezTo>
                <a:cubicBezTo>
                  <a:pt x="8931751" y="334026"/>
                  <a:pt x="8940165" y="343281"/>
                  <a:pt x="8940165" y="348329"/>
                </a:cubicBezTo>
                <a:cubicBezTo>
                  <a:pt x="8938482" y="356743"/>
                  <a:pt x="8930911" y="372729"/>
                  <a:pt x="8917447" y="396288"/>
                </a:cubicBezTo>
                <a:cubicBezTo>
                  <a:pt x="8910718" y="406384"/>
                  <a:pt x="8902303" y="416481"/>
                  <a:pt x="8892206" y="426577"/>
                </a:cubicBezTo>
                <a:cubicBezTo>
                  <a:pt x="8882110" y="436674"/>
                  <a:pt x="8872013" y="446770"/>
                  <a:pt x="8861917" y="456867"/>
                </a:cubicBezTo>
                <a:cubicBezTo>
                  <a:pt x="8841724" y="478743"/>
                  <a:pt x="8821531" y="496411"/>
                  <a:pt x="8801338" y="509873"/>
                </a:cubicBezTo>
                <a:cubicBezTo>
                  <a:pt x="8781145" y="523335"/>
                  <a:pt x="8763477" y="530066"/>
                  <a:pt x="8748331" y="530066"/>
                </a:cubicBezTo>
                <a:cubicBezTo>
                  <a:pt x="8741601" y="528384"/>
                  <a:pt x="8734448" y="526280"/>
                  <a:pt x="8726876" y="523756"/>
                </a:cubicBezTo>
                <a:cubicBezTo>
                  <a:pt x="8719304" y="521232"/>
                  <a:pt x="8709629" y="516604"/>
                  <a:pt x="8697849" y="509873"/>
                </a:cubicBezTo>
                <a:cubicBezTo>
                  <a:pt x="8687752" y="504825"/>
                  <a:pt x="8677656" y="498936"/>
                  <a:pt x="8667559" y="492204"/>
                </a:cubicBezTo>
                <a:cubicBezTo>
                  <a:pt x="8657463" y="485473"/>
                  <a:pt x="8647366" y="479584"/>
                  <a:pt x="8637270" y="474536"/>
                </a:cubicBezTo>
                <a:cubicBezTo>
                  <a:pt x="8623808" y="466122"/>
                  <a:pt x="8610346" y="458550"/>
                  <a:pt x="8596883" y="451819"/>
                </a:cubicBezTo>
                <a:cubicBezTo>
                  <a:pt x="8583422" y="445087"/>
                  <a:pt x="8569960" y="437515"/>
                  <a:pt x="8556497" y="429101"/>
                </a:cubicBezTo>
                <a:cubicBezTo>
                  <a:pt x="8543036" y="439198"/>
                  <a:pt x="8529153" y="448453"/>
                  <a:pt x="8514849" y="456867"/>
                </a:cubicBezTo>
                <a:cubicBezTo>
                  <a:pt x="8500547" y="465281"/>
                  <a:pt x="8486664" y="473694"/>
                  <a:pt x="8473201" y="482108"/>
                </a:cubicBezTo>
                <a:cubicBezTo>
                  <a:pt x="8463105" y="490522"/>
                  <a:pt x="8453008" y="497253"/>
                  <a:pt x="8442912" y="502301"/>
                </a:cubicBezTo>
                <a:cubicBezTo>
                  <a:pt x="8432815" y="507349"/>
                  <a:pt x="8421878" y="513239"/>
                  <a:pt x="8410098" y="519970"/>
                </a:cubicBezTo>
                <a:cubicBezTo>
                  <a:pt x="8389905" y="530066"/>
                  <a:pt x="8376443" y="535115"/>
                  <a:pt x="8369712" y="535115"/>
                </a:cubicBezTo>
                <a:cubicBezTo>
                  <a:pt x="8354567" y="535115"/>
                  <a:pt x="8335216" y="528384"/>
                  <a:pt x="8311658" y="514922"/>
                </a:cubicBezTo>
                <a:cubicBezTo>
                  <a:pt x="8301561" y="508191"/>
                  <a:pt x="8291464" y="500198"/>
                  <a:pt x="8281368" y="490942"/>
                </a:cubicBezTo>
                <a:cubicBezTo>
                  <a:pt x="8271271" y="481687"/>
                  <a:pt x="8261175" y="472853"/>
                  <a:pt x="8251078" y="464439"/>
                </a:cubicBezTo>
                <a:cubicBezTo>
                  <a:pt x="8230885" y="445929"/>
                  <a:pt x="8214058" y="426577"/>
                  <a:pt x="8200596" y="406384"/>
                </a:cubicBezTo>
                <a:cubicBezTo>
                  <a:pt x="8187134" y="386191"/>
                  <a:pt x="8180403" y="367681"/>
                  <a:pt x="8180403" y="350853"/>
                </a:cubicBezTo>
                <a:lnTo>
                  <a:pt x="8170306" y="348329"/>
                </a:lnTo>
                <a:cubicBezTo>
                  <a:pt x="8197230" y="328136"/>
                  <a:pt x="8222472" y="308785"/>
                  <a:pt x="8246030" y="290274"/>
                </a:cubicBezTo>
                <a:cubicBezTo>
                  <a:pt x="8269589" y="271764"/>
                  <a:pt x="8293988" y="254095"/>
                  <a:pt x="8319230" y="237268"/>
                </a:cubicBezTo>
                <a:cubicBezTo>
                  <a:pt x="8337740" y="222123"/>
                  <a:pt x="8357512" y="207399"/>
                  <a:pt x="8378547" y="193096"/>
                </a:cubicBezTo>
                <a:cubicBezTo>
                  <a:pt x="8399581" y="178792"/>
                  <a:pt x="8421878" y="164910"/>
                  <a:pt x="8445436" y="151448"/>
                </a:cubicBezTo>
                <a:cubicBezTo>
                  <a:pt x="8467312" y="137986"/>
                  <a:pt x="8487505" y="126206"/>
                  <a:pt x="8506015" y="116110"/>
                </a:cubicBezTo>
                <a:cubicBezTo>
                  <a:pt x="8524525" y="106013"/>
                  <a:pt x="8540512" y="96758"/>
                  <a:pt x="8553973" y="88345"/>
                </a:cubicBezTo>
                <a:close/>
                <a:moveTo>
                  <a:pt x="4007882" y="0"/>
                </a:moveTo>
                <a:cubicBezTo>
                  <a:pt x="4016297" y="0"/>
                  <a:pt x="4027655" y="421"/>
                  <a:pt x="4041958" y="1262"/>
                </a:cubicBezTo>
                <a:cubicBezTo>
                  <a:pt x="4056262" y="2104"/>
                  <a:pt x="4064254" y="2524"/>
                  <a:pt x="4065938" y="2524"/>
                </a:cubicBezTo>
                <a:cubicBezTo>
                  <a:pt x="4076033" y="12621"/>
                  <a:pt x="4084868" y="23138"/>
                  <a:pt x="4092441" y="34076"/>
                </a:cubicBezTo>
                <a:cubicBezTo>
                  <a:pt x="4100013" y="45014"/>
                  <a:pt x="4108006" y="55531"/>
                  <a:pt x="4116420" y="65627"/>
                </a:cubicBezTo>
                <a:cubicBezTo>
                  <a:pt x="4124834" y="79089"/>
                  <a:pt x="4131564" y="93814"/>
                  <a:pt x="4136613" y="109800"/>
                </a:cubicBezTo>
                <a:cubicBezTo>
                  <a:pt x="4141661" y="125786"/>
                  <a:pt x="4145867" y="140510"/>
                  <a:pt x="4149233" y="153972"/>
                </a:cubicBezTo>
                <a:cubicBezTo>
                  <a:pt x="4152599" y="164068"/>
                  <a:pt x="4156806" y="177530"/>
                  <a:pt x="4161854" y="194358"/>
                </a:cubicBezTo>
                <a:cubicBezTo>
                  <a:pt x="4166903" y="211185"/>
                  <a:pt x="4170268" y="226330"/>
                  <a:pt x="4171951" y="239792"/>
                </a:cubicBezTo>
                <a:cubicBezTo>
                  <a:pt x="4173633" y="251571"/>
                  <a:pt x="4173633" y="265033"/>
                  <a:pt x="4171951" y="280178"/>
                </a:cubicBezTo>
                <a:cubicBezTo>
                  <a:pt x="4170268" y="295323"/>
                  <a:pt x="4170268" y="307943"/>
                  <a:pt x="4171951" y="318040"/>
                </a:cubicBezTo>
                <a:cubicBezTo>
                  <a:pt x="4163537" y="328136"/>
                  <a:pt x="4151758" y="337392"/>
                  <a:pt x="4136613" y="345805"/>
                </a:cubicBezTo>
                <a:cubicBezTo>
                  <a:pt x="4121468" y="354219"/>
                  <a:pt x="4109689" y="361791"/>
                  <a:pt x="4101275" y="368522"/>
                </a:cubicBezTo>
                <a:cubicBezTo>
                  <a:pt x="4092861" y="373571"/>
                  <a:pt x="4085289" y="379881"/>
                  <a:pt x="4078558" y="387453"/>
                </a:cubicBezTo>
                <a:cubicBezTo>
                  <a:pt x="4071827" y="395026"/>
                  <a:pt x="4065938" y="400495"/>
                  <a:pt x="4060889" y="403860"/>
                </a:cubicBezTo>
                <a:cubicBezTo>
                  <a:pt x="4057523" y="407226"/>
                  <a:pt x="4054158" y="409750"/>
                  <a:pt x="4050793" y="411433"/>
                </a:cubicBezTo>
                <a:cubicBezTo>
                  <a:pt x="4044061" y="418164"/>
                  <a:pt x="4040696" y="422370"/>
                  <a:pt x="4040696" y="424053"/>
                </a:cubicBezTo>
                <a:lnTo>
                  <a:pt x="4040696" y="469487"/>
                </a:lnTo>
                <a:lnTo>
                  <a:pt x="4040696" y="484632"/>
                </a:lnTo>
                <a:cubicBezTo>
                  <a:pt x="4039013" y="496411"/>
                  <a:pt x="4037330" y="503142"/>
                  <a:pt x="4035648" y="504825"/>
                </a:cubicBezTo>
                <a:cubicBezTo>
                  <a:pt x="4030599" y="504825"/>
                  <a:pt x="4025551" y="505666"/>
                  <a:pt x="4020503" y="507349"/>
                </a:cubicBezTo>
                <a:cubicBezTo>
                  <a:pt x="4013772" y="507349"/>
                  <a:pt x="4003255" y="508611"/>
                  <a:pt x="3988951" y="511135"/>
                </a:cubicBezTo>
                <a:cubicBezTo>
                  <a:pt x="3974649" y="513660"/>
                  <a:pt x="3963290" y="514922"/>
                  <a:pt x="3954876" y="514922"/>
                </a:cubicBezTo>
                <a:cubicBezTo>
                  <a:pt x="3946462" y="514922"/>
                  <a:pt x="3939310" y="515342"/>
                  <a:pt x="3933420" y="516184"/>
                </a:cubicBezTo>
                <a:cubicBezTo>
                  <a:pt x="3927531" y="517025"/>
                  <a:pt x="3920379" y="517446"/>
                  <a:pt x="3911966" y="517446"/>
                </a:cubicBezTo>
                <a:lnTo>
                  <a:pt x="3866532" y="517446"/>
                </a:lnTo>
                <a:cubicBezTo>
                  <a:pt x="3858118" y="517446"/>
                  <a:pt x="3851807" y="517025"/>
                  <a:pt x="3847600" y="516184"/>
                </a:cubicBezTo>
                <a:cubicBezTo>
                  <a:pt x="3843394" y="515342"/>
                  <a:pt x="3839608" y="514922"/>
                  <a:pt x="3836242" y="514922"/>
                </a:cubicBezTo>
                <a:cubicBezTo>
                  <a:pt x="3824463" y="513239"/>
                  <a:pt x="3818573" y="510715"/>
                  <a:pt x="3818573" y="507349"/>
                </a:cubicBezTo>
                <a:cubicBezTo>
                  <a:pt x="3818573" y="503984"/>
                  <a:pt x="3818573" y="499777"/>
                  <a:pt x="3818573" y="494729"/>
                </a:cubicBezTo>
                <a:cubicBezTo>
                  <a:pt x="3818573" y="489680"/>
                  <a:pt x="3817731" y="482949"/>
                  <a:pt x="3816049" y="474536"/>
                </a:cubicBezTo>
                <a:cubicBezTo>
                  <a:pt x="3816049" y="466122"/>
                  <a:pt x="3816049" y="462336"/>
                  <a:pt x="3816049" y="463177"/>
                </a:cubicBezTo>
                <a:cubicBezTo>
                  <a:pt x="3816049" y="464018"/>
                  <a:pt x="3815207" y="460232"/>
                  <a:pt x="3813525" y="451819"/>
                </a:cubicBezTo>
                <a:lnTo>
                  <a:pt x="3813525" y="401336"/>
                </a:lnTo>
                <a:cubicBezTo>
                  <a:pt x="3813525" y="392922"/>
                  <a:pt x="3813525" y="385771"/>
                  <a:pt x="3813525" y="379881"/>
                </a:cubicBezTo>
                <a:cubicBezTo>
                  <a:pt x="3813525" y="373991"/>
                  <a:pt x="3814366" y="369364"/>
                  <a:pt x="3816049" y="365998"/>
                </a:cubicBezTo>
                <a:cubicBezTo>
                  <a:pt x="3816049" y="360950"/>
                  <a:pt x="3823622" y="355061"/>
                  <a:pt x="3838766" y="348329"/>
                </a:cubicBezTo>
                <a:cubicBezTo>
                  <a:pt x="3848863" y="336550"/>
                  <a:pt x="3863166" y="323929"/>
                  <a:pt x="3881676" y="310467"/>
                </a:cubicBezTo>
                <a:cubicBezTo>
                  <a:pt x="3890090" y="305419"/>
                  <a:pt x="3897663" y="299950"/>
                  <a:pt x="3904393" y="294061"/>
                </a:cubicBezTo>
                <a:cubicBezTo>
                  <a:pt x="3911124" y="288171"/>
                  <a:pt x="3917856" y="283544"/>
                  <a:pt x="3924586" y="280178"/>
                </a:cubicBezTo>
                <a:cubicBezTo>
                  <a:pt x="3929635" y="276813"/>
                  <a:pt x="3934683" y="274288"/>
                  <a:pt x="3939732" y="272606"/>
                </a:cubicBezTo>
                <a:cubicBezTo>
                  <a:pt x="3944780" y="270923"/>
                  <a:pt x="3948145" y="268399"/>
                  <a:pt x="3949828" y="265033"/>
                </a:cubicBezTo>
                <a:lnTo>
                  <a:pt x="3937207" y="232220"/>
                </a:lnTo>
                <a:cubicBezTo>
                  <a:pt x="3933841" y="232220"/>
                  <a:pt x="3923745" y="236427"/>
                  <a:pt x="3906917" y="244840"/>
                </a:cubicBezTo>
                <a:cubicBezTo>
                  <a:pt x="3898503" y="251571"/>
                  <a:pt x="3890932" y="257040"/>
                  <a:pt x="3884200" y="261247"/>
                </a:cubicBezTo>
                <a:cubicBezTo>
                  <a:pt x="3877469" y="265454"/>
                  <a:pt x="3869897" y="270923"/>
                  <a:pt x="3861483" y="277654"/>
                </a:cubicBezTo>
                <a:cubicBezTo>
                  <a:pt x="3844656" y="287750"/>
                  <a:pt x="3826987" y="298688"/>
                  <a:pt x="3808477" y="310467"/>
                </a:cubicBezTo>
                <a:cubicBezTo>
                  <a:pt x="3801746" y="317199"/>
                  <a:pt x="3795435" y="323088"/>
                  <a:pt x="3789546" y="328136"/>
                </a:cubicBezTo>
                <a:cubicBezTo>
                  <a:pt x="3783656" y="333185"/>
                  <a:pt x="3779029" y="338233"/>
                  <a:pt x="3775663" y="343281"/>
                </a:cubicBezTo>
                <a:lnTo>
                  <a:pt x="3773138" y="350853"/>
                </a:lnTo>
                <a:cubicBezTo>
                  <a:pt x="3769773" y="350853"/>
                  <a:pt x="3762200" y="345805"/>
                  <a:pt x="3750421" y="335709"/>
                </a:cubicBezTo>
                <a:cubicBezTo>
                  <a:pt x="3745373" y="328978"/>
                  <a:pt x="3739905" y="321405"/>
                  <a:pt x="3734015" y="312992"/>
                </a:cubicBezTo>
                <a:cubicBezTo>
                  <a:pt x="3728125" y="304578"/>
                  <a:pt x="3720973" y="296164"/>
                  <a:pt x="3712560" y="287750"/>
                </a:cubicBezTo>
                <a:cubicBezTo>
                  <a:pt x="3707512" y="279337"/>
                  <a:pt x="3702042" y="269240"/>
                  <a:pt x="3696153" y="257461"/>
                </a:cubicBezTo>
                <a:cubicBezTo>
                  <a:pt x="3690263" y="245682"/>
                  <a:pt x="3683953" y="233061"/>
                  <a:pt x="3677222" y="219599"/>
                </a:cubicBezTo>
                <a:cubicBezTo>
                  <a:pt x="3672173" y="206137"/>
                  <a:pt x="3668808" y="190151"/>
                  <a:pt x="3667125" y="171641"/>
                </a:cubicBezTo>
                <a:cubicBezTo>
                  <a:pt x="3665443" y="153130"/>
                  <a:pt x="3663759" y="137144"/>
                  <a:pt x="3662077" y="123682"/>
                </a:cubicBezTo>
                <a:cubicBezTo>
                  <a:pt x="3665443" y="116951"/>
                  <a:pt x="3670491" y="109379"/>
                  <a:pt x="3677222" y="100965"/>
                </a:cubicBezTo>
                <a:cubicBezTo>
                  <a:pt x="3683953" y="92551"/>
                  <a:pt x="3692367" y="85820"/>
                  <a:pt x="3702464" y="80772"/>
                </a:cubicBezTo>
                <a:cubicBezTo>
                  <a:pt x="3712560" y="72358"/>
                  <a:pt x="3723918" y="66048"/>
                  <a:pt x="3736539" y="61841"/>
                </a:cubicBezTo>
                <a:cubicBezTo>
                  <a:pt x="3749160" y="57634"/>
                  <a:pt x="3762200" y="52165"/>
                  <a:pt x="3775663" y="45434"/>
                </a:cubicBezTo>
                <a:cubicBezTo>
                  <a:pt x="3789125" y="42069"/>
                  <a:pt x="3802587" y="38283"/>
                  <a:pt x="3816049" y="34076"/>
                </a:cubicBezTo>
                <a:cubicBezTo>
                  <a:pt x="3829512" y="29869"/>
                  <a:pt x="3844656" y="26083"/>
                  <a:pt x="3861483" y="22717"/>
                </a:cubicBezTo>
                <a:cubicBezTo>
                  <a:pt x="3874945" y="17669"/>
                  <a:pt x="3888406" y="14304"/>
                  <a:pt x="3901869" y="12621"/>
                </a:cubicBezTo>
                <a:cubicBezTo>
                  <a:pt x="3915331" y="10938"/>
                  <a:pt x="3927952" y="8414"/>
                  <a:pt x="3939732" y="5048"/>
                </a:cubicBezTo>
                <a:cubicBezTo>
                  <a:pt x="3953193" y="3366"/>
                  <a:pt x="3965814" y="2104"/>
                  <a:pt x="3977593" y="1262"/>
                </a:cubicBezTo>
                <a:cubicBezTo>
                  <a:pt x="3989372" y="421"/>
                  <a:pt x="3999468" y="0"/>
                  <a:pt x="4007882" y="0"/>
                </a:cubicBezTo>
                <a:close/>
              </a:path>
            </a:pathLst>
          </a:custGeom>
          <a:solidFill>
            <a:schemeClr val="bg1"/>
          </a:solidFill>
          <a:ln w="7620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9900" b="0" i="0" u="none" strike="noStrike" kern="1200" cap="none" spc="0" normalizeH="0" baseline="0" noProof="0">
              <a:ln>
                <a:noFill/>
              </a:ln>
              <a:solidFill>
                <a:prstClr val="white"/>
              </a:solidFill>
              <a:effectLst/>
              <a:uLnTx/>
              <a:uFillTx/>
              <a:latin typeface="SVN-Dumpling" panose="02000000000000000000" pitchFamily="2" charset="0"/>
              <a:ea typeface="+mn-ea"/>
              <a:cs typeface="+mn-cs"/>
            </a:endParaRPr>
          </a:p>
        </p:txBody>
      </p:sp>
      <p:sp>
        <p:nvSpPr>
          <p:cNvPr id="4" name="TextBox 16">
            <a:extLst>
              <a:ext uri="{FF2B5EF4-FFF2-40B4-BE49-F238E27FC236}">
                <a16:creationId xmlns:a16="http://schemas.microsoft.com/office/drawing/2014/main" id="{AE4B5102-DFB2-3DCB-E1DA-2D35B3D4DE7C}"/>
              </a:ext>
            </a:extLst>
          </p:cNvPr>
          <p:cNvSpPr txBox="1">
            <a:spLocks noChangeAspect="1"/>
          </p:cNvSpPr>
          <p:nvPr/>
        </p:nvSpPr>
        <p:spPr>
          <a:xfrm>
            <a:off x="1860347" y="-5417870"/>
            <a:ext cx="14554200" cy="306237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9900" b="0" i="0" u="none" strike="noStrike" kern="1200" cap="none" spc="0" normalizeH="0" baseline="0" noProof="0">
                <a:ln>
                  <a:noFill/>
                </a:ln>
                <a:solidFill>
                  <a:srgbClr val="FE9F95"/>
                </a:solidFill>
                <a:effectLst/>
                <a:uLnTx/>
                <a:uFillTx/>
                <a:latin typeface="SVN-Dumpling" panose="02000000000000000000" pitchFamily="2" charset="0"/>
                <a:ea typeface="+mn-ea"/>
                <a:cs typeface="+mn-cs"/>
              </a:rPr>
              <a:t>KHỞI ĐỘNG</a:t>
            </a:r>
          </a:p>
        </p:txBody>
      </p:sp>
      <p:sp>
        <p:nvSpPr>
          <p:cNvPr id="21" name="TextBox 8">
            <a:extLst>
              <a:ext uri="{FF2B5EF4-FFF2-40B4-BE49-F238E27FC236}">
                <a16:creationId xmlns:a16="http://schemas.microsoft.com/office/drawing/2014/main" id="{32777433-CC87-4D5A-05B5-B4E11572FCFA}"/>
              </a:ext>
            </a:extLst>
          </p:cNvPr>
          <p:cNvSpPr txBox="1">
            <a:spLocks noChangeAspect="1"/>
          </p:cNvSpPr>
          <p:nvPr/>
        </p:nvSpPr>
        <p:spPr>
          <a:xfrm>
            <a:off x="-4087811" y="-5951271"/>
            <a:ext cx="13789522" cy="3248390"/>
          </a:xfrm>
          <a:prstGeom prst="rect">
            <a:avLst/>
          </a:prstGeom>
        </p:spPr>
        <p:txBody>
          <a:bodyPr wrap="square" lIns="0" tIns="0" rIns="0" bIns="0" rtlCol="0" anchor="t">
            <a:spAutoFit/>
          </a:bodyPr>
          <a:lstStyle/>
          <a:p>
            <a:pPr marL="0" marR="0" lvl="0" indent="0" algn="ctr" defTabSz="914400" rtl="0" eaLnBrk="1" fontAlgn="auto" latinLnBrk="0" hangingPunct="1">
              <a:lnSpc>
                <a:spcPts val="12858"/>
              </a:lnSpc>
              <a:spcBef>
                <a:spcPts val="0"/>
              </a:spcBef>
              <a:spcAft>
                <a:spcPts val="0"/>
              </a:spcAft>
              <a:buClrTx/>
              <a:buSzTx/>
              <a:buFontTx/>
              <a:buNone/>
              <a:tabLst/>
              <a:defRPr/>
            </a:pPr>
            <a:r>
              <a:rPr kumimoji="0" lang="vi-VN" sz="9184" b="0" i="0" u="none" strike="noStrike" kern="1200" cap="none" spc="0" normalizeH="0" baseline="0" noProof="0">
                <a:ln>
                  <a:noFill/>
                </a:ln>
                <a:solidFill>
                  <a:srgbClr val="000000"/>
                </a:solidFill>
                <a:effectLst/>
                <a:uLnTx/>
                <a:uFillTx/>
                <a:latin typeface="SVN-Candy Script" panose="02000503000000020003" pitchFamily="2" charset="0"/>
                <a:ea typeface="+mn-ea"/>
                <a:cs typeface="+mn-cs"/>
              </a:rPr>
              <a:t>Hoạt động 1: </a:t>
            </a:r>
          </a:p>
          <a:p>
            <a:pPr marL="0" marR="0" lvl="0" indent="0" algn="ctr" defTabSz="914400" rtl="0" eaLnBrk="1" fontAlgn="auto" latinLnBrk="0" hangingPunct="1">
              <a:lnSpc>
                <a:spcPts val="12858"/>
              </a:lnSpc>
              <a:spcBef>
                <a:spcPts val="0"/>
              </a:spcBef>
              <a:spcAft>
                <a:spcPts val="0"/>
              </a:spcAft>
              <a:buClrTx/>
              <a:buSzTx/>
              <a:buFontTx/>
              <a:buNone/>
              <a:tabLst/>
              <a:defRPr/>
            </a:pPr>
            <a:r>
              <a:rPr kumimoji="0" lang="vi-VN" sz="9184" b="0" i="0" u="none" strike="noStrike" kern="1200" cap="none" spc="0" normalizeH="0" baseline="0" noProof="0">
                <a:ln>
                  <a:noFill/>
                </a:ln>
                <a:solidFill>
                  <a:srgbClr val="000000"/>
                </a:solidFill>
                <a:effectLst/>
                <a:uLnTx/>
                <a:uFillTx/>
                <a:latin typeface="SVN-Candy Script" panose="02000503000000020003" pitchFamily="2" charset="0"/>
                <a:ea typeface="+mn-ea"/>
                <a:cs typeface="+mn-cs"/>
              </a:rPr>
              <a:t>Trò chơi “Thấy – Nghĩ – Tự hỏi ”</a:t>
            </a:r>
            <a:endParaRPr kumimoji="0" lang="en-US" sz="9184" b="0" i="0" u="none" strike="noStrike" kern="1200" cap="none" spc="0" normalizeH="0" baseline="0" noProof="0">
              <a:ln>
                <a:noFill/>
              </a:ln>
              <a:solidFill>
                <a:srgbClr val="000000"/>
              </a:solidFill>
              <a:effectLst/>
              <a:uLnTx/>
              <a:uFillTx/>
              <a:latin typeface="SVN-Candy Script" panose="02000503000000020003" pitchFamily="2" charset="0"/>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Xe Cứu Hỏa _ Những bài hát về Xe hơi _ Pinkfong! Những bài hát cho trẻ em">
            <a:hlinkClick r:id="" action="ppaction://media"/>
            <a:extLst>
              <a:ext uri="{FF2B5EF4-FFF2-40B4-BE49-F238E27FC236}">
                <a16:creationId xmlns:a16="http://schemas.microsoft.com/office/drawing/2014/main" id="{394C3BAE-AFA9-1288-7EB1-4C4D49726531}"/>
              </a:ext>
            </a:extLst>
          </p:cNvPr>
          <p:cNvPicPr>
            <a:picLocks noChangeAspect="1"/>
          </p:cNvPicPr>
          <p:nvPr>
            <a:videoFile r:link="rId1"/>
            <p:extLst>
              <p:ext uri="{DAA4B4D4-6D71-4841-9C94-3DE7FCFB9230}">
                <p14:media xmlns:p14="http://schemas.microsoft.com/office/powerpoint/2010/main" r:embed="rId2">
                  <p14:trim st="10000" end="8966.1"/>
                </p14:media>
              </p:ext>
            </p:extLst>
          </p:nvPr>
        </p:nvPicPr>
        <p:blipFill>
          <a:blip r:embed="rId4"/>
          <a:stretch>
            <a:fillRect/>
          </a:stretch>
        </p:blipFill>
        <p:spPr>
          <a:xfrm>
            <a:off x="0" y="7028"/>
            <a:ext cx="18288000" cy="10287000"/>
          </a:xfrm>
          <a:prstGeom prst="rect">
            <a:avLst/>
          </a:prstGeom>
        </p:spPr>
      </p:pic>
    </p:spTree>
    <p:extLst>
      <p:ext uri="{BB962C8B-B14F-4D97-AF65-F5344CB8AC3E}">
        <p14:creationId xmlns:p14="http://schemas.microsoft.com/office/powerpoint/2010/main" val="698870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2">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Hộp Văn bản 19">
            <a:extLst>
              <a:ext uri="{FF2B5EF4-FFF2-40B4-BE49-F238E27FC236}">
                <a16:creationId xmlns:a16="http://schemas.microsoft.com/office/drawing/2014/main" id="{BBBB1BF4-4CFB-3422-D4E8-690DD0E47300}"/>
              </a:ext>
            </a:extLst>
          </p:cNvPr>
          <p:cNvSpPr txBox="1">
            <a:spLocks noChangeAspect="1"/>
          </p:cNvSpPr>
          <p:nvPr>
            <p:custDataLst>
              <p:tags r:id="rId1"/>
            </p:custDataLst>
          </p:nvPr>
        </p:nvSpPr>
        <p:spPr>
          <a:xfrm>
            <a:off x="4818743" y="2211283"/>
            <a:ext cx="9395185" cy="1627997"/>
          </a:xfrm>
          <a:custGeom>
            <a:avLst/>
            <a:gdLst/>
            <a:ahLst/>
            <a:cxnLst/>
            <a:rect l="l" t="t" r="r" b="b"/>
            <a:pathLst>
              <a:path w="10872567" h="1883998">
                <a:moveTo>
                  <a:pt x="6579573" y="1599819"/>
                </a:moveTo>
                <a:lnTo>
                  <a:pt x="6579573" y="1602977"/>
                </a:lnTo>
                <a:lnTo>
                  <a:pt x="6577469" y="1604029"/>
                </a:lnTo>
                <a:close/>
                <a:moveTo>
                  <a:pt x="2883874" y="1599819"/>
                </a:moveTo>
                <a:lnTo>
                  <a:pt x="2883874" y="1602977"/>
                </a:lnTo>
                <a:lnTo>
                  <a:pt x="2881769" y="1604029"/>
                </a:lnTo>
                <a:close/>
                <a:moveTo>
                  <a:pt x="6683246" y="1585084"/>
                </a:moveTo>
                <a:cubicBezTo>
                  <a:pt x="6693421" y="1585084"/>
                  <a:pt x="6703770" y="1585786"/>
                  <a:pt x="6714295" y="1587189"/>
                </a:cubicBezTo>
                <a:cubicBezTo>
                  <a:pt x="6722715" y="1587189"/>
                  <a:pt x="6731837" y="1587540"/>
                  <a:pt x="6741661" y="1588242"/>
                </a:cubicBezTo>
                <a:cubicBezTo>
                  <a:pt x="6751484" y="1588943"/>
                  <a:pt x="6760606" y="1589294"/>
                  <a:pt x="6769026" y="1589294"/>
                </a:cubicBezTo>
                <a:cubicBezTo>
                  <a:pt x="6777446" y="1590698"/>
                  <a:pt x="6785515" y="1591750"/>
                  <a:pt x="6793234" y="1592452"/>
                </a:cubicBezTo>
                <a:cubicBezTo>
                  <a:pt x="6800952" y="1593153"/>
                  <a:pt x="6808320" y="1594206"/>
                  <a:pt x="6815336" y="1595609"/>
                </a:cubicBezTo>
                <a:cubicBezTo>
                  <a:pt x="6826563" y="1598416"/>
                  <a:pt x="6832177" y="1600521"/>
                  <a:pt x="6832177" y="1601924"/>
                </a:cubicBezTo>
                <a:cubicBezTo>
                  <a:pt x="6832177" y="1603328"/>
                  <a:pt x="6833580" y="1611748"/>
                  <a:pt x="6836386" y="1627185"/>
                </a:cubicBezTo>
                <a:lnTo>
                  <a:pt x="6836386" y="1673495"/>
                </a:lnTo>
                <a:lnTo>
                  <a:pt x="6836386" y="1726121"/>
                </a:lnTo>
                <a:cubicBezTo>
                  <a:pt x="6834983" y="1734541"/>
                  <a:pt x="6834282" y="1742961"/>
                  <a:pt x="6834282" y="1751381"/>
                </a:cubicBezTo>
                <a:cubicBezTo>
                  <a:pt x="6834282" y="1759801"/>
                  <a:pt x="6833580" y="1768923"/>
                  <a:pt x="6832177" y="1778747"/>
                </a:cubicBezTo>
                <a:cubicBezTo>
                  <a:pt x="6832177" y="1796990"/>
                  <a:pt x="6831475" y="1808919"/>
                  <a:pt x="6830072" y="1814532"/>
                </a:cubicBezTo>
                <a:cubicBezTo>
                  <a:pt x="6825861" y="1829969"/>
                  <a:pt x="6823055" y="1838389"/>
                  <a:pt x="6821651" y="1839792"/>
                </a:cubicBezTo>
                <a:cubicBezTo>
                  <a:pt x="6818845" y="1841196"/>
                  <a:pt x="6813583" y="1842599"/>
                  <a:pt x="6805864" y="1844002"/>
                </a:cubicBezTo>
                <a:cubicBezTo>
                  <a:pt x="6798145" y="1845406"/>
                  <a:pt x="6788672" y="1846809"/>
                  <a:pt x="6777446" y="1848212"/>
                </a:cubicBezTo>
                <a:cubicBezTo>
                  <a:pt x="6766219" y="1849616"/>
                  <a:pt x="6754642" y="1850668"/>
                  <a:pt x="6742713" y="1851370"/>
                </a:cubicBezTo>
                <a:cubicBezTo>
                  <a:pt x="6730785" y="1852072"/>
                  <a:pt x="6718505" y="1852422"/>
                  <a:pt x="6705875" y="1852422"/>
                </a:cubicBezTo>
                <a:cubicBezTo>
                  <a:pt x="6693245" y="1852422"/>
                  <a:pt x="6680966" y="1852072"/>
                  <a:pt x="6669037" y="1851370"/>
                </a:cubicBezTo>
                <a:cubicBezTo>
                  <a:pt x="6657108" y="1850668"/>
                  <a:pt x="6645531" y="1849616"/>
                  <a:pt x="6634305" y="1848212"/>
                </a:cubicBezTo>
                <a:cubicBezTo>
                  <a:pt x="6624481" y="1846809"/>
                  <a:pt x="6615710" y="1845055"/>
                  <a:pt x="6607992" y="1842950"/>
                </a:cubicBezTo>
                <a:cubicBezTo>
                  <a:pt x="6600273" y="1840845"/>
                  <a:pt x="6595010" y="1838389"/>
                  <a:pt x="6592204" y="1835582"/>
                </a:cubicBezTo>
                <a:cubicBezTo>
                  <a:pt x="6590800" y="1828565"/>
                  <a:pt x="6589397" y="1820496"/>
                  <a:pt x="6587994" y="1811374"/>
                </a:cubicBezTo>
                <a:cubicBezTo>
                  <a:pt x="6586590" y="1802253"/>
                  <a:pt x="6585187" y="1792078"/>
                  <a:pt x="6583784" y="1780852"/>
                </a:cubicBezTo>
                <a:cubicBezTo>
                  <a:pt x="6582380" y="1766818"/>
                  <a:pt x="6581328" y="1753837"/>
                  <a:pt x="6580627" y="1741909"/>
                </a:cubicBezTo>
                <a:cubicBezTo>
                  <a:pt x="6579925" y="1729980"/>
                  <a:pt x="6579573" y="1716999"/>
                  <a:pt x="6579573" y="1702966"/>
                </a:cubicBezTo>
                <a:lnTo>
                  <a:pt x="6579573" y="1602977"/>
                </a:lnTo>
                <a:lnTo>
                  <a:pt x="6586941" y="1599293"/>
                </a:lnTo>
                <a:cubicBezTo>
                  <a:pt x="6591853" y="1597539"/>
                  <a:pt x="6598519" y="1595609"/>
                  <a:pt x="6606939" y="1593504"/>
                </a:cubicBezTo>
                <a:cubicBezTo>
                  <a:pt x="6619569" y="1589294"/>
                  <a:pt x="6635006" y="1587189"/>
                  <a:pt x="6653249" y="1587189"/>
                </a:cubicBezTo>
                <a:cubicBezTo>
                  <a:pt x="6663073" y="1585786"/>
                  <a:pt x="6673072" y="1585084"/>
                  <a:pt x="6683246" y="1585084"/>
                </a:cubicBezTo>
                <a:close/>
                <a:moveTo>
                  <a:pt x="2987546" y="1585084"/>
                </a:moveTo>
                <a:cubicBezTo>
                  <a:pt x="2997721" y="1585084"/>
                  <a:pt x="3008070" y="1585786"/>
                  <a:pt x="3018596" y="1587189"/>
                </a:cubicBezTo>
                <a:cubicBezTo>
                  <a:pt x="3027016" y="1587189"/>
                  <a:pt x="3036138" y="1587540"/>
                  <a:pt x="3045961" y="1588242"/>
                </a:cubicBezTo>
                <a:cubicBezTo>
                  <a:pt x="3055785" y="1588943"/>
                  <a:pt x="3064907" y="1589294"/>
                  <a:pt x="3073327" y="1589294"/>
                </a:cubicBezTo>
                <a:cubicBezTo>
                  <a:pt x="3081746" y="1590698"/>
                  <a:pt x="3089816" y="1591750"/>
                  <a:pt x="3097535" y="1592452"/>
                </a:cubicBezTo>
                <a:cubicBezTo>
                  <a:pt x="3105253" y="1593153"/>
                  <a:pt x="3112620" y="1594206"/>
                  <a:pt x="3119637" y="1595609"/>
                </a:cubicBezTo>
                <a:cubicBezTo>
                  <a:pt x="3130864" y="1598416"/>
                  <a:pt x="3136477" y="1600521"/>
                  <a:pt x="3136477" y="1601924"/>
                </a:cubicBezTo>
                <a:cubicBezTo>
                  <a:pt x="3136477" y="1603328"/>
                  <a:pt x="3137880" y="1611748"/>
                  <a:pt x="3140687" y="1627185"/>
                </a:cubicBezTo>
                <a:lnTo>
                  <a:pt x="3140687" y="1673495"/>
                </a:lnTo>
                <a:lnTo>
                  <a:pt x="3140687" y="1726121"/>
                </a:lnTo>
                <a:cubicBezTo>
                  <a:pt x="3139284" y="1734541"/>
                  <a:pt x="3138583" y="1742961"/>
                  <a:pt x="3138583" y="1751381"/>
                </a:cubicBezTo>
                <a:cubicBezTo>
                  <a:pt x="3138583" y="1759801"/>
                  <a:pt x="3137880" y="1768923"/>
                  <a:pt x="3136477" y="1778747"/>
                </a:cubicBezTo>
                <a:cubicBezTo>
                  <a:pt x="3136477" y="1796990"/>
                  <a:pt x="3135775" y="1808919"/>
                  <a:pt x="3134373" y="1814532"/>
                </a:cubicBezTo>
                <a:cubicBezTo>
                  <a:pt x="3130162" y="1829969"/>
                  <a:pt x="3127355" y="1838389"/>
                  <a:pt x="3125952" y="1839792"/>
                </a:cubicBezTo>
                <a:cubicBezTo>
                  <a:pt x="3123146" y="1841196"/>
                  <a:pt x="3117883" y="1842599"/>
                  <a:pt x="3110164" y="1844002"/>
                </a:cubicBezTo>
                <a:cubicBezTo>
                  <a:pt x="3102446" y="1845406"/>
                  <a:pt x="3092973" y="1846809"/>
                  <a:pt x="3081746" y="1848212"/>
                </a:cubicBezTo>
                <a:cubicBezTo>
                  <a:pt x="3070519" y="1849616"/>
                  <a:pt x="3058942" y="1850668"/>
                  <a:pt x="3047013" y="1851370"/>
                </a:cubicBezTo>
                <a:cubicBezTo>
                  <a:pt x="3035085" y="1852072"/>
                  <a:pt x="3022806" y="1852422"/>
                  <a:pt x="3010176" y="1852422"/>
                </a:cubicBezTo>
                <a:cubicBezTo>
                  <a:pt x="2997546" y="1852422"/>
                  <a:pt x="2985266" y="1852072"/>
                  <a:pt x="2973337" y="1851370"/>
                </a:cubicBezTo>
                <a:cubicBezTo>
                  <a:pt x="2961409" y="1850668"/>
                  <a:pt x="2949831" y="1849616"/>
                  <a:pt x="2938604" y="1848212"/>
                </a:cubicBezTo>
                <a:cubicBezTo>
                  <a:pt x="2928782" y="1846809"/>
                  <a:pt x="2920010" y="1845055"/>
                  <a:pt x="2912292" y="1842950"/>
                </a:cubicBezTo>
                <a:cubicBezTo>
                  <a:pt x="2904573" y="1840845"/>
                  <a:pt x="2899311" y="1838389"/>
                  <a:pt x="2896504" y="1835582"/>
                </a:cubicBezTo>
                <a:cubicBezTo>
                  <a:pt x="2895102" y="1828565"/>
                  <a:pt x="2893698" y="1820496"/>
                  <a:pt x="2892294" y="1811374"/>
                </a:cubicBezTo>
                <a:cubicBezTo>
                  <a:pt x="2890891" y="1802253"/>
                  <a:pt x="2889488" y="1792078"/>
                  <a:pt x="2888084" y="1780852"/>
                </a:cubicBezTo>
                <a:cubicBezTo>
                  <a:pt x="2886681" y="1766818"/>
                  <a:pt x="2885629" y="1753837"/>
                  <a:pt x="2884927" y="1741909"/>
                </a:cubicBezTo>
                <a:cubicBezTo>
                  <a:pt x="2884225" y="1729980"/>
                  <a:pt x="2883874" y="1716999"/>
                  <a:pt x="2883874" y="1702966"/>
                </a:cubicBezTo>
                <a:lnTo>
                  <a:pt x="2883874" y="1602977"/>
                </a:lnTo>
                <a:lnTo>
                  <a:pt x="2891242" y="1599293"/>
                </a:lnTo>
                <a:cubicBezTo>
                  <a:pt x="2896153" y="1597539"/>
                  <a:pt x="2902820" y="1595609"/>
                  <a:pt x="2911239" y="1593504"/>
                </a:cubicBezTo>
                <a:cubicBezTo>
                  <a:pt x="2923870" y="1589294"/>
                  <a:pt x="2939306" y="1587189"/>
                  <a:pt x="2957550" y="1587189"/>
                </a:cubicBezTo>
                <a:cubicBezTo>
                  <a:pt x="2967373" y="1585786"/>
                  <a:pt x="2977373" y="1585084"/>
                  <a:pt x="2987546" y="1585084"/>
                </a:cubicBezTo>
                <a:close/>
                <a:moveTo>
                  <a:pt x="1410386" y="1305116"/>
                </a:moveTo>
                <a:lnTo>
                  <a:pt x="1412491" y="1309326"/>
                </a:lnTo>
                <a:cubicBezTo>
                  <a:pt x="1412491" y="1307923"/>
                  <a:pt x="1412139" y="1307221"/>
                  <a:pt x="1411437" y="1307221"/>
                </a:cubicBezTo>
                <a:cubicBezTo>
                  <a:pt x="1410736" y="1307221"/>
                  <a:pt x="1410386" y="1306519"/>
                  <a:pt x="1410386" y="1305116"/>
                </a:cubicBezTo>
                <a:close/>
                <a:moveTo>
                  <a:pt x="6238559" y="1300906"/>
                </a:moveTo>
                <a:lnTo>
                  <a:pt x="6240302" y="1304027"/>
                </a:lnTo>
                <a:lnTo>
                  <a:pt x="6240665" y="1305116"/>
                </a:lnTo>
                <a:close/>
                <a:moveTo>
                  <a:pt x="3060696" y="1081983"/>
                </a:moveTo>
                <a:cubicBezTo>
                  <a:pt x="3050873" y="1081983"/>
                  <a:pt x="3034033" y="1084088"/>
                  <a:pt x="3010176" y="1088298"/>
                </a:cubicBezTo>
                <a:cubicBezTo>
                  <a:pt x="3008773" y="1105139"/>
                  <a:pt x="3010176" y="1128294"/>
                  <a:pt x="3014386" y="1157764"/>
                </a:cubicBezTo>
                <a:cubicBezTo>
                  <a:pt x="3017192" y="1171798"/>
                  <a:pt x="3019297" y="1185130"/>
                  <a:pt x="3020701" y="1197760"/>
                </a:cubicBezTo>
                <a:cubicBezTo>
                  <a:pt x="3022104" y="1210390"/>
                  <a:pt x="3024209" y="1223020"/>
                  <a:pt x="3027016" y="1235650"/>
                </a:cubicBezTo>
                <a:cubicBezTo>
                  <a:pt x="3031226" y="1260910"/>
                  <a:pt x="3035435" y="1281961"/>
                  <a:pt x="3039646" y="1298801"/>
                </a:cubicBezTo>
                <a:cubicBezTo>
                  <a:pt x="3043856" y="1315641"/>
                  <a:pt x="3047364" y="1324061"/>
                  <a:pt x="3050171" y="1324061"/>
                </a:cubicBezTo>
                <a:lnTo>
                  <a:pt x="3043856" y="1328271"/>
                </a:lnTo>
                <a:cubicBezTo>
                  <a:pt x="3055083" y="1325465"/>
                  <a:pt x="3062801" y="1323359"/>
                  <a:pt x="3067012" y="1321956"/>
                </a:cubicBezTo>
                <a:cubicBezTo>
                  <a:pt x="3082449" y="1319149"/>
                  <a:pt x="3095078" y="1314939"/>
                  <a:pt x="3104902" y="1309326"/>
                </a:cubicBezTo>
                <a:lnTo>
                  <a:pt x="3085956" y="1086193"/>
                </a:lnTo>
                <a:cubicBezTo>
                  <a:pt x="3077536" y="1083387"/>
                  <a:pt x="3069116" y="1081983"/>
                  <a:pt x="3060696" y="1081983"/>
                </a:cubicBezTo>
                <a:close/>
                <a:moveTo>
                  <a:pt x="5536195" y="804120"/>
                </a:moveTo>
                <a:cubicBezTo>
                  <a:pt x="5522162" y="806927"/>
                  <a:pt x="5514444" y="809032"/>
                  <a:pt x="5513041" y="810435"/>
                </a:cubicBezTo>
                <a:cubicBezTo>
                  <a:pt x="5510233" y="821662"/>
                  <a:pt x="5507427" y="839204"/>
                  <a:pt x="5504620" y="863061"/>
                </a:cubicBezTo>
                <a:cubicBezTo>
                  <a:pt x="5503217" y="874287"/>
                  <a:pt x="5502515" y="885164"/>
                  <a:pt x="5502515" y="895689"/>
                </a:cubicBezTo>
                <a:cubicBezTo>
                  <a:pt x="5502515" y="906214"/>
                  <a:pt x="5502515" y="917090"/>
                  <a:pt x="5502515" y="928316"/>
                </a:cubicBezTo>
                <a:cubicBezTo>
                  <a:pt x="5502515" y="963400"/>
                  <a:pt x="5504620" y="999887"/>
                  <a:pt x="5508830" y="1037778"/>
                </a:cubicBezTo>
                <a:cubicBezTo>
                  <a:pt x="5511637" y="1057425"/>
                  <a:pt x="5513741" y="1075668"/>
                  <a:pt x="5515145" y="1092508"/>
                </a:cubicBezTo>
                <a:cubicBezTo>
                  <a:pt x="5516549" y="1109349"/>
                  <a:pt x="5518654" y="1125487"/>
                  <a:pt x="5521460" y="1140924"/>
                </a:cubicBezTo>
                <a:cubicBezTo>
                  <a:pt x="5524267" y="1156361"/>
                  <a:pt x="5527074" y="1170394"/>
                  <a:pt x="5529881" y="1183024"/>
                </a:cubicBezTo>
                <a:cubicBezTo>
                  <a:pt x="5532687" y="1195655"/>
                  <a:pt x="5535495" y="1207583"/>
                  <a:pt x="5538301" y="1218810"/>
                </a:cubicBezTo>
                <a:cubicBezTo>
                  <a:pt x="5543563" y="1235650"/>
                  <a:pt x="5547642" y="1246570"/>
                  <a:pt x="5550536" y="1251569"/>
                </a:cubicBezTo>
                <a:lnTo>
                  <a:pt x="5551483" y="1252717"/>
                </a:lnTo>
                <a:lnTo>
                  <a:pt x="5562509" y="1257227"/>
                </a:lnTo>
                <a:cubicBezTo>
                  <a:pt x="5566719" y="1258279"/>
                  <a:pt x="5571279" y="1258805"/>
                  <a:pt x="5576191" y="1258805"/>
                </a:cubicBezTo>
                <a:cubicBezTo>
                  <a:pt x="5586015" y="1258805"/>
                  <a:pt x="5596540" y="1255297"/>
                  <a:pt x="5607767" y="1248280"/>
                </a:cubicBezTo>
                <a:cubicBezTo>
                  <a:pt x="5604960" y="1211793"/>
                  <a:pt x="5602153" y="1175657"/>
                  <a:pt x="5599346" y="1139872"/>
                </a:cubicBezTo>
                <a:cubicBezTo>
                  <a:pt x="5596540" y="1104086"/>
                  <a:pt x="5593733" y="1069353"/>
                  <a:pt x="5590927" y="1035673"/>
                </a:cubicBezTo>
                <a:cubicBezTo>
                  <a:pt x="5588119" y="1001992"/>
                  <a:pt x="5585664" y="966207"/>
                  <a:pt x="5583559" y="928316"/>
                </a:cubicBezTo>
                <a:cubicBezTo>
                  <a:pt x="5581453" y="890426"/>
                  <a:pt x="5578997" y="850430"/>
                  <a:pt x="5576191" y="808330"/>
                </a:cubicBezTo>
                <a:cubicBezTo>
                  <a:pt x="5560755" y="804120"/>
                  <a:pt x="5547422" y="802717"/>
                  <a:pt x="5536195" y="804120"/>
                </a:cubicBezTo>
                <a:close/>
                <a:moveTo>
                  <a:pt x="8996981" y="789385"/>
                </a:moveTo>
                <a:cubicBezTo>
                  <a:pt x="8982948" y="792192"/>
                  <a:pt x="8975228" y="794297"/>
                  <a:pt x="8973825" y="795700"/>
                </a:cubicBezTo>
                <a:cubicBezTo>
                  <a:pt x="8971018" y="806927"/>
                  <a:pt x="8968213" y="824469"/>
                  <a:pt x="8965406" y="848326"/>
                </a:cubicBezTo>
                <a:cubicBezTo>
                  <a:pt x="8964002" y="859552"/>
                  <a:pt x="8963300" y="870428"/>
                  <a:pt x="8963300" y="880953"/>
                </a:cubicBezTo>
                <a:cubicBezTo>
                  <a:pt x="8963300" y="891479"/>
                  <a:pt x="8963300" y="902354"/>
                  <a:pt x="8963300" y="913581"/>
                </a:cubicBezTo>
                <a:cubicBezTo>
                  <a:pt x="8963300" y="948665"/>
                  <a:pt x="8965406" y="985152"/>
                  <a:pt x="8969616" y="1023043"/>
                </a:cubicBezTo>
                <a:cubicBezTo>
                  <a:pt x="8972423" y="1042690"/>
                  <a:pt x="8974527" y="1060933"/>
                  <a:pt x="8975931" y="1077773"/>
                </a:cubicBezTo>
                <a:cubicBezTo>
                  <a:pt x="8977333" y="1094613"/>
                  <a:pt x="8979439" y="1110752"/>
                  <a:pt x="8982246" y="1126189"/>
                </a:cubicBezTo>
                <a:cubicBezTo>
                  <a:pt x="8982246" y="1130399"/>
                  <a:pt x="8983298" y="1138117"/>
                  <a:pt x="8985403" y="1149344"/>
                </a:cubicBezTo>
                <a:cubicBezTo>
                  <a:pt x="8987508" y="1160571"/>
                  <a:pt x="8990315" y="1172850"/>
                  <a:pt x="8993823" y="1186182"/>
                </a:cubicBezTo>
                <a:cubicBezTo>
                  <a:pt x="8997332" y="1199514"/>
                  <a:pt x="9000841" y="1211442"/>
                  <a:pt x="9004349" y="1221967"/>
                </a:cubicBezTo>
                <a:cubicBezTo>
                  <a:pt x="9006102" y="1227230"/>
                  <a:pt x="9007768" y="1231352"/>
                  <a:pt x="9009347" y="1234335"/>
                </a:cubicBezTo>
                <a:lnTo>
                  <a:pt x="9012316" y="1238000"/>
                </a:lnTo>
                <a:lnTo>
                  <a:pt x="9023294" y="1242491"/>
                </a:lnTo>
                <a:cubicBezTo>
                  <a:pt x="9027503" y="1243544"/>
                  <a:pt x="9032065" y="1244070"/>
                  <a:pt x="9036976" y="1244070"/>
                </a:cubicBezTo>
                <a:cubicBezTo>
                  <a:pt x="9046800" y="1244070"/>
                  <a:pt x="9057325" y="1240562"/>
                  <a:pt x="9068552" y="1233545"/>
                </a:cubicBezTo>
                <a:cubicBezTo>
                  <a:pt x="9065745" y="1197058"/>
                  <a:pt x="9062938" y="1160922"/>
                  <a:pt x="9060131" y="1125136"/>
                </a:cubicBezTo>
                <a:cubicBezTo>
                  <a:pt x="9057325" y="1089351"/>
                  <a:pt x="9054519" y="1054618"/>
                  <a:pt x="9051711" y="1020938"/>
                </a:cubicBezTo>
                <a:cubicBezTo>
                  <a:pt x="9048904" y="987257"/>
                  <a:pt x="9046449" y="951472"/>
                  <a:pt x="9044344" y="913581"/>
                </a:cubicBezTo>
                <a:cubicBezTo>
                  <a:pt x="9042238" y="875691"/>
                  <a:pt x="9039784" y="835695"/>
                  <a:pt x="9036976" y="793595"/>
                </a:cubicBezTo>
                <a:cubicBezTo>
                  <a:pt x="9021540" y="789385"/>
                  <a:pt x="9008208" y="787982"/>
                  <a:pt x="8996981" y="789385"/>
                </a:cubicBezTo>
                <a:close/>
                <a:moveTo>
                  <a:pt x="1886121" y="734654"/>
                </a:moveTo>
                <a:lnTo>
                  <a:pt x="1856370" y="742092"/>
                </a:lnTo>
                <a:lnTo>
                  <a:pt x="1856651" y="740969"/>
                </a:lnTo>
                <a:lnTo>
                  <a:pt x="1852441" y="743074"/>
                </a:lnTo>
                <a:lnTo>
                  <a:pt x="1856370" y="742092"/>
                </a:lnTo>
                <a:lnTo>
                  <a:pt x="1854019" y="751494"/>
                </a:lnTo>
                <a:cubicBezTo>
                  <a:pt x="1852967" y="757809"/>
                  <a:pt x="1851739" y="766931"/>
                  <a:pt x="1850336" y="778860"/>
                </a:cubicBezTo>
                <a:cubicBezTo>
                  <a:pt x="1847529" y="811137"/>
                  <a:pt x="1845423" y="843414"/>
                  <a:pt x="1844020" y="875691"/>
                </a:cubicBezTo>
                <a:cubicBezTo>
                  <a:pt x="1842618" y="907968"/>
                  <a:pt x="1841915" y="940245"/>
                  <a:pt x="1841915" y="972522"/>
                </a:cubicBezTo>
                <a:cubicBezTo>
                  <a:pt x="1841915" y="1009009"/>
                  <a:pt x="1842618" y="1045145"/>
                  <a:pt x="1844020" y="1080931"/>
                </a:cubicBezTo>
                <a:cubicBezTo>
                  <a:pt x="1845423" y="1116716"/>
                  <a:pt x="1847529" y="1152852"/>
                  <a:pt x="1850336" y="1189340"/>
                </a:cubicBezTo>
                <a:cubicBezTo>
                  <a:pt x="1851738" y="1216003"/>
                  <a:pt x="1855247" y="1237053"/>
                  <a:pt x="1860860" y="1252490"/>
                </a:cubicBezTo>
                <a:cubicBezTo>
                  <a:pt x="1876297" y="1262314"/>
                  <a:pt x="1891033" y="1262314"/>
                  <a:pt x="1905066" y="1252490"/>
                </a:cubicBezTo>
                <a:cubicBezTo>
                  <a:pt x="1907872" y="1249684"/>
                  <a:pt x="1909978" y="1236352"/>
                  <a:pt x="1911381" y="1212495"/>
                </a:cubicBezTo>
                <a:cubicBezTo>
                  <a:pt x="1914188" y="1187235"/>
                  <a:pt x="1916293" y="1155659"/>
                  <a:pt x="1917696" y="1117769"/>
                </a:cubicBezTo>
                <a:cubicBezTo>
                  <a:pt x="1920503" y="1077072"/>
                  <a:pt x="1922608" y="1037076"/>
                  <a:pt x="1924012" y="997782"/>
                </a:cubicBezTo>
                <a:cubicBezTo>
                  <a:pt x="1925414" y="958488"/>
                  <a:pt x="1926117" y="918493"/>
                  <a:pt x="1926117" y="877796"/>
                </a:cubicBezTo>
                <a:cubicBezTo>
                  <a:pt x="1926117" y="873586"/>
                  <a:pt x="1926117" y="864815"/>
                  <a:pt x="1926117" y="851483"/>
                </a:cubicBezTo>
                <a:cubicBezTo>
                  <a:pt x="1926117" y="838151"/>
                  <a:pt x="1925766" y="823416"/>
                  <a:pt x="1925064" y="807278"/>
                </a:cubicBezTo>
                <a:cubicBezTo>
                  <a:pt x="1924362" y="791139"/>
                  <a:pt x="1923660" y="776404"/>
                  <a:pt x="1922958" y="763072"/>
                </a:cubicBezTo>
                <a:cubicBezTo>
                  <a:pt x="1922257" y="749740"/>
                  <a:pt x="1920503" y="742373"/>
                  <a:pt x="1917696" y="740969"/>
                </a:cubicBezTo>
                <a:cubicBezTo>
                  <a:pt x="1913486" y="736759"/>
                  <a:pt x="1902961" y="734654"/>
                  <a:pt x="1886121" y="734654"/>
                </a:cubicBezTo>
                <a:close/>
                <a:moveTo>
                  <a:pt x="6714295" y="730444"/>
                </a:moveTo>
                <a:cubicBezTo>
                  <a:pt x="6705875" y="730444"/>
                  <a:pt x="6698858" y="731146"/>
                  <a:pt x="6693245" y="732549"/>
                </a:cubicBezTo>
                <a:lnTo>
                  <a:pt x="6684825" y="736760"/>
                </a:lnTo>
                <a:lnTo>
                  <a:pt x="6683640" y="739917"/>
                </a:lnTo>
                <a:cubicBezTo>
                  <a:pt x="6682325" y="745179"/>
                  <a:pt x="6680614" y="756757"/>
                  <a:pt x="6678510" y="774650"/>
                </a:cubicBezTo>
                <a:cubicBezTo>
                  <a:pt x="6675703" y="799910"/>
                  <a:pt x="6673598" y="827977"/>
                  <a:pt x="6672195" y="858851"/>
                </a:cubicBezTo>
                <a:cubicBezTo>
                  <a:pt x="6670791" y="875691"/>
                  <a:pt x="6670090" y="893233"/>
                  <a:pt x="6670090" y="911476"/>
                </a:cubicBezTo>
                <a:cubicBezTo>
                  <a:pt x="6670090" y="929720"/>
                  <a:pt x="6670090" y="948665"/>
                  <a:pt x="6670090" y="968312"/>
                </a:cubicBezTo>
                <a:cubicBezTo>
                  <a:pt x="6670090" y="987959"/>
                  <a:pt x="6670090" y="1007255"/>
                  <a:pt x="6670090" y="1026200"/>
                </a:cubicBezTo>
                <a:cubicBezTo>
                  <a:pt x="6670090" y="1045145"/>
                  <a:pt x="6670791" y="1064441"/>
                  <a:pt x="6672195" y="1084088"/>
                </a:cubicBezTo>
                <a:cubicBezTo>
                  <a:pt x="6675001" y="1121979"/>
                  <a:pt x="6677106" y="1155659"/>
                  <a:pt x="6678510" y="1185130"/>
                </a:cubicBezTo>
                <a:cubicBezTo>
                  <a:pt x="6679913" y="1211793"/>
                  <a:pt x="6683421" y="1232843"/>
                  <a:pt x="6689035" y="1248280"/>
                </a:cubicBezTo>
                <a:cubicBezTo>
                  <a:pt x="6704472" y="1258104"/>
                  <a:pt x="6719207" y="1258104"/>
                  <a:pt x="6733240" y="1248280"/>
                </a:cubicBezTo>
                <a:cubicBezTo>
                  <a:pt x="6736047" y="1245474"/>
                  <a:pt x="6738152" y="1232142"/>
                  <a:pt x="6739556" y="1208285"/>
                </a:cubicBezTo>
                <a:cubicBezTo>
                  <a:pt x="6742362" y="1183024"/>
                  <a:pt x="6744467" y="1151449"/>
                  <a:pt x="6745870" y="1113559"/>
                </a:cubicBezTo>
                <a:cubicBezTo>
                  <a:pt x="6748677" y="1075668"/>
                  <a:pt x="6750782" y="1035673"/>
                  <a:pt x="6752186" y="993572"/>
                </a:cubicBezTo>
                <a:cubicBezTo>
                  <a:pt x="6753589" y="972522"/>
                  <a:pt x="6754291" y="952173"/>
                  <a:pt x="6754291" y="932527"/>
                </a:cubicBezTo>
                <a:cubicBezTo>
                  <a:pt x="6754291" y="912880"/>
                  <a:pt x="6754291" y="893233"/>
                  <a:pt x="6754291" y="873586"/>
                </a:cubicBezTo>
                <a:cubicBezTo>
                  <a:pt x="6754291" y="853939"/>
                  <a:pt x="6754291" y="836397"/>
                  <a:pt x="6754291" y="820960"/>
                </a:cubicBezTo>
                <a:cubicBezTo>
                  <a:pt x="6754291" y="805523"/>
                  <a:pt x="6753589" y="791490"/>
                  <a:pt x="6752186" y="778860"/>
                </a:cubicBezTo>
                <a:cubicBezTo>
                  <a:pt x="6749379" y="752196"/>
                  <a:pt x="6747274" y="738163"/>
                  <a:pt x="6745870" y="736759"/>
                </a:cubicBezTo>
                <a:cubicBezTo>
                  <a:pt x="6741661" y="732549"/>
                  <a:pt x="6731135" y="730444"/>
                  <a:pt x="6714295" y="730444"/>
                </a:cubicBezTo>
                <a:close/>
                <a:moveTo>
                  <a:pt x="2509180" y="492576"/>
                </a:moveTo>
                <a:lnTo>
                  <a:pt x="2507930" y="500782"/>
                </a:lnTo>
                <a:lnTo>
                  <a:pt x="2507075" y="500996"/>
                </a:lnTo>
                <a:close/>
                <a:moveTo>
                  <a:pt x="3627919" y="458896"/>
                </a:moveTo>
                <a:cubicBezTo>
                  <a:pt x="3626516" y="460299"/>
                  <a:pt x="3624411" y="464509"/>
                  <a:pt x="3621605" y="471526"/>
                </a:cubicBezTo>
                <a:cubicBezTo>
                  <a:pt x="3618798" y="471526"/>
                  <a:pt x="3615991" y="471877"/>
                  <a:pt x="3613185" y="472579"/>
                </a:cubicBezTo>
                <a:cubicBezTo>
                  <a:pt x="3610378" y="473280"/>
                  <a:pt x="3607571" y="473631"/>
                  <a:pt x="3604764" y="473631"/>
                </a:cubicBezTo>
                <a:close/>
                <a:moveTo>
                  <a:pt x="2959655" y="435741"/>
                </a:moveTo>
                <a:cubicBezTo>
                  <a:pt x="3004562" y="435741"/>
                  <a:pt x="3050522" y="438196"/>
                  <a:pt x="3097535" y="443108"/>
                </a:cubicBezTo>
                <a:cubicBezTo>
                  <a:pt x="3144546" y="448020"/>
                  <a:pt x="3192612" y="455387"/>
                  <a:pt x="3241728" y="465211"/>
                </a:cubicBezTo>
                <a:cubicBezTo>
                  <a:pt x="3338559" y="483454"/>
                  <a:pt x="3431181" y="519240"/>
                  <a:pt x="3519591" y="572567"/>
                </a:cubicBezTo>
                <a:cubicBezTo>
                  <a:pt x="3526609" y="578181"/>
                  <a:pt x="3530819" y="597126"/>
                  <a:pt x="3532222" y="629403"/>
                </a:cubicBezTo>
                <a:cubicBezTo>
                  <a:pt x="3533625" y="644840"/>
                  <a:pt x="3534678" y="662732"/>
                  <a:pt x="3535379" y="683081"/>
                </a:cubicBezTo>
                <a:cubicBezTo>
                  <a:pt x="3536082" y="703430"/>
                  <a:pt x="3536432" y="725532"/>
                  <a:pt x="3536432" y="749389"/>
                </a:cubicBezTo>
                <a:cubicBezTo>
                  <a:pt x="3536432" y="769036"/>
                  <a:pt x="3536432" y="790086"/>
                  <a:pt x="3536432" y="812540"/>
                </a:cubicBezTo>
                <a:cubicBezTo>
                  <a:pt x="3536432" y="834994"/>
                  <a:pt x="3535731" y="858149"/>
                  <a:pt x="3534327" y="882006"/>
                </a:cubicBezTo>
                <a:cubicBezTo>
                  <a:pt x="3532923" y="905863"/>
                  <a:pt x="3531871" y="930071"/>
                  <a:pt x="3531169" y="954629"/>
                </a:cubicBezTo>
                <a:cubicBezTo>
                  <a:pt x="3530468" y="979188"/>
                  <a:pt x="3529415" y="1004097"/>
                  <a:pt x="3528012" y="1029358"/>
                </a:cubicBezTo>
                <a:cubicBezTo>
                  <a:pt x="3526609" y="1054618"/>
                  <a:pt x="3525556" y="1079177"/>
                  <a:pt x="3524854" y="1103034"/>
                </a:cubicBezTo>
                <a:cubicBezTo>
                  <a:pt x="3524153" y="1126890"/>
                  <a:pt x="3522399" y="1150747"/>
                  <a:pt x="3519591" y="1174604"/>
                </a:cubicBezTo>
                <a:cubicBezTo>
                  <a:pt x="3515381" y="1220915"/>
                  <a:pt x="3511172" y="1263015"/>
                  <a:pt x="3506962" y="1300906"/>
                </a:cubicBezTo>
                <a:cubicBezTo>
                  <a:pt x="3502751" y="1338796"/>
                  <a:pt x="3498542" y="1370372"/>
                  <a:pt x="3494331" y="1395632"/>
                </a:cubicBezTo>
                <a:cubicBezTo>
                  <a:pt x="3491525" y="1408262"/>
                  <a:pt x="3489419" y="1418436"/>
                  <a:pt x="3488017" y="1426155"/>
                </a:cubicBezTo>
                <a:cubicBezTo>
                  <a:pt x="3486613" y="1433873"/>
                  <a:pt x="3485209" y="1439136"/>
                  <a:pt x="3483807" y="1441943"/>
                </a:cubicBezTo>
                <a:cubicBezTo>
                  <a:pt x="3473983" y="1460186"/>
                  <a:pt x="3446617" y="1475623"/>
                  <a:pt x="3401710" y="1488253"/>
                </a:cubicBezTo>
                <a:cubicBezTo>
                  <a:pt x="3358207" y="1500883"/>
                  <a:pt x="3309791" y="1507198"/>
                  <a:pt x="3256464" y="1507198"/>
                </a:cubicBezTo>
                <a:cubicBezTo>
                  <a:pt x="3246641" y="1507198"/>
                  <a:pt x="3237168" y="1506848"/>
                  <a:pt x="3228046" y="1506146"/>
                </a:cubicBezTo>
                <a:cubicBezTo>
                  <a:pt x="3218924" y="1505444"/>
                  <a:pt x="3209452" y="1504392"/>
                  <a:pt x="3199628" y="1502988"/>
                </a:cubicBezTo>
                <a:lnTo>
                  <a:pt x="3142792" y="1496673"/>
                </a:lnTo>
                <a:cubicBezTo>
                  <a:pt x="3141389" y="1495270"/>
                  <a:pt x="3138583" y="1488955"/>
                  <a:pt x="3134373" y="1477728"/>
                </a:cubicBezTo>
                <a:cubicBezTo>
                  <a:pt x="3131565" y="1472115"/>
                  <a:pt x="3129812" y="1466501"/>
                  <a:pt x="3129110" y="1460888"/>
                </a:cubicBezTo>
                <a:cubicBezTo>
                  <a:pt x="3128408" y="1455274"/>
                  <a:pt x="3127355" y="1448959"/>
                  <a:pt x="3125952" y="1441943"/>
                </a:cubicBezTo>
                <a:cubicBezTo>
                  <a:pt x="3106305" y="1454573"/>
                  <a:pt x="3084554" y="1464396"/>
                  <a:pt x="3060696" y="1471413"/>
                </a:cubicBezTo>
                <a:cubicBezTo>
                  <a:pt x="3046662" y="1475623"/>
                  <a:pt x="3032279" y="1479482"/>
                  <a:pt x="3017543" y="1482991"/>
                </a:cubicBezTo>
                <a:cubicBezTo>
                  <a:pt x="3002809" y="1486499"/>
                  <a:pt x="2987723" y="1489656"/>
                  <a:pt x="2972285" y="1492463"/>
                </a:cubicBezTo>
                <a:cubicBezTo>
                  <a:pt x="2940008" y="1499480"/>
                  <a:pt x="2907731" y="1503690"/>
                  <a:pt x="2875454" y="1505093"/>
                </a:cubicBezTo>
                <a:cubicBezTo>
                  <a:pt x="2858614" y="1506497"/>
                  <a:pt x="2842124" y="1507549"/>
                  <a:pt x="2825986" y="1508251"/>
                </a:cubicBezTo>
                <a:cubicBezTo>
                  <a:pt x="2809848" y="1508952"/>
                  <a:pt x="2794060" y="1509303"/>
                  <a:pt x="2778623" y="1509303"/>
                </a:cubicBezTo>
                <a:cubicBezTo>
                  <a:pt x="2754766" y="1509303"/>
                  <a:pt x="2733014" y="1508251"/>
                  <a:pt x="2713368" y="1506146"/>
                </a:cubicBezTo>
                <a:cubicBezTo>
                  <a:pt x="2693720" y="1504041"/>
                  <a:pt x="2674775" y="1501585"/>
                  <a:pt x="2656531" y="1498778"/>
                </a:cubicBezTo>
                <a:cubicBezTo>
                  <a:pt x="2621448" y="1493165"/>
                  <a:pt x="2597591" y="1484745"/>
                  <a:pt x="2584960" y="1473518"/>
                </a:cubicBezTo>
                <a:cubicBezTo>
                  <a:pt x="2570928" y="1462291"/>
                  <a:pt x="2557596" y="1439136"/>
                  <a:pt x="2544965" y="1404052"/>
                </a:cubicBezTo>
                <a:cubicBezTo>
                  <a:pt x="2532335" y="1370372"/>
                  <a:pt x="2521810" y="1332481"/>
                  <a:pt x="2513390" y="1290381"/>
                </a:cubicBezTo>
                <a:cubicBezTo>
                  <a:pt x="2504969" y="1248280"/>
                  <a:pt x="2498654" y="1204776"/>
                  <a:pt x="2494444" y="1159869"/>
                </a:cubicBezTo>
                <a:cubicBezTo>
                  <a:pt x="2490235" y="1114962"/>
                  <a:pt x="2488130" y="1074966"/>
                  <a:pt x="2488130" y="1039883"/>
                </a:cubicBezTo>
                <a:cubicBezTo>
                  <a:pt x="2488130" y="1007606"/>
                  <a:pt x="2490235" y="983047"/>
                  <a:pt x="2494444" y="966207"/>
                </a:cubicBezTo>
                <a:cubicBezTo>
                  <a:pt x="2540755" y="936737"/>
                  <a:pt x="2596188" y="914283"/>
                  <a:pt x="2660741" y="898846"/>
                </a:cubicBezTo>
                <a:cubicBezTo>
                  <a:pt x="2728102" y="882006"/>
                  <a:pt x="2797568" y="873586"/>
                  <a:pt x="2869139" y="873586"/>
                </a:cubicBezTo>
                <a:cubicBezTo>
                  <a:pt x="2908432" y="873586"/>
                  <a:pt x="2944218" y="876393"/>
                  <a:pt x="2976496" y="882006"/>
                </a:cubicBezTo>
                <a:cubicBezTo>
                  <a:pt x="3015789" y="889023"/>
                  <a:pt x="3049470" y="898144"/>
                  <a:pt x="3077536" y="909371"/>
                </a:cubicBezTo>
                <a:lnTo>
                  <a:pt x="3071222" y="829380"/>
                </a:lnTo>
                <a:cubicBezTo>
                  <a:pt x="3048768" y="818153"/>
                  <a:pt x="3021403" y="809733"/>
                  <a:pt x="2989125" y="804120"/>
                </a:cubicBezTo>
                <a:cubicBezTo>
                  <a:pt x="2954041" y="797103"/>
                  <a:pt x="2916151" y="793595"/>
                  <a:pt x="2875454" y="793595"/>
                </a:cubicBezTo>
                <a:cubicBezTo>
                  <a:pt x="2833354" y="793595"/>
                  <a:pt x="2791253" y="797805"/>
                  <a:pt x="2749152" y="806225"/>
                </a:cubicBezTo>
                <a:cubicBezTo>
                  <a:pt x="2728102" y="810435"/>
                  <a:pt x="2704245" y="816750"/>
                  <a:pt x="2677582" y="825170"/>
                </a:cubicBezTo>
                <a:cubicBezTo>
                  <a:pt x="2650918" y="833590"/>
                  <a:pt x="2621448" y="843414"/>
                  <a:pt x="2589170" y="854641"/>
                </a:cubicBezTo>
                <a:cubicBezTo>
                  <a:pt x="2556893" y="830784"/>
                  <a:pt x="2533738" y="794297"/>
                  <a:pt x="2519705" y="745179"/>
                </a:cubicBezTo>
                <a:cubicBezTo>
                  <a:pt x="2505671" y="697465"/>
                  <a:pt x="2498654" y="647646"/>
                  <a:pt x="2498654" y="595723"/>
                </a:cubicBezTo>
                <a:cubicBezTo>
                  <a:pt x="2498654" y="576076"/>
                  <a:pt x="2499707" y="557832"/>
                  <a:pt x="2501812" y="540992"/>
                </a:cubicBezTo>
                <a:lnTo>
                  <a:pt x="2507930" y="500782"/>
                </a:lnTo>
                <a:lnTo>
                  <a:pt x="2633376" y="469421"/>
                </a:lnTo>
                <a:cubicBezTo>
                  <a:pt x="2653023" y="465211"/>
                  <a:pt x="2674775" y="461001"/>
                  <a:pt x="2698632" y="456791"/>
                </a:cubicBezTo>
                <a:cubicBezTo>
                  <a:pt x="2722489" y="452581"/>
                  <a:pt x="2748450" y="449072"/>
                  <a:pt x="2776518" y="446266"/>
                </a:cubicBezTo>
                <a:cubicBezTo>
                  <a:pt x="2804585" y="443459"/>
                  <a:pt x="2833705" y="441003"/>
                  <a:pt x="2863876" y="438898"/>
                </a:cubicBezTo>
                <a:cubicBezTo>
                  <a:pt x="2894048" y="436793"/>
                  <a:pt x="2925975" y="435741"/>
                  <a:pt x="2959655" y="435741"/>
                </a:cubicBezTo>
                <a:close/>
                <a:moveTo>
                  <a:pt x="1896646" y="431530"/>
                </a:moveTo>
                <a:cubicBezTo>
                  <a:pt x="1935940" y="431530"/>
                  <a:pt x="1980847" y="434688"/>
                  <a:pt x="2031367" y="441003"/>
                </a:cubicBezTo>
                <a:cubicBezTo>
                  <a:pt x="2081889" y="447318"/>
                  <a:pt x="2131005" y="458545"/>
                  <a:pt x="2178720" y="474684"/>
                </a:cubicBezTo>
                <a:cubicBezTo>
                  <a:pt x="2226433" y="490822"/>
                  <a:pt x="2269236" y="513276"/>
                  <a:pt x="2307125" y="542044"/>
                </a:cubicBezTo>
                <a:cubicBezTo>
                  <a:pt x="2345016" y="570813"/>
                  <a:pt x="2370276" y="607651"/>
                  <a:pt x="2382907" y="652558"/>
                </a:cubicBezTo>
                <a:cubicBezTo>
                  <a:pt x="2389923" y="680625"/>
                  <a:pt x="2394484" y="709745"/>
                  <a:pt x="2396590" y="739917"/>
                </a:cubicBezTo>
                <a:cubicBezTo>
                  <a:pt x="2398695" y="770089"/>
                  <a:pt x="2399747" y="799208"/>
                  <a:pt x="2399747" y="827275"/>
                </a:cubicBezTo>
                <a:cubicBezTo>
                  <a:pt x="2399747" y="849729"/>
                  <a:pt x="2398344" y="884111"/>
                  <a:pt x="2395537" y="930422"/>
                </a:cubicBezTo>
                <a:cubicBezTo>
                  <a:pt x="2392730" y="976732"/>
                  <a:pt x="2388871" y="1024797"/>
                  <a:pt x="2383959" y="1074616"/>
                </a:cubicBezTo>
                <a:cubicBezTo>
                  <a:pt x="2379047" y="1124435"/>
                  <a:pt x="2372732" y="1171447"/>
                  <a:pt x="2365014" y="1215652"/>
                </a:cubicBezTo>
                <a:cubicBezTo>
                  <a:pt x="2357295" y="1259858"/>
                  <a:pt x="2348525" y="1291784"/>
                  <a:pt x="2338702" y="1311431"/>
                </a:cubicBezTo>
                <a:cubicBezTo>
                  <a:pt x="2319054" y="1353531"/>
                  <a:pt x="2292040" y="1388265"/>
                  <a:pt x="2257658" y="1415630"/>
                </a:cubicBezTo>
                <a:cubicBezTo>
                  <a:pt x="2223276" y="1442995"/>
                  <a:pt x="2184684" y="1465098"/>
                  <a:pt x="2141882" y="1481938"/>
                </a:cubicBezTo>
                <a:cubicBezTo>
                  <a:pt x="2099079" y="1498778"/>
                  <a:pt x="2054523" y="1510707"/>
                  <a:pt x="2008212" y="1517723"/>
                </a:cubicBezTo>
                <a:cubicBezTo>
                  <a:pt x="1961901" y="1524740"/>
                  <a:pt x="1917696" y="1528249"/>
                  <a:pt x="1875596" y="1528249"/>
                </a:cubicBezTo>
                <a:cubicBezTo>
                  <a:pt x="1832092" y="1528249"/>
                  <a:pt x="1787535" y="1524389"/>
                  <a:pt x="1741926" y="1516671"/>
                </a:cubicBezTo>
                <a:cubicBezTo>
                  <a:pt x="1696318" y="1508952"/>
                  <a:pt x="1652814" y="1496673"/>
                  <a:pt x="1611415" y="1479833"/>
                </a:cubicBezTo>
                <a:cubicBezTo>
                  <a:pt x="1570016" y="1462993"/>
                  <a:pt x="1531776" y="1440539"/>
                  <a:pt x="1496691" y="1412472"/>
                </a:cubicBezTo>
                <a:cubicBezTo>
                  <a:pt x="1461607" y="1384405"/>
                  <a:pt x="1433541" y="1350023"/>
                  <a:pt x="1412491" y="1309326"/>
                </a:cubicBezTo>
                <a:cubicBezTo>
                  <a:pt x="1406877" y="1293889"/>
                  <a:pt x="1400562" y="1270734"/>
                  <a:pt x="1393545" y="1239860"/>
                </a:cubicBezTo>
                <a:cubicBezTo>
                  <a:pt x="1382318" y="1179516"/>
                  <a:pt x="1372845" y="1118821"/>
                  <a:pt x="1365127" y="1057776"/>
                </a:cubicBezTo>
                <a:cubicBezTo>
                  <a:pt x="1357408" y="996730"/>
                  <a:pt x="1353549" y="935333"/>
                  <a:pt x="1353549" y="873586"/>
                </a:cubicBezTo>
                <a:cubicBezTo>
                  <a:pt x="1353549" y="823065"/>
                  <a:pt x="1356357" y="778158"/>
                  <a:pt x="1361969" y="738864"/>
                </a:cubicBezTo>
                <a:cubicBezTo>
                  <a:pt x="1367584" y="699570"/>
                  <a:pt x="1378108" y="664487"/>
                  <a:pt x="1393545" y="633613"/>
                </a:cubicBezTo>
                <a:cubicBezTo>
                  <a:pt x="1408982" y="602739"/>
                  <a:pt x="1431787" y="575374"/>
                  <a:pt x="1461958" y="551517"/>
                </a:cubicBezTo>
                <a:cubicBezTo>
                  <a:pt x="1492130" y="527660"/>
                  <a:pt x="1531073" y="505908"/>
                  <a:pt x="1578787" y="486261"/>
                </a:cubicBezTo>
                <a:cubicBezTo>
                  <a:pt x="1629308" y="465211"/>
                  <a:pt x="1681583" y="450827"/>
                  <a:pt x="1735611" y="443108"/>
                </a:cubicBezTo>
                <a:cubicBezTo>
                  <a:pt x="1789640" y="435390"/>
                  <a:pt x="1843319" y="431530"/>
                  <a:pt x="1896646" y="431530"/>
                </a:cubicBezTo>
                <a:close/>
                <a:moveTo>
                  <a:pt x="7879136" y="429426"/>
                </a:moveTo>
                <a:cubicBezTo>
                  <a:pt x="7978774" y="429426"/>
                  <a:pt x="8059116" y="442757"/>
                  <a:pt x="8120162" y="469421"/>
                </a:cubicBezTo>
                <a:cubicBezTo>
                  <a:pt x="8181207" y="496085"/>
                  <a:pt x="8229272" y="533975"/>
                  <a:pt x="8264356" y="583092"/>
                </a:cubicBezTo>
                <a:cubicBezTo>
                  <a:pt x="8299440" y="632210"/>
                  <a:pt x="8322946" y="691150"/>
                  <a:pt x="8334875" y="759914"/>
                </a:cubicBezTo>
                <a:cubicBezTo>
                  <a:pt x="8346803" y="828679"/>
                  <a:pt x="8352768" y="905161"/>
                  <a:pt x="8352768" y="989362"/>
                </a:cubicBezTo>
                <a:cubicBezTo>
                  <a:pt x="8352768" y="1069353"/>
                  <a:pt x="8349610" y="1149695"/>
                  <a:pt x="8343295" y="1230388"/>
                </a:cubicBezTo>
                <a:cubicBezTo>
                  <a:pt x="8336979" y="1311080"/>
                  <a:pt x="8326103" y="1391422"/>
                  <a:pt x="8310667" y="1471413"/>
                </a:cubicBezTo>
                <a:cubicBezTo>
                  <a:pt x="8307860" y="1479833"/>
                  <a:pt x="8293476" y="1487201"/>
                  <a:pt x="8267514" y="1493516"/>
                </a:cubicBezTo>
                <a:cubicBezTo>
                  <a:pt x="8241551" y="1499831"/>
                  <a:pt x="8212081" y="1505093"/>
                  <a:pt x="8179103" y="1509303"/>
                </a:cubicBezTo>
                <a:cubicBezTo>
                  <a:pt x="8146123" y="1513513"/>
                  <a:pt x="8113846" y="1516320"/>
                  <a:pt x="8082271" y="1517723"/>
                </a:cubicBezTo>
                <a:cubicBezTo>
                  <a:pt x="8050697" y="1519127"/>
                  <a:pt x="8027891" y="1519829"/>
                  <a:pt x="8013858" y="1519829"/>
                </a:cubicBezTo>
                <a:cubicBezTo>
                  <a:pt x="8006841" y="1519829"/>
                  <a:pt x="7994913" y="1519478"/>
                  <a:pt x="7978073" y="1518776"/>
                </a:cubicBezTo>
                <a:cubicBezTo>
                  <a:pt x="7961232" y="1518074"/>
                  <a:pt x="7944041" y="1516671"/>
                  <a:pt x="7926499" y="1514566"/>
                </a:cubicBezTo>
                <a:cubicBezTo>
                  <a:pt x="7908957" y="1512461"/>
                  <a:pt x="7892819" y="1509303"/>
                  <a:pt x="7878084" y="1505093"/>
                </a:cubicBezTo>
                <a:cubicBezTo>
                  <a:pt x="7863349" y="1500883"/>
                  <a:pt x="7854577" y="1494568"/>
                  <a:pt x="7851771" y="1486148"/>
                </a:cubicBezTo>
                <a:cubicBezTo>
                  <a:pt x="7850367" y="1484745"/>
                  <a:pt x="7849666" y="1466501"/>
                  <a:pt x="7849666" y="1431417"/>
                </a:cubicBezTo>
                <a:lnTo>
                  <a:pt x="7849666" y="1309326"/>
                </a:lnTo>
                <a:lnTo>
                  <a:pt x="7849666" y="1151449"/>
                </a:lnTo>
                <a:cubicBezTo>
                  <a:pt x="7849666" y="1100929"/>
                  <a:pt x="7849315" y="1050408"/>
                  <a:pt x="7848614" y="999887"/>
                </a:cubicBezTo>
                <a:cubicBezTo>
                  <a:pt x="7847911" y="949367"/>
                  <a:pt x="7844754" y="898846"/>
                  <a:pt x="7839141" y="848326"/>
                </a:cubicBezTo>
                <a:cubicBezTo>
                  <a:pt x="7834931" y="806225"/>
                  <a:pt x="7830019" y="778860"/>
                  <a:pt x="7824406" y="766230"/>
                </a:cubicBezTo>
                <a:cubicBezTo>
                  <a:pt x="7817389" y="762020"/>
                  <a:pt x="7807565" y="762020"/>
                  <a:pt x="7794935" y="766230"/>
                </a:cubicBezTo>
                <a:cubicBezTo>
                  <a:pt x="7782305" y="770440"/>
                  <a:pt x="7774587" y="773948"/>
                  <a:pt x="7771780" y="776755"/>
                </a:cubicBezTo>
                <a:cubicBezTo>
                  <a:pt x="7770376" y="786578"/>
                  <a:pt x="7768271" y="804822"/>
                  <a:pt x="7765465" y="831485"/>
                </a:cubicBezTo>
                <a:cubicBezTo>
                  <a:pt x="7764061" y="844115"/>
                  <a:pt x="7763360" y="857798"/>
                  <a:pt x="7763360" y="872533"/>
                </a:cubicBezTo>
                <a:cubicBezTo>
                  <a:pt x="7763360" y="887268"/>
                  <a:pt x="7763360" y="903758"/>
                  <a:pt x="7763360" y="922001"/>
                </a:cubicBezTo>
                <a:lnTo>
                  <a:pt x="7763360" y="1037778"/>
                </a:lnTo>
                <a:lnTo>
                  <a:pt x="7763360" y="1164079"/>
                </a:lnTo>
                <a:cubicBezTo>
                  <a:pt x="7761956" y="1262314"/>
                  <a:pt x="7761956" y="1369670"/>
                  <a:pt x="7763360" y="1486148"/>
                </a:cubicBezTo>
                <a:cubicBezTo>
                  <a:pt x="7759150" y="1491762"/>
                  <a:pt x="7748975" y="1496322"/>
                  <a:pt x="7732837" y="1499831"/>
                </a:cubicBezTo>
                <a:cubicBezTo>
                  <a:pt x="7716698" y="1503339"/>
                  <a:pt x="7699507" y="1505795"/>
                  <a:pt x="7681264" y="1507198"/>
                </a:cubicBezTo>
                <a:cubicBezTo>
                  <a:pt x="7663020" y="1508602"/>
                  <a:pt x="7645127" y="1509654"/>
                  <a:pt x="7627586" y="1510356"/>
                </a:cubicBezTo>
                <a:cubicBezTo>
                  <a:pt x="7610043" y="1511058"/>
                  <a:pt x="7597764" y="1511408"/>
                  <a:pt x="7590748" y="1511408"/>
                </a:cubicBezTo>
                <a:cubicBezTo>
                  <a:pt x="7582327" y="1511408"/>
                  <a:pt x="7564786" y="1511058"/>
                  <a:pt x="7538122" y="1510356"/>
                </a:cubicBezTo>
                <a:cubicBezTo>
                  <a:pt x="7511459" y="1509654"/>
                  <a:pt x="7483392" y="1508251"/>
                  <a:pt x="7453921" y="1506146"/>
                </a:cubicBezTo>
                <a:cubicBezTo>
                  <a:pt x="7424451" y="1504041"/>
                  <a:pt x="7397436" y="1500883"/>
                  <a:pt x="7372877" y="1496673"/>
                </a:cubicBezTo>
                <a:cubicBezTo>
                  <a:pt x="7348319" y="1492463"/>
                  <a:pt x="7334636" y="1486850"/>
                  <a:pt x="7331830" y="1479833"/>
                </a:cubicBezTo>
                <a:cubicBezTo>
                  <a:pt x="7316393" y="1387212"/>
                  <a:pt x="7305868" y="1293889"/>
                  <a:pt x="7300255" y="1199865"/>
                </a:cubicBezTo>
                <a:cubicBezTo>
                  <a:pt x="7294641" y="1105840"/>
                  <a:pt x="7290431" y="1011816"/>
                  <a:pt x="7287624" y="917791"/>
                </a:cubicBezTo>
                <a:cubicBezTo>
                  <a:pt x="7284817" y="867271"/>
                  <a:pt x="7283414" y="816750"/>
                  <a:pt x="7283414" y="766230"/>
                </a:cubicBezTo>
                <a:cubicBezTo>
                  <a:pt x="7283414" y="715709"/>
                  <a:pt x="7283414" y="665188"/>
                  <a:pt x="7283414" y="614668"/>
                </a:cubicBezTo>
                <a:cubicBezTo>
                  <a:pt x="7283414" y="583794"/>
                  <a:pt x="7284817" y="566954"/>
                  <a:pt x="7287624" y="564147"/>
                </a:cubicBezTo>
                <a:lnTo>
                  <a:pt x="7274994" y="568357"/>
                </a:lnTo>
                <a:cubicBezTo>
                  <a:pt x="7314287" y="541694"/>
                  <a:pt x="7358844" y="519591"/>
                  <a:pt x="7408663" y="502049"/>
                </a:cubicBezTo>
                <a:cubicBezTo>
                  <a:pt x="7458482" y="484507"/>
                  <a:pt x="7510055" y="470474"/>
                  <a:pt x="7563383" y="459948"/>
                </a:cubicBezTo>
                <a:cubicBezTo>
                  <a:pt x="7616710" y="449423"/>
                  <a:pt x="7670739" y="441705"/>
                  <a:pt x="7725469" y="436793"/>
                </a:cubicBezTo>
                <a:cubicBezTo>
                  <a:pt x="7780200" y="431881"/>
                  <a:pt x="7831422" y="429426"/>
                  <a:pt x="7879136" y="429426"/>
                </a:cubicBezTo>
                <a:close/>
                <a:moveTo>
                  <a:pt x="6724821" y="427321"/>
                </a:moveTo>
                <a:cubicBezTo>
                  <a:pt x="6782358" y="427321"/>
                  <a:pt x="6837088" y="431530"/>
                  <a:pt x="6889012" y="439951"/>
                </a:cubicBezTo>
                <a:cubicBezTo>
                  <a:pt x="6943743" y="448371"/>
                  <a:pt x="6992158" y="461703"/>
                  <a:pt x="7034259" y="479946"/>
                </a:cubicBezTo>
                <a:cubicBezTo>
                  <a:pt x="7079166" y="498190"/>
                  <a:pt x="7117056" y="521345"/>
                  <a:pt x="7147930" y="549412"/>
                </a:cubicBezTo>
                <a:cubicBezTo>
                  <a:pt x="7178804" y="576076"/>
                  <a:pt x="7199854" y="609054"/>
                  <a:pt x="7211081" y="648348"/>
                </a:cubicBezTo>
                <a:cubicBezTo>
                  <a:pt x="7216695" y="670802"/>
                  <a:pt x="7220905" y="697465"/>
                  <a:pt x="7223711" y="728339"/>
                </a:cubicBezTo>
                <a:cubicBezTo>
                  <a:pt x="7225115" y="743776"/>
                  <a:pt x="7226167" y="759213"/>
                  <a:pt x="7226869" y="774650"/>
                </a:cubicBezTo>
                <a:cubicBezTo>
                  <a:pt x="7227570" y="790086"/>
                  <a:pt x="7227921" y="806225"/>
                  <a:pt x="7227921" y="823065"/>
                </a:cubicBezTo>
                <a:cubicBezTo>
                  <a:pt x="7227921" y="872183"/>
                  <a:pt x="7225816" y="922001"/>
                  <a:pt x="7221606" y="972522"/>
                </a:cubicBezTo>
                <a:cubicBezTo>
                  <a:pt x="7218800" y="997782"/>
                  <a:pt x="7215993" y="1022341"/>
                  <a:pt x="7213186" y="1046198"/>
                </a:cubicBezTo>
                <a:cubicBezTo>
                  <a:pt x="7210380" y="1070055"/>
                  <a:pt x="7207572" y="1093912"/>
                  <a:pt x="7204766" y="1117769"/>
                </a:cubicBezTo>
                <a:cubicBezTo>
                  <a:pt x="7199153" y="1164079"/>
                  <a:pt x="7192837" y="1204075"/>
                  <a:pt x="7185821" y="1237755"/>
                </a:cubicBezTo>
                <a:cubicBezTo>
                  <a:pt x="7180207" y="1271436"/>
                  <a:pt x="7173892" y="1294591"/>
                  <a:pt x="7166875" y="1307221"/>
                </a:cubicBezTo>
                <a:cubicBezTo>
                  <a:pt x="7150035" y="1343708"/>
                  <a:pt x="7126179" y="1375283"/>
                  <a:pt x="7095305" y="1401947"/>
                </a:cubicBezTo>
                <a:cubicBezTo>
                  <a:pt x="7063028" y="1430014"/>
                  <a:pt x="7026540" y="1453169"/>
                  <a:pt x="6985844" y="1471413"/>
                </a:cubicBezTo>
                <a:cubicBezTo>
                  <a:pt x="6945147" y="1489656"/>
                  <a:pt x="6900239" y="1502988"/>
                  <a:pt x="6851122" y="1511408"/>
                </a:cubicBezTo>
                <a:cubicBezTo>
                  <a:pt x="6803408" y="1519829"/>
                  <a:pt x="6754291" y="1524038"/>
                  <a:pt x="6703770" y="1524038"/>
                </a:cubicBezTo>
                <a:cubicBezTo>
                  <a:pt x="6656056" y="1524038"/>
                  <a:pt x="6607640" y="1519829"/>
                  <a:pt x="6558523" y="1511408"/>
                </a:cubicBezTo>
                <a:cubicBezTo>
                  <a:pt x="6513617" y="1502988"/>
                  <a:pt x="6468709" y="1488955"/>
                  <a:pt x="6423801" y="1469308"/>
                </a:cubicBezTo>
                <a:cubicBezTo>
                  <a:pt x="6383105" y="1451064"/>
                  <a:pt x="6346617" y="1427909"/>
                  <a:pt x="6314341" y="1399842"/>
                </a:cubicBezTo>
                <a:cubicBezTo>
                  <a:pt x="6291185" y="1379844"/>
                  <a:pt x="6271187" y="1356294"/>
                  <a:pt x="6254347" y="1329192"/>
                </a:cubicBezTo>
                <a:lnTo>
                  <a:pt x="6240302" y="1304027"/>
                </a:lnTo>
                <a:lnTo>
                  <a:pt x="6236323" y="1292091"/>
                </a:lnTo>
                <a:cubicBezTo>
                  <a:pt x="6231849" y="1277619"/>
                  <a:pt x="6226981" y="1258805"/>
                  <a:pt x="6221719" y="1235650"/>
                </a:cubicBezTo>
                <a:cubicBezTo>
                  <a:pt x="6216105" y="1203373"/>
                  <a:pt x="6209791" y="1167588"/>
                  <a:pt x="6202774" y="1128294"/>
                </a:cubicBezTo>
                <a:cubicBezTo>
                  <a:pt x="6199967" y="1108647"/>
                  <a:pt x="6197511" y="1088298"/>
                  <a:pt x="6195407" y="1067248"/>
                </a:cubicBezTo>
                <a:cubicBezTo>
                  <a:pt x="6193302" y="1046198"/>
                  <a:pt x="6190845" y="1024446"/>
                  <a:pt x="6188039" y="1001992"/>
                </a:cubicBezTo>
                <a:cubicBezTo>
                  <a:pt x="6183829" y="957085"/>
                  <a:pt x="6181724" y="912880"/>
                  <a:pt x="6181724" y="869376"/>
                </a:cubicBezTo>
                <a:cubicBezTo>
                  <a:pt x="6181724" y="823065"/>
                  <a:pt x="6183829" y="780263"/>
                  <a:pt x="6188039" y="740969"/>
                </a:cubicBezTo>
                <a:cubicBezTo>
                  <a:pt x="6192249" y="703079"/>
                  <a:pt x="6199967" y="671503"/>
                  <a:pt x="6211195" y="646243"/>
                </a:cubicBezTo>
                <a:cubicBezTo>
                  <a:pt x="6228035" y="609756"/>
                  <a:pt x="6253295" y="578181"/>
                  <a:pt x="6286975" y="551517"/>
                </a:cubicBezTo>
                <a:cubicBezTo>
                  <a:pt x="6320655" y="523450"/>
                  <a:pt x="6360651" y="500295"/>
                  <a:pt x="6406961" y="482051"/>
                </a:cubicBezTo>
                <a:cubicBezTo>
                  <a:pt x="6456079" y="462404"/>
                  <a:pt x="6506599" y="448371"/>
                  <a:pt x="6558523" y="439951"/>
                </a:cubicBezTo>
                <a:cubicBezTo>
                  <a:pt x="6613254" y="431530"/>
                  <a:pt x="6668686" y="427321"/>
                  <a:pt x="6724821" y="427321"/>
                </a:cubicBezTo>
                <a:close/>
                <a:moveTo>
                  <a:pt x="9005401" y="423110"/>
                </a:moveTo>
                <a:cubicBezTo>
                  <a:pt x="9039082" y="423110"/>
                  <a:pt x="9078727" y="424865"/>
                  <a:pt x="9124335" y="428373"/>
                </a:cubicBezTo>
                <a:cubicBezTo>
                  <a:pt x="9169943" y="431881"/>
                  <a:pt x="9215903" y="437846"/>
                  <a:pt x="9262214" y="446266"/>
                </a:cubicBezTo>
                <a:cubicBezTo>
                  <a:pt x="9308524" y="454686"/>
                  <a:pt x="9353081" y="465562"/>
                  <a:pt x="9395883" y="478894"/>
                </a:cubicBezTo>
                <a:cubicBezTo>
                  <a:pt x="9438685" y="492225"/>
                  <a:pt x="9475524" y="508013"/>
                  <a:pt x="9506397" y="526257"/>
                </a:cubicBezTo>
                <a:cubicBezTo>
                  <a:pt x="9517624" y="554324"/>
                  <a:pt x="9524640" y="584145"/>
                  <a:pt x="9527447" y="615720"/>
                </a:cubicBezTo>
                <a:cubicBezTo>
                  <a:pt x="9530254" y="647296"/>
                  <a:pt x="9532360" y="677818"/>
                  <a:pt x="9533762" y="707289"/>
                </a:cubicBezTo>
                <a:cubicBezTo>
                  <a:pt x="9536569" y="752196"/>
                  <a:pt x="9538674" y="799208"/>
                  <a:pt x="9540078" y="848326"/>
                </a:cubicBezTo>
                <a:cubicBezTo>
                  <a:pt x="9541480" y="874989"/>
                  <a:pt x="9542532" y="902004"/>
                  <a:pt x="9543235" y="929369"/>
                </a:cubicBezTo>
                <a:cubicBezTo>
                  <a:pt x="9543937" y="956734"/>
                  <a:pt x="9544287" y="984450"/>
                  <a:pt x="9544287" y="1012517"/>
                </a:cubicBezTo>
                <a:cubicBezTo>
                  <a:pt x="9544287" y="1126189"/>
                  <a:pt x="9540428" y="1239860"/>
                  <a:pt x="9532710" y="1353531"/>
                </a:cubicBezTo>
                <a:cubicBezTo>
                  <a:pt x="9524991" y="1467203"/>
                  <a:pt x="9513414" y="1580874"/>
                  <a:pt x="9497977" y="1694545"/>
                </a:cubicBezTo>
                <a:lnTo>
                  <a:pt x="9491662" y="1690335"/>
                </a:lnTo>
                <a:cubicBezTo>
                  <a:pt x="9462192" y="1731033"/>
                  <a:pt x="9422547" y="1764011"/>
                  <a:pt x="9372727" y="1789272"/>
                </a:cubicBezTo>
                <a:cubicBezTo>
                  <a:pt x="9322910" y="1814532"/>
                  <a:pt x="9269581" y="1834179"/>
                  <a:pt x="9212745" y="1848212"/>
                </a:cubicBezTo>
                <a:cubicBezTo>
                  <a:pt x="9155910" y="1862246"/>
                  <a:pt x="9098022" y="1871718"/>
                  <a:pt x="9039082" y="1876630"/>
                </a:cubicBezTo>
                <a:cubicBezTo>
                  <a:pt x="8980141" y="1881542"/>
                  <a:pt x="8926112" y="1883998"/>
                  <a:pt x="8876995" y="1883998"/>
                </a:cubicBezTo>
                <a:cubicBezTo>
                  <a:pt x="8862961" y="1883998"/>
                  <a:pt x="8841911" y="1883647"/>
                  <a:pt x="8813844" y="1882945"/>
                </a:cubicBezTo>
                <a:cubicBezTo>
                  <a:pt x="8785776" y="1882244"/>
                  <a:pt x="8756657" y="1880138"/>
                  <a:pt x="8726486" y="1876630"/>
                </a:cubicBezTo>
                <a:cubicBezTo>
                  <a:pt x="8696313" y="1873122"/>
                  <a:pt x="8668246" y="1868561"/>
                  <a:pt x="8642284" y="1862948"/>
                </a:cubicBezTo>
                <a:cubicBezTo>
                  <a:pt x="8616321" y="1857334"/>
                  <a:pt x="8597728" y="1849616"/>
                  <a:pt x="8586501" y="1839792"/>
                </a:cubicBezTo>
                <a:cubicBezTo>
                  <a:pt x="8562644" y="1815935"/>
                  <a:pt x="8545804" y="1785763"/>
                  <a:pt x="8535981" y="1749276"/>
                </a:cubicBezTo>
                <a:cubicBezTo>
                  <a:pt x="8526157" y="1712789"/>
                  <a:pt x="8521245" y="1677705"/>
                  <a:pt x="8521245" y="1644025"/>
                </a:cubicBezTo>
                <a:cubicBezTo>
                  <a:pt x="8521245" y="1607538"/>
                  <a:pt x="8526858" y="1561227"/>
                  <a:pt x="8538085" y="1505093"/>
                </a:cubicBezTo>
                <a:cubicBezTo>
                  <a:pt x="8613867" y="1531757"/>
                  <a:pt x="8695261" y="1545089"/>
                  <a:pt x="8782268" y="1545089"/>
                </a:cubicBezTo>
                <a:cubicBezTo>
                  <a:pt x="8797706" y="1545089"/>
                  <a:pt x="8820861" y="1544036"/>
                  <a:pt x="8851734" y="1541931"/>
                </a:cubicBezTo>
                <a:cubicBezTo>
                  <a:pt x="8882607" y="1539826"/>
                  <a:pt x="8914535" y="1535967"/>
                  <a:pt x="8947513" y="1530354"/>
                </a:cubicBezTo>
                <a:cubicBezTo>
                  <a:pt x="8980491" y="1524740"/>
                  <a:pt x="9011366" y="1518074"/>
                  <a:pt x="9040134" y="1510356"/>
                </a:cubicBezTo>
                <a:cubicBezTo>
                  <a:pt x="9068902" y="1502637"/>
                  <a:pt x="9088899" y="1493165"/>
                  <a:pt x="9100127" y="1481938"/>
                </a:cubicBezTo>
                <a:lnTo>
                  <a:pt x="9100127" y="1418787"/>
                </a:lnTo>
                <a:cubicBezTo>
                  <a:pt x="9079077" y="1427207"/>
                  <a:pt x="9054869" y="1434575"/>
                  <a:pt x="9027503" y="1440890"/>
                </a:cubicBezTo>
                <a:cubicBezTo>
                  <a:pt x="9000139" y="1447205"/>
                  <a:pt x="8972423" y="1452117"/>
                  <a:pt x="8944355" y="1455625"/>
                </a:cubicBezTo>
                <a:cubicBezTo>
                  <a:pt x="8916288" y="1459134"/>
                  <a:pt x="8888572" y="1461940"/>
                  <a:pt x="8861206" y="1464045"/>
                </a:cubicBezTo>
                <a:cubicBezTo>
                  <a:pt x="8833842" y="1466150"/>
                  <a:pt x="8808932" y="1467203"/>
                  <a:pt x="8786478" y="1467203"/>
                </a:cubicBezTo>
                <a:cubicBezTo>
                  <a:pt x="8714907" y="1467203"/>
                  <a:pt x="8657019" y="1452468"/>
                  <a:pt x="8612813" y="1422997"/>
                </a:cubicBezTo>
                <a:cubicBezTo>
                  <a:pt x="8568608" y="1393527"/>
                  <a:pt x="8533875" y="1355286"/>
                  <a:pt x="8508615" y="1308273"/>
                </a:cubicBezTo>
                <a:cubicBezTo>
                  <a:pt x="8483355" y="1261261"/>
                  <a:pt x="8466163" y="1208636"/>
                  <a:pt x="8457042" y="1150397"/>
                </a:cubicBezTo>
                <a:cubicBezTo>
                  <a:pt x="8447920" y="1092158"/>
                  <a:pt x="8443360" y="1034269"/>
                  <a:pt x="8443360" y="976732"/>
                </a:cubicBezTo>
                <a:cubicBezTo>
                  <a:pt x="8443360" y="912178"/>
                  <a:pt x="8450026" y="845519"/>
                  <a:pt x="8463357" y="776755"/>
                </a:cubicBezTo>
                <a:cubicBezTo>
                  <a:pt x="8476689" y="707991"/>
                  <a:pt x="8499494" y="644840"/>
                  <a:pt x="8531771" y="587302"/>
                </a:cubicBezTo>
                <a:cubicBezTo>
                  <a:pt x="8541593" y="567656"/>
                  <a:pt x="8557382" y="549763"/>
                  <a:pt x="8579133" y="533624"/>
                </a:cubicBezTo>
                <a:cubicBezTo>
                  <a:pt x="8600885" y="517486"/>
                  <a:pt x="8625093" y="503452"/>
                  <a:pt x="8651756" y="491524"/>
                </a:cubicBezTo>
                <a:cubicBezTo>
                  <a:pt x="8678420" y="479595"/>
                  <a:pt x="8705085" y="469421"/>
                  <a:pt x="8731748" y="461001"/>
                </a:cubicBezTo>
                <a:cubicBezTo>
                  <a:pt x="8758411" y="452581"/>
                  <a:pt x="8782268" y="446266"/>
                  <a:pt x="8803318" y="442056"/>
                </a:cubicBezTo>
                <a:cubicBezTo>
                  <a:pt x="8860856" y="429426"/>
                  <a:pt x="8928217" y="423110"/>
                  <a:pt x="9005401" y="423110"/>
                </a:cubicBezTo>
                <a:close/>
                <a:moveTo>
                  <a:pt x="4101024" y="164719"/>
                </a:moveTo>
                <a:cubicBezTo>
                  <a:pt x="4114706" y="164368"/>
                  <a:pt x="4127512" y="164894"/>
                  <a:pt x="4139440" y="166297"/>
                </a:cubicBezTo>
                <a:cubicBezTo>
                  <a:pt x="4160491" y="169104"/>
                  <a:pt x="4170314" y="175419"/>
                  <a:pt x="4168911" y="185243"/>
                </a:cubicBezTo>
                <a:cubicBezTo>
                  <a:pt x="4166104" y="223133"/>
                  <a:pt x="4162245" y="261374"/>
                  <a:pt x="4157333" y="299966"/>
                </a:cubicBezTo>
                <a:cubicBezTo>
                  <a:pt x="4152421" y="338559"/>
                  <a:pt x="4147159" y="376800"/>
                  <a:pt x="4141545" y="414690"/>
                </a:cubicBezTo>
                <a:cubicBezTo>
                  <a:pt x="4152773" y="413287"/>
                  <a:pt x="4163999" y="412234"/>
                  <a:pt x="4175226" y="411533"/>
                </a:cubicBezTo>
                <a:cubicBezTo>
                  <a:pt x="4186453" y="410831"/>
                  <a:pt x="4197679" y="409779"/>
                  <a:pt x="4208906" y="408375"/>
                </a:cubicBezTo>
                <a:cubicBezTo>
                  <a:pt x="4227150" y="405569"/>
                  <a:pt x="4244692" y="403464"/>
                  <a:pt x="4261532" y="402060"/>
                </a:cubicBezTo>
                <a:cubicBezTo>
                  <a:pt x="4278372" y="400657"/>
                  <a:pt x="4295914" y="398552"/>
                  <a:pt x="4314158" y="395745"/>
                </a:cubicBezTo>
                <a:cubicBezTo>
                  <a:pt x="4321174" y="398552"/>
                  <a:pt x="4324683" y="409779"/>
                  <a:pt x="4324683" y="429426"/>
                </a:cubicBezTo>
                <a:cubicBezTo>
                  <a:pt x="4324683" y="457493"/>
                  <a:pt x="4322227" y="485910"/>
                  <a:pt x="4317315" y="514679"/>
                </a:cubicBezTo>
                <a:cubicBezTo>
                  <a:pt x="4312403" y="543448"/>
                  <a:pt x="4306439" y="571866"/>
                  <a:pt x="4299422" y="599933"/>
                </a:cubicBezTo>
                <a:cubicBezTo>
                  <a:pt x="4295212" y="616773"/>
                  <a:pt x="4291002" y="633262"/>
                  <a:pt x="4286792" y="649401"/>
                </a:cubicBezTo>
                <a:cubicBezTo>
                  <a:pt x="4282582" y="665539"/>
                  <a:pt x="4278372" y="681327"/>
                  <a:pt x="4274162" y="696764"/>
                </a:cubicBezTo>
                <a:cubicBezTo>
                  <a:pt x="4272759" y="702377"/>
                  <a:pt x="4270303" y="711499"/>
                  <a:pt x="4266795" y="724129"/>
                </a:cubicBezTo>
                <a:cubicBezTo>
                  <a:pt x="4263287" y="736759"/>
                  <a:pt x="4259076" y="749389"/>
                  <a:pt x="4254164" y="762020"/>
                </a:cubicBezTo>
                <a:cubicBezTo>
                  <a:pt x="4249253" y="774650"/>
                  <a:pt x="4243990" y="786227"/>
                  <a:pt x="4238377" y="796752"/>
                </a:cubicBezTo>
                <a:cubicBezTo>
                  <a:pt x="4232764" y="807278"/>
                  <a:pt x="4227150" y="814645"/>
                  <a:pt x="4221536" y="818855"/>
                </a:cubicBezTo>
                <a:cubicBezTo>
                  <a:pt x="4215923" y="824469"/>
                  <a:pt x="4182243" y="826573"/>
                  <a:pt x="4120495" y="825170"/>
                </a:cubicBezTo>
                <a:cubicBezTo>
                  <a:pt x="4119092" y="867271"/>
                  <a:pt x="4118390" y="904459"/>
                  <a:pt x="4118390" y="936737"/>
                </a:cubicBezTo>
                <a:cubicBezTo>
                  <a:pt x="4118390" y="969014"/>
                  <a:pt x="4118390" y="996379"/>
                  <a:pt x="4118390" y="1018833"/>
                </a:cubicBezTo>
                <a:cubicBezTo>
                  <a:pt x="4118390" y="1041286"/>
                  <a:pt x="4118741" y="1059530"/>
                  <a:pt x="4119443" y="1073563"/>
                </a:cubicBezTo>
                <a:cubicBezTo>
                  <a:pt x="4120145" y="1087597"/>
                  <a:pt x="4121197" y="1098122"/>
                  <a:pt x="4122600" y="1105139"/>
                </a:cubicBezTo>
                <a:cubicBezTo>
                  <a:pt x="4125407" y="1109349"/>
                  <a:pt x="4135932" y="1109349"/>
                  <a:pt x="4154176" y="1105139"/>
                </a:cubicBezTo>
                <a:cubicBezTo>
                  <a:pt x="4171016" y="1100929"/>
                  <a:pt x="4192768" y="1094613"/>
                  <a:pt x="4219431" y="1086193"/>
                </a:cubicBezTo>
                <a:cubicBezTo>
                  <a:pt x="4232061" y="1081983"/>
                  <a:pt x="4244341" y="1077773"/>
                  <a:pt x="4256270" y="1073563"/>
                </a:cubicBezTo>
                <a:cubicBezTo>
                  <a:pt x="4268198" y="1069353"/>
                  <a:pt x="4279776" y="1065845"/>
                  <a:pt x="4291002" y="1063038"/>
                </a:cubicBezTo>
                <a:cubicBezTo>
                  <a:pt x="4314859" y="1056021"/>
                  <a:pt x="4331699" y="1051811"/>
                  <a:pt x="4341523" y="1050408"/>
                </a:cubicBezTo>
                <a:cubicBezTo>
                  <a:pt x="4352749" y="1047601"/>
                  <a:pt x="4359065" y="1056021"/>
                  <a:pt x="4360469" y="1075668"/>
                </a:cubicBezTo>
                <a:cubicBezTo>
                  <a:pt x="4361871" y="1093912"/>
                  <a:pt x="4361871" y="1117769"/>
                  <a:pt x="4360469" y="1147239"/>
                </a:cubicBezTo>
                <a:cubicBezTo>
                  <a:pt x="4359065" y="1161273"/>
                  <a:pt x="4355907" y="1185130"/>
                  <a:pt x="4350995" y="1218810"/>
                </a:cubicBezTo>
                <a:cubicBezTo>
                  <a:pt x="4346084" y="1252490"/>
                  <a:pt x="4339418" y="1286872"/>
                  <a:pt x="4330998" y="1321956"/>
                </a:cubicBezTo>
                <a:cubicBezTo>
                  <a:pt x="4322578" y="1357040"/>
                  <a:pt x="4312754" y="1389317"/>
                  <a:pt x="4301527" y="1418787"/>
                </a:cubicBezTo>
                <a:cubicBezTo>
                  <a:pt x="4290301" y="1448258"/>
                  <a:pt x="4277671" y="1467203"/>
                  <a:pt x="4263637" y="1475623"/>
                </a:cubicBezTo>
                <a:cubicBezTo>
                  <a:pt x="4243990" y="1482640"/>
                  <a:pt x="4222589" y="1487551"/>
                  <a:pt x="4199434" y="1490358"/>
                </a:cubicBezTo>
                <a:cubicBezTo>
                  <a:pt x="4176279" y="1493165"/>
                  <a:pt x="4154176" y="1495270"/>
                  <a:pt x="4133125" y="1496673"/>
                </a:cubicBezTo>
                <a:cubicBezTo>
                  <a:pt x="4096639" y="1499480"/>
                  <a:pt x="4060853" y="1501585"/>
                  <a:pt x="4025769" y="1502988"/>
                </a:cubicBezTo>
                <a:cubicBezTo>
                  <a:pt x="3990686" y="1504392"/>
                  <a:pt x="3954900" y="1505093"/>
                  <a:pt x="3918413" y="1505093"/>
                </a:cubicBezTo>
                <a:cubicBezTo>
                  <a:pt x="3912799" y="1505093"/>
                  <a:pt x="3903678" y="1505093"/>
                  <a:pt x="3891048" y="1505093"/>
                </a:cubicBezTo>
                <a:cubicBezTo>
                  <a:pt x="3878417" y="1505093"/>
                  <a:pt x="3865437" y="1504392"/>
                  <a:pt x="3852105" y="1502988"/>
                </a:cubicBezTo>
                <a:cubicBezTo>
                  <a:pt x="3838772" y="1501585"/>
                  <a:pt x="3826142" y="1499831"/>
                  <a:pt x="3814214" y="1497726"/>
                </a:cubicBezTo>
                <a:cubicBezTo>
                  <a:pt x="3802286" y="1495621"/>
                  <a:pt x="3794216" y="1492463"/>
                  <a:pt x="3790006" y="1488253"/>
                </a:cubicBezTo>
                <a:cubicBezTo>
                  <a:pt x="3770359" y="1443346"/>
                  <a:pt x="3754221" y="1391071"/>
                  <a:pt x="3741591" y="1331429"/>
                </a:cubicBezTo>
                <a:cubicBezTo>
                  <a:pt x="3728961" y="1271786"/>
                  <a:pt x="3719137" y="1209688"/>
                  <a:pt x="3712121" y="1145134"/>
                </a:cubicBezTo>
                <a:cubicBezTo>
                  <a:pt x="3705104" y="1080580"/>
                  <a:pt x="3700192" y="1016377"/>
                  <a:pt x="3697385" y="952524"/>
                </a:cubicBezTo>
                <a:cubicBezTo>
                  <a:pt x="3694578" y="888672"/>
                  <a:pt x="3693176" y="830784"/>
                  <a:pt x="3693176" y="778860"/>
                </a:cubicBezTo>
                <a:cubicBezTo>
                  <a:pt x="3655285" y="770440"/>
                  <a:pt x="3630025" y="762721"/>
                  <a:pt x="3617395" y="755704"/>
                </a:cubicBezTo>
                <a:cubicBezTo>
                  <a:pt x="3614587" y="752898"/>
                  <a:pt x="3612483" y="747284"/>
                  <a:pt x="3611079" y="738864"/>
                </a:cubicBezTo>
                <a:cubicBezTo>
                  <a:pt x="3609677" y="730444"/>
                  <a:pt x="3608273" y="721673"/>
                  <a:pt x="3606869" y="712551"/>
                </a:cubicBezTo>
                <a:cubicBezTo>
                  <a:pt x="3605466" y="703430"/>
                  <a:pt x="3604764" y="694659"/>
                  <a:pt x="3604764" y="686239"/>
                </a:cubicBezTo>
                <a:cubicBezTo>
                  <a:pt x="3604764" y="677818"/>
                  <a:pt x="3604764" y="671503"/>
                  <a:pt x="3604764" y="667293"/>
                </a:cubicBezTo>
                <a:lnTo>
                  <a:pt x="3604764" y="599933"/>
                </a:lnTo>
                <a:cubicBezTo>
                  <a:pt x="3604764" y="585899"/>
                  <a:pt x="3605817" y="565901"/>
                  <a:pt x="3607923" y="539939"/>
                </a:cubicBezTo>
                <a:cubicBezTo>
                  <a:pt x="3610027" y="513977"/>
                  <a:pt x="3613185" y="494681"/>
                  <a:pt x="3617395" y="482051"/>
                </a:cubicBezTo>
                <a:cubicBezTo>
                  <a:pt x="3618798" y="479244"/>
                  <a:pt x="3619500" y="477139"/>
                  <a:pt x="3619500" y="475736"/>
                </a:cubicBezTo>
                <a:cubicBezTo>
                  <a:pt x="3619500" y="474333"/>
                  <a:pt x="3620201" y="472929"/>
                  <a:pt x="3621605" y="471526"/>
                </a:cubicBezTo>
                <a:cubicBezTo>
                  <a:pt x="3627217" y="470123"/>
                  <a:pt x="3633533" y="469421"/>
                  <a:pt x="3640550" y="469421"/>
                </a:cubicBezTo>
                <a:cubicBezTo>
                  <a:pt x="3644760" y="469421"/>
                  <a:pt x="3650373" y="469070"/>
                  <a:pt x="3657390" y="468368"/>
                </a:cubicBezTo>
                <a:cubicBezTo>
                  <a:pt x="3664407" y="467667"/>
                  <a:pt x="3672827" y="466614"/>
                  <a:pt x="3682650" y="465211"/>
                </a:cubicBezTo>
                <a:cubicBezTo>
                  <a:pt x="3685457" y="411884"/>
                  <a:pt x="3687562" y="369783"/>
                  <a:pt x="3688966" y="338909"/>
                </a:cubicBezTo>
                <a:cubicBezTo>
                  <a:pt x="3690368" y="323473"/>
                  <a:pt x="3691772" y="308737"/>
                  <a:pt x="3693176" y="294704"/>
                </a:cubicBezTo>
                <a:cubicBezTo>
                  <a:pt x="3694578" y="280670"/>
                  <a:pt x="3696684" y="268040"/>
                  <a:pt x="3699490" y="256813"/>
                </a:cubicBezTo>
                <a:cubicBezTo>
                  <a:pt x="3702298" y="248393"/>
                  <a:pt x="3719137" y="239272"/>
                  <a:pt x="3750011" y="229448"/>
                </a:cubicBezTo>
                <a:cubicBezTo>
                  <a:pt x="3780884" y="219625"/>
                  <a:pt x="3816319" y="210503"/>
                  <a:pt x="3856314" y="202083"/>
                </a:cubicBezTo>
                <a:cubicBezTo>
                  <a:pt x="3896310" y="193663"/>
                  <a:pt x="3935604" y="186295"/>
                  <a:pt x="3974196" y="179980"/>
                </a:cubicBezTo>
                <a:cubicBezTo>
                  <a:pt x="4012789" y="173665"/>
                  <a:pt x="4040504" y="169806"/>
                  <a:pt x="4057345" y="168402"/>
                </a:cubicBezTo>
                <a:cubicBezTo>
                  <a:pt x="4072781" y="166297"/>
                  <a:pt x="4087341" y="165070"/>
                  <a:pt x="4101024" y="164719"/>
                </a:cubicBezTo>
                <a:close/>
                <a:moveTo>
                  <a:pt x="5889839" y="124197"/>
                </a:moveTo>
                <a:cubicBezTo>
                  <a:pt x="5923520" y="124197"/>
                  <a:pt x="5951587" y="127004"/>
                  <a:pt x="5974041" y="132617"/>
                </a:cubicBezTo>
                <a:cubicBezTo>
                  <a:pt x="5997897" y="138230"/>
                  <a:pt x="6019649" y="148756"/>
                  <a:pt x="6039297" y="164192"/>
                </a:cubicBezTo>
                <a:cubicBezTo>
                  <a:pt x="6047717" y="169806"/>
                  <a:pt x="6054032" y="197171"/>
                  <a:pt x="6058242" y="246288"/>
                </a:cubicBezTo>
                <a:cubicBezTo>
                  <a:pt x="6061048" y="270145"/>
                  <a:pt x="6063153" y="297861"/>
                  <a:pt x="6064557" y="329437"/>
                </a:cubicBezTo>
                <a:cubicBezTo>
                  <a:pt x="6065960" y="361012"/>
                  <a:pt x="6067363" y="395745"/>
                  <a:pt x="6068767" y="433636"/>
                </a:cubicBezTo>
                <a:cubicBezTo>
                  <a:pt x="6070171" y="471526"/>
                  <a:pt x="6071223" y="511522"/>
                  <a:pt x="6071925" y="553622"/>
                </a:cubicBezTo>
                <a:cubicBezTo>
                  <a:pt x="6072626" y="595723"/>
                  <a:pt x="6072977" y="639928"/>
                  <a:pt x="6072977" y="686239"/>
                </a:cubicBezTo>
                <a:cubicBezTo>
                  <a:pt x="6072977" y="732549"/>
                  <a:pt x="6072977" y="779210"/>
                  <a:pt x="6072977" y="826223"/>
                </a:cubicBezTo>
                <a:cubicBezTo>
                  <a:pt x="6072977" y="873235"/>
                  <a:pt x="6072275" y="920598"/>
                  <a:pt x="6070872" y="968312"/>
                </a:cubicBezTo>
                <a:cubicBezTo>
                  <a:pt x="6069469" y="1016026"/>
                  <a:pt x="6068416" y="1062336"/>
                  <a:pt x="6067714" y="1107244"/>
                </a:cubicBezTo>
                <a:cubicBezTo>
                  <a:pt x="6067013" y="1152151"/>
                  <a:pt x="6065960" y="1197058"/>
                  <a:pt x="6064557" y="1241965"/>
                </a:cubicBezTo>
                <a:cubicBezTo>
                  <a:pt x="6063153" y="1330376"/>
                  <a:pt x="6061048" y="1406157"/>
                  <a:pt x="6058242" y="1469308"/>
                </a:cubicBezTo>
                <a:cubicBezTo>
                  <a:pt x="6049821" y="1479131"/>
                  <a:pt x="6022457" y="1489656"/>
                  <a:pt x="5976146" y="1500883"/>
                </a:cubicBezTo>
                <a:cubicBezTo>
                  <a:pt x="5927029" y="1512110"/>
                  <a:pt x="5870193" y="1517723"/>
                  <a:pt x="5805639" y="1517723"/>
                </a:cubicBezTo>
                <a:cubicBezTo>
                  <a:pt x="5793009" y="1517723"/>
                  <a:pt x="5780379" y="1517373"/>
                  <a:pt x="5767748" y="1516671"/>
                </a:cubicBezTo>
                <a:cubicBezTo>
                  <a:pt x="5755118" y="1515969"/>
                  <a:pt x="5741787" y="1514917"/>
                  <a:pt x="5727753" y="1513513"/>
                </a:cubicBezTo>
                <a:cubicBezTo>
                  <a:pt x="5701089" y="1512110"/>
                  <a:pt x="5673723" y="1507900"/>
                  <a:pt x="5645657" y="1500883"/>
                </a:cubicBezTo>
                <a:cubicBezTo>
                  <a:pt x="5642851" y="1486850"/>
                  <a:pt x="5640745" y="1477026"/>
                  <a:pt x="5639342" y="1471413"/>
                </a:cubicBezTo>
                <a:cubicBezTo>
                  <a:pt x="5637938" y="1462993"/>
                  <a:pt x="5635833" y="1452468"/>
                  <a:pt x="5633027" y="1439838"/>
                </a:cubicBezTo>
                <a:cubicBezTo>
                  <a:pt x="5595136" y="1460888"/>
                  <a:pt x="5546721" y="1479131"/>
                  <a:pt x="5487779" y="1494568"/>
                </a:cubicBezTo>
                <a:cubicBezTo>
                  <a:pt x="5427435" y="1511408"/>
                  <a:pt x="5362882" y="1519829"/>
                  <a:pt x="5294117" y="1519829"/>
                </a:cubicBezTo>
                <a:cubicBezTo>
                  <a:pt x="5223951" y="1519829"/>
                  <a:pt x="5167115" y="1500182"/>
                  <a:pt x="5123611" y="1460888"/>
                </a:cubicBezTo>
                <a:cubicBezTo>
                  <a:pt x="5078703" y="1420191"/>
                  <a:pt x="5045023" y="1371073"/>
                  <a:pt x="5022569" y="1313536"/>
                </a:cubicBezTo>
                <a:cubicBezTo>
                  <a:pt x="4998713" y="1251789"/>
                  <a:pt x="4982574" y="1187235"/>
                  <a:pt x="4974154" y="1119874"/>
                </a:cubicBezTo>
                <a:cubicBezTo>
                  <a:pt x="4965734" y="1049706"/>
                  <a:pt x="4961524" y="984450"/>
                  <a:pt x="4961524" y="924106"/>
                </a:cubicBezTo>
                <a:cubicBezTo>
                  <a:pt x="4961524" y="862359"/>
                  <a:pt x="4965734" y="809733"/>
                  <a:pt x="4974154" y="766230"/>
                </a:cubicBezTo>
                <a:cubicBezTo>
                  <a:pt x="4982574" y="721322"/>
                  <a:pt x="4993099" y="683432"/>
                  <a:pt x="5005730" y="652558"/>
                </a:cubicBezTo>
                <a:cubicBezTo>
                  <a:pt x="5016956" y="623088"/>
                  <a:pt x="5030989" y="597828"/>
                  <a:pt x="5047830" y="576777"/>
                </a:cubicBezTo>
                <a:cubicBezTo>
                  <a:pt x="5060460" y="559937"/>
                  <a:pt x="5073090" y="546605"/>
                  <a:pt x="5085720" y="536782"/>
                </a:cubicBezTo>
                <a:cubicBezTo>
                  <a:pt x="5105367" y="521345"/>
                  <a:pt x="5128522" y="506610"/>
                  <a:pt x="5155186" y="492576"/>
                </a:cubicBezTo>
                <a:cubicBezTo>
                  <a:pt x="5183253" y="477139"/>
                  <a:pt x="5215530" y="464509"/>
                  <a:pt x="5252017" y="454686"/>
                </a:cubicBezTo>
                <a:cubicBezTo>
                  <a:pt x="5271664" y="449072"/>
                  <a:pt x="5292364" y="444511"/>
                  <a:pt x="5314115" y="441003"/>
                </a:cubicBezTo>
                <a:cubicBezTo>
                  <a:pt x="5335867" y="437495"/>
                  <a:pt x="5359373" y="434337"/>
                  <a:pt x="5384633" y="431530"/>
                </a:cubicBezTo>
                <a:cubicBezTo>
                  <a:pt x="5409894" y="428724"/>
                  <a:pt x="5437610" y="426970"/>
                  <a:pt x="5467782" y="426268"/>
                </a:cubicBezTo>
                <a:cubicBezTo>
                  <a:pt x="5497954" y="425566"/>
                  <a:pt x="5530582" y="425917"/>
                  <a:pt x="5565665" y="427321"/>
                </a:cubicBezTo>
                <a:lnTo>
                  <a:pt x="5561456" y="309439"/>
                </a:lnTo>
                <a:cubicBezTo>
                  <a:pt x="5505321" y="310842"/>
                  <a:pt x="5454801" y="310842"/>
                  <a:pt x="5409894" y="309439"/>
                </a:cubicBezTo>
                <a:cubicBezTo>
                  <a:pt x="5366390" y="308036"/>
                  <a:pt x="5340429" y="303826"/>
                  <a:pt x="5332008" y="296809"/>
                </a:cubicBezTo>
                <a:cubicBezTo>
                  <a:pt x="5320782" y="289792"/>
                  <a:pt x="5313063" y="279969"/>
                  <a:pt x="5308853" y="267339"/>
                </a:cubicBezTo>
                <a:cubicBezTo>
                  <a:pt x="5304643" y="254708"/>
                  <a:pt x="5302537" y="240675"/>
                  <a:pt x="5302537" y="225238"/>
                </a:cubicBezTo>
                <a:cubicBezTo>
                  <a:pt x="5302537" y="211204"/>
                  <a:pt x="5304643" y="197873"/>
                  <a:pt x="5308853" y="185243"/>
                </a:cubicBezTo>
                <a:cubicBezTo>
                  <a:pt x="5313063" y="174016"/>
                  <a:pt x="5318677" y="164894"/>
                  <a:pt x="5325693" y="157877"/>
                </a:cubicBezTo>
                <a:lnTo>
                  <a:pt x="5325693" y="168402"/>
                </a:lnTo>
                <a:cubicBezTo>
                  <a:pt x="5327097" y="166999"/>
                  <a:pt x="5339025" y="164894"/>
                  <a:pt x="5361479" y="162087"/>
                </a:cubicBezTo>
                <a:cubicBezTo>
                  <a:pt x="5372705" y="160684"/>
                  <a:pt x="5384985" y="159631"/>
                  <a:pt x="5398317" y="158930"/>
                </a:cubicBezTo>
                <a:cubicBezTo>
                  <a:pt x="5411649" y="158228"/>
                  <a:pt x="5426033" y="157877"/>
                  <a:pt x="5441469" y="157877"/>
                </a:cubicBezTo>
                <a:lnTo>
                  <a:pt x="5548825" y="157877"/>
                </a:lnTo>
                <a:cubicBezTo>
                  <a:pt x="5568473" y="157877"/>
                  <a:pt x="5588470" y="157877"/>
                  <a:pt x="5608819" y="157877"/>
                </a:cubicBezTo>
                <a:cubicBezTo>
                  <a:pt x="5629167" y="157877"/>
                  <a:pt x="5649165" y="158579"/>
                  <a:pt x="5668813" y="159982"/>
                </a:cubicBezTo>
                <a:cubicBezTo>
                  <a:pt x="5701089" y="148756"/>
                  <a:pt x="5736875" y="140335"/>
                  <a:pt x="5776169" y="134722"/>
                </a:cubicBezTo>
                <a:cubicBezTo>
                  <a:pt x="5795815" y="131915"/>
                  <a:pt x="5815111" y="129459"/>
                  <a:pt x="5834057" y="127354"/>
                </a:cubicBezTo>
                <a:cubicBezTo>
                  <a:pt x="5853001" y="125249"/>
                  <a:pt x="5871596" y="124197"/>
                  <a:pt x="5889839" y="124197"/>
                </a:cubicBezTo>
                <a:close/>
                <a:moveTo>
                  <a:pt x="10563129" y="23156"/>
                </a:moveTo>
                <a:cubicBezTo>
                  <a:pt x="10603826" y="23156"/>
                  <a:pt x="10647681" y="30172"/>
                  <a:pt x="10694693" y="44206"/>
                </a:cubicBezTo>
                <a:cubicBezTo>
                  <a:pt x="10741706" y="58239"/>
                  <a:pt x="10783454" y="75080"/>
                  <a:pt x="10819941" y="94727"/>
                </a:cubicBezTo>
                <a:cubicBezTo>
                  <a:pt x="10852219" y="111567"/>
                  <a:pt x="10869059" y="128407"/>
                  <a:pt x="10870463" y="145247"/>
                </a:cubicBezTo>
                <a:cubicBezTo>
                  <a:pt x="10871866" y="149457"/>
                  <a:pt x="10872567" y="172613"/>
                  <a:pt x="10872567" y="214713"/>
                </a:cubicBezTo>
                <a:lnTo>
                  <a:pt x="10872567" y="576777"/>
                </a:lnTo>
                <a:lnTo>
                  <a:pt x="10872567" y="812540"/>
                </a:lnTo>
                <a:lnTo>
                  <a:pt x="10872567" y="1046198"/>
                </a:lnTo>
                <a:cubicBezTo>
                  <a:pt x="10872567" y="1057425"/>
                  <a:pt x="10872216" y="1084790"/>
                  <a:pt x="10871515" y="1128294"/>
                </a:cubicBezTo>
                <a:cubicBezTo>
                  <a:pt x="10870813" y="1171798"/>
                  <a:pt x="10870112" y="1217757"/>
                  <a:pt x="10869409" y="1266173"/>
                </a:cubicBezTo>
                <a:cubicBezTo>
                  <a:pt x="10868708" y="1314588"/>
                  <a:pt x="10867305" y="1358794"/>
                  <a:pt x="10865200" y="1398790"/>
                </a:cubicBezTo>
                <a:cubicBezTo>
                  <a:pt x="10863095" y="1438785"/>
                  <a:pt x="10860639" y="1461590"/>
                  <a:pt x="10857832" y="1467203"/>
                </a:cubicBezTo>
                <a:cubicBezTo>
                  <a:pt x="10855025" y="1477026"/>
                  <a:pt x="10843097" y="1484745"/>
                  <a:pt x="10822047" y="1490358"/>
                </a:cubicBezTo>
                <a:cubicBezTo>
                  <a:pt x="10800996" y="1495972"/>
                  <a:pt x="10777491" y="1500533"/>
                  <a:pt x="10751528" y="1504041"/>
                </a:cubicBezTo>
                <a:cubicBezTo>
                  <a:pt x="10725566" y="1507549"/>
                  <a:pt x="10699956" y="1509654"/>
                  <a:pt x="10674695" y="1510356"/>
                </a:cubicBezTo>
                <a:cubicBezTo>
                  <a:pt x="10649434" y="1511058"/>
                  <a:pt x="10630489" y="1511408"/>
                  <a:pt x="10617860" y="1511408"/>
                </a:cubicBezTo>
                <a:cubicBezTo>
                  <a:pt x="10609439" y="1511408"/>
                  <a:pt x="10594704" y="1510707"/>
                  <a:pt x="10573654" y="1509303"/>
                </a:cubicBezTo>
                <a:cubicBezTo>
                  <a:pt x="10552603" y="1507900"/>
                  <a:pt x="10530501" y="1505795"/>
                  <a:pt x="10507345" y="1502988"/>
                </a:cubicBezTo>
                <a:cubicBezTo>
                  <a:pt x="10484190" y="1500182"/>
                  <a:pt x="10463140" y="1496322"/>
                  <a:pt x="10444195" y="1491411"/>
                </a:cubicBezTo>
                <a:cubicBezTo>
                  <a:pt x="10425249" y="1486499"/>
                  <a:pt x="10413672" y="1480535"/>
                  <a:pt x="10409462" y="1473518"/>
                </a:cubicBezTo>
                <a:cubicBezTo>
                  <a:pt x="10408058" y="1466501"/>
                  <a:pt x="10405954" y="1443346"/>
                  <a:pt x="10403147" y="1404052"/>
                </a:cubicBezTo>
                <a:cubicBezTo>
                  <a:pt x="10401744" y="1366162"/>
                  <a:pt x="10399638" y="1316343"/>
                  <a:pt x="10396831" y="1254595"/>
                </a:cubicBezTo>
                <a:cubicBezTo>
                  <a:pt x="10395428" y="1225125"/>
                  <a:pt x="10394376" y="1194251"/>
                  <a:pt x="10393674" y="1161974"/>
                </a:cubicBezTo>
                <a:cubicBezTo>
                  <a:pt x="10392972" y="1129697"/>
                  <a:pt x="10391920" y="1096017"/>
                  <a:pt x="10390517" y="1060933"/>
                </a:cubicBezTo>
                <a:cubicBezTo>
                  <a:pt x="10387710" y="997782"/>
                  <a:pt x="10385605" y="936035"/>
                  <a:pt x="10384202" y="875691"/>
                </a:cubicBezTo>
                <a:cubicBezTo>
                  <a:pt x="10382798" y="815347"/>
                  <a:pt x="10380693" y="753599"/>
                  <a:pt x="10377887" y="690449"/>
                </a:cubicBezTo>
                <a:cubicBezTo>
                  <a:pt x="10376484" y="665188"/>
                  <a:pt x="10375781" y="643787"/>
                  <a:pt x="10375781" y="626245"/>
                </a:cubicBezTo>
                <a:cubicBezTo>
                  <a:pt x="10375781" y="608704"/>
                  <a:pt x="10375781" y="594319"/>
                  <a:pt x="10375781" y="583092"/>
                </a:cubicBezTo>
                <a:cubicBezTo>
                  <a:pt x="10370168" y="587302"/>
                  <a:pt x="10362801" y="592565"/>
                  <a:pt x="10353679" y="598880"/>
                </a:cubicBezTo>
                <a:cubicBezTo>
                  <a:pt x="10344557" y="605195"/>
                  <a:pt x="10334734" y="611510"/>
                  <a:pt x="10324208" y="617825"/>
                </a:cubicBezTo>
                <a:cubicBezTo>
                  <a:pt x="10313683" y="624140"/>
                  <a:pt x="10303509" y="629403"/>
                  <a:pt x="10293685" y="633613"/>
                </a:cubicBezTo>
                <a:cubicBezTo>
                  <a:pt x="10283863" y="637823"/>
                  <a:pt x="10275442" y="639928"/>
                  <a:pt x="10268425" y="639928"/>
                </a:cubicBezTo>
                <a:cubicBezTo>
                  <a:pt x="10252989" y="631508"/>
                  <a:pt x="10239306" y="619229"/>
                  <a:pt x="10227378" y="603090"/>
                </a:cubicBezTo>
                <a:cubicBezTo>
                  <a:pt x="10215449" y="586952"/>
                  <a:pt x="10205625" y="569410"/>
                  <a:pt x="10197907" y="550464"/>
                </a:cubicBezTo>
                <a:cubicBezTo>
                  <a:pt x="10190188" y="531519"/>
                  <a:pt x="10183522" y="512223"/>
                  <a:pt x="10177909" y="492576"/>
                </a:cubicBezTo>
                <a:cubicBezTo>
                  <a:pt x="10172296" y="472929"/>
                  <a:pt x="10168086" y="454686"/>
                  <a:pt x="10165279" y="437846"/>
                </a:cubicBezTo>
                <a:cubicBezTo>
                  <a:pt x="10161069" y="412585"/>
                  <a:pt x="10159665" y="395745"/>
                  <a:pt x="10161069" y="387325"/>
                </a:cubicBezTo>
                <a:lnTo>
                  <a:pt x="10152648" y="383115"/>
                </a:lnTo>
                <a:cubicBezTo>
                  <a:pt x="10156859" y="369081"/>
                  <a:pt x="10174401" y="345926"/>
                  <a:pt x="10205274" y="313649"/>
                </a:cubicBezTo>
                <a:cubicBezTo>
                  <a:pt x="10236148" y="281372"/>
                  <a:pt x="10270881" y="247341"/>
                  <a:pt x="10309473" y="211555"/>
                </a:cubicBezTo>
                <a:cubicBezTo>
                  <a:pt x="10348066" y="175770"/>
                  <a:pt x="10386306" y="141388"/>
                  <a:pt x="10424197" y="108409"/>
                </a:cubicBezTo>
                <a:cubicBezTo>
                  <a:pt x="10462088" y="75430"/>
                  <a:pt x="10490155" y="51223"/>
                  <a:pt x="10508398" y="35786"/>
                </a:cubicBezTo>
                <a:cubicBezTo>
                  <a:pt x="10521028" y="27366"/>
                  <a:pt x="10539271" y="23156"/>
                  <a:pt x="10563129" y="23156"/>
                </a:cubicBezTo>
                <a:close/>
                <a:moveTo>
                  <a:pt x="326278" y="16841"/>
                </a:moveTo>
                <a:cubicBezTo>
                  <a:pt x="337505" y="16841"/>
                  <a:pt x="353644" y="17191"/>
                  <a:pt x="374694" y="17893"/>
                </a:cubicBezTo>
                <a:cubicBezTo>
                  <a:pt x="395744" y="18595"/>
                  <a:pt x="417496" y="19998"/>
                  <a:pt x="439950" y="22103"/>
                </a:cubicBezTo>
                <a:cubicBezTo>
                  <a:pt x="462404" y="24208"/>
                  <a:pt x="483103" y="28067"/>
                  <a:pt x="502048" y="33681"/>
                </a:cubicBezTo>
                <a:cubicBezTo>
                  <a:pt x="520993" y="39294"/>
                  <a:pt x="533974" y="47013"/>
                  <a:pt x="540991" y="56836"/>
                </a:cubicBezTo>
                <a:cubicBezTo>
                  <a:pt x="548008" y="72273"/>
                  <a:pt x="552218" y="110865"/>
                  <a:pt x="553621" y="172613"/>
                </a:cubicBezTo>
                <a:cubicBezTo>
                  <a:pt x="555025" y="204889"/>
                  <a:pt x="556077" y="239973"/>
                  <a:pt x="556779" y="277864"/>
                </a:cubicBezTo>
                <a:cubicBezTo>
                  <a:pt x="557481" y="315754"/>
                  <a:pt x="557831" y="357153"/>
                  <a:pt x="557831" y="402060"/>
                </a:cubicBezTo>
                <a:lnTo>
                  <a:pt x="557831" y="540992"/>
                </a:lnTo>
                <a:cubicBezTo>
                  <a:pt x="557831" y="564849"/>
                  <a:pt x="557831" y="589407"/>
                  <a:pt x="557831" y="614668"/>
                </a:cubicBezTo>
                <a:cubicBezTo>
                  <a:pt x="557831" y="639928"/>
                  <a:pt x="557129" y="665890"/>
                  <a:pt x="555726" y="692554"/>
                </a:cubicBezTo>
                <a:cubicBezTo>
                  <a:pt x="569760" y="691150"/>
                  <a:pt x="582741" y="690098"/>
                  <a:pt x="594669" y="689396"/>
                </a:cubicBezTo>
                <a:cubicBezTo>
                  <a:pt x="606597" y="688694"/>
                  <a:pt x="618175" y="688344"/>
                  <a:pt x="629402" y="688344"/>
                </a:cubicBezTo>
                <a:cubicBezTo>
                  <a:pt x="640629" y="688344"/>
                  <a:pt x="651855" y="688344"/>
                  <a:pt x="663082" y="688344"/>
                </a:cubicBezTo>
                <a:cubicBezTo>
                  <a:pt x="674309" y="688344"/>
                  <a:pt x="686238" y="689045"/>
                  <a:pt x="698868" y="690449"/>
                </a:cubicBezTo>
                <a:cubicBezTo>
                  <a:pt x="698868" y="593618"/>
                  <a:pt x="700271" y="496786"/>
                  <a:pt x="703078" y="399955"/>
                </a:cubicBezTo>
                <a:cubicBezTo>
                  <a:pt x="705884" y="303124"/>
                  <a:pt x="712901" y="206293"/>
                  <a:pt x="724128" y="109462"/>
                </a:cubicBezTo>
                <a:cubicBezTo>
                  <a:pt x="726935" y="92621"/>
                  <a:pt x="729040" y="79290"/>
                  <a:pt x="730443" y="69466"/>
                </a:cubicBezTo>
                <a:cubicBezTo>
                  <a:pt x="731847" y="59643"/>
                  <a:pt x="732549" y="53328"/>
                  <a:pt x="732549" y="50521"/>
                </a:cubicBezTo>
                <a:lnTo>
                  <a:pt x="736758" y="46311"/>
                </a:lnTo>
                <a:cubicBezTo>
                  <a:pt x="736758" y="47714"/>
                  <a:pt x="736056" y="48416"/>
                  <a:pt x="734653" y="48416"/>
                </a:cubicBezTo>
                <a:cubicBezTo>
                  <a:pt x="736056" y="48416"/>
                  <a:pt x="737460" y="48065"/>
                  <a:pt x="738864" y="47363"/>
                </a:cubicBezTo>
                <a:cubicBezTo>
                  <a:pt x="740267" y="46662"/>
                  <a:pt x="741670" y="46311"/>
                  <a:pt x="743073" y="46311"/>
                </a:cubicBezTo>
                <a:cubicBezTo>
                  <a:pt x="779561" y="36488"/>
                  <a:pt x="816048" y="30172"/>
                  <a:pt x="852534" y="27366"/>
                </a:cubicBezTo>
                <a:cubicBezTo>
                  <a:pt x="889021" y="24559"/>
                  <a:pt x="926210" y="23156"/>
                  <a:pt x="964101" y="23156"/>
                </a:cubicBezTo>
                <a:cubicBezTo>
                  <a:pt x="993571" y="23156"/>
                  <a:pt x="1023393" y="23506"/>
                  <a:pt x="1053564" y="24208"/>
                </a:cubicBezTo>
                <a:cubicBezTo>
                  <a:pt x="1083736" y="24910"/>
                  <a:pt x="1113558" y="28067"/>
                  <a:pt x="1143029" y="33681"/>
                </a:cubicBezTo>
                <a:cubicBezTo>
                  <a:pt x="1171095" y="37891"/>
                  <a:pt x="1192145" y="42803"/>
                  <a:pt x="1206178" y="48416"/>
                </a:cubicBezTo>
                <a:cubicBezTo>
                  <a:pt x="1223019" y="55433"/>
                  <a:pt x="1233544" y="62449"/>
                  <a:pt x="1237755" y="69466"/>
                </a:cubicBezTo>
                <a:cubicBezTo>
                  <a:pt x="1241964" y="82096"/>
                  <a:pt x="1244069" y="114373"/>
                  <a:pt x="1244069" y="166297"/>
                </a:cubicBezTo>
                <a:cubicBezTo>
                  <a:pt x="1244069" y="219625"/>
                  <a:pt x="1241964" y="288389"/>
                  <a:pt x="1237755" y="372590"/>
                </a:cubicBezTo>
                <a:cubicBezTo>
                  <a:pt x="1236350" y="393640"/>
                  <a:pt x="1233895" y="434688"/>
                  <a:pt x="1230387" y="495734"/>
                </a:cubicBezTo>
                <a:cubicBezTo>
                  <a:pt x="1226878" y="556780"/>
                  <a:pt x="1221966" y="627298"/>
                  <a:pt x="1215651" y="707289"/>
                </a:cubicBezTo>
                <a:cubicBezTo>
                  <a:pt x="1209336" y="787280"/>
                  <a:pt x="1202670" y="871481"/>
                  <a:pt x="1195654" y="959892"/>
                </a:cubicBezTo>
                <a:cubicBezTo>
                  <a:pt x="1188637" y="1048303"/>
                  <a:pt x="1181621" y="1130399"/>
                  <a:pt x="1174603" y="1206180"/>
                </a:cubicBezTo>
                <a:cubicBezTo>
                  <a:pt x="1167587" y="1281961"/>
                  <a:pt x="1160570" y="1346164"/>
                  <a:pt x="1153553" y="1398790"/>
                </a:cubicBezTo>
                <a:cubicBezTo>
                  <a:pt x="1146536" y="1451415"/>
                  <a:pt x="1140221" y="1481938"/>
                  <a:pt x="1134607" y="1490358"/>
                </a:cubicBezTo>
                <a:cubicBezTo>
                  <a:pt x="1127592" y="1497375"/>
                  <a:pt x="1114610" y="1502637"/>
                  <a:pt x="1095665" y="1506146"/>
                </a:cubicBezTo>
                <a:cubicBezTo>
                  <a:pt x="1076719" y="1509654"/>
                  <a:pt x="1063037" y="1512110"/>
                  <a:pt x="1054617" y="1513513"/>
                </a:cubicBezTo>
                <a:cubicBezTo>
                  <a:pt x="1030761" y="1516320"/>
                  <a:pt x="1006552" y="1518425"/>
                  <a:pt x="981994" y="1519829"/>
                </a:cubicBezTo>
                <a:cubicBezTo>
                  <a:pt x="957435" y="1521232"/>
                  <a:pt x="933227" y="1521934"/>
                  <a:pt x="909371" y="1521934"/>
                </a:cubicBezTo>
                <a:cubicBezTo>
                  <a:pt x="896740" y="1521934"/>
                  <a:pt x="881303" y="1521583"/>
                  <a:pt x="863060" y="1520881"/>
                </a:cubicBezTo>
                <a:cubicBezTo>
                  <a:pt x="844816" y="1520179"/>
                  <a:pt x="826221" y="1518425"/>
                  <a:pt x="807277" y="1515619"/>
                </a:cubicBezTo>
                <a:cubicBezTo>
                  <a:pt x="788332" y="1512812"/>
                  <a:pt x="770439" y="1508602"/>
                  <a:pt x="753599" y="1502988"/>
                </a:cubicBezTo>
                <a:cubicBezTo>
                  <a:pt x="736758" y="1497375"/>
                  <a:pt x="722725" y="1490358"/>
                  <a:pt x="711498" y="1481938"/>
                </a:cubicBezTo>
                <a:cubicBezTo>
                  <a:pt x="707288" y="1480535"/>
                  <a:pt x="703780" y="1472465"/>
                  <a:pt x="700973" y="1457730"/>
                </a:cubicBezTo>
                <a:cubicBezTo>
                  <a:pt x="698166" y="1442995"/>
                  <a:pt x="695710" y="1426857"/>
                  <a:pt x="693606" y="1409315"/>
                </a:cubicBezTo>
                <a:cubicBezTo>
                  <a:pt x="691500" y="1391773"/>
                  <a:pt x="689746" y="1375283"/>
                  <a:pt x="688343" y="1359847"/>
                </a:cubicBezTo>
                <a:cubicBezTo>
                  <a:pt x="686940" y="1344410"/>
                  <a:pt x="686238" y="1334586"/>
                  <a:pt x="686238" y="1330376"/>
                </a:cubicBezTo>
                <a:cubicBezTo>
                  <a:pt x="683431" y="1274242"/>
                  <a:pt x="681326" y="1218459"/>
                  <a:pt x="679923" y="1163027"/>
                </a:cubicBezTo>
                <a:cubicBezTo>
                  <a:pt x="678519" y="1107594"/>
                  <a:pt x="677817" y="1051811"/>
                  <a:pt x="677817" y="995677"/>
                </a:cubicBezTo>
                <a:cubicBezTo>
                  <a:pt x="666591" y="994274"/>
                  <a:pt x="655013" y="993221"/>
                  <a:pt x="643085" y="992520"/>
                </a:cubicBezTo>
                <a:cubicBezTo>
                  <a:pt x="631156" y="991818"/>
                  <a:pt x="619579" y="991467"/>
                  <a:pt x="608352" y="991467"/>
                </a:cubicBezTo>
                <a:cubicBezTo>
                  <a:pt x="597125" y="991467"/>
                  <a:pt x="584495" y="991818"/>
                  <a:pt x="570461" y="992520"/>
                </a:cubicBezTo>
                <a:cubicBezTo>
                  <a:pt x="556428" y="993221"/>
                  <a:pt x="541693" y="994274"/>
                  <a:pt x="526256" y="995677"/>
                </a:cubicBezTo>
                <a:cubicBezTo>
                  <a:pt x="523449" y="1051811"/>
                  <a:pt x="521344" y="1107594"/>
                  <a:pt x="519941" y="1163027"/>
                </a:cubicBezTo>
                <a:cubicBezTo>
                  <a:pt x="518537" y="1218459"/>
                  <a:pt x="516432" y="1274242"/>
                  <a:pt x="513626" y="1330376"/>
                </a:cubicBezTo>
                <a:cubicBezTo>
                  <a:pt x="512222" y="1373880"/>
                  <a:pt x="510117" y="1409666"/>
                  <a:pt x="507311" y="1437733"/>
                </a:cubicBezTo>
                <a:cubicBezTo>
                  <a:pt x="505907" y="1464396"/>
                  <a:pt x="503802" y="1479833"/>
                  <a:pt x="500996" y="1484043"/>
                </a:cubicBezTo>
                <a:cubicBezTo>
                  <a:pt x="496786" y="1491060"/>
                  <a:pt x="485559" y="1497375"/>
                  <a:pt x="467315" y="1502988"/>
                </a:cubicBezTo>
                <a:cubicBezTo>
                  <a:pt x="451878" y="1508602"/>
                  <a:pt x="428723" y="1513513"/>
                  <a:pt x="397849" y="1517723"/>
                </a:cubicBezTo>
                <a:cubicBezTo>
                  <a:pt x="371185" y="1521934"/>
                  <a:pt x="341715" y="1526144"/>
                  <a:pt x="309438" y="1530354"/>
                </a:cubicBezTo>
                <a:cubicBezTo>
                  <a:pt x="278565" y="1534564"/>
                  <a:pt x="249094" y="1536669"/>
                  <a:pt x="221027" y="1536669"/>
                </a:cubicBezTo>
                <a:cubicBezTo>
                  <a:pt x="197171" y="1536669"/>
                  <a:pt x="172261" y="1535265"/>
                  <a:pt x="146299" y="1532459"/>
                </a:cubicBezTo>
                <a:cubicBezTo>
                  <a:pt x="120337" y="1529652"/>
                  <a:pt x="97533" y="1521232"/>
                  <a:pt x="77886" y="1507198"/>
                </a:cubicBezTo>
                <a:cubicBezTo>
                  <a:pt x="70869" y="1502988"/>
                  <a:pt x="64554" y="1479131"/>
                  <a:pt x="58940" y="1435627"/>
                </a:cubicBezTo>
                <a:cubicBezTo>
                  <a:pt x="49117" y="1368267"/>
                  <a:pt x="41399" y="1300906"/>
                  <a:pt x="35785" y="1233545"/>
                </a:cubicBezTo>
                <a:cubicBezTo>
                  <a:pt x="30172" y="1166184"/>
                  <a:pt x="25962" y="1098823"/>
                  <a:pt x="23155" y="1031463"/>
                </a:cubicBezTo>
                <a:cubicBezTo>
                  <a:pt x="16138" y="906565"/>
                  <a:pt x="10525" y="782017"/>
                  <a:pt x="6314" y="657821"/>
                </a:cubicBezTo>
                <a:cubicBezTo>
                  <a:pt x="2105" y="533624"/>
                  <a:pt x="0" y="409077"/>
                  <a:pt x="0" y="284179"/>
                </a:cubicBezTo>
                <a:cubicBezTo>
                  <a:pt x="0" y="277162"/>
                  <a:pt x="0" y="263128"/>
                  <a:pt x="0" y="242078"/>
                </a:cubicBezTo>
                <a:cubicBezTo>
                  <a:pt x="0" y="221028"/>
                  <a:pt x="701" y="198574"/>
                  <a:pt x="2105" y="174717"/>
                </a:cubicBezTo>
                <a:cubicBezTo>
                  <a:pt x="3508" y="150861"/>
                  <a:pt x="4911" y="129109"/>
                  <a:pt x="6314" y="109462"/>
                </a:cubicBezTo>
                <a:cubicBezTo>
                  <a:pt x="7718" y="89815"/>
                  <a:pt x="10525" y="77185"/>
                  <a:pt x="14735" y="71571"/>
                </a:cubicBezTo>
                <a:cubicBezTo>
                  <a:pt x="17542" y="60345"/>
                  <a:pt x="32276" y="51223"/>
                  <a:pt x="58940" y="44206"/>
                </a:cubicBezTo>
                <a:cubicBezTo>
                  <a:pt x="85604" y="37189"/>
                  <a:pt x="116478" y="31576"/>
                  <a:pt x="151562" y="27366"/>
                </a:cubicBezTo>
                <a:cubicBezTo>
                  <a:pt x="186645" y="23156"/>
                  <a:pt x="220677" y="20349"/>
                  <a:pt x="253655" y="18946"/>
                </a:cubicBezTo>
                <a:cubicBezTo>
                  <a:pt x="286634" y="17542"/>
                  <a:pt x="310841" y="16841"/>
                  <a:pt x="326278" y="16841"/>
                </a:cubicBezTo>
                <a:close/>
                <a:moveTo>
                  <a:pt x="6714295" y="0"/>
                </a:moveTo>
                <a:cubicBezTo>
                  <a:pt x="6724119" y="1404"/>
                  <a:pt x="6739556" y="7719"/>
                  <a:pt x="6760606" y="18946"/>
                </a:cubicBezTo>
                <a:cubicBezTo>
                  <a:pt x="6770429" y="24559"/>
                  <a:pt x="6780604" y="30172"/>
                  <a:pt x="6791129" y="35786"/>
                </a:cubicBezTo>
                <a:cubicBezTo>
                  <a:pt x="6801654" y="41399"/>
                  <a:pt x="6812530" y="47714"/>
                  <a:pt x="6823756" y="54731"/>
                </a:cubicBezTo>
                <a:cubicBezTo>
                  <a:pt x="6834983" y="61748"/>
                  <a:pt x="6846912" y="69466"/>
                  <a:pt x="6859542" y="77886"/>
                </a:cubicBezTo>
                <a:cubicBezTo>
                  <a:pt x="6872172" y="86306"/>
                  <a:pt x="6884802" y="95428"/>
                  <a:pt x="6897433" y="105252"/>
                </a:cubicBezTo>
                <a:cubicBezTo>
                  <a:pt x="6910063" y="113672"/>
                  <a:pt x="6921991" y="121741"/>
                  <a:pt x="6933218" y="129459"/>
                </a:cubicBezTo>
                <a:cubicBezTo>
                  <a:pt x="6944444" y="137178"/>
                  <a:pt x="6954970" y="144545"/>
                  <a:pt x="6964793" y="151562"/>
                </a:cubicBezTo>
                <a:cubicBezTo>
                  <a:pt x="6974617" y="158579"/>
                  <a:pt x="6983738" y="165596"/>
                  <a:pt x="6992158" y="172613"/>
                </a:cubicBezTo>
                <a:cubicBezTo>
                  <a:pt x="7000579" y="179629"/>
                  <a:pt x="7008297" y="186646"/>
                  <a:pt x="7015314" y="193663"/>
                </a:cubicBezTo>
                <a:cubicBezTo>
                  <a:pt x="7029347" y="204889"/>
                  <a:pt x="7036364" y="212608"/>
                  <a:pt x="7036364" y="216818"/>
                </a:cubicBezTo>
                <a:cubicBezTo>
                  <a:pt x="7034960" y="223835"/>
                  <a:pt x="7028646" y="237167"/>
                  <a:pt x="7017419" y="256813"/>
                </a:cubicBezTo>
                <a:cubicBezTo>
                  <a:pt x="7011805" y="265234"/>
                  <a:pt x="7004789" y="273654"/>
                  <a:pt x="6996368" y="282074"/>
                </a:cubicBezTo>
                <a:cubicBezTo>
                  <a:pt x="6987949" y="290494"/>
                  <a:pt x="6979528" y="298914"/>
                  <a:pt x="6971108" y="307334"/>
                </a:cubicBezTo>
                <a:cubicBezTo>
                  <a:pt x="6954268" y="325578"/>
                  <a:pt x="6937428" y="340313"/>
                  <a:pt x="6920588" y="351540"/>
                </a:cubicBezTo>
                <a:cubicBezTo>
                  <a:pt x="6903747" y="362766"/>
                  <a:pt x="6889012" y="368380"/>
                  <a:pt x="6876382" y="368380"/>
                </a:cubicBezTo>
                <a:cubicBezTo>
                  <a:pt x="6870769" y="366976"/>
                  <a:pt x="6864804" y="365222"/>
                  <a:pt x="6858490" y="363117"/>
                </a:cubicBezTo>
                <a:cubicBezTo>
                  <a:pt x="6852174" y="361012"/>
                  <a:pt x="6844105" y="357153"/>
                  <a:pt x="6834282" y="351540"/>
                </a:cubicBezTo>
                <a:cubicBezTo>
                  <a:pt x="6825861" y="347330"/>
                  <a:pt x="6817442" y="342418"/>
                  <a:pt x="6809021" y="336804"/>
                </a:cubicBezTo>
                <a:cubicBezTo>
                  <a:pt x="6800601" y="331191"/>
                  <a:pt x="6792181" y="326279"/>
                  <a:pt x="6783761" y="322069"/>
                </a:cubicBezTo>
                <a:cubicBezTo>
                  <a:pt x="6772534" y="315053"/>
                  <a:pt x="6761307" y="308737"/>
                  <a:pt x="6750081" y="303124"/>
                </a:cubicBezTo>
                <a:cubicBezTo>
                  <a:pt x="6738854" y="297511"/>
                  <a:pt x="6727627" y="291196"/>
                  <a:pt x="6716400" y="284179"/>
                </a:cubicBezTo>
                <a:cubicBezTo>
                  <a:pt x="6705173" y="292599"/>
                  <a:pt x="6693596" y="300317"/>
                  <a:pt x="6681667" y="307334"/>
                </a:cubicBezTo>
                <a:cubicBezTo>
                  <a:pt x="6669738" y="314351"/>
                  <a:pt x="6658161" y="321368"/>
                  <a:pt x="6646935" y="328384"/>
                </a:cubicBezTo>
                <a:cubicBezTo>
                  <a:pt x="6638514" y="335401"/>
                  <a:pt x="6630094" y="341014"/>
                  <a:pt x="6621674" y="345225"/>
                </a:cubicBezTo>
                <a:cubicBezTo>
                  <a:pt x="6613254" y="349435"/>
                  <a:pt x="6604133" y="354346"/>
                  <a:pt x="6594309" y="359960"/>
                </a:cubicBezTo>
                <a:cubicBezTo>
                  <a:pt x="6577469" y="368380"/>
                  <a:pt x="6566242" y="372590"/>
                  <a:pt x="6560628" y="372590"/>
                </a:cubicBezTo>
                <a:cubicBezTo>
                  <a:pt x="6547998" y="372590"/>
                  <a:pt x="6531859" y="366976"/>
                  <a:pt x="6512213" y="355750"/>
                </a:cubicBezTo>
                <a:cubicBezTo>
                  <a:pt x="6503793" y="350136"/>
                  <a:pt x="6495373" y="343470"/>
                  <a:pt x="6486953" y="335752"/>
                </a:cubicBezTo>
                <a:cubicBezTo>
                  <a:pt x="6478533" y="328033"/>
                  <a:pt x="6470112" y="320666"/>
                  <a:pt x="6461693" y="313649"/>
                </a:cubicBezTo>
                <a:cubicBezTo>
                  <a:pt x="6444852" y="298212"/>
                  <a:pt x="6430818" y="282074"/>
                  <a:pt x="6419591" y="265234"/>
                </a:cubicBezTo>
                <a:cubicBezTo>
                  <a:pt x="6408365" y="248393"/>
                  <a:pt x="6402752" y="232957"/>
                  <a:pt x="6402752" y="218923"/>
                </a:cubicBezTo>
                <a:lnTo>
                  <a:pt x="6394331" y="216818"/>
                </a:lnTo>
                <a:cubicBezTo>
                  <a:pt x="6416785" y="199978"/>
                  <a:pt x="6437835" y="183839"/>
                  <a:pt x="6457482" y="168402"/>
                </a:cubicBezTo>
                <a:cubicBezTo>
                  <a:pt x="6477129" y="152966"/>
                  <a:pt x="6497477" y="138230"/>
                  <a:pt x="6518528" y="124197"/>
                </a:cubicBezTo>
                <a:cubicBezTo>
                  <a:pt x="6533965" y="111567"/>
                  <a:pt x="6550455" y="99287"/>
                  <a:pt x="6567996" y="87359"/>
                </a:cubicBezTo>
                <a:cubicBezTo>
                  <a:pt x="6585538" y="75430"/>
                  <a:pt x="6604133" y="63853"/>
                  <a:pt x="6623779" y="52626"/>
                </a:cubicBezTo>
                <a:cubicBezTo>
                  <a:pt x="6642023" y="41399"/>
                  <a:pt x="6658863" y="31576"/>
                  <a:pt x="6674300" y="23156"/>
                </a:cubicBezTo>
                <a:cubicBezTo>
                  <a:pt x="6689737" y="14736"/>
                  <a:pt x="6703068" y="7017"/>
                  <a:pt x="6714295" y="0"/>
                </a:cubicBezTo>
                <a:close/>
              </a:path>
            </a:pathLst>
          </a:custGeom>
          <a:solidFill>
            <a:schemeClr val="bg1"/>
          </a:solidFill>
          <a:ln w="5715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0" name="TextBox 16">
            <a:extLst>
              <a:ext uri="{FF2B5EF4-FFF2-40B4-BE49-F238E27FC236}">
                <a16:creationId xmlns:a16="http://schemas.microsoft.com/office/drawing/2014/main" id="{3FFDC3A0-E97E-D797-C363-FA94B4C491C9}"/>
              </a:ext>
            </a:extLst>
          </p:cNvPr>
          <p:cNvSpPr txBox="1">
            <a:spLocks noChangeAspect="1"/>
          </p:cNvSpPr>
          <p:nvPr/>
        </p:nvSpPr>
        <p:spPr>
          <a:xfrm>
            <a:off x="1563295" y="-6035100"/>
            <a:ext cx="14554200" cy="255454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rPr>
              <a:t>Hoạt động 1</a:t>
            </a:r>
          </a:p>
        </p:txBody>
      </p:sp>
      <p:sp>
        <p:nvSpPr>
          <p:cNvPr id="22" name="Hộp Văn bản 21">
            <a:extLst>
              <a:ext uri="{FF2B5EF4-FFF2-40B4-BE49-F238E27FC236}">
                <a16:creationId xmlns:a16="http://schemas.microsoft.com/office/drawing/2014/main" id="{AE8E462F-8FBC-2668-4B48-570652B85247}"/>
              </a:ext>
            </a:extLst>
          </p:cNvPr>
          <p:cNvSpPr txBox="1"/>
          <p:nvPr/>
        </p:nvSpPr>
        <p:spPr>
          <a:xfrm>
            <a:off x="1770077" y="3808789"/>
            <a:ext cx="14559222"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Tổng kết hoạt động tuần 7 và phương hướng hoạt động tuần 8.</a:t>
            </a:r>
          </a:p>
        </p:txBody>
      </p:sp>
    </p:spTree>
    <p:extLst>
      <p:ext uri="{BB962C8B-B14F-4D97-AF65-F5344CB8AC3E}">
        <p14:creationId xmlns:p14="http://schemas.microsoft.com/office/powerpoint/2010/main" val="755939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4249400" y="-952500"/>
            <a:ext cx="4725324" cy="2852204"/>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19200" y="723900"/>
            <a:ext cx="16002000" cy="7596930"/>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D4F9F3D4-322E-5FDE-EC4D-39370F89B2A3}"/>
              </a:ext>
            </a:extLst>
          </p:cNvPr>
          <p:cNvSpPr txBox="1"/>
          <p:nvPr/>
        </p:nvSpPr>
        <p:spPr>
          <a:xfrm>
            <a:off x="3075026" y="2340245"/>
            <a:ext cx="13212913" cy="4301114"/>
          </a:xfrm>
          <a:prstGeom prst="rect">
            <a:avLst/>
          </a:prstGeom>
          <a:noFill/>
        </p:spPr>
        <p:txBody>
          <a:bodyPr wrap="square">
            <a:spAutoFit/>
          </a:bodyPr>
          <a:lstStyle/>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 hoạt nền nếp.</a:t>
            </a:r>
            <a:endParaRPr kumimoji="0" lang="en-US" sz="5400" b="0" i="0" u="none" strike="noStrike" kern="1200" cap="none" spc="-16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Thi đua của đội cờ đỏ tổ chức.</a:t>
            </a:r>
            <a:endParaRPr kumimoji="0" lang="en-US" sz="5400" b="0" i="0" u="none" strike="noStrike" kern="1200" cap="none" spc="-16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hoạt động các phong trào.</a:t>
            </a:r>
            <a:endParaRPr kumimoji="0" lang="en-US" sz="5400" b="0" i="0" u="none" strike="noStrike" kern="1200" cap="none" spc="-16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 số nội dung phát sinh trong tuần...</a:t>
            </a:r>
            <a:endParaRPr kumimoji="0" lang="en-US" sz="5400" b="0" i="0" u="none" strike="noStrike" kern="1200" cap="none" spc="-16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Hình chữ nhật 6">
            <a:extLst>
              <a:ext uri="{FF2B5EF4-FFF2-40B4-BE49-F238E27FC236}">
                <a16:creationId xmlns:a16="http://schemas.microsoft.com/office/drawing/2014/main" id="{7FBDC70A-7FE1-3016-FE35-AD8A45ED49D0}"/>
              </a:ext>
            </a:extLst>
          </p:cNvPr>
          <p:cNvSpPr/>
          <p:nvPr/>
        </p:nvSpPr>
        <p:spPr>
          <a:xfrm>
            <a:off x="4089577" y="1102296"/>
            <a:ext cx="9372600"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0"/>
                <a:solidFill>
                  <a:srgbClr val="F84E4E"/>
                </a:solidFill>
                <a:effectLst/>
                <a:uLnTx/>
                <a:uFillTx/>
                <a:latin typeface="Arial" panose="020B0604020202020204" pitchFamily="34" charset="0"/>
                <a:ea typeface="+mn-ea"/>
                <a:cs typeface="+mn-cs"/>
              </a:rPr>
              <a:t>ĐÁNH GIÁ KẾT QUẢ TUẦN 7</a:t>
            </a:r>
          </a:p>
        </p:txBody>
      </p:sp>
      <p:pic>
        <p:nvPicPr>
          <p:cNvPr id="10" name="Hình ảnh 9">
            <a:extLst>
              <a:ext uri="{FF2B5EF4-FFF2-40B4-BE49-F238E27FC236}">
                <a16:creationId xmlns:a16="http://schemas.microsoft.com/office/drawing/2014/main" id="{F6F3E594-9D4C-1EE9-039B-45EE414FD8F8}"/>
              </a:ext>
            </a:extLst>
          </p:cNvPr>
          <p:cNvPicPr>
            <a:picLocks noChangeAspect="1"/>
          </p:cNvPicPr>
          <p:nvPr/>
        </p:nvPicPr>
        <p:blipFill rotWithShape="1">
          <a:blip r:embed="rId7"/>
          <a:srcRect l="20142"/>
          <a:stretch/>
        </p:blipFill>
        <p:spPr>
          <a:xfrm>
            <a:off x="3657600" y="1778936"/>
            <a:ext cx="9449953" cy="329213"/>
          </a:xfrm>
          <a:prstGeom prst="rect">
            <a:avLst/>
          </a:prstGeom>
        </p:spPr>
      </p:pic>
      <p:sp>
        <p:nvSpPr>
          <p:cNvPr id="11" name="Freeform 5">
            <a:extLst>
              <a:ext uri="{FF2B5EF4-FFF2-40B4-BE49-F238E27FC236}">
                <a16:creationId xmlns:a16="http://schemas.microsoft.com/office/drawing/2014/main" id="{C00895D4-4989-5BF7-0DCA-F5B493D7B737}"/>
              </a:ext>
            </a:extLst>
          </p:cNvPr>
          <p:cNvSpPr/>
          <p:nvPr/>
        </p:nvSpPr>
        <p:spPr>
          <a:xfrm>
            <a:off x="2117625" y="849079"/>
            <a:ext cx="1971952" cy="1600671"/>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left)">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4249400" y="-952500"/>
            <a:ext cx="4725324" cy="2852204"/>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19200" y="723900"/>
            <a:ext cx="16002000" cy="7596930"/>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Hình chữ nhật 6">
            <a:extLst>
              <a:ext uri="{FF2B5EF4-FFF2-40B4-BE49-F238E27FC236}">
                <a16:creationId xmlns:a16="http://schemas.microsoft.com/office/drawing/2014/main" id="{7FBDC70A-7FE1-3016-FE35-AD8A45ED49D0}"/>
              </a:ext>
            </a:extLst>
          </p:cNvPr>
          <p:cNvSpPr/>
          <p:nvPr/>
        </p:nvSpPr>
        <p:spPr>
          <a:xfrm>
            <a:off x="4089576" y="1102296"/>
            <a:ext cx="997537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0"/>
                <a:solidFill>
                  <a:srgbClr val="F84E4E"/>
                </a:solidFill>
                <a:effectLst/>
                <a:uLnTx/>
                <a:uFillTx/>
                <a:latin typeface="Arial" panose="020B0604020202020204" pitchFamily="34" charset="0"/>
                <a:ea typeface="+mn-ea"/>
                <a:cs typeface="+mn-cs"/>
              </a:rPr>
              <a:t>XÂY DỰNG KẾ HOẠCH TUẦN 8</a:t>
            </a:r>
          </a:p>
        </p:txBody>
      </p:sp>
      <p:pic>
        <p:nvPicPr>
          <p:cNvPr id="10" name="Hình ảnh 9">
            <a:extLst>
              <a:ext uri="{FF2B5EF4-FFF2-40B4-BE49-F238E27FC236}">
                <a16:creationId xmlns:a16="http://schemas.microsoft.com/office/drawing/2014/main" id="{F6F3E594-9D4C-1EE9-039B-45EE414FD8F8}"/>
              </a:ext>
            </a:extLst>
          </p:cNvPr>
          <p:cNvPicPr>
            <a:picLocks noChangeAspect="1"/>
          </p:cNvPicPr>
          <p:nvPr/>
        </p:nvPicPr>
        <p:blipFill rotWithShape="1">
          <a:blip r:embed="rId7"/>
          <a:srcRect l="20142"/>
          <a:stretch/>
        </p:blipFill>
        <p:spPr>
          <a:xfrm>
            <a:off x="3657600" y="1778936"/>
            <a:ext cx="9449953" cy="329213"/>
          </a:xfrm>
          <a:prstGeom prst="rect">
            <a:avLst/>
          </a:prstGeom>
        </p:spPr>
      </p:pic>
      <p:sp>
        <p:nvSpPr>
          <p:cNvPr id="11" name="Freeform 5">
            <a:extLst>
              <a:ext uri="{FF2B5EF4-FFF2-40B4-BE49-F238E27FC236}">
                <a16:creationId xmlns:a16="http://schemas.microsoft.com/office/drawing/2014/main" id="{C00895D4-4989-5BF7-0DCA-F5B493D7B737}"/>
              </a:ext>
            </a:extLst>
          </p:cNvPr>
          <p:cNvSpPr/>
          <p:nvPr/>
        </p:nvSpPr>
        <p:spPr>
          <a:xfrm>
            <a:off x="2117625" y="849079"/>
            <a:ext cx="1971952" cy="1600671"/>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ộp Văn bản 11">
            <a:extLst>
              <a:ext uri="{FF2B5EF4-FFF2-40B4-BE49-F238E27FC236}">
                <a16:creationId xmlns:a16="http://schemas.microsoft.com/office/drawing/2014/main" id="{398A6F37-80FD-2066-4C9D-3C7E5A6178B7}"/>
              </a:ext>
            </a:extLst>
          </p:cNvPr>
          <p:cNvSpPr txBox="1"/>
          <p:nvPr/>
        </p:nvSpPr>
        <p:spPr>
          <a:xfrm>
            <a:off x="2938412" y="2273779"/>
            <a:ext cx="13212913" cy="4301114"/>
          </a:xfrm>
          <a:prstGeom prst="rect">
            <a:avLst/>
          </a:prstGeom>
          <a:noFill/>
        </p:spPr>
        <p:txBody>
          <a:bodyPr wrap="square">
            <a:spAutoFit/>
          </a:bodyPr>
          <a:lstStyle/>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 hiện nền nếp trong tuần.</a:t>
            </a:r>
          </a:p>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Thi đua học tập tốt theo chấm điểm của đội cờ đỏ.</a:t>
            </a:r>
          </a:p>
          <a:p>
            <a:pPr marL="857250" marR="0" lvl="0" indent="-857250" algn="just" defTabSz="914400" rtl="0" eaLnBrk="1" fontAlgn="auto" latinLnBrk="0" hangingPunct="1">
              <a:lnSpc>
                <a:spcPct val="130000"/>
              </a:lnSpc>
              <a:spcBef>
                <a:spcPts val="0"/>
              </a:spcBef>
              <a:spcAft>
                <a:spcPts val="0"/>
              </a:spcAft>
              <a:buClr>
                <a:srgbClr val="FF6600"/>
              </a:buClr>
              <a:buSzTx/>
              <a:buFont typeface="Wingdings" panose="05000000000000000000" pitchFamily="2" charset="2"/>
              <a:buChar char="|"/>
              <a:tabLst/>
              <a:defRPr/>
            </a:pPr>
            <a:r>
              <a:rPr kumimoji="0" lang="nl-NL" sz="5400" b="0" i="0" u="none" strike="noStrike" kern="1200" cap="none" spc="-16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 hiện các hoạt động các phong trào.</a:t>
            </a:r>
          </a:p>
        </p:txBody>
      </p:sp>
    </p:spTree>
    <p:extLst>
      <p:ext uri="{BB962C8B-B14F-4D97-AF65-F5344CB8AC3E}">
        <p14:creationId xmlns:p14="http://schemas.microsoft.com/office/powerpoint/2010/main" val="3294742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left)">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left)">
                                      <p:cBhvr>
                                        <p:cTn id="3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2">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Hộp Văn bản 19">
            <a:extLst>
              <a:ext uri="{FF2B5EF4-FFF2-40B4-BE49-F238E27FC236}">
                <a16:creationId xmlns:a16="http://schemas.microsoft.com/office/drawing/2014/main" id="{7997AEAE-F789-D463-554E-DA430AC2351A}"/>
              </a:ext>
            </a:extLst>
          </p:cNvPr>
          <p:cNvSpPr txBox="1">
            <a:spLocks noChangeAspect="1"/>
          </p:cNvSpPr>
          <p:nvPr>
            <p:custDataLst>
              <p:tags r:id="rId1"/>
            </p:custDataLst>
          </p:nvPr>
        </p:nvSpPr>
        <p:spPr>
          <a:xfrm>
            <a:off x="5260991" y="1612542"/>
            <a:ext cx="7626852" cy="1327676"/>
          </a:xfrm>
          <a:custGeom>
            <a:avLst/>
            <a:gdLst/>
            <a:ahLst/>
            <a:cxnLst/>
            <a:rect l="l" t="t" r="r" b="b"/>
            <a:pathLst>
              <a:path w="8907408" h="1550594">
                <a:moveTo>
                  <a:pt x="5360013" y="1375715"/>
                </a:moveTo>
                <a:lnTo>
                  <a:pt x="5360013" y="1378109"/>
                </a:lnTo>
                <a:lnTo>
                  <a:pt x="5358556" y="1378630"/>
                </a:lnTo>
                <a:close/>
                <a:moveTo>
                  <a:pt x="2212963" y="1375715"/>
                </a:moveTo>
                <a:lnTo>
                  <a:pt x="2212963" y="1378109"/>
                </a:lnTo>
                <a:lnTo>
                  <a:pt x="2211505" y="1378630"/>
                </a:lnTo>
                <a:close/>
                <a:moveTo>
                  <a:pt x="5431786" y="1365514"/>
                </a:moveTo>
                <a:cubicBezTo>
                  <a:pt x="5438830" y="1365514"/>
                  <a:pt x="5445995" y="1366000"/>
                  <a:pt x="5453282" y="1366971"/>
                </a:cubicBezTo>
                <a:cubicBezTo>
                  <a:pt x="5459111" y="1366971"/>
                  <a:pt x="5465426" y="1367214"/>
                  <a:pt x="5472227" y="1367700"/>
                </a:cubicBezTo>
                <a:cubicBezTo>
                  <a:pt x="5479027" y="1368186"/>
                  <a:pt x="5485342" y="1368428"/>
                  <a:pt x="5491172" y="1368428"/>
                </a:cubicBezTo>
                <a:cubicBezTo>
                  <a:pt x="5497001" y="1369400"/>
                  <a:pt x="5502588" y="1370129"/>
                  <a:pt x="5507932" y="1370615"/>
                </a:cubicBezTo>
                <a:cubicBezTo>
                  <a:pt x="5513274" y="1371100"/>
                  <a:pt x="5518376" y="1371829"/>
                  <a:pt x="5523234" y="1372800"/>
                </a:cubicBezTo>
                <a:cubicBezTo>
                  <a:pt x="5531006" y="1374744"/>
                  <a:pt x="5534892" y="1376201"/>
                  <a:pt x="5534892" y="1377172"/>
                </a:cubicBezTo>
                <a:cubicBezTo>
                  <a:pt x="5534892" y="1378144"/>
                  <a:pt x="5535864" y="1383973"/>
                  <a:pt x="5537806" y="1394660"/>
                </a:cubicBezTo>
                <a:lnTo>
                  <a:pt x="5537806" y="1426722"/>
                </a:lnTo>
                <a:lnTo>
                  <a:pt x="5537806" y="1463155"/>
                </a:lnTo>
                <a:cubicBezTo>
                  <a:pt x="5536835" y="1468984"/>
                  <a:pt x="5536350" y="1474813"/>
                  <a:pt x="5536350" y="1480643"/>
                </a:cubicBezTo>
                <a:cubicBezTo>
                  <a:pt x="5536350" y="1486472"/>
                  <a:pt x="5535864" y="1492787"/>
                  <a:pt x="5534892" y="1499588"/>
                </a:cubicBezTo>
                <a:cubicBezTo>
                  <a:pt x="5534892" y="1512218"/>
                  <a:pt x="5534406" y="1520476"/>
                  <a:pt x="5533434" y="1524362"/>
                </a:cubicBezTo>
                <a:cubicBezTo>
                  <a:pt x="5530520" y="1535049"/>
                  <a:pt x="5528576" y="1540879"/>
                  <a:pt x="5527605" y="1541850"/>
                </a:cubicBezTo>
                <a:cubicBezTo>
                  <a:pt x="5525662" y="1542822"/>
                  <a:pt x="5522019" y="1543793"/>
                  <a:pt x="5516676" y="1544765"/>
                </a:cubicBezTo>
                <a:cubicBezTo>
                  <a:pt x="5511332" y="1545736"/>
                  <a:pt x="5504774" y="1546708"/>
                  <a:pt x="5497001" y="1547679"/>
                </a:cubicBezTo>
                <a:cubicBezTo>
                  <a:pt x="5489229" y="1548651"/>
                  <a:pt x="5481213" y="1549380"/>
                  <a:pt x="5472956" y="1549866"/>
                </a:cubicBezTo>
                <a:cubicBezTo>
                  <a:pt x="5464698" y="1550351"/>
                  <a:pt x="5456196" y="1550594"/>
                  <a:pt x="5447452" y="1550594"/>
                </a:cubicBezTo>
                <a:cubicBezTo>
                  <a:pt x="5438708" y="1550594"/>
                  <a:pt x="5430207" y="1550351"/>
                  <a:pt x="5421950" y="1549866"/>
                </a:cubicBezTo>
                <a:cubicBezTo>
                  <a:pt x="5413691" y="1549380"/>
                  <a:pt x="5405676" y="1548651"/>
                  <a:pt x="5397903" y="1547679"/>
                </a:cubicBezTo>
                <a:cubicBezTo>
                  <a:pt x="5391102" y="1546708"/>
                  <a:pt x="5385030" y="1545494"/>
                  <a:pt x="5379687" y="1544036"/>
                </a:cubicBezTo>
                <a:cubicBezTo>
                  <a:pt x="5374343" y="1542579"/>
                  <a:pt x="5370700" y="1540879"/>
                  <a:pt x="5368756" y="1538936"/>
                </a:cubicBezTo>
                <a:cubicBezTo>
                  <a:pt x="5367785" y="1534078"/>
                  <a:pt x="5366813" y="1528491"/>
                  <a:pt x="5365842" y="1522176"/>
                </a:cubicBezTo>
                <a:cubicBezTo>
                  <a:pt x="5364870" y="1515861"/>
                  <a:pt x="5363899" y="1508817"/>
                  <a:pt x="5362928" y="1501045"/>
                </a:cubicBezTo>
                <a:cubicBezTo>
                  <a:pt x="5361956" y="1491330"/>
                  <a:pt x="5361227" y="1482343"/>
                  <a:pt x="5360742" y="1474085"/>
                </a:cubicBezTo>
                <a:cubicBezTo>
                  <a:pt x="5360256" y="1465826"/>
                  <a:pt x="5360013" y="1456840"/>
                  <a:pt x="5360013" y="1447124"/>
                </a:cubicBezTo>
                <a:lnTo>
                  <a:pt x="5360013" y="1378109"/>
                </a:lnTo>
                <a:lnTo>
                  <a:pt x="5378958" y="1371343"/>
                </a:lnTo>
                <a:cubicBezTo>
                  <a:pt x="5387702" y="1368428"/>
                  <a:pt x="5398389" y="1366971"/>
                  <a:pt x="5411019" y="1366971"/>
                </a:cubicBezTo>
                <a:cubicBezTo>
                  <a:pt x="5417820" y="1366000"/>
                  <a:pt x="5424742" y="1365514"/>
                  <a:pt x="5431786" y="1365514"/>
                </a:cubicBezTo>
                <a:close/>
                <a:moveTo>
                  <a:pt x="2284736" y="1365514"/>
                </a:moveTo>
                <a:cubicBezTo>
                  <a:pt x="2291780" y="1365514"/>
                  <a:pt x="2298945" y="1366000"/>
                  <a:pt x="2306232" y="1366971"/>
                </a:cubicBezTo>
                <a:cubicBezTo>
                  <a:pt x="2312061" y="1366971"/>
                  <a:pt x="2318376" y="1367214"/>
                  <a:pt x="2325176" y="1367700"/>
                </a:cubicBezTo>
                <a:cubicBezTo>
                  <a:pt x="2331978" y="1368186"/>
                  <a:pt x="2338292" y="1368428"/>
                  <a:pt x="2344122" y="1368428"/>
                </a:cubicBezTo>
                <a:cubicBezTo>
                  <a:pt x="2349951" y="1369400"/>
                  <a:pt x="2355537" y="1370129"/>
                  <a:pt x="2360881" y="1370615"/>
                </a:cubicBezTo>
                <a:cubicBezTo>
                  <a:pt x="2366225" y="1371100"/>
                  <a:pt x="2371325" y="1371829"/>
                  <a:pt x="2376183" y="1372800"/>
                </a:cubicBezTo>
                <a:cubicBezTo>
                  <a:pt x="2383955" y="1374744"/>
                  <a:pt x="2387842" y="1376201"/>
                  <a:pt x="2387842" y="1377172"/>
                </a:cubicBezTo>
                <a:cubicBezTo>
                  <a:pt x="2387842" y="1378144"/>
                  <a:pt x="2388813" y="1383973"/>
                  <a:pt x="2390756" y="1394660"/>
                </a:cubicBezTo>
                <a:lnTo>
                  <a:pt x="2390756" y="1426722"/>
                </a:lnTo>
                <a:lnTo>
                  <a:pt x="2390756" y="1463155"/>
                </a:lnTo>
                <a:cubicBezTo>
                  <a:pt x="2389785" y="1468984"/>
                  <a:pt x="2389299" y="1474813"/>
                  <a:pt x="2389299" y="1480643"/>
                </a:cubicBezTo>
                <a:cubicBezTo>
                  <a:pt x="2389299" y="1486472"/>
                  <a:pt x="2388813" y="1492787"/>
                  <a:pt x="2387842" y="1499588"/>
                </a:cubicBezTo>
                <a:cubicBezTo>
                  <a:pt x="2387842" y="1512218"/>
                  <a:pt x="2387356" y="1520476"/>
                  <a:pt x="2386384" y="1524362"/>
                </a:cubicBezTo>
                <a:cubicBezTo>
                  <a:pt x="2383470" y="1535049"/>
                  <a:pt x="2381526" y="1540879"/>
                  <a:pt x="2380555" y="1541850"/>
                </a:cubicBezTo>
                <a:cubicBezTo>
                  <a:pt x="2378612" y="1542822"/>
                  <a:pt x="2374969" y="1543793"/>
                  <a:pt x="2369625" y="1544765"/>
                </a:cubicBezTo>
                <a:cubicBezTo>
                  <a:pt x="2364282" y="1545736"/>
                  <a:pt x="2357724" y="1546708"/>
                  <a:pt x="2349951" y="1547679"/>
                </a:cubicBezTo>
                <a:cubicBezTo>
                  <a:pt x="2342179" y="1548651"/>
                  <a:pt x="2334164" y="1549380"/>
                  <a:pt x="2325905" y="1549866"/>
                </a:cubicBezTo>
                <a:cubicBezTo>
                  <a:pt x="2317647" y="1550351"/>
                  <a:pt x="2309146" y="1550594"/>
                  <a:pt x="2300402" y="1550594"/>
                </a:cubicBezTo>
                <a:cubicBezTo>
                  <a:pt x="2291658" y="1550594"/>
                  <a:pt x="2283157" y="1550351"/>
                  <a:pt x="2274899" y="1549866"/>
                </a:cubicBezTo>
                <a:cubicBezTo>
                  <a:pt x="2266641" y="1549380"/>
                  <a:pt x="2258626" y="1548651"/>
                  <a:pt x="2250853" y="1547679"/>
                </a:cubicBezTo>
                <a:cubicBezTo>
                  <a:pt x="2244052" y="1546708"/>
                  <a:pt x="2237980" y="1545494"/>
                  <a:pt x="2232637" y="1544036"/>
                </a:cubicBezTo>
                <a:cubicBezTo>
                  <a:pt x="2227293" y="1542579"/>
                  <a:pt x="2223650" y="1540879"/>
                  <a:pt x="2221707" y="1538936"/>
                </a:cubicBezTo>
                <a:cubicBezTo>
                  <a:pt x="2220735" y="1534078"/>
                  <a:pt x="2219764" y="1528491"/>
                  <a:pt x="2218792" y="1522176"/>
                </a:cubicBezTo>
                <a:cubicBezTo>
                  <a:pt x="2217820" y="1515861"/>
                  <a:pt x="2216849" y="1508817"/>
                  <a:pt x="2215877" y="1501045"/>
                </a:cubicBezTo>
                <a:cubicBezTo>
                  <a:pt x="2214906" y="1491330"/>
                  <a:pt x="2214177" y="1482343"/>
                  <a:pt x="2213691" y="1474085"/>
                </a:cubicBezTo>
                <a:cubicBezTo>
                  <a:pt x="2213206" y="1465826"/>
                  <a:pt x="2212963" y="1456840"/>
                  <a:pt x="2212963" y="1447124"/>
                </a:cubicBezTo>
                <a:lnTo>
                  <a:pt x="2212963" y="1378109"/>
                </a:lnTo>
                <a:lnTo>
                  <a:pt x="2231908" y="1371343"/>
                </a:lnTo>
                <a:cubicBezTo>
                  <a:pt x="2240652" y="1368428"/>
                  <a:pt x="2251339" y="1366971"/>
                  <a:pt x="2263969" y="1366971"/>
                </a:cubicBezTo>
                <a:cubicBezTo>
                  <a:pt x="2270770" y="1366000"/>
                  <a:pt x="2277692" y="1365514"/>
                  <a:pt x="2284736" y="1365514"/>
                </a:cubicBezTo>
                <a:close/>
                <a:moveTo>
                  <a:pt x="2300402" y="619363"/>
                </a:moveTo>
                <a:cubicBezTo>
                  <a:pt x="2294573" y="619363"/>
                  <a:pt x="2290201" y="619849"/>
                  <a:pt x="2287286" y="620821"/>
                </a:cubicBezTo>
                <a:cubicBezTo>
                  <a:pt x="2286315" y="624707"/>
                  <a:pt x="2284857" y="632965"/>
                  <a:pt x="2282914" y="645595"/>
                </a:cubicBezTo>
                <a:cubicBezTo>
                  <a:pt x="2280972" y="658225"/>
                  <a:pt x="2279514" y="671827"/>
                  <a:pt x="2278542" y="686400"/>
                </a:cubicBezTo>
                <a:cubicBezTo>
                  <a:pt x="2277571" y="701945"/>
                  <a:pt x="2276113" y="719433"/>
                  <a:pt x="2274170" y="738864"/>
                </a:cubicBezTo>
                <a:lnTo>
                  <a:pt x="2269798" y="795700"/>
                </a:lnTo>
                <a:cubicBezTo>
                  <a:pt x="2267855" y="818045"/>
                  <a:pt x="2266155" y="841606"/>
                  <a:pt x="2264698" y="866380"/>
                </a:cubicBezTo>
                <a:cubicBezTo>
                  <a:pt x="2263240" y="891155"/>
                  <a:pt x="2261540" y="917144"/>
                  <a:pt x="2259597" y="944347"/>
                </a:cubicBezTo>
                <a:lnTo>
                  <a:pt x="2258140" y="944347"/>
                </a:lnTo>
                <a:cubicBezTo>
                  <a:pt x="2263969" y="946290"/>
                  <a:pt x="2270770" y="947262"/>
                  <a:pt x="2278542" y="947262"/>
                </a:cubicBezTo>
                <a:lnTo>
                  <a:pt x="2307689" y="947262"/>
                </a:lnTo>
                <a:cubicBezTo>
                  <a:pt x="2312546" y="947262"/>
                  <a:pt x="2317404" y="947262"/>
                  <a:pt x="2322262" y="947262"/>
                </a:cubicBezTo>
                <a:cubicBezTo>
                  <a:pt x="2327120" y="947262"/>
                  <a:pt x="2331978" y="946776"/>
                  <a:pt x="2336835" y="945804"/>
                </a:cubicBezTo>
                <a:cubicBezTo>
                  <a:pt x="2346551" y="943861"/>
                  <a:pt x="2353351" y="942404"/>
                  <a:pt x="2357238" y="941432"/>
                </a:cubicBezTo>
                <a:cubicBezTo>
                  <a:pt x="2356266" y="933660"/>
                  <a:pt x="2355537" y="924187"/>
                  <a:pt x="2355052" y="913014"/>
                </a:cubicBezTo>
                <a:cubicBezTo>
                  <a:pt x="2354566" y="901842"/>
                  <a:pt x="2353351" y="888483"/>
                  <a:pt x="2351409" y="872938"/>
                </a:cubicBezTo>
                <a:cubicBezTo>
                  <a:pt x="2349466" y="857393"/>
                  <a:pt x="2347765" y="841606"/>
                  <a:pt x="2346308" y="825575"/>
                </a:cubicBezTo>
                <a:cubicBezTo>
                  <a:pt x="2344851" y="809544"/>
                  <a:pt x="2343150" y="793271"/>
                  <a:pt x="2341207" y="776755"/>
                </a:cubicBezTo>
                <a:cubicBezTo>
                  <a:pt x="2339264" y="760238"/>
                  <a:pt x="2337078" y="743965"/>
                  <a:pt x="2334649" y="727934"/>
                </a:cubicBezTo>
                <a:cubicBezTo>
                  <a:pt x="2332221" y="711904"/>
                  <a:pt x="2330034" y="696602"/>
                  <a:pt x="2328091" y="682028"/>
                </a:cubicBezTo>
                <a:cubicBezTo>
                  <a:pt x="2324205" y="652882"/>
                  <a:pt x="2321291" y="632479"/>
                  <a:pt x="2319347" y="620821"/>
                </a:cubicBezTo>
                <a:cubicBezTo>
                  <a:pt x="2318376" y="619849"/>
                  <a:pt x="2315461" y="619363"/>
                  <a:pt x="2310603" y="619363"/>
                </a:cubicBezTo>
                <a:close/>
                <a:moveTo>
                  <a:pt x="1367733" y="572729"/>
                </a:moveTo>
                <a:cubicBezTo>
                  <a:pt x="1352189" y="572729"/>
                  <a:pt x="1340045" y="575644"/>
                  <a:pt x="1331301" y="581473"/>
                </a:cubicBezTo>
                <a:cubicBezTo>
                  <a:pt x="1327415" y="587302"/>
                  <a:pt x="1324499" y="604304"/>
                  <a:pt x="1322557" y="632479"/>
                </a:cubicBezTo>
                <a:cubicBezTo>
                  <a:pt x="1321585" y="646081"/>
                  <a:pt x="1321099" y="661140"/>
                  <a:pt x="1321099" y="677656"/>
                </a:cubicBezTo>
                <a:cubicBezTo>
                  <a:pt x="1321099" y="694173"/>
                  <a:pt x="1321099" y="712146"/>
                  <a:pt x="1321099" y="731578"/>
                </a:cubicBezTo>
                <a:cubicBezTo>
                  <a:pt x="1321099" y="786956"/>
                  <a:pt x="1322557" y="842577"/>
                  <a:pt x="1325471" y="898441"/>
                </a:cubicBezTo>
                <a:cubicBezTo>
                  <a:pt x="1328385" y="954305"/>
                  <a:pt x="1333243" y="1009927"/>
                  <a:pt x="1340045" y="1065305"/>
                </a:cubicBezTo>
                <a:cubicBezTo>
                  <a:pt x="1342959" y="1090565"/>
                  <a:pt x="1344903" y="1103681"/>
                  <a:pt x="1345873" y="1104653"/>
                </a:cubicBezTo>
                <a:lnTo>
                  <a:pt x="1389594" y="1104653"/>
                </a:lnTo>
                <a:cubicBezTo>
                  <a:pt x="1390565" y="1102710"/>
                  <a:pt x="1391294" y="1098581"/>
                  <a:pt x="1391779" y="1092265"/>
                </a:cubicBezTo>
                <a:cubicBezTo>
                  <a:pt x="1392265" y="1085950"/>
                  <a:pt x="1393479" y="1077449"/>
                  <a:pt x="1395422" y="1066762"/>
                </a:cubicBezTo>
                <a:cubicBezTo>
                  <a:pt x="1402223" y="1011384"/>
                  <a:pt x="1407081" y="955763"/>
                  <a:pt x="1409996" y="899898"/>
                </a:cubicBezTo>
                <a:cubicBezTo>
                  <a:pt x="1412911" y="844034"/>
                  <a:pt x="1414368" y="787927"/>
                  <a:pt x="1414368" y="731578"/>
                </a:cubicBezTo>
                <a:cubicBezTo>
                  <a:pt x="1414368" y="712146"/>
                  <a:pt x="1414368" y="694173"/>
                  <a:pt x="1414368" y="677656"/>
                </a:cubicBezTo>
                <a:cubicBezTo>
                  <a:pt x="1414368" y="661140"/>
                  <a:pt x="1413882" y="646081"/>
                  <a:pt x="1412911" y="632479"/>
                </a:cubicBezTo>
                <a:cubicBezTo>
                  <a:pt x="1410967" y="604304"/>
                  <a:pt x="1408053" y="587302"/>
                  <a:pt x="1404166" y="581473"/>
                </a:cubicBezTo>
                <a:cubicBezTo>
                  <a:pt x="1395422" y="575644"/>
                  <a:pt x="1383278" y="572729"/>
                  <a:pt x="1367733" y="572729"/>
                </a:cubicBezTo>
                <a:close/>
                <a:moveTo>
                  <a:pt x="5456196" y="569814"/>
                </a:moveTo>
                <a:cubicBezTo>
                  <a:pt x="5440651" y="569814"/>
                  <a:pt x="5428507" y="572729"/>
                  <a:pt x="5419764" y="578558"/>
                </a:cubicBezTo>
                <a:cubicBezTo>
                  <a:pt x="5415877" y="584388"/>
                  <a:pt x="5412962" y="601390"/>
                  <a:pt x="5411019" y="629565"/>
                </a:cubicBezTo>
                <a:cubicBezTo>
                  <a:pt x="5410048" y="643166"/>
                  <a:pt x="5409562" y="658225"/>
                  <a:pt x="5409562" y="674742"/>
                </a:cubicBezTo>
                <a:cubicBezTo>
                  <a:pt x="5409562" y="691258"/>
                  <a:pt x="5409562" y="709232"/>
                  <a:pt x="5409562" y="728663"/>
                </a:cubicBezTo>
                <a:cubicBezTo>
                  <a:pt x="5409562" y="748094"/>
                  <a:pt x="5409804" y="767768"/>
                  <a:pt x="5410290" y="787684"/>
                </a:cubicBezTo>
                <a:cubicBezTo>
                  <a:pt x="5410776" y="807601"/>
                  <a:pt x="5411504" y="828732"/>
                  <a:pt x="5412476" y="851078"/>
                </a:cubicBezTo>
                <a:cubicBezTo>
                  <a:pt x="5413448" y="873424"/>
                  <a:pt x="5414420" y="894312"/>
                  <a:pt x="5415391" y="913743"/>
                </a:cubicBezTo>
                <a:cubicBezTo>
                  <a:pt x="5416362" y="933174"/>
                  <a:pt x="5417820" y="952119"/>
                  <a:pt x="5419764" y="970579"/>
                </a:cubicBezTo>
                <a:cubicBezTo>
                  <a:pt x="5422678" y="1006526"/>
                  <a:pt x="5425592" y="1037130"/>
                  <a:pt x="5428507" y="1062390"/>
                </a:cubicBezTo>
                <a:cubicBezTo>
                  <a:pt x="5431422" y="1087651"/>
                  <a:pt x="5433365" y="1100766"/>
                  <a:pt x="5434336" y="1101738"/>
                </a:cubicBezTo>
                <a:lnTo>
                  <a:pt x="5478498" y="1101738"/>
                </a:lnTo>
                <a:lnTo>
                  <a:pt x="5478967" y="1100190"/>
                </a:lnTo>
                <a:cubicBezTo>
                  <a:pt x="5480060" y="1094907"/>
                  <a:pt x="5481699" y="1082793"/>
                  <a:pt x="5483886" y="1063848"/>
                </a:cubicBezTo>
                <a:cubicBezTo>
                  <a:pt x="5486800" y="1038587"/>
                  <a:pt x="5489715" y="1007983"/>
                  <a:pt x="5492630" y="972036"/>
                </a:cubicBezTo>
                <a:cubicBezTo>
                  <a:pt x="5494572" y="953577"/>
                  <a:pt x="5496030" y="934389"/>
                  <a:pt x="5497001" y="914472"/>
                </a:cubicBezTo>
                <a:cubicBezTo>
                  <a:pt x="5497972" y="894555"/>
                  <a:pt x="5498944" y="873424"/>
                  <a:pt x="5499916" y="851078"/>
                </a:cubicBezTo>
                <a:cubicBezTo>
                  <a:pt x="5500888" y="828732"/>
                  <a:pt x="5501616" y="807601"/>
                  <a:pt x="5502102" y="787684"/>
                </a:cubicBezTo>
                <a:cubicBezTo>
                  <a:pt x="5502588" y="767768"/>
                  <a:pt x="5502830" y="748094"/>
                  <a:pt x="5502830" y="728663"/>
                </a:cubicBezTo>
                <a:cubicBezTo>
                  <a:pt x="5502830" y="709232"/>
                  <a:pt x="5502830" y="691258"/>
                  <a:pt x="5502830" y="674742"/>
                </a:cubicBezTo>
                <a:cubicBezTo>
                  <a:pt x="5502830" y="658225"/>
                  <a:pt x="5502344" y="643166"/>
                  <a:pt x="5501374" y="629565"/>
                </a:cubicBezTo>
                <a:cubicBezTo>
                  <a:pt x="5499430" y="601390"/>
                  <a:pt x="5496515" y="584388"/>
                  <a:pt x="5492630" y="578558"/>
                </a:cubicBezTo>
                <a:cubicBezTo>
                  <a:pt x="5483886" y="572729"/>
                  <a:pt x="5471741" y="569814"/>
                  <a:pt x="5456196" y="569814"/>
                </a:cubicBezTo>
                <a:close/>
                <a:moveTo>
                  <a:pt x="4465910" y="558156"/>
                </a:moveTo>
                <a:cubicBezTo>
                  <a:pt x="4462024" y="558156"/>
                  <a:pt x="4459110" y="558642"/>
                  <a:pt x="4457167" y="559613"/>
                </a:cubicBezTo>
                <a:cubicBezTo>
                  <a:pt x="4453280" y="560585"/>
                  <a:pt x="4450366" y="562042"/>
                  <a:pt x="4448422" y="563985"/>
                </a:cubicBezTo>
                <a:lnTo>
                  <a:pt x="4445508" y="569814"/>
                </a:lnTo>
                <a:cubicBezTo>
                  <a:pt x="4445508" y="574672"/>
                  <a:pt x="4445508" y="580016"/>
                  <a:pt x="4445508" y="585845"/>
                </a:cubicBezTo>
                <a:cubicBezTo>
                  <a:pt x="4445508" y="591674"/>
                  <a:pt x="4445022" y="597989"/>
                  <a:pt x="4444051" y="604790"/>
                </a:cubicBezTo>
                <a:cubicBezTo>
                  <a:pt x="4443079" y="610619"/>
                  <a:pt x="4442594" y="616935"/>
                  <a:pt x="4442594" y="623735"/>
                </a:cubicBezTo>
                <a:cubicBezTo>
                  <a:pt x="4442594" y="630536"/>
                  <a:pt x="4442594" y="637823"/>
                  <a:pt x="4442594" y="645595"/>
                </a:cubicBezTo>
                <a:cubicBezTo>
                  <a:pt x="4442594" y="653368"/>
                  <a:pt x="4442594" y="661626"/>
                  <a:pt x="4442594" y="670370"/>
                </a:cubicBezTo>
                <a:cubicBezTo>
                  <a:pt x="4442594" y="679114"/>
                  <a:pt x="4442108" y="688344"/>
                  <a:pt x="4441136" y="698059"/>
                </a:cubicBezTo>
                <a:cubicBezTo>
                  <a:pt x="4460566" y="700974"/>
                  <a:pt x="4472226" y="704374"/>
                  <a:pt x="4476112" y="708260"/>
                </a:cubicBezTo>
                <a:cubicBezTo>
                  <a:pt x="4480970" y="712146"/>
                  <a:pt x="4483884" y="725262"/>
                  <a:pt x="4484856" y="747608"/>
                </a:cubicBezTo>
                <a:cubicBezTo>
                  <a:pt x="4485828" y="758295"/>
                  <a:pt x="4486314" y="769225"/>
                  <a:pt x="4486314" y="780398"/>
                </a:cubicBezTo>
                <a:cubicBezTo>
                  <a:pt x="4486314" y="791571"/>
                  <a:pt x="4486314" y="802986"/>
                  <a:pt x="4486314" y="814645"/>
                </a:cubicBezTo>
                <a:cubicBezTo>
                  <a:pt x="4486314" y="837962"/>
                  <a:pt x="4484856" y="859822"/>
                  <a:pt x="4481941" y="880225"/>
                </a:cubicBezTo>
                <a:cubicBezTo>
                  <a:pt x="4479026" y="899656"/>
                  <a:pt x="4476112" y="910343"/>
                  <a:pt x="4473198" y="912286"/>
                </a:cubicBezTo>
                <a:cubicBezTo>
                  <a:pt x="4471254" y="914229"/>
                  <a:pt x="4458138" y="916658"/>
                  <a:pt x="4433850" y="919572"/>
                </a:cubicBezTo>
                <a:lnTo>
                  <a:pt x="4433850" y="993896"/>
                </a:lnTo>
                <a:lnTo>
                  <a:pt x="4433850" y="1056561"/>
                </a:lnTo>
                <a:lnTo>
                  <a:pt x="4433850" y="1104653"/>
                </a:lnTo>
                <a:cubicBezTo>
                  <a:pt x="4433850" y="1116311"/>
                  <a:pt x="4434821" y="1125055"/>
                  <a:pt x="4436764" y="1130885"/>
                </a:cubicBezTo>
                <a:cubicBezTo>
                  <a:pt x="4439679" y="1131856"/>
                  <a:pt x="4445508" y="1133313"/>
                  <a:pt x="4454252" y="1135257"/>
                </a:cubicBezTo>
                <a:cubicBezTo>
                  <a:pt x="4462996" y="1137200"/>
                  <a:pt x="4468340" y="1137200"/>
                  <a:pt x="4470282" y="1135257"/>
                </a:cubicBezTo>
                <a:cubicBezTo>
                  <a:pt x="4475140" y="1123598"/>
                  <a:pt x="4481456" y="1102710"/>
                  <a:pt x="4489228" y="1072592"/>
                </a:cubicBezTo>
                <a:cubicBezTo>
                  <a:pt x="4493114" y="1058018"/>
                  <a:pt x="4496514" y="1042473"/>
                  <a:pt x="4499429" y="1025957"/>
                </a:cubicBezTo>
                <a:cubicBezTo>
                  <a:pt x="4502344" y="1009441"/>
                  <a:pt x="4505258" y="991953"/>
                  <a:pt x="4508173" y="973493"/>
                </a:cubicBezTo>
                <a:cubicBezTo>
                  <a:pt x="4511088" y="955034"/>
                  <a:pt x="4513760" y="936089"/>
                  <a:pt x="4516188" y="916658"/>
                </a:cubicBezTo>
                <a:cubicBezTo>
                  <a:pt x="4518618" y="897227"/>
                  <a:pt x="4520803" y="877310"/>
                  <a:pt x="4522746" y="856907"/>
                </a:cubicBezTo>
                <a:cubicBezTo>
                  <a:pt x="4524690" y="836505"/>
                  <a:pt x="4526146" y="816588"/>
                  <a:pt x="4527118" y="797157"/>
                </a:cubicBezTo>
                <a:cubicBezTo>
                  <a:pt x="4528090" y="777726"/>
                  <a:pt x="4528576" y="758295"/>
                  <a:pt x="4528576" y="738864"/>
                </a:cubicBezTo>
                <a:cubicBezTo>
                  <a:pt x="4528576" y="693201"/>
                  <a:pt x="4524690" y="652396"/>
                  <a:pt x="4516917" y="616449"/>
                </a:cubicBezTo>
                <a:cubicBezTo>
                  <a:pt x="4510116" y="582445"/>
                  <a:pt x="4497000" y="563499"/>
                  <a:pt x="4477569" y="559613"/>
                </a:cubicBezTo>
                <a:cubicBezTo>
                  <a:pt x="4474655" y="558642"/>
                  <a:pt x="4470768" y="558156"/>
                  <a:pt x="4465910" y="558156"/>
                </a:cubicBezTo>
                <a:close/>
                <a:moveTo>
                  <a:pt x="4105951" y="380362"/>
                </a:moveTo>
                <a:lnTo>
                  <a:pt x="4105818" y="383370"/>
                </a:lnTo>
                <a:lnTo>
                  <a:pt x="4098665" y="386191"/>
                </a:lnTo>
                <a:close/>
                <a:moveTo>
                  <a:pt x="6710934" y="292923"/>
                </a:moveTo>
                <a:cubicBezTo>
                  <a:pt x="6751739" y="292923"/>
                  <a:pt x="6776514" y="297295"/>
                  <a:pt x="6785257" y="306039"/>
                </a:cubicBezTo>
                <a:cubicBezTo>
                  <a:pt x="6794002" y="316726"/>
                  <a:pt x="6801288" y="344901"/>
                  <a:pt x="6807117" y="390563"/>
                </a:cubicBezTo>
                <a:cubicBezTo>
                  <a:pt x="6819747" y="487718"/>
                  <a:pt x="6827520" y="584873"/>
                  <a:pt x="6830434" y="682028"/>
                </a:cubicBezTo>
                <a:cubicBezTo>
                  <a:pt x="6833349" y="779183"/>
                  <a:pt x="6834807" y="876338"/>
                  <a:pt x="6834807" y="973493"/>
                </a:cubicBezTo>
                <a:lnTo>
                  <a:pt x="6834807" y="1079878"/>
                </a:lnTo>
                <a:cubicBezTo>
                  <a:pt x="6834807" y="1084736"/>
                  <a:pt x="6834564" y="1096880"/>
                  <a:pt x="6834078" y="1116311"/>
                </a:cubicBezTo>
                <a:cubicBezTo>
                  <a:pt x="6833592" y="1135742"/>
                  <a:pt x="6832863" y="1156145"/>
                  <a:pt x="6831892" y="1177519"/>
                </a:cubicBezTo>
                <a:cubicBezTo>
                  <a:pt x="6830920" y="1198893"/>
                  <a:pt x="6829706" y="1218567"/>
                  <a:pt x="6828248" y="1236541"/>
                </a:cubicBezTo>
                <a:cubicBezTo>
                  <a:pt x="6826791" y="1254514"/>
                  <a:pt x="6825091" y="1264473"/>
                  <a:pt x="6823148" y="1266416"/>
                </a:cubicBezTo>
                <a:cubicBezTo>
                  <a:pt x="6812460" y="1277103"/>
                  <a:pt x="6796188" y="1287790"/>
                  <a:pt x="6774327" y="1298477"/>
                </a:cubicBezTo>
                <a:cubicBezTo>
                  <a:pt x="6752468" y="1309164"/>
                  <a:pt x="6728908" y="1318637"/>
                  <a:pt x="6703647" y="1326895"/>
                </a:cubicBezTo>
                <a:cubicBezTo>
                  <a:pt x="6678387" y="1335153"/>
                  <a:pt x="6653370" y="1341954"/>
                  <a:pt x="6628595" y="1347297"/>
                </a:cubicBezTo>
                <a:cubicBezTo>
                  <a:pt x="6603820" y="1352641"/>
                  <a:pt x="6582690" y="1355313"/>
                  <a:pt x="6565202" y="1355313"/>
                </a:cubicBezTo>
                <a:cubicBezTo>
                  <a:pt x="6548685" y="1355313"/>
                  <a:pt x="6529739" y="1346811"/>
                  <a:pt x="6508366" y="1329809"/>
                </a:cubicBezTo>
                <a:cubicBezTo>
                  <a:pt x="6486992" y="1312807"/>
                  <a:pt x="6465617" y="1292891"/>
                  <a:pt x="6444243" y="1270059"/>
                </a:cubicBezTo>
                <a:cubicBezTo>
                  <a:pt x="6422870" y="1247228"/>
                  <a:pt x="6403196" y="1223668"/>
                  <a:pt x="6385222" y="1199379"/>
                </a:cubicBezTo>
                <a:cubicBezTo>
                  <a:pt x="6367248" y="1175090"/>
                  <a:pt x="6352918" y="1155659"/>
                  <a:pt x="6342230" y="1141086"/>
                </a:cubicBezTo>
                <a:cubicBezTo>
                  <a:pt x="6318913" y="1109025"/>
                  <a:pt x="6299968" y="1084250"/>
                  <a:pt x="6285395" y="1066762"/>
                </a:cubicBezTo>
                <a:cubicBezTo>
                  <a:pt x="6287338" y="1082307"/>
                  <a:pt x="6288796" y="1102710"/>
                  <a:pt x="6289767" y="1127970"/>
                </a:cubicBezTo>
                <a:lnTo>
                  <a:pt x="6294139" y="1202293"/>
                </a:lnTo>
                <a:cubicBezTo>
                  <a:pt x="6295110" y="1214924"/>
                  <a:pt x="6295596" y="1226825"/>
                  <a:pt x="6295596" y="1237998"/>
                </a:cubicBezTo>
                <a:cubicBezTo>
                  <a:pt x="6295596" y="1249171"/>
                  <a:pt x="6295596" y="1260101"/>
                  <a:pt x="6295596" y="1270788"/>
                </a:cubicBezTo>
                <a:cubicBezTo>
                  <a:pt x="6295596" y="1291190"/>
                  <a:pt x="6294139" y="1304306"/>
                  <a:pt x="6291224" y="1310136"/>
                </a:cubicBezTo>
                <a:cubicBezTo>
                  <a:pt x="6284423" y="1314993"/>
                  <a:pt x="6273736" y="1318879"/>
                  <a:pt x="6259163" y="1321794"/>
                </a:cubicBezTo>
                <a:cubicBezTo>
                  <a:pt x="6244590" y="1324709"/>
                  <a:pt x="6228802" y="1326895"/>
                  <a:pt x="6211800" y="1328352"/>
                </a:cubicBezTo>
                <a:cubicBezTo>
                  <a:pt x="6194798" y="1329809"/>
                  <a:pt x="6178524" y="1330538"/>
                  <a:pt x="6162980" y="1330538"/>
                </a:cubicBezTo>
                <a:cubicBezTo>
                  <a:pt x="6147435" y="1330538"/>
                  <a:pt x="6135291" y="1330538"/>
                  <a:pt x="6126546" y="1330538"/>
                </a:cubicBezTo>
                <a:cubicBezTo>
                  <a:pt x="6120717" y="1330538"/>
                  <a:pt x="6110758" y="1330295"/>
                  <a:pt x="6096672" y="1329809"/>
                </a:cubicBezTo>
                <a:cubicBezTo>
                  <a:pt x="6082584" y="1329324"/>
                  <a:pt x="6067525" y="1328595"/>
                  <a:pt x="6051494" y="1327623"/>
                </a:cubicBezTo>
                <a:cubicBezTo>
                  <a:pt x="6035464" y="1326652"/>
                  <a:pt x="6020648" y="1325195"/>
                  <a:pt x="6007046" y="1323251"/>
                </a:cubicBezTo>
                <a:cubicBezTo>
                  <a:pt x="5993444" y="1321308"/>
                  <a:pt x="5984700" y="1318394"/>
                  <a:pt x="5980814" y="1314508"/>
                </a:cubicBezTo>
                <a:cubicBezTo>
                  <a:pt x="5975956" y="1272731"/>
                  <a:pt x="5972313" y="1231440"/>
                  <a:pt x="5969884" y="1190635"/>
                </a:cubicBezTo>
                <a:cubicBezTo>
                  <a:pt x="5967456" y="1149830"/>
                  <a:pt x="5965270" y="1108539"/>
                  <a:pt x="5963326" y="1066762"/>
                </a:cubicBezTo>
                <a:cubicBezTo>
                  <a:pt x="5961383" y="1020128"/>
                  <a:pt x="5959925" y="973979"/>
                  <a:pt x="5958954" y="928316"/>
                </a:cubicBezTo>
                <a:cubicBezTo>
                  <a:pt x="5957983" y="882653"/>
                  <a:pt x="5957497" y="836505"/>
                  <a:pt x="5957497" y="789870"/>
                </a:cubicBezTo>
                <a:lnTo>
                  <a:pt x="5957497" y="641223"/>
                </a:lnTo>
                <a:cubicBezTo>
                  <a:pt x="5957497" y="617906"/>
                  <a:pt x="5957739" y="595803"/>
                  <a:pt x="5958225" y="574915"/>
                </a:cubicBezTo>
                <a:cubicBezTo>
                  <a:pt x="5958711" y="554027"/>
                  <a:pt x="5959440" y="534353"/>
                  <a:pt x="5960411" y="515893"/>
                </a:cubicBezTo>
                <a:cubicBezTo>
                  <a:pt x="5961383" y="494519"/>
                  <a:pt x="5962112" y="474360"/>
                  <a:pt x="5962598" y="455414"/>
                </a:cubicBezTo>
                <a:cubicBezTo>
                  <a:pt x="5963084" y="436469"/>
                  <a:pt x="5963326" y="418738"/>
                  <a:pt x="5963326" y="402222"/>
                </a:cubicBezTo>
                <a:lnTo>
                  <a:pt x="5964784" y="400765"/>
                </a:lnTo>
                <a:cubicBezTo>
                  <a:pt x="5978385" y="391049"/>
                  <a:pt x="5995630" y="380605"/>
                  <a:pt x="6016518" y="369432"/>
                </a:cubicBezTo>
                <a:cubicBezTo>
                  <a:pt x="6037407" y="358259"/>
                  <a:pt x="6059996" y="348058"/>
                  <a:pt x="6084284" y="338828"/>
                </a:cubicBezTo>
                <a:cubicBezTo>
                  <a:pt x="6108573" y="329599"/>
                  <a:pt x="6132376" y="321826"/>
                  <a:pt x="6155693" y="315511"/>
                </a:cubicBezTo>
                <a:cubicBezTo>
                  <a:pt x="6179010" y="309196"/>
                  <a:pt x="6199413" y="306039"/>
                  <a:pt x="6216901" y="306039"/>
                </a:cubicBezTo>
                <a:cubicBezTo>
                  <a:pt x="6221759" y="306039"/>
                  <a:pt x="6229045" y="307010"/>
                  <a:pt x="6238761" y="308953"/>
                </a:cubicBezTo>
                <a:cubicBezTo>
                  <a:pt x="6245561" y="310896"/>
                  <a:pt x="6253091" y="317940"/>
                  <a:pt x="6261349" y="330084"/>
                </a:cubicBezTo>
                <a:cubicBezTo>
                  <a:pt x="6269607" y="342229"/>
                  <a:pt x="6277866" y="355588"/>
                  <a:pt x="6286124" y="370161"/>
                </a:cubicBezTo>
                <a:cubicBezTo>
                  <a:pt x="6294382" y="384734"/>
                  <a:pt x="6301668" y="399064"/>
                  <a:pt x="6307984" y="413152"/>
                </a:cubicBezTo>
                <a:cubicBezTo>
                  <a:pt x="6314299" y="427239"/>
                  <a:pt x="6318913" y="437198"/>
                  <a:pt x="6321828" y="443027"/>
                </a:cubicBezTo>
                <a:cubicBezTo>
                  <a:pt x="6329601" y="461487"/>
                  <a:pt x="6337859" y="480432"/>
                  <a:pt x="6346603" y="499863"/>
                </a:cubicBezTo>
                <a:cubicBezTo>
                  <a:pt x="6355346" y="519294"/>
                  <a:pt x="6364091" y="539696"/>
                  <a:pt x="6372834" y="561070"/>
                </a:cubicBezTo>
                <a:cubicBezTo>
                  <a:pt x="6381579" y="582445"/>
                  <a:pt x="6390322" y="603090"/>
                  <a:pt x="6399066" y="623007"/>
                </a:cubicBezTo>
                <a:cubicBezTo>
                  <a:pt x="6407810" y="642924"/>
                  <a:pt x="6416068" y="662597"/>
                  <a:pt x="6423841" y="682028"/>
                </a:cubicBezTo>
                <a:cubicBezTo>
                  <a:pt x="6431613" y="701459"/>
                  <a:pt x="6439142" y="719433"/>
                  <a:pt x="6446429" y="735949"/>
                </a:cubicBezTo>
                <a:cubicBezTo>
                  <a:pt x="6453716" y="752466"/>
                  <a:pt x="6460760" y="767525"/>
                  <a:pt x="6467561" y="781127"/>
                </a:cubicBezTo>
                <a:cubicBezTo>
                  <a:pt x="6481163" y="810273"/>
                  <a:pt x="6491364" y="828732"/>
                  <a:pt x="6498164" y="836505"/>
                </a:cubicBezTo>
                <a:cubicBezTo>
                  <a:pt x="6497193" y="825818"/>
                  <a:pt x="6496221" y="813188"/>
                  <a:pt x="6495250" y="798614"/>
                </a:cubicBezTo>
                <a:cubicBezTo>
                  <a:pt x="6494279" y="784041"/>
                  <a:pt x="6492821" y="768011"/>
                  <a:pt x="6490878" y="750523"/>
                </a:cubicBezTo>
                <a:cubicBezTo>
                  <a:pt x="6488934" y="733035"/>
                  <a:pt x="6487477" y="714818"/>
                  <a:pt x="6486506" y="695873"/>
                </a:cubicBezTo>
                <a:cubicBezTo>
                  <a:pt x="6485534" y="676928"/>
                  <a:pt x="6484077" y="657740"/>
                  <a:pt x="6482134" y="638309"/>
                </a:cubicBezTo>
                <a:lnTo>
                  <a:pt x="6473390" y="520265"/>
                </a:lnTo>
                <a:cubicBezTo>
                  <a:pt x="6470475" y="480432"/>
                  <a:pt x="6469018" y="446913"/>
                  <a:pt x="6469018" y="419710"/>
                </a:cubicBezTo>
                <a:cubicBezTo>
                  <a:pt x="6469018" y="386677"/>
                  <a:pt x="6471446" y="363846"/>
                  <a:pt x="6476305" y="351216"/>
                </a:cubicBezTo>
                <a:cubicBezTo>
                  <a:pt x="6510309" y="332756"/>
                  <a:pt x="6548200" y="318426"/>
                  <a:pt x="6589976" y="308225"/>
                </a:cubicBezTo>
                <a:cubicBezTo>
                  <a:pt x="6631752" y="298023"/>
                  <a:pt x="6672072" y="292923"/>
                  <a:pt x="6710934" y="292923"/>
                </a:cubicBezTo>
                <a:close/>
                <a:moveTo>
                  <a:pt x="4528576" y="292923"/>
                </a:moveTo>
                <a:cubicBezTo>
                  <a:pt x="4590754" y="292923"/>
                  <a:pt x="4647591" y="299238"/>
                  <a:pt x="4699082" y="311868"/>
                </a:cubicBezTo>
                <a:cubicBezTo>
                  <a:pt x="4752518" y="324498"/>
                  <a:pt x="4799638" y="346358"/>
                  <a:pt x="4840443" y="377448"/>
                </a:cubicBezTo>
                <a:cubicBezTo>
                  <a:pt x="4881248" y="407566"/>
                  <a:pt x="4913310" y="448371"/>
                  <a:pt x="4936626" y="499863"/>
                </a:cubicBezTo>
                <a:cubicBezTo>
                  <a:pt x="4959944" y="550383"/>
                  <a:pt x="4971602" y="614506"/>
                  <a:pt x="4971602" y="692230"/>
                </a:cubicBezTo>
                <a:cubicBezTo>
                  <a:pt x="4971602" y="768982"/>
                  <a:pt x="4962858" y="837962"/>
                  <a:pt x="4945370" y="899170"/>
                </a:cubicBezTo>
                <a:cubicBezTo>
                  <a:pt x="4927882" y="960378"/>
                  <a:pt x="4906022" y="1014299"/>
                  <a:pt x="4879790" y="1060933"/>
                </a:cubicBezTo>
                <a:cubicBezTo>
                  <a:pt x="4853559" y="1107567"/>
                  <a:pt x="4824412" y="1148372"/>
                  <a:pt x="4792351" y="1183348"/>
                </a:cubicBezTo>
                <a:cubicBezTo>
                  <a:pt x="4760290" y="1218324"/>
                  <a:pt x="4730658" y="1246499"/>
                  <a:pt x="4703455" y="1267873"/>
                </a:cubicBezTo>
                <a:cubicBezTo>
                  <a:pt x="4675280" y="1290219"/>
                  <a:pt x="4651476" y="1306249"/>
                  <a:pt x="4632046" y="1315965"/>
                </a:cubicBezTo>
                <a:cubicBezTo>
                  <a:pt x="4610672" y="1326652"/>
                  <a:pt x="4598527" y="1332481"/>
                  <a:pt x="4595612" y="1333453"/>
                </a:cubicBezTo>
                <a:cubicBezTo>
                  <a:pt x="4567438" y="1334424"/>
                  <a:pt x="4539506" y="1334910"/>
                  <a:pt x="4511816" y="1334910"/>
                </a:cubicBezTo>
                <a:cubicBezTo>
                  <a:pt x="4484127" y="1334910"/>
                  <a:pt x="4456681" y="1333938"/>
                  <a:pt x="4429478" y="1331995"/>
                </a:cubicBezTo>
                <a:cubicBezTo>
                  <a:pt x="4381872" y="1330052"/>
                  <a:pt x="4332808" y="1325680"/>
                  <a:pt x="4282288" y="1318879"/>
                </a:cubicBezTo>
                <a:cubicBezTo>
                  <a:pt x="4231766" y="1311107"/>
                  <a:pt x="4186590" y="1299449"/>
                  <a:pt x="4146756" y="1283904"/>
                </a:cubicBezTo>
                <a:cubicBezTo>
                  <a:pt x="4137040" y="1226582"/>
                  <a:pt x="4128297" y="1166832"/>
                  <a:pt x="4120524" y="1104653"/>
                </a:cubicBezTo>
                <a:cubicBezTo>
                  <a:pt x="4113724" y="1041502"/>
                  <a:pt x="4107894" y="978837"/>
                  <a:pt x="4103037" y="916658"/>
                </a:cubicBezTo>
                <a:cubicBezTo>
                  <a:pt x="4080691" y="914715"/>
                  <a:pt x="4066604" y="911800"/>
                  <a:pt x="4060774" y="907914"/>
                </a:cubicBezTo>
                <a:cubicBezTo>
                  <a:pt x="4053002" y="903056"/>
                  <a:pt x="4047658" y="889940"/>
                  <a:pt x="4044744" y="868566"/>
                </a:cubicBezTo>
                <a:cubicBezTo>
                  <a:pt x="4041829" y="846220"/>
                  <a:pt x="4040372" y="821932"/>
                  <a:pt x="4040372" y="795700"/>
                </a:cubicBezTo>
                <a:cubicBezTo>
                  <a:pt x="4040372" y="769468"/>
                  <a:pt x="4041829" y="745665"/>
                  <a:pt x="4044744" y="724291"/>
                </a:cubicBezTo>
                <a:cubicBezTo>
                  <a:pt x="4047658" y="702917"/>
                  <a:pt x="4051544" y="689801"/>
                  <a:pt x="4056402" y="684943"/>
                </a:cubicBezTo>
                <a:cubicBezTo>
                  <a:pt x="4060289" y="683000"/>
                  <a:pt x="4074862" y="681543"/>
                  <a:pt x="4100122" y="680571"/>
                </a:cubicBezTo>
                <a:cubicBezTo>
                  <a:pt x="4099150" y="659197"/>
                  <a:pt x="4098665" y="638794"/>
                  <a:pt x="4098665" y="619363"/>
                </a:cubicBezTo>
                <a:cubicBezTo>
                  <a:pt x="4098665" y="599932"/>
                  <a:pt x="4098665" y="580987"/>
                  <a:pt x="4098665" y="562528"/>
                </a:cubicBezTo>
                <a:cubicBezTo>
                  <a:pt x="4098665" y="544068"/>
                  <a:pt x="4098908" y="526823"/>
                  <a:pt x="4099394" y="510793"/>
                </a:cubicBezTo>
                <a:cubicBezTo>
                  <a:pt x="4099879" y="494762"/>
                  <a:pt x="4100608" y="479946"/>
                  <a:pt x="4101580" y="466344"/>
                </a:cubicBezTo>
                <a:cubicBezTo>
                  <a:pt x="4103037" y="440841"/>
                  <a:pt x="4104220" y="418344"/>
                  <a:pt x="4105132" y="398852"/>
                </a:cubicBezTo>
                <a:lnTo>
                  <a:pt x="4105818" y="383370"/>
                </a:lnTo>
                <a:lnTo>
                  <a:pt x="4161694" y="361326"/>
                </a:lnTo>
                <a:cubicBezTo>
                  <a:pt x="4223630" y="338555"/>
                  <a:pt x="4282288" y="322069"/>
                  <a:pt x="4337666" y="311868"/>
                </a:cubicBezTo>
                <a:cubicBezTo>
                  <a:pt x="4374585" y="305067"/>
                  <a:pt x="4408832" y="300209"/>
                  <a:pt x="4440408" y="297295"/>
                </a:cubicBezTo>
                <a:cubicBezTo>
                  <a:pt x="4471983" y="294380"/>
                  <a:pt x="4501372" y="292923"/>
                  <a:pt x="4528576" y="292923"/>
                </a:cubicBezTo>
                <a:close/>
                <a:moveTo>
                  <a:pt x="3099207" y="291465"/>
                </a:moveTo>
                <a:cubicBezTo>
                  <a:pt x="3185674" y="291465"/>
                  <a:pt x="3274815" y="294137"/>
                  <a:pt x="3366626" y="299481"/>
                </a:cubicBezTo>
                <a:cubicBezTo>
                  <a:pt x="3458437" y="304824"/>
                  <a:pt x="3547091" y="315754"/>
                  <a:pt x="3632588" y="332270"/>
                </a:cubicBezTo>
                <a:cubicBezTo>
                  <a:pt x="3672421" y="339071"/>
                  <a:pt x="3694281" y="346358"/>
                  <a:pt x="3698168" y="354130"/>
                </a:cubicBezTo>
                <a:cubicBezTo>
                  <a:pt x="3701083" y="358017"/>
                  <a:pt x="3702539" y="369189"/>
                  <a:pt x="3702539" y="387649"/>
                </a:cubicBezTo>
                <a:cubicBezTo>
                  <a:pt x="3702539" y="405137"/>
                  <a:pt x="3701083" y="426511"/>
                  <a:pt x="3698168" y="451771"/>
                </a:cubicBezTo>
                <a:cubicBezTo>
                  <a:pt x="3695253" y="476060"/>
                  <a:pt x="3692338" y="499377"/>
                  <a:pt x="3689423" y="521723"/>
                </a:cubicBezTo>
                <a:cubicBezTo>
                  <a:pt x="3687480" y="535324"/>
                  <a:pt x="3685781" y="549169"/>
                  <a:pt x="3684323" y="563256"/>
                </a:cubicBezTo>
                <a:cubicBezTo>
                  <a:pt x="3682866" y="577344"/>
                  <a:pt x="3681165" y="591188"/>
                  <a:pt x="3679222" y="604790"/>
                </a:cubicBezTo>
                <a:lnTo>
                  <a:pt x="3676307" y="617906"/>
                </a:lnTo>
                <a:cubicBezTo>
                  <a:pt x="3656877" y="628593"/>
                  <a:pt x="3624330" y="637337"/>
                  <a:pt x="3578667" y="644138"/>
                </a:cubicBezTo>
                <a:cubicBezTo>
                  <a:pt x="3555350" y="648024"/>
                  <a:pt x="3529360" y="652153"/>
                  <a:pt x="3500700" y="656525"/>
                </a:cubicBezTo>
                <a:cubicBezTo>
                  <a:pt x="3472039" y="660897"/>
                  <a:pt x="3440707" y="665512"/>
                  <a:pt x="3406702" y="670370"/>
                </a:cubicBezTo>
                <a:cubicBezTo>
                  <a:pt x="3405731" y="687858"/>
                  <a:pt x="3405002" y="706317"/>
                  <a:pt x="3404516" y="725748"/>
                </a:cubicBezTo>
                <a:cubicBezTo>
                  <a:pt x="3404031" y="745179"/>
                  <a:pt x="3402816" y="766068"/>
                  <a:pt x="3400874" y="788413"/>
                </a:cubicBezTo>
                <a:cubicBezTo>
                  <a:pt x="3397959" y="832133"/>
                  <a:pt x="3395044" y="877310"/>
                  <a:pt x="3392129" y="923944"/>
                </a:cubicBezTo>
                <a:cubicBezTo>
                  <a:pt x="3389214" y="970579"/>
                  <a:pt x="3386300" y="1015756"/>
                  <a:pt x="3383385" y="1059476"/>
                </a:cubicBezTo>
                <a:cubicBezTo>
                  <a:pt x="3380471" y="1103195"/>
                  <a:pt x="3377556" y="1142543"/>
                  <a:pt x="3374641" y="1177519"/>
                </a:cubicBezTo>
                <a:cubicBezTo>
                  <a:pt x="3374641" y="1180434"/>
                  <a:pt x="3373912" y="1187963"/>
                  <a:pt x="3372455" y="1200108"/>
                </a:cubicBezTo>
                <a:cubicBezTo>
                  <a:pt x="3370998" y="1212252"/>
                  <a:pt x="3369541" y="1225368"/>
                  <a:pt x="3368083" y="1239455"/>
                </a:cubicBezTo>
                <a:cubicBezTo>
                  <a:pt x="3366626" y="1253543"/>
                  <a:pt x="3365169" y="1266416"/>
                  <a:pt x="3363711" y="1278074"/>
                </a:cubicBezTo>
                <a:cubicBezTo>
                  <a:pt x="3362254" y="1289733"/>
                  <a:pt x="3361039" y="1296048"/>
                  <a:pt x="3360068" y="1297020"/>
                </a:cubicBezTo>
                <a:cubicBezTo>
                  <a:pt x="3356182" y="1304792"/>
                  <a:pt x="3342823" y="1311593"/>
                  <a:pt x="3319992" y="1317422"/>
                </a:cubicBezTo>
                <a:cubicBezTo>
                  <a:pt x="3297160" y="1323251"/>
                  <a:pt x="3271900" y="1327866"/>
                  <a:pt x="3244211" y="1331267"/>
                </a:cubicBezTo>
                <a:cubicBezTo>
                  <a:pt x="3216521" y="1334667"/>
                  <a:pt x="3190047" y="1337096"/>
                  <a:pt x="3164787" y="1338553"/>
                </a:cubicBezTo>
                <a:cubicBezTo>
                  <a:pt x="3139526" y="1340011"/>
                  <a:pt x="3121552" y="1340739"/>
                  <a:pt x="3110866" y="1340739"/>
                </a:cubicBezTo>
                <a:cubicBezTo>
                  <a:pt x="3106007" y="1340739"/>
                  <a:pt x="3098721" y="1339768"/>
                  <a:pt x="3089005" y="1337825"/>
                </a:cubicBezTo>
                <a:cubicBezTo>
                  <a:pt x="3082205" y="1314508"/>
                  <a:pt x="3076376" y="1283904"/>
                  <a:pt x="3071517" y="1246013"/>
                </a:cubicBezTo>
                <a:cubicBezTo>
                  <a:pt x="3063745" y="1178005"/>
                  <a:pt x="3058887" y="1109996"/>
                  <a:pt x="3056945" y="1041988"/>
                </a:cubicBezTo>
                <a:cubicBezTo>
                  <a:pt x="3055002" y="973979"/>
                  <a:pt x="3054030" y="905971"/>
                  <a:pt x="3054030" y="837962"/>
                </a:cubicBezTo>
                <a:lnTo>
                  <a:pt x="3054030" y="768011"/>
                </a:lnTo>
                <a:lnTo>
                  <a:pt x="3054030" y="706803"/>
                </a:lnTo>
                <a:cubicBezTo>
                  <a:pt x="3036542" y="708746"/>
                  <a:pt x="3019783" y="710203"/>
                  <a:pt x="3003752" y="711175"/>
                </a:cubicBezTo>
                <a:cubicBezTo>
                  <a:pt x="2987721" y="712146"/>
                  <a:pt x="2971933" y="713118"/>
                  <a:pt x="2956389" y="714090"/>
                </a:cubicBezTo>
                <a:cubicBezTo>
                  <a:pt x="2926271" y="715061"/>
                  <a:pt x="2900039" y="716518"/>
                  <a:pt x="2877693" y="718462"/>
                </a:cubicBezTo>
                <a:cubicBezTo>
                  <a:pt x="2867006" y="719433"/>
                  <a:pt x="2857291" y="719919"/>
                  <a:pt x="2848547" y="719919"/>
                </a:cubicBezTo>
                <a:cubicBezTo>
                  <a:pt x="2839803" y="719919"/>
                  <a:pt x="2832030" y="719919"/>
                  <a:pt x="2825230" y="719919"/>
                </a:cubicBezTo>
                <a:cubicBezTo>
                  <a:pt x="2811628" y="719919"/>
                  <a:pt x="2804341" y="719433"/>
                  <a:pt x="2803370" y="718462"/>
                </a:cubicBezTo>
                <a:cubicBezTo>
                  <a:pt x="2799483" y="717490"/>
                  <a:pt x="2797541" y="702917"/>
                  <a:pt x="2797541" y="674742"/>
                </a:cubicBezTo>
                <a:cubicBezTo>
                  <a:pt x="2797541" y="659197"/>
                  <a:pt x="2798755" y="634908"/>
                  <a:pt x="2801184" y="601876"/>
                </a:cubicBezTo>
                <a:cubicBezTo>
                  <a:pt x="2803613" y="568843"/>
                  <a:pt x="2807013" y="534110"/>
                  <a:pt x="2811385" y="497677"/>
                </a:cubicBezTo>
                <a:cubicBezTo>
                  <a:pt x="2815757" y="461244"/>
                  <a:pt x="2820858" y="426754"/>
                  <a:pt x="2826687" y="394207"/>
                </a:cubicBezTo>
                <a:cubicBezTo>
                  <a:pt x="2832516" y="361660"/>
                  <a:pt x="2839317" y="339071"/>
                  <a:pt x="2847089" y="326441"/>
                </a:cubicBezTo>
                <a:cubicBezTo>
                  <a:pt x="2854862" y="317697"/>
                  <a:pt x="2870164" y="311139"/>
                  <a:pt x="2892995" y="306767"/>
                </a:cubicBezTo>
                <a:cubicBezTo>
                  <a:pt x="2915826" y="302395"/>
                  <a:pt x="2940844" y="298995"/>
                  <a:pt x="2968048" y="296566"/>
                </a:cubicBezTo>
                <a:cubicBezTo>
                  <a:pt x="2995251" y="294137"/>
                  <a:pt x="3021240" y="292680"/>
                  <a:pt x="3046015" y="292194"/>
                </a:cubicBezTo>
                <a:cubicBezTo>
                  <a:pt x="3070789" y="291708"/>
                  <a:pt x="3088520" y="291465"/>
                  <a:pt x="3099207" y="291465"/>
                </a:cubicBezTo>
                <a:close/>
                <a:moveTo>
                  <a:pt x="1366276" y="290008"/>
                </a:moveTo>
                <a:cubicBezTo>
                  <a:pt x="1505208" y="290008"/>
                  <a:pt x="1611835" y="325227"/>
                  <a:pt x="1686159" y="395664"/>
                </a:cubicBezTo>
                <a:cubicBezTo>
                  <a:pt x="1760482" y="466101"/>
                  <a:pt x="1797645" y="568843"/>
                  <a:pt x="1797645" y="703888"/>
                </a:cubicBezTo>
                <a:cubicBezTo>
                  <a:pt x="1797645" y="748580"/>
                  <a:pt x="1796430" y="796914"/>
                  <a:pt x="1794001" y="848892"/>
                </a:cubicBezTo>
                <a:cubicBezTo>
                  <a:pt x="1791572" y="900870"/>
                  <a:pt x="1785015" y="952362"/>
                  <a:pt x="1774327" y="1003369"/>
                </a:cubicBezTo>
                <a:cubicBezTo>
                  <a:pt x="1763640" y="1054375"/>
                  <a:pt x="1747609" y="1102467"/>
                  <a:pt x="1726235" y="1147644"/>
                </a:cubicBezTo>
                <a:cubicBezTo>
                  <a:pt x="1704861" y="1192821"/>
                  <a:pt x="1675715" y="1230954"/>
                  <a:pt x="1638796" y="1262044"/>
                </a:cubicBezTo>
                <a:cubicBezTo>
                  <a:pt x="1623251" y="1274674"/>
                  <a:pt x="1603820" y="1285118"/>
                  <a:pt x="1580503" y="1293376"/>
                </a:cubicBezTo>
                <a:cubicBezTo>
                  <a:pt x="1557185" y="1301634"/>
                  <a:pt x="1532897" y="1308192"/>
                  <a:pt x="1507636" y="1313050"/>
                </a:cubicBezTo>
                <a:cubicBezTo>
                  <a:pt x="1482377" y="1317908"/>
                  <a:pt x="1457116" y="1321308"/>
                  <a:pt x="1431856" y="1323251"/>
                </a:cubicBezTo>
                <a:cubicBezTo>
                  <a:pt x="1406595" y="1325195"/>
                  <a:pt x="1384250" y="1326166"/>
                  <a:pt x="1364819" y="1326166"/>
                </a:cubicBezTo>
                <a:lnTo>
                  <a:pt x="1363362" y="1327623"/>
                </a:lnTo>
                <a:cubicBezTo>
                  <a:pt x="1343930" y="1327623"/>
                  <a:pt x="1321828" y="1326652"/>
                  <a:pt x="1297054" y="1324709"/>
                </a:cubicBezTo>
                <a:cubicBezTo>
                  <a:pt x="1272279" y="1322766"/>
                  <a:pt x="1247504" y="1319365"/>
                  <a:pt x="1222730" y="1314508"/>
                </a:cubicBezTo>
                <a:cubicBezTo>
                  <a:pt x="1197955" y="1309650"/>
                  <a:pt x="1174152" y="1303092"/>
                  <a:pt x="1151320" y="1294834"/>
                </a:cubicBezTo>
                <a:cubicBezTo>
                  <a:pt x="1128490" y="1286575"/>
                  <a:pt x="1109302" y="1276131"/>
                  <a:pt x="1093756" y="1263501"/>
                </a:cubicBezTo>
                <a:cubicBezTo>
                  <a:pt x="1057809" y="1233383"/>
                  <a:pt x="1029148" y="1195736"/>
                  <a:pt x="1007774" y="1150559"/>
                </a:cubicBezTo>
                <a:cubicBezTo>
                  <a:pt x="986401" y="1105381"/>
                  <a:pt x="970370" y="1057047"/>
                  <a:pt x="959682" y="1005555"/>
                </a:cubicBezTo>
                <a:cubicBezTo>
                  <a:pt x="948995" y="954063"/>
                  <a:pt x="942194" y="902085"/>
                  <a:pt x="939281" y="849621"/>
                </a:cubicBezTo>
                <a:cubicBezTo>
                  <a:pt x="936365" y="797157"/>
                  <a:pt x="934908" y="748580"/>
                  <a:pt x="934908" y="703888"/>
                </a:cubicBezTo>
                <a:cubicBezTo>
                  <a:pt x="934908" y="633937"/>
                  <a:pt x="945109" y="572972"/>
                  <a:pt x="965512" y="520994"/>
                </a:cubicBezTo>
                <a:cubicBezTo>
                  <a:pt x="985914" y="469016"/>
                  <a:pt x="1015061" y="425782"/>
                  <a:pt x="1052951" y="391292"/>
                </a:cubicBezTo>
                <a:cubicBezTo>
                  <a:pt x="1090841" y="356802"/>
                  <a:pt x="1136261" y="331299"/>
                  <a:pt x="1189211" y="314783"/>
                </a:cubicBezTo>
                <a:cubicBezTo>
                  <a:pt x="1242160" y="298266"/>
                  <a:pt x="1301182" y="290008"/>
                  <a:pt x="1366276" y="290008"/>
                </a:cubicBezTo>
                <a:close/>
                <a:moveTo>
                  <a:pt x="225886" y="290008"/>
                </a:moveTo>
                <a:cubicBezTo>
                  <a:pt x="233658" y="290008"/>
                  <a:pt x="244831" y="290251"/>
                  <a:pt x="259404" y="290737"/>
                </a:cubicBezTo>
                <a:cubicBezTo>
                  <a:pt x="273977" y="291222"/>
                  <a:pt x="289036" y="292194"/>
                  <a:pt x="304582" y="293651"/>
                </a:cubicBezTo>
                <a:cubicBezTo>
                  <a:pt x="320126" y="295109"/>
                  <a:pt x="334456" y="297780"/>
                  <a:pt x="347572" y="301667"/>
                </a:cubicBezTo>
                <a:cubicBezTo>
                  <a:pt x="360688" y="305553"/>
                  <a:pt x="369675" y="310896"/>
                  <a:pt x="374533" y="317697"/>
                </a:cubicBezTo>
                <a:cubicBezTo>
                  <a:pt x="379390" y="328384"/>
                  <a:pt x="382305" y="355102"/>
                  <a:pt x="383277" y="397850"/>
                </a:cubicBezTo>
                <a:cubicBezTo>
                  <a:pt x="384248" y="420196"/>
                  <a:pt x="384977" y="444484"/>
                  <a:pt x="385463" y="470716"/>
                </a:cubicBezTo>
                <a:cubicBezTo>
                  <a:pt x="385949" y="496948"/>
                  <a:pt x="386191" y="525609"/>
                  <a:pt x="386191" y="556699"/>
                </a:cubicBezTo>
                <a:lnTo>
                  <a:pt x="386191" y="652882"/>
                </a:lnTo>
                <a:cubicBezTo>
                  <a:pt x="386191" y="669398"/>
                  <a:pt x="386191" y="686400"/>
                  <a:pt x="386191" y="703888"/>
                </a:cubicBezTo>
                <a:cubicBezTo>
                  <a:pt x="386191" y="721376"/>
                  <a:pt x="385706" y="739350"/>
                  <a:pt x="384734" y="757809"/>
                </a:cubicBezTo>
                <a:cubicBezTo>
                  <a:pt x="394450" y="756838"/>
                  <a:pt x="403436" y="756109"/>
                  <a:pt x="411695" y="755623"/>
                </a:cubicBezTo>
                <a:cubicBezTo>
                  <a:pt x="419953" y="755138"/>
                  <a:pt x="427968" y="754895"/>
                  <a:pt x="435740" y="754895"/>
                </a:cubicBezTo>
                <a:cubicBezTo>
                  <a:pt x="443514" y="754895"/>
                  <a:pt x="451285" y="754895"/>
                  <a:pt x="459058" y="754895"/>
                </a:cubicBezTo>
                <a:cubicBezTo>
                  <a:pt x="466830" y="754895"/>
                  <a:pt x="475088" y="755380"/>
                  <a:pt x="483832" y="756352"/>
                </a:cubicBezTo>
                <a:cubicBezTo>
                  <a:pt x="483832" y="689315"/>
                  <a:pt x="484804" y="622278"/>
                  <a:pt x="486748" y="555241"/>
                </a:cubicBezTo>
                <a:cubicBezTo>
                  <a:pt x="488690" y="488204"/>
                  <a:pt x="493548" y="421167"/>
                  <a:pt x="501320" y="354130"/>
                </a:cubicBezTo>
                <a:cubicBezTo>
                  <a:pt x="503263" y="342472"/>
                  <a:pt x="504721" y="333242"/>
                  <a:pt x="505692" y="326441"/>
                </a:cubicBezTo>
                <a:cubicBezTo>
                  <a:pt x="506664" y="319640"/>
                  <a:pt x="507149" y="315268"/>
                  <a:pt x="507149" y="313325"/>
                </a:cubicBezTo>
                <a:lnTo>
                  <a:pt x="508607" y="311868"/>
                </a:lnTo>
                <a:cubicBezTo>
                  <a:pt x="509578" y="311868"/>
                  <a:pt x="510551" y="311625"/>
                  <a:pt x="511521" y="311139"/>
                </a:cubicBezTo>
                <a:cubicBezTo>
                  <a:pt x="512493" y="310653"/>
                  <a:pt x="513464" y="310411"/>
                  <a:pt x="514436" y="310411"/>
                </a:cubicBezTo>
                <a:cubicBezTo>
                  <a:pt x="539696" y="303610"/>
                  <a:pt x="564957" y="299238"/>
                  <a:pt x="590217" y="297295"/>
                </a:cubicBezTo>
                <a:cubicBezTo>
                  <a:pt x="615477" y="295352"/>
                  <a:pt x="641223" y="294380"/>
                  <a:pt x="667455" y="294380"/>
                </a:cubicBezTo>
                <a:cubicBezTo>
                  <a:pt x="687858" y="294380"/>
                  <a:pt x="708503" y="294623"/>
                  <a:pt x="729392" y="295109"/>
                </a:cubicBezTo>
                <a:cubicBezTo>
                  <a:pt x="750280" y="295594"/>
                  <a:pt x="770926" y="297780"/>
                  <a:pt x="791328" y="301667"/>
                </a:cubicBezTo>
                <a:cubicBezTo>
                  <a:pt x="810759" y="304581"/>
                  <a:pt x="825333" y="307982"/>
                  <a:pt x="835047" y="311868"/>
                </a:cubicBezTo>
                <a:cubicBezTo>
                  <a:pt x="846706" y="316726"/>
                  <a:pt x="853994" y="321583"/>
                  <a:pt x="856907" y="326441"/>
                </a:cubicBezTo>
                <a:cubicBezTo>
                  <a:pt x="859822" y="335185"/>
                  <a:pt x="861280" y="357531"/>
                  <a:pt x="861280" y="393478"/>
                </a:cubicBezTo>
                <a:cubicBezTo>
                  <a:pt x="861280" y="430397"/>
                  <a:pt x="859822" y="478003"/>
                  <a:pt x="856907" y="536296"/>
                </a:cubicBezTo>
                <a:cubicBezTo>
                  <a:pt x="855936" y="550869"/>
                  <a:pt x="854236" y="579287"/>
                  <a:pt x="851807" y="621549"/>
                </a:cubicBezTo>
                <a:cubicBezTo>
                  <a:pt x="849378" y="663812"/>
                  <a:pt x="845978" y="712632"/>
                  <a:pt x="841605" y="768011"/>
                </a:cubicBezTo>
                <a:cubicBezTo>
                  <a:pt x="837234" y="823389"/>
                  <a:pt x="832619" y="881682"/>
                  <a:pt x="827761" y="942890"/>
                </a:cubicBezTo>
                <a:cubicBezTo>
                  <a:pt x="822904" y="1004097"/>
                  <a:pt x="818046" y="1060933"/>
                  <a:pt x="813187" y="1113397"/>
                </a:cubicBezTo>
                <a:cubicBezTo>
                  <a:pt x="808330" y="1165860"/>
                  <a:pt x="803472" y="1210309"/>
                  <a:pt x="798614" y="1246742"/>
                </a:cubicBezTo>
                <a:cubicBezTo>
                  <a:pt x="793757" y="1283175"/>
                  <a:pt x="789385" y="1304306"/>
                  <a:pt x="785498" y="1310136"/>
                </a:cubicBezTo>
                <a:cubicBezTo>
                  <a:pt x="780641" y="1314993"/>
                  <a:pt x="771654" y="1318637"/>
                  <a:pt x="758538" y="1321065"/>
                </a:cubicBezTo>
                <a:cubicBezTo>
                  <a:pt x="745423" y="1323494"/>
                  <a:pt x="735949" y="1325195"/>
                  <a:pt x="730120" y="1326166"/>
                </a:cubicBezTo>
                <a:cubicBezTo>
                  <a:pt x="713604" y="1328109"/>
                  <a:pt x="696845" y="1329566"/>
                  <a:pt x="679843" y="1330538"/>
                </a:cubicBezTo>
                <a:cubicBezTo>
                  <a:pt x="662840" y="1331510"/>
                  <a:pt x="646081" y="1331995"/>
                  <a:pt x="629565" y="1331995"/>
                </a:cubicBezTo>
                <a:cubicBezTo>
                  <a:pt x="620821" y="1331995"/>
                  <a:pt x="610134" y="1331753"/>
                  <a:pt x="597504" y="1331267"/>
                </a:cubicBezTo>
                <a:cubicBezTo>
                  <a:pt x="584874" y="1330781"/>
                  <a:pt x="572000" y="1329566"/>
                  <a:pt x="558884" y="1327623"/>
                </a:cubicBezTo>
                <a:cubicBezTo>
                  <a:pt x="545769" y="1325680"/>
                  <a:pt x="533381" y="1322766"/>
                  <a:pt x="521723" y="1318879"/>
                </a:cubicBezTo>
                <a:cubicBezTo>
                  <a:pt x="510064" y="1314993"/>
                  <a:pt x="500348" y="1310136"/>
                  <a:pt x="492576" y="1304306"/>
                </a:cubicBezTo>
                <a:cubicBezTo>
                  <a:pt x="489662" y="1303335"/>
                  <a:pt x="487233" y="1297748"/>
                  <a:pt x="485289" y="1287547"/>
                </a:cubicBezTo>
                <a:cubicBezTo>
                  <a:pt x="483346" y="1277346"/>
                  <a:pt x="481646" y="1266173"/>
                  <a:pt x="480190" y="1254028"/>
                </a:cubicBezTo>
                <a:cubicBezTo>
                  <a:pt x="478732" y="1241884"/>
                  <a:pt x="477517" y="1230468"/>
                  <a:pt x="476545" y="1219781"/>
                </a:cubicBezTo>
                <a:cubicBezTo>
                  <a:pt x="475575" y="1209094"/>
                  <a:pt x="475088" y="1202293"/>
                  <a:pt x="475088" y="1199379"/>
                </a:cubicBezTo>
                <a:cubicBezTo>
                  <a:pt x="473146" y="1160517"/>
                  <a:pt x="471688" y="1121898"/>
                  <a:pt x="470717" y="1083521"/>
                </a:cubicBezTo>
                <a:cubicBezTo>
                  <a:pt x="469745" y="1045145"/>
                  <a:pt x="469259" y="1006526"/>
                  <a:pt x="469259" y="967664"/>
                </a:cubicBezTo>
                <a:cubicBezTo>
                  <a:pt x="461487" y="966693"/>
                  <a:pt x="453471" y="965964"/>
                  <a:pt x="445214" y="965478"/>
                </a:cubicBezTo>
                <a:cubicBezTo>
                  <a:pt x="436955" y="964992"/>
                  <a:pt x="428940" y="964749"/>
                  <a:pt x="421168" y="964749"/>
                </a:cubicBezTo>
                <a:cubicBezTo>
                  <a:pt x="413395" y="964749"/>
                  <a:pt x="404651" y="964992"/>
                  <a:pt x="394935" y="965478"/>
                </a:cubicBezTo>
                <a:cubicBezTo>
                  <a:pt x="385221" y="965964"/>
                  <a:pt x="375019" y="966693"/>
                  <a:pt x="364331" y="967664"/>
                </a:cubicBezTo>
                <a:cubicBezTo>
                  <a:pt x="362389" y="1006526"/>
                  <a:pt x="360931" y="1045145"/>
                  <a:pt x="359960" y="1083521"/>
                </a:cubicBezTo>
                <a:cubicBezTo>
                  <a:pt x="358988" y="1121898"/>
                  <a:pt x="357531" y="1160517"/>
                  <a:pt x="355587" y="1199379"/>
                </a:cubicBezTo>
                <a:cubicBezTo>
                  <a:pt x="354616" y="1229497"/>
                  <a:pt x="353159" y="1254271"/>
                  <a:pt x="351216" y="1273702"/>
                </a:cubicBezTo>
                <a:cubicBezTo>
                  <a:pt x="350244" y="1292162"/>
                  <a:pt x="348787" y="1302849"/>
                  <a:pt x="346844" y="1305764"/>
                </a:cubicBezTo>
                <a:cubicBezTo>
                  <a:pt x="343929" y="1310621"/>
                  <a:pt x="336157" y="1314993"/>
                  <a:pt x="323526" y="1318879"/>
                </a:cubicBezTo>
                <a:cubicBezTo>
                  <a:pt x="312840" y="1322766"/>
                  <a:pt x="296809" y="1326166"/>
                  <a:pt x="275435" y="1329081"/>
                </a:cubicBezTo>
                <a:cubicBezTo>
                  <a:pt x="256975" y="1331995"/>
                  <a:pt x="236573" y="1334910"/>
                  <a:pt x="214227" y="1337825"/>
                </a:cubicBezTo>
                <a:cubicBezTo>
                  <a:pt x="192854" y="1340739"/>
                  <a:pt x="172450" y="1342197"/>
                  <a:pt x="153019" y="1342197"/>
                </a:cubicBezTo>
                <a:cubicBezTo>
                  <a:pt x="136503" y="1342197"/>
                  <a:pt x="119259" y="1341225"/>
                  <a:pt x="101284" y="1339282"/>
                </a:cubicBezTo>
                <a:cubicBezTo>
                  <a:pt x="83312" y="1337339"/>
                  <a:pt x="67523" y="1331510"/>
                  <a:pt x="53922" y="1321794"/>
                </a:cubicBezTo>
                <a:cubicBezTo>
                  <a:pt x="49064" y="1318879"/>
                  <a:pt x="44692" y="1302363"/>
                  <a:pt x="40806" y="1272245"/>
                </a:cubicBezTo>
                <a:cubicBezTo>
                  <a:pt x="34004" y="1225611"/>
                  <a:pt x="28661" y="1178976"/>
                  <a:pt x="24775" y="1132342"/>
                </a:cubicBezTo>
                <a:cubicBezTo>
                  <a:pt x="20889" y="1085708"/>
                  <a:pt x="17975" y="1039073"/>
                  <a:pt x="16031" y="992439"/>
                </a:cubicBezTo>
                <a:cubicBezTo>
                  <a:pt x="11173" y="905971"/>
                  <a:pt x="7287" y="819746"/>
                  <a:pt x="4373" y="733763"/>
                </a:cubicBezTo>
                <a:cubicBezTo>
                  <a:pt x="1458" y="647781"/>
                  <a:pt x="0" y="561556"/>
                  <a:pt x="0" y="475088"/>
                </a:cubicBezTo>
                <a:cubicBezTo>
                  <a:pt x="0" y="470231"/>
                  <a:pt x="0" y="460515"/>
                  <a:pt x="0" y="445942"/>
                </a:cubicBezTo>
                <a:cubicBezTo>
                  <a:pt x="0" y="431369"/>
                  <a:pt x="486" y="415824"/>
                  <a:pt x="1458" y="399307"/>
                </a:cubicBezTo>
                <a:cubicBezTo>
                  <a:pt x="2429" y="382791"/>
                  <a:pt x="3401" y="367732"/>
                  <a:pt x="4373" y="354130"/>
                </a:cubicBezTo>
                <a:cubicBezTo>
                  <a:pt x="5344" y="340529"/>
                  <a:pt x="7287" y="331785"/>
                  <a:pt x="10202" y="327898"/>
                </a:cubicBezTo>
                <a:cubicBezTo>
                  <a:pt x="12145" y="320126"/>
                  <a:pt x="22346" y="313811"/>
                  <a:pt x="40806" y="308953"/>
                </a:cubicBezTo>
                <a:cubicBezTo>
                  <a:pt x="59265" y="304096"/>
                  <a:pt x="80639" y="300209"/>
                  <a:pt x="104929" y="297295"/>
                </a:cubicBezTo>
                <a:cubicBezTo>
                  <a:pt x="129216" y="294380"/>
                  <a:pt x="152777" y="292437"/>
                  <a:pt x="175608" y="291465"/>
                </a:cubicBezTo>
                <a:cubicBezTo>
                  <a:pt x="198440" y="290494"/>
                  <a:pt x="215199" y="290008"/>
                  <a:pt x="225886" y="290008"/>
                </a:cubicBezTo>
                <a:close/>
                <a:moveTo>
                  <a:pt x="2293116" y="288551"/>
                </a:moveTo>
                <a:cubicBezTo>
                  <a:pt x="2308661" y="288551"/>
                  <a:pt x="2323962" y="288794"/>
                  <a:pt x="2339021" y="289279"/>
                </a:cubicBezTo>
                <a:cubicBezTo>
                  <a:pt x="2354080" y="289765"/>
                  <a:pt x="2368896" y="290494"/>
                  <a:pt x="2383470" y="291465"/>
                </a:cubicBezTo>
                <a:cubicBezTo>
                  <a:pt x="2413588" y="293408"/>
                  <a:pt x="2440791" y="296323"/>
                  <a:pt x="2465080" y="300209"/>
                </a:cubicBezTo>
                <a:cubicBezTo>
                  <a:pt x="2490340" y="304096"/>
                  <a:pt x="2512200" y="308467"/>
                  <a:pt x="2530659" y="313325"/>
                </a:cubicBezTo>
                <a:cubicBezTo>
                  <a:pt x="2550091" y="317211"/>
                  <a:pt x="2564664" y="323041"/>
                  <a:pt x="2574379" y="330813"/>
                </a:cubicBezTo>
                <a:cubicBezTo>
                  <a:pt x="2580208" y="334699"/>
                  <a:pt x="2587495" y="350730"/>
                  <a:pt x="2596239" y="378905"/>
                </a:cubicBezTo>
                <a:cubicBezTo>
                  <a:pt x="2601097" y="392506"/>
                  <a:pt x="2605955" y="408051"/>
                  <a:pt x="2610812" y="425539"/>
                </a:cubicBezTo>
                <a:cubicBezTo>
                  <a:pt x="2615670" y="443027"/>
                  <a:pt x="2620528" y="462944"/>
                  <a:pt x="2625385" y="485290"/>
                </a:cubicBezTo>
                <a:cubicBezTo>
                  <a:pt x="2630243" y="507635"/>
                  <a:pt x="2635587" y="530710"/>
                  <a:pt x="2641416" y="554513"/>
                </a:cubicBezTo>
                <a:cubicBezTo>
                  <a:pt x="2647246" y="578315"/>
                  <a:pt x="2653075" y="603819"/>
                  <a:pt x="2658904" y="631022"/>
                </a:cubicBezTo>
                <a:cubicBezTo>
                  <a:pt x="2664734" y="658225"/>
                  <a:pt x="2670563" y="685672"/>
                  <a:pt x="2676392" y="713361"/>
                </a:cubicBezTo>
                <a:cubicBezTo>
                  <a:pt x="2682221" y="741050"/>
                  <a:pt x="2687565" y="768982"/>
                  <a:pt x="2692423" y="797157"/>
                </a:cubicBezTo>
                <a:cubicBezTo>
                  <a:pt x="2697280" y="825332"/>
                  <a:pt x="2702138" y="853264"/>
                  <a:pt x="2706996" y="880953"/>
                </a:cubicBezTo>
                <a:cubicBezTo>
                  <a:pt x="2711853" y="908642"/>
                  <a:pt x="2716711" y="936575"/>
                  <a:pt x="2721569" y="964749"/>
                </a:cubicBezTo>
                <a:cubicBezTo>
                  <a:pt x="2730313" y="1020128"/>
                  <a:pt x="2737600" y="1069677"/>
                  <a:pt x="2743429" y="1113397"/>
                </a:cubicBezTo>
                <a:cubicBezTo>
                  <a:pt x="2749258" y="1157116"/>
                  <a:pt x="2753630" y="1193549"/>
                  <a:pt x="2756545" y="1222696"/>
                </a:cubicBezTo>
                <a:cubicBezTo>
                  <a:pt x="2759459" y="1251843"/>
                  <a:pt x="2759459" y="1269330"/>
                  <a:pt x="2756545" y="1275160"/>
                </a:cubicBezTo>
                <a:cubicBezTo>
                  <a:pt x="2751687" y="1282932"/>
                  <a:pt x="2741000" y="1290219"/>
                  <a:pt x="2724484" y="1297020"/>
                </a:cubicBezTo>
                <a:cubicBezTo>
                  <a:pt x="2708939" y="1303821"/>
                  <a:pt x="2688051" y="1310136"/>
                  <a:pt x="2661819" y="1315965"/>
                </a:cubicBezTo>
                <a:cubicBezTo>
                  <a:pt x="2636559" y="1321794"/>
                  <a:pt x="2609841" y="1326166"/>
                  <a:pt x="2581666" y="1329081"/>
                </a:cubicBezTo>
                <a:cubicBezTo>
                  <a:pt x="2552519" y="1331995"/>
                  <a:pt x="2525802" y="1333453"/>
                  <a:pt x="2501513" y="1333453"/>
                </a:cubicBezTo>
                <a:cubicBezTo>
                  <a:pt x="2476253" y="1333453"/>
                  <a:pt x="2454879" y="1331995"/>
                  <a:pt x="2437391" y="1329081"/>
                </a:cubicBezTo>
                <a:cubicBezTo>
                  <a:pt x="2419903" y="1326166"/>
                  <a:pt x="2408244" y="1320823"/>
                  <a:pt x="2402415" y="1313050"/>
                </a:cubicBezTo>
                <a:cubicBezTo>
                  <a:pt x="2401443" y="1311107"/>
                  <a:pt x="2400715" y="1306978"/>
                  <a:pt x="2400229" y="1300663"/>
                </a:cubicBezTo>
                <a:cubicBezTo>
                  <a:pt x="2399743" y="1294348"/>
                  <a:pt x="2398529" y="1285847"/>
                  <a:pt x="2396585" y="1275160"/>
                </a:cubicBezTo>
                <a:cubicBezTo>
                  <a:pt x="2394642" y="1264473"/>
                  <a:pt x="2393428" y="1253786"/>
                  <a:pt x="2392942" y="1243099"/>
                </a:cubicBezTo>
                <a:cubicBezTo>
                  <a:pt x="2392457" y="1232412"/>
                  <a:pt x="2391728" y="1221239"/>
                  <a:pt x="2390756" y="1209580"/>
                </a:cubicBezTo>
                <a:cubicBezTo>
                  <a:pt x="2388813" y="1195978"/>
                  <a:pt x="2387113" y="1181405"/>
                  <a:pt x="2385656" y="1165860"/>
                </a:cubicBezTo>
                <a:cubicBezTo>
                  <a:pt x="2384198" y="1150316"/>
                  <a:pt x="2382498" y="1134285"/>
                  <a:pt x="2380555" y="1117769"/>
                </a:cubicBezTo>
                <a:cubicBezTo>
                  <a:pt x="2370839" y="1118740"/>
                  <a:pt x="2359181" y="1120198"/>
                  <a:pt x="2345579" y="1122141"/>
                </a:cubicBezTo>
                <a:cubicBezTo>
                  <a:pt x="2339750" y="1123112"/>
                  <a:pt x="2333435" y="1123598"/>
                  <a:pt x="2326634" y="1123598"/>
                </a:cubicBezTo>
                <a:cubicBezTo>
                  <a:pt x="2319833" y="1123598"/>
                  <a:pt x="2312546" y="1123598"/>
                  <a:pt x="2304774" y="1123598"/>
                </a:cubicBezTo>
                <a:cubicBezTo>
                  <a:pt x="2286315" y="1123598"/>
                  <a:pt x="2268827" y="1121655"/>
                  <a:pt x="2252310" y="1117769"/>
                </a:cubicBezTo>
                <a:cubicBezTo>
                  <a:pt x="2248424" y="1147887"/>
                  <a:pt x="2245510" y="1180919"/>
                  <a:pt x="2243566" y="1216867"/>
                </a:cubicBezTo>
                <a:cubicBezTo>
                  <a:pt x="2242595" y="1250871"/>
                  <a:pt x="2239680" y="1281961"/>
                  <a:pt x="2234823" y="1310136"/>
                </a:cubicBezTo>
                <a:lnTo>
                  <a:pt x="2231908" y="1315965"/>
                </a:lnTo>
                <a:cubicBezTo>
                  <a:pt x="2221221" y="1323737"/>
                  <a:pt x="2205676" y="1329081"/>
                  <a:pt x="2185274" y="1331995"/>
                </a:cubicBezTo>
                <a:cubicBezTo>
                  <a:pt x="2164871" y="1334910"/>
                  <a:pt x="2141554" y="1336367"/>
                  <a:pt x="2115322" y="1336367"/>
                </a:cubicBezTo>
                <a:cubicBezTo>
                  <a:pt x="2088119" y="1336367"/>
                  <a:pt x="2058973" y="1334910"/>
                  <a:pt x="2027883" y="1331995"/>
                </a:cubicBezTo>
                <a:cubicBezTo>
                  <a:pt x="1997764" y="1329081"/>
                  <a:pt x="1970075" y="1324709"/>
                  <a:pt x="1944815" y="1318879"/>
                </a:cubicBezTo>
                <a:cubicBezTo>
                  <a:pt x="1920526" y="1313050"/>
                  <a:pt x="1900124" y="1307221"/>
                  <a:pt x="1883607" y="1301392"/>
                </a:cubicBezTo>
                <a:cubicBezTo>
                  <a:pt x="1868063" y="1295562"/>
                  <a:pt x="1860290" y="1288761"/>
                  <a:pt x="1860290" y="1280989"/>
                </a:cubicBezTo>
                <a:cubicBezTo>
                  <a:pt x="1860290" y="1279046"/>
                  <a:pt x="1860533" y="1273217"/>
                  <a:pt x="1861019" y="1263501"/>
                </a:cubicBezTo>
                <a:cubicBezTo>
                  <a:pt x="1861504" y="1253786"/>
                  <a:pt x="1862233" y="1239212"/>
                  <a:pt x="1863205" y="1219781"/>
                </a:cubicBezTo>
                <a:cubicBezTo>
                  <a:pt x="1865148" y="1181891"/>
                  <a:pt x="1868063" y="1133799"/>
                  <a:pt x="1871949" y="1075506"/>
                </a:cubicBezTo>
                <a:cubicBezTo>
                  <a:pt x="1875835" y="1019156"/>
                  <a:pt x="1881665" y="954548"/>
                  <a:pt x="1889436" y="881682"/>
                </a:cubicBezTo>
                <a:cubicBezTo>
                  <a:pt x="1893323" y="845735"/>
                  <a:pt x="1897695" y="810273"/>
                  <a:pt x="1902553" y="775297"/>
                </a:cubicBezTo>
                <a:cubicBezTo>
                  <a:pt x="1907410" y="740321"/>
                  <a:pt x="1912754" y="705346"/>
                  <a:pt x="1918583" y="670370"/>
                </a:cubicBezTo>
                <a:cubicBezTo>
                  <a:pt x="1924412" y="635394"/>
                  <a:pt x="1930728" y="601633"/>
                  <a:pt x="1937529" y="569086"/>
                </a:cubicBezTo>
                <a:cubicBezTo>
                  <a:pt x="1944329" y="536539"/>
                  <a:pt x="1951616" y="505206"/>
                  <a:pt x="1959388" y="475088"/>
                </a:cubicBezTo>
                <a:cubicBezTo>
                  <a:pt x="1975905" y="413881"/>
                  <a:pt x="1993878" y="365789"/>
                  <a:pt x="2013309" y="330813"/>
                </a:cubicBezTo>
                <a:cubicBezTo>
                  <a:pt x="2042456" y="317211"/>
                  <a:pt x="2083261" y="306524"/>
                  <a:pt x="2135725" y="298752"/>
                </a:cubicBezTo>
                <a:cubicBezTo>
                  <a:pt x="2160985" y="294866"/>
                  <a:pt x="2186731" y="292194"/>
                  <a:pt x="2212963" y="290737"/>
                </a:cubicBezTo>
                <a:cubicBezTo>
                  <a:pt x="2239194" y="289279"/>
                  <a:pt x="2265912" y="288551"/>
                  <a:pt x="2293116" y="288551"/>
                </a:cubicBezTo>
                <a:close/>
                <a:moveTo>
                  <a:pt x="5454739" y="287093"/>
                </a:moveTo>
                <a:cubicBezTo>
                  <a:pt x="5531491" y="287093"/>
                  <a:pt x="5596585" y="297295"/>
                  <a:pt x="5650020" y="317697"/>
                </a:cubicBezTo>
                <a:cubicBezTo>
                  <a:pt x="5704427" y="338100"/>
                  <a:pt x="5749118" y="366760"/>
                  <a:pt x="5784095" y="403679"/>
                </a:cubicBezTo>
                <a:cubicBezTo>
                  <a:pt x="5820041" y="440598"/>
                  <a:pt x="5845787" y="484318"/>
                  <a:pt x="5861332" y="534839"/>
                </a:cubicBezTo>
                <a:cubicBezTo>
                  <a:pt x="5877849" y="587302"/>
                  <a:pt x="5886107" y="642681"/>
                  <a:pt x="5886107" y="700974"/>
                </a:cubicBezTo>
                <a:cubicBezTo>
                  <a:pt x="5886107" y="749551"/>
                  <a:pt x="5884893" y="793757"/>
                  <a:pt x="5882464" y="833590"/>
                </a:cubicBezTo>
                <a:cubicBezTo>
                  <a:pt x="5880035" y="873424"/>
                  <a:pt x="5876391" y="909857"/>
                  <a:pt x="5871534" y="942890"/>
                </a:cubicBezTo>
                <a:cubicBezTo>
                  <a:pt x="5861818" y="1007983"/>
                  <a:pt x="5848702" y="1061905"/>
                  <a:pt x="5832186" y="1104653"/>
                </a:cubicBezTo>
                <a:cubicBezTo>
                  <a:pt x="5815669" y="1147401"/>
                  <a:pt x="5798182" y="1180434"/>
                  <a:pt x="5779722" y="1203751"/>
                </a:cubicBezTo>
                <a:cubicBezTo>
                  <a:pt x="5759320" y="1228040"/>
                  <a:pt x="5741832" y="1246499"/>
                  <a:pt x="5727259" y="1259129"/>
                </a:cubicBezTo>
                <a:cubicBezTo>
                  <a:pt x="5702970" y="1278560"/>
                  <a:pt x="5666537" y="1294105"/>
                  <a:pt x="5617959" y="1305764"/>
                </a:cubicBezTo>
                <a:cubicBezTo>
                  <a:pt x="5568410" y="1317422"/>
                  <a:pt x="5513518" y="1323251"/>
                  <a:pt x="5453282" y="1323251"/>
                </a:cubicBezTo>
                <a:lnTo>
                  <a:pt x="5451824" y="1324709"/>
                </a:lnTo>
                <a:cubicBezTo>
                  <a:pt x="5392560" y="1324709"/>
                  <a:pt x="5338638" y="1318879"/>
                  <a:pt x="5290062" y="1307221"/>
                </a:cubicBezTo>
                <a:cubicBezTo>
                  <a:pt x="5242455" y="1295562"/>
                  <a:pt x="5206508" y="1280017"/>
                  <a:pt x="5182219" y="1260587"/>
                </a:cubicBezTo>
                <a:cubicBezTo>
                  <a:pt x="5167646" y="1247956"/>
                  <a:pt x="5150158" y="1229497"/>
                  <a:pt x="5129756" y="1205208"/>
                </a:cubicBezTo>
                <a:cubicBezTo>
                  <a:pt x="5111296" y="1181891"/>
                  <a:pt x="5093808" y="1148858"/>
                  <a:pt x="5077292" y="1106110"/>
                </a:cubicBezTo>
                <a:cubicBezTo>
                  <a:pt x="5061747" y="1063362"/>
                  <a:pt x="5048631" y="1009441"/>
                  <a:pt x="5037944" y="944347"/>
                </a:cubicBezTo>
                <a:cubicBezTo>
                  <a:pt x="5033086" y="911314"/>
                  <a:pt x="5029442" y="874638"/>
                  <a:pt x="5027014" y="834319"/>
                </a:cubicBezTo>
                <a:cubicBezTo>
                  <a:pt x="5024585" y="794000"/>
                  <a:pt x="5023370" y="749551"/>
                  <a:pt x="5023370" y="700974"/>
                </a:cubicBezTo>
                <a:cubicBezTo>
                  <a:pt x="5023370" y="642681"/>
                  <a:pt x="5031628" y="587302"/>
                  <a:pt x="5048146" y="534839"/>
                </a:cubicBezTo>
                <a:cubicBezTo>
                  <a:pt x="5063690" y="484318"/>
                  <a:pt x="5089436" y="440598"/>
                  <a:pt x="5125384" y="403679"/>
                </a:cubicBezTo>
                <a:cubicBezTo>
                  <a:pt x="5160360" y="366760"/>
                  <a:pt x="5205050" y="338100"/>
                  <a:pt x="5259458" y="317697"/>
                </a:cubicBezTo>
                <a:cubicBezTo>
                  <a:pt x="5313864" y="297295"/>
                  <a:pt x="5378958" y="287093"/>
                  <a:pt x="5454739" y="287093"/>
                </a:cubicBezTo>
                <a:close/>
                <a:moveTo>
                  <a:pt x="7365359" y="284179"/>
                </a:moveTo>
                <a:cubicBezTo>
                  <a:pt x="7415879" y="284179"/>
                  <a:pt x="7468585" y="291708"/>
                  <a:pt x="7523479" y="306767"/>
                </a:cubicBezTo>
                <a:cubicBezTo>
                  <a:pt x="7578372" y="321826"/>
                  <a:pt x="7625734" y="345872"/>
                  <a:pt x="7665568" y="378905"/>
                </a:cubicBezTo>
                <a:cubicBezTo>
                  <a:pt x="7683056" y="393478"/>
                  <a:pt x="7693258" y="405137"/>
                  <a:pt x="7696172" y="413881"/>
                </a:cubicBezTo>
                <a:cubicBezTo>
                  <a:pt x="7699086" y="425539"/>
                  <a:pt x="7693743" y="446428"/>
                  <a:pt x="7680141" y="476546"/>
                </a:cubicBezTo>
                <a:cubicBezTo>
                  <a:pt x="7663625" y="511521"/>
                  <a:pt x="7645408" y="546011"/>
                  <a:pt x="7625492" y="580016"/>
                </a:cubicBezTo>
                <a:cubicBezTo>
                  <a:pt x="7605575" y="614020"/>
                  <a:pt x="7584443" y="647053"/>
                  <a:pt x="7562098" y="679114"/>
                </a:cubicBezTo>
                <a:lnTo>
                  <a:pt x="7562098" y="693687"/>
                </a:lnTo>
                <a:cubicBezTo>
                  <a:pt x="7559183" y="690772"/>
                  <a:pt x="7551897" y="684943"/>
                  <a:pt x="7540238" y="676199"/>
                </a:cubicBezTo>
                <a:cubicBezTo>
                  <a:pt x="7520807" y="661626"/>
                  <a:pt x="7497003" y="647053"/>
                  <a:pt x="7468830" y="632479"/>
                </a:cubicBezTo>
                <a:cubicBezTo>
                  <a:pt x="7440655" y="617906"/>
                  <a:pt x="7413936" y="610619"/>
                  <a:pt x="7388676" y="610619"/>
                </a:cubicBezTo>
                <a:cubicBezTo>
                  <a:pt x="7368274" y="610619"/>
                  <a:pt x="7351515" y="615963"/>
                  <a:pt x="7338399" y="626650"/>
                </a:cubicBezTo>
                <a:cubicBezTo>
                  <a:pt x="7325283" y="637337"/>
                  <a:pt x="7314838" y="650696"/>
                  <a:pt x="7307066" y="666727"/>
                </a:cubicBezTo>
                <a:cubicBezTo>
                  <a:pt x="7299293" y="682757"/>
                  <a:pt x="7293951" y="700245"/>
                  <a:pt x="7291036" y="719190"/>
                </a:cubicBezTo>
                <a:cubicBezTo>
                  <a:pt x="7288121" y="738135"/>
                  <a:pt x="7286178" y="755866"/>
                  <a:pt x="7285206" y="772383"/>
                </a:cubicBezTo>
                <a:cubicBezTo>
                  <a:pt x="7284234" y="785984"/>
                  <a:pt x="7283749" y="799100"/>
                  <a:pt x="7283749" y="811730"/>
                </a:cubicBezTo>
                <a:cubicBezTo>
                  <a:pt x="7283749" y="824361"/>
                  <a:pt x="7283749" y="836019"/>
                  <a:pt x="7283749" y="846706"/>
                </a:cubicBezTo>
                <a:cubicBezTo>
                  <a:pt x="7283749" y="857393"/>
                  <a:pt x="7284478" y="874881"/>
                  <a:pt x="7285935" y="899170"/>
                </a:cubicBezTo>
                <a:cubicBezTo>
                  <a:pt x="7287392" y="923459"/>
                  <a:pt x="7290550" y="947747"/>
                  <a:pt x="7295408" y="972036"/>
                </a:cubicBezTo>
                <a:cubicBezTo>
                  <a:pt x="7300264" y="996325"/>
                  <a:pt x="7307551" y="1017699"/>
                  <a:pt x="7317268" y="1036158"/>
                </a:cubicBezTo>
                <a:cubicBezTo>
                  <a:pt x="7326982" y="1054618"/>
                  <a:pt x="7340099" y="1063848"/>
                  <a:pt x="7356616" y="1063848"/>
                </a:cubicBezTo>
                <a:cubicBezTo>
                  <a:pt x="7366330" y="1063848"/>
                  <a:pt x="7372646" y="1061419"/>
                  <a:pt x="7375561" y="1056561"/>
                </a:cubicBezTo>
                <a:cubicBezTo>
                  <a:pt x="7377503" y="1052675"/>
                  <a:pt x="7379447" y="1042473"/>
                  <a:pt x="7381390" y="1025957"/>
                </a:cubicBezTo>
                <a:cubicBezTo>
                  <a:pt x="7382362" y="1018185"/>
                  <a:pt x="7382848" y="1009927"/>
                  <a:pt x="7382848" y="1001183"/>
                </a:cubicBezTo>
                <a:cubicBezTo>
                  <a:pt x="7382848" y="992439"/>
                  <a:pt x="7382848" y="982723"/>
                  <a:pt x="7382848" y="972036"/>
                </a:cubicBezTo>
                <a:lnTo>
                  <a:pt x="7382848" y="912286"/>
                </a:lnTo>
                <a:cubicBezTo>
                  <a:pt x="7382848" y="901599"/>
                  <a:pt x="7382848" y="892369"/>
                  <a:pt x="7382848" y="884597"/>
                </a:cubicBezTo>
                <a:cubicBezTo>
                  <a:pt x="7382848" y="876824"/>
                  <a:pt x="7383333" y="869538"/>
                  <a:pt x="7384305" y="862737"/>
                </a:cubicBezTo>
                <a:cubicBezTo>
                  <a:pt x="7386247" y="854964"/>
                  <a:pt x="7391105" y="849135"/>
                  <a:pt x="7398878" y="845249"/>
                </a:cubicBezTo>
                <a:cubicBezTo>
                  <a:pt x="7420251" y="834562"/>
                  <a:pt x="7442841" y="827761"/>
                  <a:pt x="7466644" y="824846"/>
                </a:cubicBezTo>
                <a:cubicBezTo>
                  <a:pt x="7490446" y="821932"/>
                  <a:pt x="7514006" y="820474"/>
                  <a:pt x="7537323" y="820474"/>
                </a:cubicBezTo>
                <a:cubicBezTo>
                  <a:pt x="7548010" y="820474"/>
                  <a:pt x="7561369" y="820960"/>
                  <a:pt x="7577400" y="821932"/>
                </a:cubicBezTo>
                <a:cubicBezTo>
                  <a:pt x="7593430" y="822903"/>
                  <a:pt x="7609947" y="825089"/>
                  <a:pt x="7626949" y="828490"/>
                </a:cubicBezTo>
                <a:cubicBezTo>
                  <a:pt x="7643951" y="831890"/>
                  <a:pt x="7659253" y="836991"/>
                  <a:pt x="7672854" y="843792"/>
                </a:cubicBezTo>
                <a:cubicBezTo>
                  <a:pt x="7686456" y="850592"/>
                  <a:pt x="7695686" y="859336"/>
                  <a:pt x="7700543" y="870023"/>
                </a:cubicBezTo>
                <a:lnTo>
                  <a:pt x="7700543" y="903542"/>
                </a:lnTo>
                <a:lnTo>
                  <a:pt x="7700543" y="934146"/>
                </a:lnTo>
                <a:cubicBezTo>
                  <a:pt x="7700543" y="953577"/>
                  <a:pt x="7699816" y="981266"/>
                  <a:pt x="7698357" y="1017213"/>
                </a:cubicBezTo>
                <a:cubicBezTo>
                  <a:pt x="7696901" y="1053161"/>
                  <a:pt x="7693258" y="1090322"/>
                  <a:pt x="7687428" y="1128699"/>
                </a:cubicBezTo>
                <a:cubicBezTo>
                  <a:pt x="7681599" y="1167075"/>
                  <a:pt x="7673340" y="1202536"/>
                  <a:pt x="7662654" y="1235083"/>
                </a:cubicBezTo>
                <a:cubicBezTo>
                  <a:pt x="7651966" y="1267630"/>
                  <a:pt x="7637393" y="1289733"/>
                  <a:pt x="7618933" y="1301392"/>
                </a:cubicBezTo>
                <a:cubicBezTo>
                  <a:pt x="7575214" y="1316936"/>
                  <a:pt x="7529793" y="1327623"/>
                  <a:pt x="7482674" y="1333453"/>
                </a:cubicBezTo>
                <a:cubicBezTo>
                  <a:pt x="7435554" y="1339282"/>
                  <a:pt x="7389161" y="1342197"/>
                  <a:pt x="7343499" y="1342197"/>
                </a:cubicBezTo>
                <a:cubicBezTo>
                  <a:pt x="7262861" y="1342197"/>
                  <a:pt x="7194366" y="1329809"/>
                  <a:pt x="7138016" y="1305035"/>
                </a:cubicBezTo>
                <a:cubicBezTo>
                  <a:pt x="7081666" y="1280260"/>
                  <a:pt x="7035761" y="1245770"/>
                  <a:pt x="7000299" y="1201565"/>
                </a:cubicBezTo>
                <a:cubicBezTo>
                  <a:pt x="6964837" y="1157359"/>
                  <a:pt x="6939092" y="1104896"/>
                  <a:pt x="6923061" y="1044174"/>
                </a:cubicBezTo>
                <a:cubicBezTo>
                  <a:pt x="6907030" y="983452"/>
                  <a:pt x="6899015" y="917144"/>
                  <a:pt x="6899015" y="845249"/>
                </a:cubicBezTo>
                <a:cubicBezTo>
                  <a:pt x="6899015" y="769468"/>
                  <a:pt x="6908244" y="697816"/>
                  <a:pt x="6926704" y="630293"/>
                </a:cubicBezTo>
                <a:cubicBezTo>
                  <a:pt x="6945164" y="562771"/>
                  <a:pt x="6973339" y="503263"/>
                  <a:pt x="7011230" y="451771"/>
                </a:cubicBezTo>
                <a:cubicBezTo>
                  <a:pt x="7049119" y="400279"/>
                  <a:pt x="7097455" y="359474"/>
                  <a:pt x="7156234" y="329356"/>
                </a:cubicBezTo>
                <a:cubicBezTo>
                  <a:pt x="7215011" y="299238"/>
                  <a:pt x="7284720" y="284179"/>
                  <a:pt x="7365359" y="284179"/>
                </a:cubicBezTo>
                <a:close/>
                <a:moveTo>
                  <a:pt x="8503729" y="281264"/>
                </a:moveTo>
                <a:cubicBezTo>
                  <a:pt x="8546478" y="281264"/>
                  <a:pt x="8589226" y="288065"/>
                  <a:pt x="8631974" y="301667"/>
                </a:cubicBezTo>
                <a:cubicBezTo>
                  <a:pt x="8674722" y="315268"/>
                  <a:pt x="8713342" y="334942"/>
                  <a:pt x="8747832" y="360688"/>
                </a:cubicBezTo>
                <a:cubicBezTo>
                  <a:pt x="8782322" y="386434"/>
                  <a:pt x="8810497" y="417767"/>
                  <a:pt x="8832357" y="454686"/>
                </a:cubicBezTo>
                <a:cubicBezTo>
                  <a:pt x="8854216" y="491605"/>
                  <a:pt x="8865146" y="533381"/>
                  <a:pt x="8865146" y="580016"/>
                </a:cubicBezTo>
                <a:cubicBezTo>
                  <a:pt x="8865146" y="609162"/>
                  <a:pt x="8861017" y="637580"/>
                  <a:pt x="8852759" y="665269"/>
                </a:cubicBezTo>
                <a:cubicBezTo>
                  <a:pt x="8844500" y="692958"/>
                  <a:pt x="8833814" y="719676"/>
                  <a:pt x="8820698" y="745422"/>
                </a:cubicBezTo>
                <a:cubicBezTo>
                  <a:pt x="8807582" y="771168"/>
                  <a:pt x="8792280" y="795943"/>
                  <a:pt x="8774792" y="819746"/>
                </a:cubicBezTo>
                <a:cubicBezTo>
                  <a:pt x="8757304" y="843549"/>
                  <a:pt x="8738845" y="865651"/>
                  <a:pt x="8719414" y="886054"/>
                </a:cubicBezTo>
                <a:cubicBezTo>
                  <a:pt x="8678608" y="931717"/>
                  <a:pt x="8620315" y="977380"/>
                  <a:pt x="8544535" y="1023043"/>
                </a:cubicBezTo>
                <a:cubicBezTo>
                  <a:pt x="8550364" y="1025957"/>
                  <a:pt x="8562022" y="1027414"/>
                  <a:pt x="8579511" y="1027414"/>
                </a:cubicBezTo>
                <a:cubicBezTo>
                  <a:pt x="8588254" y="1027414"/>
                  <a:pt x="8597727" y="1027172"/>
                  <a:pt x="8607929" y="1026686"/>
                </a:cubicBezTo>
                <a:cubicBezTo>
                  <a:pt x="8618129" y="1026200"/>
                  <a:pt x="8629060" y="1025471"/>
                  <a:pt x="8640719" y="1024500"/>
                </a:cubicBezTo>
                <a:cubicBezTo>
                  <a:pt x="8652377" y="1023528"/>
                  <a:pt x="8664278" y="1022557"/>
                  <a:pt x="8676422" y="1021585"/>
                </a:cubicBezTo>
                <a:cubicBezTo>
                  <a:pt x="8688567" y="1020614"/>
                  <a:pt x="8701440" y="1019156"/>
                  <a:pt x="8715042" y="1017213"/>
                </a:cubicBezTo>
                <a:cubicBezTo>
                  <a:pt x="8738359" y="1014299"/>
                  <a:pt x="8761433" y="1011627"/>
                  <a:pt x="8784264" y="1009198"/>
                </a:cubicBezTo>
                <a:cubicBezTo>
                  <a:pt x="8807096" y="1006769"/>
                  <a:pt x="8830170" y="1003612"/>
                  <a:pt x="8853487" y="999725"/>
                </a:cubicBezTo>
                <a:cubicBezTo>
                  <a:pt x="8872918" y="996811"/>
                  <a:pt x="8886035" y="993896"/>
                  <a:pt x="8892836" y="990981"/>
                </a:cubicBezTo>
                <a:lnTo>
                  <a:pt x="8889921" y="989524"/>
                </a:lnTo>
                <a:cubicBezTo>
                  <a:pt x="8895749" y="987581"/>
                  <a:pt x="8900122" y="993410"/>
                  <a:pt x="8903036" y="1007012"/>
                </a:cubicBezTo>
                <a:cubicBezTo>
                  <a:pt x="8905951" y="1019642"/>
                  <a:pt x="8907408" y="1036158"/>
                  <a:pt x="8907408" y="1056561"/>
                </a:cubicBezTo>
                <a:cubicBezTo>
                  <a:pt x="8907408" y="1071134"/>
                  <a:pt x="8907165" y="1088379"/>
                  <a:pt x="8906680" y="1108296"/>
                </a:cubicBezTo>
                <a:cubicBezTo>
                  <a:pt x="8906194" y="1128213"/>
                  <a:pt x="8904737" y="1148615"/>
                  <a:pt x="8902308" y="1169504"/>
                </a:cubicBezTo>
                <a:cubicBezTo>
                  <a:pt x="8899879" y="1190392"/>
                  <a:pt x="8896722" y="1210309"/>
                  <a:pt x="8892836" y="1229254"/>
                </a:cubicBezTo>
                <a:cubicBezTo>
                  <a:pt x="8888949" y="1248199"/>
                  <a:pt x="8883606" y="1264473"/>
                  <a:pt x="8876805" y="1278074"/>
                </a:cubicBezTo>
                <a:cubicBezTo>
                  <a:pt x="8872918" y="1284875"/>
                  <a:pt x="8859317" y="1291190"/>
                  <a:pt x="8836000" y="1297020"/>
                </a:cubicBezTo>
                <a:cubicBezTo>
                  <a:pt x="8801996" y="1305764"/>
                  <a:pt x="8766777" y="1311350"/>
                  <a:pt x="8730343" y="1313779"/>
                </a:cubicBezTo>
                <a:cubicBezTo>
                  <a:pt x="8693911" y="1316208"/>
                  <a:pt x="8658206" y="1318394"/>
                  <a:pt x="8623230" y="1320337"/>
                </a:cubicBezTo>
                <a:cubicBezTo>
                  <a:pt x="8600885" y="1321308"/>
                  <a:pt x="8578296" y="1322037"/>
                  <a:pt x="8555464" y="1322523"/>
                </a:cubicBezTo>
                <a:cubicBezTo>
                  <a:pt x="8532633" y="1323009"/>
                  <a:pt x="8510045" y="1323251"/>
                  <a:pt x="8487699" y="1323251"/>
                </a:cubicBezTo>
                <a:cubicBezTo>
                  <a:pt x="8472154" y="1323251"/>
                  <a:pt x="8448837" y="1323009"/>
                  <a:pt x="8417747" y="1322523"/>
                </a:cubicBezTo>
                <a:cubicBezTo>
                  <a:pt x="8386657" y="1322037"/>
                  <a:pt x="8354110" y="1320823"/>
                  <a:pt x="8320107" y="1318879"/>
                </a:cubicBezTo>
                <a:cubicBezTo>
                  <a:pt x="8286102" y="1316936"/>
                  <a:pt x="8254284" y="1313536"/>
                  <a:pt x="8224652" y="1308678"/>
                </a:cubicBezTo>
                <a:cubicBezTo>
                  <a:pt x="8195019" y="1303821"/>
                  <a:pt x="8174374" y="1297505"/>
                  <a:pt x="8162715" y="1289733"/>
                </a:cubicBezTo>
                <a:cubicBezTo>
                  <a:pt x="8149114" y="1261558"/>
                  <a:pt x="8140127" y="1230226"/>
                  <a:pt x="8135755" y="1195736"/>
                </a:cubicBezTo>
                <a:cubicBezTo>
                  <a:pt x="8131383" y="1161245"/>
                  <a:pt x="8129197" y="1128942"/>
                  <a:pt x="8129197" y="1098823"/>
                </a:cubicBezTo>
                <a:cubicBezTo>
                  <a:pt x="8129197" y="1053161"/>
                  <a:pt x="8132597" y="1026443"/>
                  <a:pt x="8139398" y="1018671"/>
                </a:cubicBezTo>
                <a:cubicBezTo>
                  <a:pt x="8142313" y="1016727"/>
                  <a:pt x="8146928" y="1013570"/>
                  <a:pt x="8153242" y="1009198"/>
                </a:cubicBezTo>
                <a:cubicBezTo>
                  <a:pt x="8159558" y="1004826"/>
                  <a:pt x="8168059" y="999725"/>
                  <a:pt x="8178746" y="993896"/>
                </a:cubicBezTo>
                <a:cubicBezTo>
                  <a:pt x="8221494" y="969607"/>
                  <a:pt x="8263514" y="944590"/>
                  <a:pt x="8304804" y="918844"/>
                </a:cubicBezTo>
                <a:cubicBezTo>
                  <a:pt x="8346096" y="893098"/>
                  <a:pt x="8385200" y="864194"/>
                  <a:pt x="8422119" y="832133"/>
                </a:cubicBezTo>
                <a:cubicBezTo>
                  <a:pt x="8430863" y="824361"/>
                  <a:pt x="8440335" y="815131"/>
                  <a:pt x="8450537" y="804444"/>
                </a:cubicBezTo>
                <a:cubicBezTo>
                  <a:pt x="8460739" y="793757"/>
                  <a:pt x="8470212" y="782341"/>
                  <a:pt x="8478955" y="770197"/>
                </a:cubicBezTo>
                <a:cubicBezTo>
                  <a:pt x="8487699" y="758052"/>
                  <a:pt x="8494743" y="745422"/>
                  <a:pt x="8500086" y="732306"/>
                </a:cubicBezTo>
                <a:cubicBezTo>
                  <a:pt x="8505429" y="719190"/>
                  <a:pt x="8508101" y="706317"/>
                  <a:pt x="8508101" y="693687"/>
                </a:cubicBezTo>
                <a:cubicBezTo>
                  <a:pt x="8508101" y="673284"/>
                  <a:pt x="8501057" y="657497"/>
                  <a:pt x="8486970" y="646324"/>
                </a:cubicBezTo>
                <a:cubicBezTo>
                  <a:pt x="8472882" y="635151"/>
                  <a:pt x="8456124" y="629565"/>
                  <a:pt x="8436693" y="629565"/>
                </a:cubicBezTo>
                <a:cubicBezTo>
                  <a:pt x="8400745" y="629565"/>
                  <a:pt x="8364069" y="637580"/>
                  <a:pt x="8326664" y="653611"/>
                </a:cubicBezTo>
                <a:cubicBezTo>
                  <a:pt x="8289260" y="669641"/>
                  <a:pt x="8255013" y="686886"/>
                  <a:pt x="8223923" y="705346"/>
                </a:cubicBezTo>
                <a:cubicBezTo>
                  <a:pt x="8217122" y="705346"/>
                  <a:pt x="8208865" y="701459"/>
                  <a:pt x="8199149" y="693687"/>
                </a:cubicBezTo>
                <a:cubicBezTo>
                  <a:pt x="8189433" y="685915"/>
                  <a:pt x="8179718" y="676685"/>
                  <a:pt x="8170002" y="665998"/>
                </a:cubicBezTo>
                <a:cubicBezTo>
                  <a:pt x="8160286" y="655311"/>
                  <a:pt x="8151300" y="644381"/>
                  <a:pt x="8143042" y="633208"/>
                </a:cubicBezTo>
                <a:cubicBezTo>
                  <a:pt x="8134783" y="622035"/>
                  <a:pt x="8128711" y="613534"/>
                  <a:pt x="8124824" y="607705"/>
                </a:cubicBezTo>
                <a:cubicBezTo>
                  <a:pt x="8113166" y="588274"/>
                  <a:pt x="8107337" y="568843"/>
                  <a:pt x="8107337" y="549412"/>
                </a:cubicBezTo>
                <a:cubicBezTo>
                  <a:pt x="8107337" y="508607"/>
                  <a:pt x="8121182" y="471688"/>
                  <a:pt x="8148871" y="438655"/>
                </a:cubicBezTo>
                <a:cubicBezTo>
                  <a:pt x="8176560" y="405622"/>
                  <a:pt x="8210565" y="377448"/>
                  <a:pt x="8250884" y="354130"/>
                </a:cubicBezTo>
                <a:cubicBezTo>
                  <a:pt x="8291203" y="330813"/>
                  <a:pt x="8334437" y="312839"/>
                  <a:pt x="8380586" y="300209"/>
                </a:cubicBezTo>
                <a:cubicBezTo>
                  <a:pt x="8426734" y="287579"/>
                  <a:pt x="8467783" y="281264"/>
                  <a:pt x="8503729" y="281264"/>
                </a:cubicBezTo>
                <a:close/>
                <a:moveTo>
                  <a:pt x="5448910" y="0"/>
                </a:moveTo>
                <a:cubicBezTo>
                  <a:pt x="5455710" y="972"/>
                  <a:pt x="5466398" y="5344"/>
                  <a:pt x="5480970" y="13116"/>
                </a:cubicBezTo>
                <a:cubicBezTo>
                  <a:pt x="5487772" y="17002"/>
                  <a:pt x="5494815" y="20889"/>
                  <a:pt x="5502102" y="24775"/>
                </a:cubicBezTo>
                <a:cubicBezTo>
                  <a:pt x="5509389" y="28661"/>
                  <a:pt x="5516918" y="33033"/>
                  <a:pt x="5524690" y="37891"/>
                </a:cubicBezTo>
                <a:cubicBezTo>
                  <a:pt x="5532463" y="42748"/>
                  <a:pt x="5540721" y="48092"/>
                  <a:pt x="5549465" y="53921"/>
                </a:cubicBezTo>
                <a:cubicBezTo>
                  <a:pt x="5558209" y="59751"/>
                  <a:pt x="5566953" y="66066"/>
                  <a:pt x="5575697" y="72867"/>
                </a:cubicBezTo>
                <a:cubicBezTo>
                  <a:pt x="5584441" y="78696"/>
                  <a:pt x="5592699" y="84282"/>
                  <a:pt x="5600472" y="89626"/>
                </a:cubicBezTo>
                <a:cubicBezTo>
                  <a:pt x="5608244" y="94969"/>
                  <a:pt x="5615531" y="100070"/>
                  <a:pt x="5622331" y="104928"/>
                </a:cubicBezTo>
                <a:cubicBezTo>
                  <a:pt x="5629132" y="109785"/>
                  <a:pt x="5635447" y="114643"/>
                  <a:pt x="5641277" y="119501"/>
                </a:cubicBezTo>
                <a:cubicBezTo>
                  <a:pt x="5647106" y="124359"/>
                  <a:pt x="5652449" y="129217"/>
                  <a:pt x="5657307" y="134074"/>
                </a:cubicBezTo>
                <a:cubicBezTo>
                  <a:pt x="5667022" y="141847"/>
                  <a:pt x="5671881" y="147190"/>
                  <a:pt x="5671881" y="150105"/>
                </a:cubicBezTo>
                <a:cubicBezTo>
                  <a:pt x="5670909" y="154963"/>
                  <a:pt x="5666537" y="164192"/>
                  <a:pt x="5658765" y="177794"/>
                </a:cubicBezTo>
                <a:cubicBezTo>
                  <a:pt x="5654878" y="183623"/>
                  <a:pt x="5650020" y="189453"/>
                  <a:pt x="5644191" y="195282"/>
                </a:cubicBezTo>
                <a:cubicBezTo>
                  <a:pt x="5638362" y="201111"/>
                  <a:pt x="5632532" y="206940"/>
                  <a:pt x="5626703" y="212770"/>
                </a:cubicBezTo>
                <a:cubicBezTo>
                  <a:pt x="5615045" y="225400"/>
                  <a:pt x="5603386" y="235601"/>
                  <a:pt x="5591727" y="243374"/>
                </a:cubicBezTo>
                <a:cubicBezTo>
                  <a:pt x="5580069" y="251146"/>
                  <a:pt x="5569868" y="255032"/>
                  <a:pt x="5561124" y="255032"/>
                </a:cubicBezTo>
                <a:cubicBezTo>
                  <a:pt x="5557238" y="254061"/>
                  <a:pt x="5553108" y="252846"/>
                  <a:pt x="5548736" y="251389"/>
                </a:cubicBezTo>
                <a:cubicBezTo>
                  <a:pt x="5544364" y="249932"/>
                  <a:pt x="5538778" y="247260"/>
                  <a:pt x="5531977" y="243374"/>
                </a:cubicBezTo>
                <a:cubicBezTo>
                  <a:pt x="5526148" y="240459"/>
                  <a:pt x="5520318" y="237059"/>
                  <a:pt x="5514489" y="233172"/>
                </a:cubicBezTo>
                <a:cubicBezTo>
                  <a:pt x="5508660" y="229286"/>
                  <a:pt x="5502830" y="225886"/>
                  <a:pt x="5497001" y="222971"/>
                </a:cubicBezTo>
                <a:cubicBezTo>
                  <a:pt x="5489229" y="218113"/>
                  <a:pt x="5481456" y="213741"/>
                  <a:pt x="5473684" y="209855"/>
                </a:cubicBezTo>
                <a:cubicBezTo>
                  <a:pt x="5465912" y="205969"/>
                  <a:pt x="5458139" y="201597"/>
                  <a:pt x="5450367" y="196739"/>
                </a:cubicBezTo>
                <a:cubicBezTo>
                  <a:pt x="5442594" y="202569"/>
                  <a:pt x="5434579" y="207912"/>
                  <a:pt x="5426321" y="212770"/>
                </a:cubicBezTo>
                <a:cubicBezTo>
                  <a:pt x="5418063" y="217627"/>
                  <a:pt x="5410048" y="222485"/>
                  <a:pt x="5402275" y="227343"/>
                </a:cubicBezTo>
                <a:cubicBezTo>
                  <a:pt x="5396446" y="232201"/>
                  <a:pt x="5390616" y="236087"/>
                  <a:pt x="5384787" y="239002"/>
                </a:cubicBezTo>
                <a:cubicBezTo>
                  <a:pt x="5378958" y="241916"/>
                  <a:pt x="5372642" y="245317"/>
                  <a:pt x="5365842" y="249203"/>
                </a:cubicBezTo>
                <a:cubicBezTo>
                  <a:pt x="5354184" y="255032"/>
                  <a:pt x="5346411" y="257947"/>
                  <a:pt x="5342525" y="257947"/>
                </a:cubicBezTo>
                <a:cubicBezTo>
                  <a:pt x="5333781" y="257947"/>
                  <a:pt x="5322608" y="254061"/>
                  <a:pt x="5309006" y="246288"/>
                </a:cubicBezTo>
                <a:cubicBezTo>
                  <a:pt x="5303177" y="242402"/>
                  <a:pt x="5297348" y="237787"/>
                  <a:pt x="5291518" y="232444"/>
                </a:cubicBezTo>
                <a:cubicBezTo>
                  <a:pt x="5285689" y="227100"/>
                  <a:pt x="5279860" y="221999"/>
                  <a:pt x="5274030" y="217142"/>
                </a:cubicBezTo>
                <a:cubicBezTo>
                  <a:pt x="5262372" y="206455"/>
                  <a:pt x="5252656" y="195282"/>
                  <a:pt x="5244884" y="183623"/>
                </a:cubicBezTo>
                <a:cubicBezTo>
                  <a:pt x="5237112" y="171965"/>
                  <a:pt x="5233226" y="161278"/>
                  <a:pt x="5233226" y="151562"/>
                </a:cubicBezTo>
                <a:lnTo>
                  <a:pt x="5227396" y="150105"/>
                </a:lnTo>
                <a:cubicBezTo>
                  <a:pt x="5242941" y="138446"/>
                  <a:pt x="5257514" y="127273"/>
                  <a:pt x="5271116" y="116586"/>
                </a:cubicBezTo>
                <a:cubicBezTo>
                  <a:pt x="5284718" y="105899"/>
                  <a:pt x="5298805" y="95698"/>
                  <a:pt x="5313378" y="85982"/>
                </a:cubicBezTo>
                <a:cubicBezTo>
                  <a:pt x="5324065" y="77239"/>
                  <a:pt x="5335481" y="68738"/>
                  <a:pt x="5347626" y="60479"/>
                </a:cubicBezTo>
                <a:cubicBezTo>
                  <a:pt x="5359770" y="52221"/>
                  <a:pt x="5372642" y="44206"/>
                  <a:pt x="5386244" y="36433"/>
                </a:cubicBezTo>
                <a:cubicBezTo>
                  <a:pt x="5398874" y="28661"/>
                  <a:pt x="5410533" y="21860"/>
                  <a:pt x="5421220" y="16031"/>
                </a:cubicBezTo>
                <a:cubicBezTo>
                  <a:pt x="5431908" y="10202"/>
                  <a:pt x="5441137" y="4858"/>
                  <a:pt x="5448910" y="0"/>
                </a:cubicBezTo>
                <a:close/>
              </a:path>
            </a:pathLst>
          </a:custGeom>
          <a:solidFill>
            <a:schemeClr val="bg1"/>
          </a:solidFill>
          <a:ln w="3810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5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0" name="TextBox 16">
            <a:extLst>
              <a:ext uri="{FF2B5EF4-FFF2-40B4-BE49-F238E27FC236}">
                <a16:creationId xmlns:a16="http://schemas.microsoft.com/office/drawing/2014/main" id="{12DBE638-362E-290E-7BC0-241BA21A3895}"/>
              </a:ext>
            </a:extLst>
          </p:cNvPr>
          <p:cNvSpPr txBox="1">
            <a:spLocks noChangeAspect="1"/>
          </p:cNvSpPr>
          <p:nvPr/>
        </p:nvSpPr>
        <p:spPr>
          <a:xfrm>
            <a:off x="1663792" y="-4976334"/>
            <a:ext cx="14554200" cy="176971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FE9F95"/>
                </a:solidFill>
                <a:effectLst/>
                <a:uLnTx/>
                <a:uFillTx/>
                <a:latin typeface="SVN-Dumpling" panose="02000000000000000000" pitchFamily="2" charset="0"/>
                <a:ea typeface="+mn-ea"/>
                <a:cs typeface="+mn-cs"/>
              </a:rPr>
              <a:t>HOẠT ĐỘNG 2</a:t>
            </a:r>
          </a:p>
        </p:txBody>
      </p:sp>
      <p:sp>
        <p:nvSpPr>
          <p:cNvPr id="4" name="Hộp Văn bản 3">
            <a:extLst>
              <a:ext uri="{FF2B5EF4-FFF2-40B4-BE49-F238E27FC236}">
                <a16:creationId xmlns:a16="http://schemas.microsoft.com/office/drawing/2014/main" id="{CAE9553E-E793-BC7F-D095-1F333590FDE1}"/>
              </a:ext>
            </a:extLst>
          </p:cNvPr>
          <p:cNvSpPr txBox="1"/>
          <p:nvPr/>
        </p:nvSpPr>
        <p:spPr>
          <a:xfrm>
            <a:off x="967986" y="2987423"/>
            <a:ext cx="15945812"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Sinh hoạt theo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Diễn tập phản ứng nhanh khi có chuông báo cháy</a:t>
            </a:r>
            <a:endParaRPr kumimoji="0" lang="en-US" sz="8000" b="0" i="1"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88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828800" y="122137"/>
            <a:ext cx="161544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2E2E2E"/>
                </a:solidFill>
                <a:effectLst/>
                <a:uLnTx/>
                <a:uFillTx/>
                <a:latin typeface="Arial" panose="020B0604020202020204" pitchFamily="34" charset="0"/>
                <a:ea typeface="+mn-ea"/>
                <a:cs typeface="Arial" panose="020B0604020202020204" pitchFamily="34" charset="0"/>
              </a:rPr>
              <a:t>Tham gia diễn tập phản ứng nhanh khi có chuông báo cháy.</a:t>
            </a:r>
          </a:p>
        </p:txBody>
      </p:sp>
      <p:grpSp>
        <p:nvGrpSpPr>
          <p:cNvPr id="21" name="Nhóm 20">
            <a:extLst>
              <a:ext uri="{FF2B5EF4-FFF2-40B4-BE49-F238E27FC236}">
                <a16:creationId xmlns:a16="http://schemas.microsoft.com/office/drawing/2014/main" id="{2E5EF38D-6F17-86FC-33DB-110EA036985B}"/>
              </a:ext>
            </a:extLst>
          </p:cNvPr>
          <p:cNvGrpSpPr/>
          <p:nvPr/>
        </p:nvGrpSpPr>
        <p:grpSpPr>
          <a:xfrm>
            <a:off x="464960" y="122137"/>
            <a:ext cx="1322828" cy="2600153"/>
            <a:chOff x="464960" y="122137"/>
            <a:chExt cx="1322828" cy="2600153"/>
          </a:xfrm>
        </p:grpSpPr>
        <p:sp>
          <p:nvSpPr>
            <p:cNvPr id="18" name="Freeform 2"/>
            <p:cNvSpPr/>
            <p:nvPr/>
          </p:nvSpPr>
          <p:spPr>
            <a:xfrm>
              <a:off x="464960" y="122137"/>
              <a:ext cx="1322828" cy="2600153"/>
            </a:xfrm>
            <a:custGeom>
              <a:avLst/>
              <a:gdLst/>
              <a:ahLst/>
              <a:cxnLst/>
              <a:rect l="l" t="t" r="r" b="b"/>
              <a:pathLst>
                <a:path w="2169774" h="4264912">
                  <a:moveTo>
                    <a:pt x="0" y="0"/>
                  </a:moveTo>
                  <a:lnTo>
                    <a:pt x="2169774" y="0"/>
                  </a:lnTo>
                  <a:lnTo>
                    <a:pt x="2169774" y="4264912"/>
                  </a:lnTo>
                  <a:lnTo>
                    <a:pt x="0" y="426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3">
              <a:extLst>
                <a:ext uri="{FF2B5EF4-FFF2-40B4-BE49-F238E27FC236}">
                  <a16:creationId xmlns:a16="http://schemas.microsoft.com/office/drawing/2014/main" id="{2D2C56BA-630A-700C-207E-406E05C150C0}"/>
                </a:ext>
              </a:extLst>
            </p:cNvPr>
            <p:cNvSpPr/>
            <p:nvPr/>
          </p:nvSpPr>
          <p:spPr>
            <a:xfrm>
              <a:off x="914400" y="424963"/>
              <a:ext cx="361253" cy="923331"/>
            </a:xfrm>
            <a:custGeom>
              <a:avLst/>
              <a:gdLst/>
              <a:ahLst/>
              <a:cxnLst/>
              <a:rect l="l" t="t" r="r" b="b"/>
              <a:pathLst>
                <a:path w="780347" h="1994497">
                  <a:moveTo>
                    <a:pt x="0" y="0"/>
                  </a:moveTo>
                  <a:lnTo>
                    <a:pt x="780347" y="0"/>
                  </a:lnTo>
                  <a:lnTo>
                    <a:pt x="780347" y="1994498"/>
                  </a:lnTo>
                  <a:lnTo>
                    <a:pt x="0" y="19944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Hình ảnh 3">
            <a:extLst>
              <a:ext uri="{FF2B5EF4-FFF2-40B4-BE49-F238E27FC236}">
                <a16:creationId xmlns:a16="http://schemas.microsoft.com/office/drawing/2014/main" id="{F6665177-C198-F32C-9261-9A7E3C2A57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5240" y="2019300"/>
            <a:ext cx="8082603" cy="5410200"/>
          </a:xfrm>
          <a:prstGeom prst="rect">
            <a:avLst/>
          </a:prstGeom>
        </p:spPr>
      </p:pic>
      <p:sp>
        <p:nvSpPr>
          <p:cNvPr id="5" name="Hình chữ nhật 4">
            <a:extLst>
              <a:ext uri="{FF2B5EF4-FFF2-40B4-BE49-F238E27FC236}">
                <a16:creationId xmlns:a16="http://schemas.microsoft.com/office/drawing/2014/main" id="{85C5D4A4-817E-4896-115C-ECF961449158}"/>
              </a:ext>
            </a:extLst>
          </p:cNvPr>
          <p:cNvSpPr/>
          <p:nvPr/>
        </p:nvSpPr>
        <p:spPr>
          <a:xfrm>
            <a:off x="464960" y="2019300"/>
            <a:ext cx="9593440" cy="8267700"/>
          </a:xfrm>
          <a:prstGeom prst="rect">
            <a:avLst/>
          </a:prstGeom>
          <a:solidFill>
            <a:schemeClr val="bg1"/>
          </a:solidFill>
          <a:ln>
            <a:solidFill>
              <a:schemeClr val="bg1">
                <a:lumMod val="85000"/>
              </a:schemeClr>
            </a:solid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ộp Văn bản 7">
            <a:extLst>
              <a:ext uri="{FF2B5EF4-FFF2-40B4-BE49-F238E27FC236}">
                <a16:creationId xmlns:a16="http://schemas.microsoft.com/office/drawing/2014/main" id="{8E3FACBD-8033-B811-33DC-0BACDCAA1E3B}"/>
              </a:ext>
            </a:extLst>
          </p:cNvPr>
          <p:cNvSpPr txBox="1"/>
          <p:nvPr/>
        </p:nvSpPr>
        <p:spPr>
          <a:xfrm>
            <a:off x="609600" y="2191812"/>
            <a:ext cx="9296400" cy="778674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800" b="0" i="1" u="none" strike="noStrike" kern="1200" cap="none" spc="0" normalizeH="0" baseline="0" noProof="0">
                <a:ln>
                  <a:noFill/>
                </a:ln>
                <a:solidFill>
                  <a:srgbClr val="2E2E2E"/>
                </a:solidFill>
                <a:effectLst/>
                <a:uLnTx/>
                <a:uFillTx/>
                <a:latin typeface="Times New Roman" panose="02020603050405020304" pitchFamily="18" charset="0"/>
                <a:ea typeface="+mn-ea"/>
                <a:cs typeface="+mn-cs"/>
              </a:rPr>
              <a:t>- Quan sát lớp học, những khu vực có biển báo “EXIT” (lối thoát) và “Khu vực an toàn”;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800" b="0" i="1" u="none" strike="noStrike" kern="1200" cap="none" spc="0" normalizeH="0" baseline="0" noProof="0">
                <a:ln>
                  <a:noFill/>
                </a:ln>
                <a:solidFill>
                  <a:srgbClr val="2E2E2E"/>
                </a:solidFill>
                <a:effectLst/>
                <a:uLnTx/>
                <a:uFillTx/>
                <a:latin typeface="Times New Roman" panose="02020603050405020304" pitchFamily="18" charset="0"/>
                <a:ea typeface="+mn-ea"/>
                <a:cs typeface="+mn-cs"/>
              </a:rPr>
              <a:t>- Lắng nghe tiếng chuông, khi tiếng chuông vang lên, nhanh chóng tìm khu vực có biển báo “EXIT” gần nhất để di chuyển ra bên ngoài;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800" b="0" i="1" u="none" strike="noStrike" kern="1200" cap="none" spc="0" normalizeH="0" baseline="0" noProof="0">
                <a:ln>
                  <a:noFill/>
                </a:ln>
                <a:solidFill>
                  <a:srgbClr val="2E2E2E"/>
                </a:solidFill>
                <a:effectLst/>
                <a:uLnTx/>
                <a:uFillTx/>
                <a:latin typeface="Times New Roman" panose="02020603050405020304" pitchFamily="18" charset="0"/>
                <a:ea typeface="+mn-ea"/>
                <a:cs typeface="+mn-cs"/>
              </a:rPr>
              <a:t>- Chú ý quan sát khi di chuyển và phải đảm bảo di chuyển nhanh, đúng quy định để đến được nơi an toàn. </a:t>
            </a:r>
            <a:endParaRPr kumimoji="0" lang="en-US" sz="4800" b="0" i="1"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801574" y="351923"/>
            <a:ext cx="1641022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2E2E2E"/>
                </a:solidFill>
                <a:effectLst/>
                <a:uLnTx/>
                <a:uFillTx/>
                <a:latin typeface="Arial" panose="020B0604020202020204" pitchFamily="34" charset="0"/>
                <a:ea typeface="+mn-ea"/>
                <a:cs typeface="Arial" panose="020B0604020202020204" pitchFamily="34" charset="0"/>
              </a:rPr>
              <a:t>Nêu những điều học được sau diễn tập.</a:t>
            </a:r>
            <a:endPar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Nhóm 3">
            <a:extLst>
              <a:ext uri="{FF2B5EF4-FFF2-40B4-BE49-F238E27FC236}">
                <a16:creationId xmlns:a16="http://schemas.microsoft.com/office/drawing/2014/main" id="{92387FC7-DFB0-E913-DA85-625D66AD2E0A}"/>
              </a:ext>
            </a:extLst>
          </p:cNvPr>
          <p:cNvGrpSpPr/>
          <p:nvPr/>
        </p:nvGrpSpPr>
        <p:grpSpPr>
          <a:xfrm>
            <a:off x="464960" y="122137"/>
            <a:ext cx="1322828" cy="2600153"/>
            <a:chOff x="464960" y="122137"/>
            <a:chExt cx="1322828" cy="2600153"/>
          </a:xfrm>
        </p:grpSpPr>
        <p:sp>
          <p:nvSpPr>
            <p:cNvPr id="18" name="Freeform 2"/>
            <p:cNvSpPr/>
            <p:nvPr/>
          </p:nvSpPr>
          <p:spPr>
            <a:xfrm>
              <a:off x="464960" y="122137"/>
              <a:ext cx="1322828" cy="2600153"/>
            </a:xfrm>
            <a:custGeom>
              <a:avLst/>
              <a:gdLst/>
              <a:ahLst/>
              <a:cxnLst/>
              <a:rect l="l" t="t" r="r" b="b"/>
              <a:pathLst>
                <a:path w="2169774" h="4264912">
                  <a:moveTo>
                    <a:pt x="0" y="0"/>
                  </a:moveTo>
                  <a:lnTo>
                    <a:pt x="2169774" y="0"/>
                  </a:lnTo>
                  <a:lnTo>
                    <a:pt x="2169774" y="4264912"/>
                  </a:lnTo>
                  <a:lnTo>
                    <a:pt x="0" y="426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0">
              <a:extLst>
                <a:ext uri="{FF2B5EF4-FFF2-40B4-BE49-F238E27FC236}">
                  <a16:creationId xmlns:a16="http://schemas.microsoft.com/office/drawing/2014/main" id="{A89B3407-F549-017F-68E0-9E4DFEF2CAB6}"/>
                </a:ext>
              </a:extLst>
            </p:cNvPr>
            <p:cNvSpPr/>
            <p:nvPr/>
          </p:nvSpPr>
          <p:spPr>
            <a:xfrm>
              <a:off x="762000" y="385405"/>
              <a:ext cx="643648" cy="919497"/>
            </a:xfrm>
            <a:custGeom>
              <a:avLst/>
              <a:gdLst/>
              <a:ahLst/>
              <a:cxnLst/>
              <a:rect l="l" t="t" r="r" b="b"/>
              <a:pathLst>
                <a:path w="2091713" h="2988161">
                  <a:moveTo>
                    <a:pt x="0" y="0"/>
                  </a:moveTo>
                  <a:lnTo>
                    <a:pt x="2091713" y="0"/>
                  </a:lnTo>
                  <a:lnTo>
                    <a:pt x="2091713" y="2988161"/>
                  </a:lnTo>
                  <a:lnTo>
                    <a:pt x="0" y="298816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2">
            <a:extLst>
              <a:ext uri="{FF2B5EF4-FFF2-40B4-BE49-F238E27FC236}">
                <a16:creationId xmlns:a16="http://schemas.microsoft.com/office/drawing/2014/main" id="{DC7B02FB-8701-63D3-9B41-4511F2CD41D9}"/>
              </a:ext>
            </a:extLst>
          </p:cNvPr>
          <p:cNvSpPr/>
          <p:nvPr/>
        </p:nvSpPr>
        <p:spPr>
          <a:xfrm flipH="1">
            <a:off x="-228600" y="7724304"/>
            <a:ext cx="3048000" cy="2722418"/>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253E20C2-C167-4D89-0A6C-6DD15E3719CD}"/>
              </a:ext>
            </a:extLst>
          </p:cNvPr>
          <p:cNvSpPr/>
          <p:nvPr/>
        </p:nvSpPr>
        <p:spPr>
          <a:xfrm>
            <a:off x="15773400" y="7724304"/>
            <a:ext cx="3048000" cy="2722418"/>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2">
            <a:extLst>
              <a:ext uri="{FF2B5EF4-FFF2-40B4-BE49-F238E27FC236}">
                <a16:creationId xmlns:a16="http://schemas.microsoft.com/office/drawing/2014/main" id="{5E773917-934F-92C8-61C4-EF2EA6F58054}"/>
              </a:ext>
            </a:extLst>
          </p:cNvPr>
          <p:cNvSpPr/>
          <p:nvPr/>
        </p:nvSpPr>
        <p:spPr>
          <a:xfrm>
            <a:off x="2819400" y="4253366"/>
            <a:ext cx="6870049" cy="6039407"/>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Bong bóng Lời nói: Hình chữ nhật với Góc Tròn 5">
            <a:extLst>
              <a:ext uri="{FF2B5EF4-FFF2-40B4-BE49-F238E27FC236}">
                <a16:creationId xmlns:a16="http://schemas.microsoft.com/office/drawing/2014/main" id="{B20A23F7-C899-5EA8-51B6-A483A5CA1D80}"/>
              </a:ext>
            </a:extLst>
          </p:cNvPr>
          <p:cNvSpPr/>
          <p:nvPr/>
        </p:nvSpPr>
        <p:spPr>
          <a:xfrm>
            <a:off x="9448800" y="1409700"/>
            <a:ext cx="8534400" cy="4953000"/>
          </a:xfrm>
          <a:prstGeom prst="wedgeRoundRectCallout">
            <a:avLst>
              <a:gd name="adj1" fmla="val -60954"/>
              <a:gd name="adj2" fmla="val 29866"/>
              <a:gd name="adj3" fmla="val 16667"/>
            </a:avLst>
          </a:prstGeom>
          <a:solidFill>
            <a:schemeClr val="bg1"/>
          </a:solidFill>
          <a:ln>
            <a:solidFill>
              <a:schemeClr val="bg1">
                <a:lumMod val="75000"/>
              </a:schemeClr>
            </a:solidFill>
          </a:ln>
          <a:effectLst>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Hộp Văn bản 6">
            <a:extLst>
              <a:ext uri="{FF2B5EF4-FFF2-40B4-BE49-F238E27FC236}">
                <a16:creationId xmlns:a16="http://schemas.microsoft.com/office/drawing/2014/main" id="{EEFB1795-4A14-1544-3AFC-33774F677740}"/>
              </a:ext>
            </a:extLst>
          </p:cNvPr>
          <p:cNvSpPr txBox="1"/>
          <p:nvPr/>
        </p:nvSpPr>
        <p:spPr>
          <a:xfrm>
            <a:off x="9689449" y="1608867"/>
            <a:ext cx="7988951"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2E2E2E"/>
                </a:solidFill>
                <a:effectLst/>
                <a:uLnTx/>
                <a:uFillTx/>
                <a:latin typeface="Arial" panose="020B0604020202020204" pitchFamily="34" charset="0"/>
                <a:ea typeface="+mn-ea"/>
                <a:cs typeface="Arial" panose="020B0604020202020204" pitchFamily="34" charset="0"/>
              </a:rPr>
              <a:t>Sau diễn tập, em học thêm được nhiều cách phản ứng nhanh khi có đám cháy xảy ra.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2E2E2E"/>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2E2E2E"/>
                </a:solidFill>
                <a:effectLst/>
                <a:uLnTx/>
                <a:uFillTx/>
                <a:latin typeface="Arial" panose="020B0604020202020204" pitchFamily="34" charset="0"/>
                <a:ea typeface="+mn-ea"/>
                <a:cs typeface="Arial" panose="020B0604020202020204" pitchFamily="34" charset="0"/>
              </a:rPr>
              <a:t>- ...</a:t>
            </a:r>
            <a:endPar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5450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Hộp Văn bản 18">
            <a:extLst>
              <a:ext uri="{FF2B5EF4-FFF2-40B4-BE49-F238E27FC236}">
                <a16:creationId xmlns:a16="http://schemas.microsoft.com/office/drawing/2014/main" id="{5F3F5E6E-6DB8-A66E-1165-AE86A4BEF9AB}"/>
              </a:ext>
            </a:extLst>
          </p:cNvPr>
          <p:cNvSpPr txBox="1">
            <a:spLocks noChangeAspect="1"/>
          </p:cNvSpPr>
          <p:nvPr/>
        </p:nvSpPr>
        <p:spPr>
          <a:xfrm>
            <a:off x="3379903" y="2695009"/>
            <a:ext cx="11511581" cy="2774014"/>
          </a:xfrm>
          <a:custGeom>
            <a:avLst/>
            <a:gdLst/>
            <a:ahLst/>
            <a:cxnLst/>
            <a:rect l="l" t="t" r="r" b="b"/>
            <a:pathLst>
              <a:path w="11511581" h="2774014">
                <a:moveTo>
                  <a:pt x="2349056" y="1413510"/>
                </a:moveTo>
                <a:cubicBezTo>
                  <a:pt x="2322132" y="1413510"/>
                  <a:pt x="2301097" y="1418559"/>
                  <a:pt x="2285953" y="1428655"/>
                </a:cubicBezTo>
                <a:cubicBezTo>
                  <a:pt x="2279221" y="1438752"/>
                  <a:pt x="2274173" y="1468200"/>
                  <a:pt x="2270808" y="1517000"/>
                </a:cubicBezTo>
                <a:cubicBezTo>
                  <a:pt x="2269125" y="1540558"/>
                  <a:pt x="2268284" y="1566641"/>
                  <a:pt x="2268284" y="1595247"/>
                </a:cubicBezTo>
                <a:cubicBezTo>
                  <a:pt x="2268284" y="1623854"/>
                  <a:pt x="2268284" y="1654985"/>
                  <a:pt x="2268284" y="1688640"/>
                </a:cubicBezTo>
                <a:cubicBezTo>
                  <a:pt x="2268284" y="1722295"/>
                  <a:pt x="2268704" y="1756371"/>
                  <a:pt x="2269546" y="1790867"/>
                </a:cubicBezTo>
                <a:cubicBezTo>
                  <a:pt x="2270388" y="1825364"/>
                  <a:pt x="2271650" y="1861963"/>
                  <a:pt x="2273332" y="1900667"/>
                </a:cubicBezTo>
                <a:cubicBezTo>
                  <a:pt x="2275015" y="1939370"/>
                  <a:pt x="2276698" y="1975549"/>
                  <a:pt x="2278380" y="2009204"/>
                </a:cubicBezTo>
                <a:cubicBezTo>
                  <a:pt x="2280063" y="2042859"/>
                  <a:pt x="2282587" y="2075673"/>
                  <a:pt x="2285953" y="2107645"/>
                </a:cubicBezTo>
                <a:cubicBezTo>
                  <a:pt x="2291001" y="2169907"/>
                  <a:pt x="2296049" y="2222913"/>
                  <a:pt x="2301097" y="2266665"/>
                </a:cubicBezTo>
                <a:cubicBezTo>
                  <a:pt x="2306145" y="2310416"/>
                  <a:pt x="2309511" y="2333133"/>
                  <a:pt x="2311194" y="2334816"/>
                </a:cubicBezTo>
                <a:lnTo>
                  <a:pt x="2387847" y="2334816"/>
                </a:lnTo>
                <a:lnTo>
                  <a:pt x="2388495" y="2332134"/>
                </a:lnTo>
                <a:cubicBezTo>
                  <a:pt x="2390388" y="2322984"/>
                  <a:pt x="2393229" y="2302002"/>
                  <a:pt x="2397015" y="2269189"/>
                </a:cubicBezTo>
                <a:cubicBezTo>
                  <a:pt x="2402062" y="2225437"/>
                  <a:pt x="2407110" y="2172431"/>
                  <a:pt x="2412159" y="2110169"/>
                </a:cubicBezTo>
                <a:cubicBezTo>
                  <a:pt x="2415524" y="2078197"/>
                  <a:pt x="2418049" y="2044962"/>
                  <a:pt x="2419731" y="2010466"/>
                </a:cubicBezTo>
                <a:cubicBezTo>
                  <a:pt x="2421415" y="1975970"/>
                  <a:pt x="2423097" y="1939370"/>
                  <a:pt x="2424779" y="1900667"/>
                </a:cubicBezTo>
                <a:cubicBezTo>
                  <a:pt x="2426463" y="1861963"/>
                  <a:pt x="2427724" y="1825364"/>
                  <a:pt x="2428565" y="1790867"/>
                </a:cubicBezTo>
                <a:cubicBezTo>
                  <a:pt x="2429407" y="1756371"/>
                  <a:pt x="2429827" y="1722295"/>
                  <a:pt x="2429827" y="1688640"/>
                </a:cubicBezTo>
                <a:cubicBezTo>
                  <a:pt x="2429827" y="1654985"/>
                  <a:pt x="2429827" y="1623854"/>
                  <a:pt x="2429827" y="1595247"/>
                </a:cubicBezTo>
                <a:cubicBezTo>
                  <a:pt x="2429827" y="1566641"/>
                  <a:pt x="2428986" y="1540558"/>
                  <a:pt x="2427304" y="1517000"/>
                </a:cubicBezTo>
                <a:cubicBezTo>
                  <a:pt x="2423938" y="1468200"/>
                  <a:pt x="2418890" y="1438752"/>
                  <a:pt x="2412159" y="1428655"/>
                </a:cubicBezTo>
                <a:cubicBezTo>
                  <a:pt x="2397015" y="1418559"/>
                  <a:pt x="2375980" y="1413510"/>
                  <a:pt x="2349056" y="1413510"/>
                </a:cubicBezTo>
                <a:close/>
                <a:moveTo>
                  <a:pt x="6980205" y="1060133"/>
                </a:moveTo>
                <a:lnTo>
                  <a:pt x="6980205" y="1062657"/>
                </a:lnTo>
                <a:cubicBezTo>
                  <a:pt x="6976840" y="1064340"/>
                  <a:pt x="6971792" y="1068547"/>
                  <a:pt x="6965061" y="1075278"/>
                </a:cubicBezTo>
                <a:close/>
                <a:moveTo>
                  <a:pt x="7432024" y="949071"/>
                </a:moveTo>
                <a:cubicBezTo>
                  <a:pt x="7442120" y="949071"/>
                  <a:pt x="7454741" y="949492"/>
                  <a:pt x="7469886" y="950334"/>
                </a:cubicBezTo>
                <a:cubicBezTo>
                  <a:pt x="7485030" y="951175"/>
                  <a:pt x="7500596" y="952858"/>
                  <a:pt x="7516582" y="955382"/>
                </a:cubicBezTo>
                <a:cubicBezTo>
                  <a:pt x="7532568" y="957906"/>
                  <a:pt x="7547292" y="962113"/>
                  <a:pt x="7560754" y="968002"/>
                </a:cubicBezTo>
                <a:cubicBezTo>
                  <a:pt x="7574216" y="973892"/>
                  <a:pt x="7583471" y="981885"/>
                  <a:pt x="7588519" y="991982"/>
                </a:cubicBezTo>
                <a:cubicBezTo>
                  <a:pt x="7586837" y="1007126"/>
                  <a:pt x="7584313" y="1034892"/>
                  <a:pt x="7580947" y="1075278"/>
                </a:cubicBezTo>
                <a:cubicBezTo>
                  <a:pt x="7579264" y="1095471"/>
                  <a:pt x="7578002" y="1116926"/>
                  <a:pt x="7577161" y="1139643"/>
                </a:cubicBezTo>
                <a:cubicBezTo>
                  <a:pt x="7576320" y="1162360"/>
                  <a:pt x="7574216" y="1187181"/>
                  <a:pt x="7570851" y="1214104"/>
                </a:cubicBezTo>
                <a:cubicBezTo>
                  <a:pt x="7565803" y="1271318"/>
                  <a:pt x="7561175" y="1327690"/>
                  <a:pt x="7556968" y="1383221"/>
                </a:cubicBezTo>
                <a:cubicBezTo>
                  <a:pt x="7552761" y="1438752"/>
                  <a:pt x="7548975" y="1495124"/>
                  <a:pt x="7545610" y="1552337"/>
                </a:cubicBezTo>
                <a:cubicBezTo>
                  <a:pt x="7542244" y="1609551"/>
                  <a:pt x="7539720" y="1656668"/>
                  <a:pt x="7538037" y="1693688"/>
                </a:cubicBezTo>
                <a:cubicBezTo>
                  <a:pt x="7536354" y="1713881"/>
                  <a:pt x="7535513" y="1730709"/>
                  <a:pt x="7535513" y="1744171"/>
                </a:cubicBezTo>
                <a:cubicBezTo>
                  <a:pt x="7535513" y="1757633"/>
                  <a:pt x="7535513" y="1768571"/>
                  <a:pt x="7535513" y="1776985"/>
                </a:cubicBezTo>
                <a:cubicBezTo>
                  <a:pt x="7579264" y="1665923"/>
                  <a:pt x="7625961" y="1556544"/>
                  <a:pt x="7675602" y="1448848"/>
                </a:cubicBezTo>
                <a:cubicBezTo>
                  <a:pt x="7725243" y="1341152"/>
                  <a:pt x="7777829" y="1234298"/>
                  <a:pt x="7833360" y="1128284"/>
                </a:cubicBezTo>
                <a:cubicBezTo>
                  <a:pt x="7872062" y="1054243"/>
                  <a:pt x="7907400" y="997030"/>
                  <a:pt x="7939373" y="956644"/>
                </a:cubicBezTo>
                <a:cubicBezTo>
                  <a:pt x="7999952" y="951595"/>
                  <a:pt x="8057166" y="967582"/>
                  <a:pt x="8111014" y="1004602"/>
                </a:cubicBezTo>
                <a:cubicBezTo>
                  <a:pt x="8163179" y="1039940"/>
                  <a:pt x="8210295" y="1080326"/>
                  <a:pt x="8252365" y="1125760"/>
                </a:cubicBezTo>
                <a:cubicBezTo>
                  <a:pt x="8294433" y="1171194"/>
                  <a:pt x="8332296" y="1220836"/>
                  <a:pt x="8365951" y="1274684"/>
                </a:cubicBezTo>
                <a:cubicBezTo>
                  <a:pt x="8392875" y="1320118"/>
                  <a:pt x="8408019" y="1349566"/>
                  <a:pt x="8411384" y="1363028"/>
                </a:cubicBezTo>
                <a:cubicBezTo>
                  <a:pt x="8414750" y="1376490"/>
                  <a:pt x="8403813" y="1402573"/>
                  <a:pt x="8378571" y="1441276"/>
                </a:cubicBezTo>
                <a:cubicBezTo>
                  <a:pt x="8319675" y="1535510"/>
                  <a:pt x="8252365" y="1623013"/>
                  <a:pt x="8176641" y="1703785"/>
                </a:cubicBezTo>
                <a:cubicBezTo>
                  <a:pt x="8100917" y="1784557"/>
                  <a:pt x="8019304" y="1859439"/>
                  <a:pt x="7931801" y="1928432"/>
                </a:cubicBezTo>
                <a:cubicBezTo>
                  <a:pt x="7968821" y="1955356"/>
                  <a:pt x="8013414" y="1994480"/>
                  <a:pt x="8065579" y="2045804"/>
                </a:cubicBezTo>
                <a:cubicBezTo>
                  <a:pt x="8117745" y="2097128"/>
                  <a:pt x="8169489" y="2153079"/>
                  <a:pt x="8220813" y="2213658"/>
                </a:cubicBezTo>
                <a:cubicBezTo>
                  <a:pt x="8272137" y="2274237"/>
                  <a:pt x="8319254" y="2335237"/>
                  <a:pt x="8362164" y="2396657"/>
                </a:cubicBezTo>
                <a:cubicBezTo>
                  <a:pt x="8405074" y="2458077"/>
                  <a:pt x="8434943" y="2511505"/>
                  <a:pt x="8451770" y="2556939"/>
                </a:cubicBezTo>
                <a:cubicBezTo>
                  <a:pt x="8451770" y="2593959"/>
                  <a:pt x="8432840" y="2624249"/>
                  <a:pt x="8394978" y="2647807"/>
                </a:cubicBezTo>
                <a:cubicBezTo>
                  <a:pt x="8357115" y="2671366"/>
                  <a:pt x="8312523" y="2690297"/>
                  <a:pt x="8261199" y="2704600"/>
                </a:cubicBezTo>
                <a:cubicBezTo>
                  <a:pt x="8209875" y="2718904"/>
                  <a:pt x="8157710" y="2729000"/>
                  <a:pt x="8104703" y="2734890"/>
                </a:cubicBezTo>
                <a:cubicBezTo>
                  <a:pt x="8051696" y="2740779"/>
                  <a:pt x="8010889" y="2743724"/>
                  <a:pt x="7982283" y="2743724"/>
                </a:cubicBezTo>
                <a:cubicBezTo>
                  <a:pt x="7975552" y="2743724"/>
                  <a:pt x="7965035" y="2743304"/>
                  <a:pt x="7950731" y="2742462"/>
                </a:cubicBezTo>
                <a:cubicBezTo>
                  <a:pt x="7936428" y="2741621"/>
                  <a:pt x="7921704" y="2740359"/>
                  <a:pt x="7906559" y="2738676"/>
                </a:cubicBezTo>
                <a:cubicBezTo>
                  <a:pt x="7891415" y="2736993"/>
                  <a:pt x="7877532" y="2734048"/>
                  <a:pt x="7864911" y="2729841"/>
                </a:cubicBezTo>
                <a:cubicBezTo>
                  <a:pt x="7852290" y="2725635"/>
                  <a:pt x="7843456" y="2720166"/>
                  <a:pt x="7838408" y="2713435"/>
                </a:cubicBezTo>
                <a:cubicBezTo>
                  <a:pt x="7782877" y="2636028"/>
                  <a:pt x="7732816" y="2555677"/>
                  <a:pt x="7688223" y="2472381"/>
                </a:cubicBezTo>
                <a:cubicBezTo>
                  <a:pt x="7643629" y="2389085"/>
                  <a:pt x="7601140" y="2304527"/>
                  <a:pt x="7560754" y="2218706"/>
                </a:cubicBezTo>
                <a:cubicBezTo>
                  <a:pt x="7560754" y="2227120"/>
                  <a:pt x="7560754" y="2238899"/>
                  <a:pt x="7560754" y="2254044"/>
                </a:cubicBezTo>
                <a:cubicBezTo>
                  <a:pt x="7560754" y="2269189"/>
                  <a:pt x="7561595" y="2287699"/>
                  <a:pt x="7563278" y="2309575"/>
                </a:cubicBezTo>
                <a:cubicBezTo>
                  <a:pt x="7564961" y="2331450"/>
                  <a:pt x="7566224" y="2353747"/>
                  <a:pt x="7567065" y="2376464"/>
                </a:cubicBezTo>
                <a:cubicBezTo>
                  <a:pt x="7567905" y="2399181"/>
                  <a:pt x="7568326" y="2422319"/>
                  <a:pt x="7568326" y="2445878"/>
                </a:cubicBezTo>
                <a:lnTo>
                  <a:pt x="7568326" y="2582180"/>
                </a:lnTo>
                <a:cubicBezTo>
                  <a:pt x="7568326" y="2604056"/>
                  <a:pt x="7567905" y="2622566"/>
                  <a:pt x="7567065" y="2637711"/>
                </a:cubicBezTo>
                <a:cubicBezTo>
                  <a:pt x="7566224" y="2652856"/>
                  <a:pt x="7564961" y="2665476"/>
                  <a:pt x="7563278" y="2675573"/>
                </a:cubicBezTo>
                <a:cubicBezTo>
                  <a:pt x="7561595" y="2685669"/>
                  <a:pt x="7548133" y="2693663"/>
                  <a:pt x="7522892" y="2699552"/>
                </a:cubicBezTo>
                <a:cubicBezTo>
                  <a:pt x="7497651" y="2705442"/>
                  <a:pt x="7469465" y="2710069"/>
                  <a:pt x="7438334" y="2713435"/>
                </a:cubicBezTo>
                <a:cubicBezTo>
                  <a:pt x="7407204" y="2716800"/>
                  <a:pt x="7377335" y="2718904"/>
                  <a:pt x="7348728" y="2719745"/>
                </a:cubicBezTo>
                <a:cubicBezTo>
                  <a:pt x="7320121" y="2720586"/>
                  <a:pt x="7299928" y="2721007"/>
                  <a:pt x="7288149" y="2721007"/>
                </a:cubicBezTo>
                <a:cubicBezTo>
                  <a:pt x="7251128" y="2721007"/>
                  <a:pt x="7212846" y="2720166"/>
                  <a:pt x="7173301" y="2718483"/>
                </a:cubicBezTo>
                <a:cubicBezTo>
                  <a:pt x="7133756" y="2716800"/>
                  <a:pt x="7095474" y="2710911"/>
                  <a:pt x="7058453" y="2700814"/>
                </a:cubicBezTo>
                <a:cubicBezTo>
                  <a:pt x="7031529" y="2692400"/>
                  <a:pt x="7016384" y="2682304"/>
                  <a:pt x="7013019" y="2670525"/>
                </a:cubicBezTo>
                <a:cubicBezTo>
                  <a:pt x="6996191" y="2497201"/>
                  <a:pt x="6984833" y="2323878"/>
                  <a:pt x="6978943" y="2150555"/>
                </a:cubicBezTo>
                <a:cubicBezTo>
                  <a:pt x="6973054" y="1977232"/>
                  <a:pt x="6970109" y="1803067"/>
                  <a:pt x="6970109" y="1628061"/>
                </a:cubicBezTo>
                <a:cubicBezTo>
                  <a:pt x="6970109" y="1532144"/>
                  <a:pt x="6970950" y="1437910"/>
                  <a:pt x="6972633" y="1345359"/>
                </a:cubicBezTo>
                <a:cubicBezTo>
                  <a:pt x="6974316" y="1252808"/>
                  <a:pt x="6976840" y="1158574"/>
                  <a:pt x="6980205" y="1062657"/>
                </a:cubicBezTo>
                <a:cubicBezTo>
                  <a:pt x="7008812" y="1042464"/>
                  <a:pt x="7041625" y="1024795"/>
                  <a:pt x="7078646" y="1009650"/>
                </a:cubicBezTo>
                <a:cubicBezTo>
                  <a:pt x="7115667" y="994506"/>
                  <a:pt x="7154370" y="982726"/>
                  <a:pt x="7194756" y="974313"/>
                </a:cubicBezTo>
                <a:cubicBezTo>
                  <a:pt x="7235142" y="965899"/>
                  <a:pt x="7275949" y="959589"/>
                  <a:pt x="7317176" y="955382"/>
                </a:cubicBezTo>
                <a:cubicBezTo>
                  <a:pt x="7358403" y="951175"/>
                  <a:pt x="7396686" y="949071"/>
                  <a:pt x="7432024" y="949071"/>
                </a:cubicBezTo>
                <a:close/>
                <a:moveTo>
                  <a:pt x="4512707" y="933927"/>
                </a:moveTo>
                <a:cubicBezTo>
                  <a:pt x="4583383" y="933927"/>
                  <a:pt x="4626293" y="941499"/>
                  <a:pt x="4641437" y="956644"/>
                </a:cubicBezTo>
                <a:cubicBezTo>
                  <a:pt x="4656582" y="975154"/>
                  <a:pt x="4669203" y="1023954"/>
                  <a:pt x="4679299" y="1103043"/>
                </a:cubicBezTo>
                <a:cubicBezTo>
                  <a:pt x="4701175" y="1271318"/>
                  <a:pt x="4714637" y="1439593"/>
                  <a:pt x="4719685" y="1607868"/>
                </a:cubicBezTo>
                <a:cubicBezTo>
                  <a:pt x="4724733" y="1776143"/>
                  <a:pt x="4727258" y="1944418"/>
                  <a:pt x="4727258" y="2112693"/>
                </a:cubicBezTo>
                <a:lnTo>
                  <a:pt x="4727258" y="2296954"/>
                </a:lnTo>
                <a:cubicBezTo>
                  <a:pt x="4727258" y="2305368"/>
                  <a:pt x="4726837" y="2326402"/>
                  <a:pt x="4725996" y="2360057"/>
                </a:cubicBezTo>
                <a:cubicBezTo>
                  <a:pt x="4725154" y="2393712"/>
                  <a:pt x="4723892" y="2429050"/>
                  <a:pt x="4722210" y="2466070"/>
                </a:cubicBezTo>
                <a:cubicBezTo>
                  <a:pt x="4720527" y="2503091"/>
                  <a:pt x="4718423" y="2537167"/>
                  <a:pt x="4715900" y="2568298"/>
                </a:cubicBezTo>
                <a:cubicBezTo>
                  <a:pt x="4713375" y="2599428"/>
                  <a:pt x="4710431" y="2616677"/>
                  <a:pt x="4707065" y="2620042"/>
                </a:cubicBezTo>
                <a:cubicBezTo>
                  <a:pt x="4688555" y="2638552"/>
                  <a:pt x="4660368" y="2657063"/>
                  <a:pt x="4622506" y="2675573"/>
                </a:cubicBezTo>
                <a:cubicBezTo>
                  <a:pt x="4584645" y="2694083"/>
                  <a:pt x="4543838" y="2710490"/>
                  <a:pt x="4500087" y="2724793"/>
                </a:cubicBezTo>
                <a:cubicBezTo>
                  <a:pt x="4456335" y="2739097"/>
                  <a:pt x="4413004" y="2750876"/>
                  <a:pt x="4370094" y="2760131"/>
                </a:cubicBezTo>
                <a:cubicBezTo>
                  <a:pt x="4327184" y="2769386"/>
                  <a:pt x="4290584" y="2774014"/>
                  <a:pt x="4260295" y="2774014"/>
                </a:cubicBezTo>
                <a:cubicBezTo>
                  <a:pt x="4231688" y="2774014"/>
                  <a:pt x="4198874" y="2759290"/>
                  <a:pt x="4161854" y="2729841"/>
                </a:cubicBezTo>
                <a:cubicBezTo>
                  <a:pt x="4124833" y="2700394"/>
                  <a:pt x="4087813" y="2665897"/>
                  <a:pt x="4050792" y="2626352"/>
                </a:cubicBezTo>
                <a:cubicBezTo>
                  <a:pt x="4013771" y="2586808"/>
                  <a:pt x="3979696" y="2546001"/>
                  <a:pt x="3948565" y="2503932"/>
                </a:cubicBezTo>
                <a:cubicBezTo>
                  <a:pt x="3917435" y="2461864"/>
                  <a:pt x="3892614" y="2428209"/>
                  <a:pt x="3874104" y="2402967"/>
                </a:cubicBezTo>
                <a:cubicBezTo>
                  <a:pt x="3833718" y="2347437"/>
                  <a:pt x="3800904" y="2304527"/>
                  <a:pt x="3775663" y="2274237"/>
                </a:cubicBezTo>
                <a:cubicBezTo>
                  <a:pt x="3779028" y="2301161"/>
                  <a:pt x="3781552" y="2336499"/>
                  <a:pt x="3783235" y="2380250"/>
                </a:cubicBezTo>
                <a:lnTo>
                  <a:pt x="3790808" y="2508981"/>
                </a:lnTo>
                <a:cubicBezTo>
                  <a:pt x="3792490" y="2530856"/>
                  <a:pt x="3793331" y="2551470"/>
                  <a:pt x="3793331" y="2570822"/>
                </a:cubicBezTo>
                <a:cubicBezTo>
                  <a:pt x="3793331" y="2590173"/>
                  <a:pt x="3793331" y="2609104"/>
                  <a:pt x="3793331" y="2627615"/>
                </a:cubicBezTo>
                <a:cubicBezTo>
                  <a:pt x="3793331" y="2662952"/>
                  <a:pt x="3790808" y="2685669"/>
                  <a:pt x="3785760" y="2695766"/>
                </a:cubicBezTo>
                <a:cubicBezTo>
                  <a:pt x="3773980" y="2704180"/>
                  <a:pt x="3755469" y="2710911"/>
                  <a:pt x="3730229" y="2715959"/>
                </a:cubicBezTo>
                <a:cubicBezTo>
                  <a:pt x="3704988" y="2721007"/>
                  <a:pt x="3677642" y="2724793"/>
                  <a:pt x="3648194" y="2727317"/>
                </a:cubicBezTo>
                <a:cubicBezTo>
                  <a:pt x="3618746" y="2729841"/>
                  <a:pt x="3590560" y="2731104"/>
                  <a:pt x="3563637" y="2731104"/>
                </a:cubicBezTo>
                <a:cubicBezTo>
                  <a:pt x="3536713" y="2731104"/>
                  <a:pt x="3515677" y="2731104"/>
                  <a:pt x="3500533" y="2731104"/>
                </a:cubicBezTo>
                <a:cubicBezTo>
                  <a:pt x="3490437" y="2731104"/>
                  <a:pt x="3473188" y="2730683"/>
                  <a:pt x="3448788" y="2729841"/>
                </a:cubicBezTo>
                <a:cubicBezTo>
                  <a:pt x="3424389" y="2729000"/>
                  <a:pt x="3398307" y="2727738"/>
                  <a:pt x="3370540" y="2726055"/>
                </a:cubicBezTo>
                <a:cubicBezTo>
                  <a:pt x="3342776" y="2724373"/>
                  <a:pt x="3317113" y="2721849"/>
                  <a:pt x="3293555" y="2718483"/>
                </a:cubicBezTo>
                <a:cubicBezTo>
                  <a:pt x="3269996" y="2715118"/>
                  <a:pt x="3254852" y="2710069"/>
                  <a:pt x="3248121" y="2703338"/>
                </a:cubicBezTo>
                <a:cubicBezTo>
                  <a:pt x="3239706" y="2630980"/>
                  <a:pt x="3233396" y="2559463"/>
                  <a:pt x="3229189" y="2488788"/>
                </a:cubicBezTo>
                <a:cubicBezTo>
                  <a:pt x="3224983" y="2418112"/>
                  <a:pt x="3221197" y="2346595"/>
                  <a:pt x="3217831" y="2274237"/>
                </a:cubicBezTo>
                <a:cubicBezTo>
                  <a:pt x="3214465" y="2193465"/>
                  <a:pt x="3211942" y="2113534"/>
                  <a:pt x="3210259" y="2034445"/>
                </a:cubicBezTo>
                <a:cubicBezTo>
                  <a:pt x="3208576" y="1955356"/>
                  <a:pt x="3207735" y="1875425"/>
                  <a:pt x="3207735" y="1794653"/>
                </a:cubicBezTo>
                <a:lnTo>
                  <a:pt x="3207735" y="1537192"/>
                </a:lnTo>
                <a:cubicBezTo>
                  <a:pt x="3207735" y="1496807"/>
                  <a:pt x="3208155" y="1458524"/>
                  <a:pt x="3208996" y="1422345"/>
                </a:cubicBezTo>
                <a:cubicBezTo>
                  <a:pt x="3209838" y="1386166"/>
                  <a:pt x="3211101" y="1352090"/>
                  <a:pt x="3212783" y="1320118"/>
                </a:cubicBezTo>
                <a:cubicBezTo>
                  <a:pt x="3214465" y="1283097"/>
                  <a:pt x="3215727" y="1248180"/>
                  <a:pt x="3216569" y="1215367"/>
                </a:cubicBezTo>
                <a:cubicBezTo>
                  <a:pt x="3217410" y="1182553"/>
                  <a:pt x="3217831" y="1151843"/>
                  <a:pt x="3217831" y="1123236"/>
                </a:cubicBezTo>
                <a:lnTo>
                  <a:pt x="3220356" y="1120712"/>
                </a:lnTo>
                <a:cubicBezTo>
                  <a:pt x="3243914" y="1103884"/>
                  <a:pt x="3273783" y="1085795"/>
                  <a:pt x="3309961" y="1066443"/>
                </a:cubicBezTo>
                <a:cubicBezTo>
                  <a:pt x="3346140" y="1047092"/>
                  <a:pt x="3385264" y="1029423"/>
                  <a:pt x="3427333" y="1013437"/>
                </a:cubicBezTo>
                <a:cubicBezTo>
                  <a:pt x="3469403" y="997451"/>
                  <a:pt x="3510629" y="983988"/>
                  <a:pt x="3551016" y="973051"/>
                </a:cubicBezTo>
                <a:cubicBezTo>
                  <a:pt x="3591402" y="962113"/>
                  <a:pt x="3626739" y="956644"/>
                  <a:pt x="3657029" y="956644"/>
                </a:cubicBezTo>
                <a:cubicBezTo>
                  <a:pt x="3665443" y="956644"/>
                  <a:pt x="3678063" y="958327"/>
                  <a:pt x="3694891" y="961692"/>
                </a:cubicBezTo>
                <a:cubicBezTo>
                  <a:pt x="3706670" y="965057"/>
                  <a:pt x="3719712" y="977258"/>
                  <a:pt x="3734015" y="998292"/>
                </a:cubicBezTo>
                <a:cubicBezTo>
                  <a:pt x="3748318" y="1019326"/>
                  <a:pt x="3762622" y="1042464"/>
                  <a:pt x="3776925" y="1067705"/>
                </a:cubicBezTo>
                <a:cubicBezTo>
                  <a:pt x="3791228" y="1092947"/>
                  <a:pt x="3803849" y="1117767"/>
                  <a:pt x="3814787" y="1142167"/>
                </a:cubicBezTo>
                <a:cubicBezTo>
                  <a:pt x="3825725" y="1166567"/>
                  <a:pt x="3833718" y="1183815"/>
                  <a:pt x="3838766" y="1193912"/>
                </a:cubicBezTo>
                <a:cubicBezTo>
                  <a:pt x="3852228" y="1225884"/>
                  <a:pt x="3866531" y="1258698"/>
                  <a:pt x="3881676" y="1292352"/>
                </a:cubicBezTo>
                <a:cubicBezTo>
                  <a:pt x="3896820" y="1326007"/>
                  <a:pt x="3911965" y="1361345"/>
                  <a:pt x="3927111" y="1398366"/>
                </a:cubicBezTo>
                <a:cubicBezTo>
                  <a:pt x="3942255" y="1435386"/>
                  <a:pt x="3957400" y="1471145"/>
                  <a:pt x="3972544" y="1505641"/>
                </a:cubicBezTo>
                <a:cubicBezTo>
                  <a:pt x="3987689" y="1540137"/>
                  <a:pt x="4001993" y="1574213"/>
                  <a:pt x="4015454" y="1607868"/>
                </a:cubicBezTo>
                <a:cubicBezTo>
                  <a:pt x="4028916" y="1641523"/>
                  <a:pt x="4041958" y="1672654"/>
                  <a:pt x="4054579" y="1701261"/>
                </a:cubicBezTo>
                <a:cubicBezTo>
                  <a:pt x="4067199" y="1729867"/>
                  <a:pt x="4079399" y="1755950"/>
                  <a:pt x="4091178" y="1779509"/>
                </a:cubicBezTo>
                <a:cubicBezTo>
                  <a:pt x="4114737" y="1829991"/>
                  <a:pt x="4132405" y="1861963"/>
                  <a:pt x="4144185" y="1875425"/>
                </a:cubicBezTo>
                <a:cubicBezTo>
                  <a:pt x="4142502" y="1856915"/>
                  <a:pt x="4140820" y="1835039"/>
                  <a:pt x="4139136" y="1809798"/>
                </a:cubicBezTo>
                <a:cubicBezTo>
                  <a:pt x="4137454" y="1784557"/>
                  <a:pt x="4134930" y="1756791"/>
                  <a:pt x="4131564" y="1726502"/>
                </a:cubicBezTo>
                <a:cubicBezTo>
                  <a:pt x="4128199" y="1696212"/>
                  <a:pt x="4125675" y="1664661"/>
                  <a:pt x="4123992" y="1631847"/>
                </a:cubicBezTo>
                <a:cubicBezTo>
                  <a:pt x="4122310" y="1599034"/>
                  <a:pt x="4119785" y="1565799"/>
                  <a:pt x="4116420" y="1532144"/>
                </a:cubicBezTo>
                <a:lnTo>
                  <a:pt x="4101275" y="1327690"/>
                </a:lnTo>
                <a:cubicBezTo>
                  <a:pt x="4096227" y="1258698"/>
                  <a:pt x="4093702" y="1200643"/>
                  <a:pt x="4093702" y="1153525"/>
                </a:cubicBezTo>
                <a:cubicBezTo>
                  <a:pt x="4093702" y="1096312"/>
                  <a:pt x="4097909" y="1056767"/>
                  <a:pt x="4106323" y="1034892"/>
                </a:cubicBezTo>
                <a:cubicBezTo>
                  <a:pt x="4165219" y="1002919"/>
                  <a:pt x="4230847" y="978099"/>
                  <a:pt x="4303204" y="960430"/>
                </a:cubicBezTo>
                <a:cubicBezTo>
                  <a:pt x="4375563" y="942761"/>
                  <a:pt x="4445397" y="933927"/>
                  <a:pt x="4512707" y="933927"/>
                </a:cubicBezTo>
                <a:close/>
                <a:moveTo>
                  <a:pt x="10466594" y="931403"/>
                </a:moveTo>
                <a:cubicBezTo>
                  <a:pt x="10616359" y="931403"/>
                  <a:pt x="10770751" y="936030"/>
                  <a:pt x="10929770" y="945285"/>
                </a:cubicBezTo>
                <a:cubicBezTo>
                  <a:pt x="11088791" y="954540"/>
                  <a:pt x="11242342" y="973471"/>
                  <a:pt x="11390423" y="1002078"/>
                </a:cubicBezTo>
                <a:cubicBezTo>
                  <a:pt x="11459417" y="1013857"/>
                  <a:pt x="11497278" y="1026478"/>
                  <a:pt x="11504008" y="1039940"/>
                </a:cubicBezTo>
                <a:cubicBezTo>
                  <a:pt x="11509057" y="1046671"/>
                  <a:pt x="11511581" y="1066023"/>
                  <a:pt x="11511581" y="1097995"/>
                </a:cubicBezTo>
                <a:cubicBezTo>
                  <a:pt x="11511581" y="1128284"/>
                  <a:pt x="11509057" y="1165305"/>
                  <a:pt x="11504008" y="1209056"/>
                </a:cubicBezTo>
                <a:cubicBezTo>
                  <a:pt x="11498961" y="1251125"/>
                  <a:pt x="11493912" y="1291511"/>
                  <a:pt x="11488864" y="1330214"/>
                </a:cubicBezTo>
                <a:cubicBezTo>
                  <a:pt x="11485498" y="1353773"/>
                  <a:pt x="11482554" y="1377752"/>
                  <a:pt x="11480029" y="1402152"/>
                </a:cubicBezTo>
                <a:cubicBezTo>
                  <a:pt x="11477505" y="1426552"/>
                  <a:pt x="11474561" y="1450531"/>
                  <a:pt x="11471195" y="1474090"/>
                </a:cubicBezTo>
                <a:lnTo>
                  <a:pt x="11466147" y="1496807"/>
                </a:lnTo>
                <a:cubicBezTo>
                  <a:pt x="11432492" y="1515317"/>
                  <a:pt x="11376121" y="1530461"/>
                  <a:pt x="11297030" y="1542241"/>
                </a:cubicBezTo>
                <a:cubicBezTo>
                  <a:pt x="11256644" y="1548972"/>
                  <a:pt x="11211632" y="1556124"/>
                  <a:pt x="11161990" y="1563696"/>
                </a:cubicBezTo>
                <a:cubicBezTo>
                  <a:pt x="11112350" y="1571268"/>
                  <a:pt x="11058081" y="1579261"/>
                  <a:pt x="10999183" y="1587675"/>
                </a:cubicBezTo>
                <a:cubicBezTo>
                  <a:pt x="10997502" y="1617965"/>
                  <a:pt x="10996239" y="1649937"/>
                  <a:pt x="10995397" y="1683592"/>
                </a:cubicBezTo>
                <a:cubicBezTo>
                  <a:pt x="10994556" y="1717247"/>
                  <a:pt x="10992453" y="1753426"/>
                  <a:pt x="10989087" y="1792129"/>
                </a:cubicBezTo>
                <a:cubicBezTo>
                  <a:pt x="10984039" y="1867853"/>
                  <a:pt x="10978990" y="1946101"/>
                  <a:pt x="10973943" y="2026873"/>
                </a:cubicBezTo>
                <a:cubicBezTo>
                  <a:pt x="10968894" y="2107645"/>
                  <a:pt x="10963846" y="2185893"/>
                  <a:pt x="10958797" y="2261616"/>
                </a:cubicBezTo>
                <a:cubicBezTo>
                  <a:pt x="10953750" y="2337340"/>
                  <a:pt x="10948701" y="2405491"/>
                  <a:pt x="10943653" y="2466070"/>
                </a:cubicBezTo>
                <a:cubicBezTo>
                  <a:pt x="10943653" y="2471119"/>
                  <a:pt x="10942391" y="2484160"/>
                  <a:pt x="10939867" y="2505194"/>
                </a:cubicBezTo>
                <a:cubicBezTo>
                  <a:pt x="10937343" y="2526229"/>
                  <a:pt x="10934819" y="2548946"/>
                  <a:pt x="10932294" y="2573346"/>
                </a:cubicBezTo>
                <a:cubicBezTo>
                  <a:pt x="10929770" y="2597746"/>
                  <a:pt x="10927246" y="2620042"/>
                  <a:pt x="10924721" y="2640235"/>
                </a:cubicBezTo>
                <a:cubicBezTo>
                  <a:pt x="10922198" y="2660428"/>
                  <a:pt x="10920095" y="2671366"/>
                  <a:pt x="10918411" y="2673049"/>
                </a:cubicBezTo>
                <a:cubicBezTo>
                  <a:pt x="10911682" y="2686511"/>
                  <a:pt x="10888543" y="2698290"/>
                  <a:pt x="10848998" y="2708387"/>
                </a:cubicBezTo>
                <a:cubicBezTo>
                  <a:pt x="10809454" y="2718483"/>
                  <a:pt x="10765702" y="2726476"/>
                  <a:pt x="10717743" y="2732366"/>
                </a:cubicBezTo>
                <a:cubicBezTo>
                  <a:pt x="10669786" y="2738255"/>
                  <a:pt x="10623931" y="2742462"/>
                  <a:pt x="10580179" y="2744986"/>
                </a:cubicBezTo>
                <a:cubicBezTo>
                  <a:pt x="10536427" y="2747510"/>
                  <a:pt x="10505297" y="2748773"/>
                  <a:pt x="10486787" y="2748773"/>
                </a:cubicBezTo>
                <a:cubicBezTo>
                  <a:pt x="10478372" y="2748773"/>
                  <a:pt x="10465753" y="2747090"/>
                  <a:pt x="10448925" y="2743724"/>
                </a:cubicBezTo>
                <a:cubicBezTo>
                  <a:pt x="10437145" y="2703338"/>
                  <a:pt x="10427050" y="2650332"/>
                  <a:pt x="10418635" y="2584704"/>
                </a:cubicBezTo>
                <a:cubicBezTo>
                  <a:pt x="10405173" y="2466912"/>
                  <a:pt x="10396760" y="2349119"/>
                  <a:pt x="10393393" y="2231327"/>
                </a:cubicBezTo>
                <a:cubicBezTo>
                  <a:pt x="10390027" y="2113534"/>
                  <a:pt x="10388345" y="1995742"/>
                  <a:pt x="10388345" y="1877949"/>
                </a:cubicBezTo>
                <a:lnTo>
                  <a:pt x="10388345" y="1756791"/>
                </a:lnTo>
                <a:lnTo>
                  <a:pt x="10388345" y="1650778"/>
                </a:lnTo>
                <a:cubicBezTo>
                  <a:pt x="10358056" y="1654144"/>
                  <a:pt x="10329029" y="1656668"/>
                  <a:pt x="10301263" y="1658350"/>
                </a:cubicBezTo>
                <a:cubicBezTo>
                  <a:pt x="10273497" y="1660033"/>
                  <a:pt x="10246154" y="1661716"/>
                  <a:pt x="10219230" y="1663399"/>
                </a:cubicBezTo>
                <a:cubicBezTo>
                  <a:pt x="10167064" y="1665081"/>
                  <a:pt x="10121630" y="1667606"/>
                  <a:pt x="10082926" y="1670971"/>
                </a:cubicBezTo>
                <a:cubicBezTo>
                  <a:pt x="10064416" y="1672654"/>
                  <a:pt x="10047589" y="1673495"/>
                  <a:pt x="10032443" y="1673495"/>
                </a:cubicBezTo>
                <a:cubicBezTo>
                  <a:pt x="10017299" y="1673495"/>
                  <a:pt x="10003837" y="1673495"/>
                  <a:pt x="9992057" y="1673495"/>
                </a:cubicBezTo>
                <a:cubicBezTo>
                  <a:pt x="9968500" y="1673495"/>
                  <a:pt x="9955879" y="1672654"/>
                  <a:pt x="9954196" y="1670971"/>
                </a:cubicBezTo>
                <a:cubicBezTo>
                  <a:pt x="9947465" y="1669288"/>
                  <a:pt x="9944100" y="1644047"/>
                  <a:pt x="9944100" y="1595247"/>
                </a:cubicBezTo>
                <a:cubicBezTo>
                  <a:pt x="9944100" y="1568323"/>
                  <a:pt x="9946203" y="1526255"/>
                  <a:pt x="9950410" y="1469041"/>
                </a:cubicBezTo>
                <a:cubicBezTo>
                  <a:pt x="9954617" y="1411828"/>
                  <a:pt x="9960506" y="1351669"/>
                  <a:pt x="9968079" y="1288566"/>
                </a:cubicBezTo>
                <a:cubicBezTo>
                  <a:pt x="9975651" y="1225463"/>
                  <a:pt x="9984486" y="1165725"/>
                  <a:pt x="9994582" y="1109353"/>
                </a:cubicBezTo>
                <a:cubicBezTo>
                  <a:pt x="10004679" y="1052981"/>
                  <a:pt x="10016458" y="1013857"/>
                  <a:pt x="10029920" y="991982"/>
                </a:cubicBezTo>
                <a:cubicBezTo>
                  <a:pt x="10043382" y="976837"/>
                  <a:pt x="10069885" y="965478"/>
                  <a:pt x="10109429" y="957906"/>
                </a:cubicBezTo>
                <a:cubicBezTo>
                  <a:pt x="10148975" y="950334"/>
                  <a:pt x="10192306" y="944444"/>
                  <a:pt x="10239423" y="940237"/>
                </a:cubicBezTo>
                <a:cubicBezTo>
                  <a:pt x="10286539" y="936030"/>
                  <a:pt x="10331553" y="933506"/>
                  <a:pt x="10374463" y="932665"/>
                </a:cubicBezTo>
                <a:cubicBezTo>
                  <a:pt x="10417373" y="931823"/>
                  <a:pt x="10448084" y="931403"/>
                  <a:pt x="10466594" y="931403"/>
                </a:cubicBezTo>
                <a:close/>
                <a:moveTo>
                  <a:pt x="522494" y="931403"/>
                </a:moveTo>
                <a:cubicBezTo>
                  <a:pt x="672259" y="931403"/>
                  <a:pt x="826651" y="936030"/>
                  <a:pt x="985671" y="945285"/>
                </a:cubicBezTo>
                <a:cubicBezTo>
                  <a:pt x="1144691" y="954540"/>
                  <a:pt x="1298242" y="973471"/>
                  <a:pt x="1446324" y="1002078"/>
                </a:cubicBezTo>
                <a:cubicBezTo>
                  <a:pt x="1515316" y="1013857"/>
                  <a:pt x="1553178" y="1026478"/>
                  <a:pt x="1559910" y="1039940"/>
                </a:cubicBezTo>
                <a:cubicBezTo>
                  <a:pt x="1564958" y="1046671"/>
                  <a:pt x="1567482" y="1066023"/>
                  <a:pt x="1567482" y="1097995"/>
                </a:cubicBezTo>
                <a:cubicBezTo>
                  <a:pt x="1567482" y="1128284"/>
                  <a:pt x="1564958" y="1165305"/>
                  <a:pt x="1559910" y="1209056"/>
                </a:cubicBezTo>
                <a:cubicBezTo>
                  <a:pt x="1554862" y="1251125"/>
                  <a:pt x="1549813" y="1291511"/>
                  <a:pt x="1544766" y="1330214"/>
                </a:cubicBezTo>
                <a:cubicBezTo>
                  <a:pt x="1541400" y="1353773"/>
                  <a:pt x="1538454" y="1377752"/>
                  <a:pt x="1535931" y="1402152"/>
                </a:cubicBezTo>
                <a:cubicBezTo>
                  <a:pt x="1533406" y="1426552"/>
                  <a:pt x="1530461" y="1450531"/>
                  <a:pt x="1527095" y="1474090"/>
                </a:cubicBezTo>
                <a:lnTo>
                  <a:pt x="1522047" y="1496807"/>
                </a:lnTo>
                <a:cubicBezTo>
                  <a:pt x="1488392" y="1515317"/>
                  <a:pt x="1432020" y="1530461"/>
                  <a:pt x="1352932" y="1542241"/>
                </a:cubicBezTo>
                <a:cubicBezTo>
                  <a:pt x="1312545" y="1548972"/>
                  <a:pt x="1267531" y="1556124"/>
                  <a:pt x="1217891" y="1563696"/>
                </a:cubicBezTo>
                <a:cubicBezTo>
                  <a:pt x="1168249" y="1571268"/>
                  <a:pt x="1113981" y="1579261"/>
                  <a:pt x="1055084" y="1587675"/>
                </a:cubicBezTo>
                <a:cubicBezTo>
                  <a:pt x="1053402" y="1617965"/>
                  <a:pt x="1052140" y="1649937"/>
                  <a:pt x="1051299" y="1683592"/>
                </a:cubicBezTo>
                <a:cubicBezTo>
                  <a:pt x="1050457" y="1717247"/>
                  <a:pt x="1048353" y="1753426"/>
                  <a:pt x="1044988" y="1792129"/>
                </a:cubicBezTo>
                <a:cubicBezTo>
                  <a:pt x="1039939" y="1867853"/>
                  <a:pt x="1034891" y="1946101"/>
                  <a:pt x="1029843" y="2026873"/>
                </a:cubicBezTo>
                <a:cubicBezTo>
                  <a:pt x="1024795" y="2107645"/>
                  <a:pt x="1019747" y="2185893"/>
                  <a:pt x="1014699" y="2261616"/>
                </a:cubicBezTo>
                <a:cubicBezTo>
                  <a:pt x="1009651" y="2337340"/>
                  <a:pt x="1004603" y="2405491"/>
                  <a:pt x="999554" y="2466070"/>
                </a:cubicBezTo>
                <a:cubicBezTo>
                  <a:pt x="999554" y="2471119"/>
                  <a:pt x="998291" y="2484160"/>
                  <a:pt x="995768" y="2505194"/>
                </a:cubicBezTo>
                <a:cubicBezTo>
                  <a:pt x="993243" y="2526229"/>
                  <a:pt x="990720" y="2548946"/>
                  <a:pt x="988195" y="2573346"/>
                </a:cubicBezTo>
                <a:cubicBezTo>
                  <a:pt x="985671" y="2597746"/>
                  <a:pt x="983147" y="2620042"/>
                  <a:pt x="980623" y="2640235"/>
                </a:cubicBezTo>
                <a:cubicBezTo>
                  <a:pt x="978099" y="2660428"/>
                  <a:pt x="975996" y="2671366"/>
                  <a:pt x="974312" y="2673049"/>
                </a:cubicBezTo>
                <a:cubicBezTo>
                  <a:pt x="967582" y="2686511"/>
                  <a:pt x="944444" y="2698290"/>
                  <a:pt x="904900" y="2708387"/>
                </a:cubicBezTo>
                <a:cubicBezTo>
                  <a:pt x="865354" y="2718483"/>
                  <a:pt x="821603" y="2726476"/>
                  <a:pt x="773645" y="2732366"/>
                </a:cubicBezTo>
                <a:cubicBezTo>
                  <a:pt x="725686" y="2738255"/>
                  <a:pt x="679831" y="2742462"/>
                  <a:pt x="636080" y="2744986"/>
                </a:cubicBezTo>
                <a:cubicBezTo>
                  <a:pt x="592328" y="2747510"/>
                  <a:pt x="561197" y="2748773"/>
                  <a:pt x="542687" y="2748773"/>
                </a:cubicBezTo>
                <a:cubicBezTo>
                  <a:pt x="534273" y="2748773"/>
                  <a:pt x="521653" y="2747090"/>
                  <a:pt x="504825" y="2743724"/>
                </a:cubicBezTo>
                <a:cubicBezTo>
                  <a:pt x="493046" y="2703338"/>
                  <a:pt x="482949" y="2650332"/>
                  <a:pt x="474536" y="2584704"/>
                </a:cubicBezTo>
                <a:cubicBezTo>
                  <a:pt x="461074" y="2466912"/>
                  <a:pt x="452660" y="2349119"/>
                  <a:pt x="449295" y="2231327"/>
                </a:cubicBezTo>
                <a:cubicBezTo>
                  <a:pt x="445929" y="2113534"/>
                  <a:pt x="444246" y="1995742"/>
                  <a:pt x="444246" y="1877949"/>
                </a:cubicBezTo>
                <a:lnTo>
                  <a:pt x="444246" y="1756791"/>
                </a:lnTo>
                <a:lnTo>
                  <a:pt x="444246" y="1650778"/>
                </a:lnTo>
                <a:cubicBezTo>
                  <a:pt x="413957" y="1654144"/>
                  <a:pt x="384929" y="1656668"/>
                  <a:pt x="357164" y="1658350"/>
                </a:cubicBezTo>
                <a:cubicBezTo>
                  <a:pt x="329398" y="1660033"/>
                  <a:pt x="302054" y="1661716"/>
                  <a:pt x="275130" y="1663399"/>
                </a:cubicBezTo>
                <a:cubicBezTo>
                  <a:pt x="222965" y="1665081"/>
                  <a:pt x="177530" y="1667606"/>
                  <a:pt x="138827" y="1670971"/>
                </a:cubicBezTo>
                <a:cubicBezTo>
                  <a:pt x="120317" y="1672654"/>
                  <a:pt x="103489" y="1673495"/>
                  <a:pt x="88345" y="1673495"/>
                </a:cubicBezTo>
                <a:cubicBezTo>
                  <a:pt x="73200" y="1673495"/>
                  <a:pt x="59738" y="1673495"/>
                  <a:pt x="47959" y="1673495"/>
                </a:cubicBezTo>
                <a:cubicBezTo>
                  <a:pt x="24400" y="1673495"/>
                  <a:pt x="11779" y="1672654"/>
                  <a:pt x="10097" y="1670971"/>
                </a:cubicBezTo>
                <a:cubicBezTo>
                  <a:pt x="3366" y="1669288"/>
                  <a:pt x="0" y="1644047"/>
                  <a:pt x="0" y="1595247"/>
                </a:cubicBezTo>
                <a:cubicBezTo>
                  <a:pt x="0" y="1568323"/>
                  <a:pt x="2104" y="1526255"/>
                  <a:pt x="6311" y="1469041"/>
                </a:cubicBezTo>
                <a:cubicBezTo>
                  <a:pt x="10517" y="1411828"/>
                  <a:pt x="16407" y="1351669"/>
                  <a:pt x="23979" y="1288566"/>
                </a:cubicBezTo>
                <a:cubicBezTo>
                  <a:pt x="31552" y="1225463"/>
                  <a:pt x="40386" y="1165725"/>
                  <a:pt x="50483" y="1109353"/>
                </a:cubicBezTo>
                <a:cubicBezTo>
                  <a:pt x="60579" y="1052981"/>
                  <a:pt x="72358" y="1013857"/>
                  <a:pt x="85820" y="991982"/>
                </a:cubicBezTo>
                <a:cubicBezTo>
                  <a:pt x="99283" y="976837"/>
                  <a:pt x="125786" y="965478"/>
                  <a:pt x="165330" y="957906"/>
                </a:cubicBezTo>
                <a:cubicBezTo>
                  <a:pt x="204875" y="950334"/>
                  <a:pt x="248206" y="944444"/>
                  <a:pt x="295323" y="940237"/>
                </a:cubicBezTo>
                <a:cubicBezTo>
                  <a:pt x="342440" y="936030"/>
                  <a:pt x="387453" y="933506"/>
                  <a:pt x="430364" y="932665"/>
                </a:cubicBezTo>
                <a:cubicBezTo>
                  <a:pt x="473274" y="931823"/>
                  <a:pt x="503984" y="931403"/>
                  <a:pt x="522494" y="931403"/>
                </a:cubicBezTo>
                <a:close/>
                <a:moveTo>
                  <a:pt x="9300687" y="923830"/>
                </a:moveTo>
                <a:cubicBezTo>
                  <a:pt x="9344438" y="923830"/>
                  <a:pt x="9384824" y="924671"/>
                  <a:pt x="9421845" y="926354"/>
                </a:cubicBezTo>
                <a:cubicBezTo>
                  <a:pt x="9458866" y="928037"/>
                  <a:pt x="9494202" y="930561"/>
                  <a:pt x="9527858" y="933927"/>
                </a:cubicBezTo>
                <a:cubicBezTo>
                  <a:pt x="9595168" y="942340"/>
                  <a:pt x="9644809" y="949913"/>
                  <a:pt x="9676781" y="956644"/>
                </a:cubicBezTo>
                <a:cubicBezTo>
                  <a:pt x="9752505" y="976837"/>
                  <a:pt x="9805511" y="1010492"/>
                  <a:pt x="9835801" y="1057609"/>
                </a:cubicBezTo>
                <a:cubicBezTo>
                  <a:pt x="9866090" y="1104726"/>
                  <a:pt x="9881235" y="1157732"/>
                  <a:pt x="9881235" y="1216629"/>
                </a:cubicBezTo>
                <a:cubicBezTo>
                  <a:pt x="9881235" y="1255332"/>
                  <a:pt x="9874504" y="1299083"/>
                  <a:pt x="9861042" y="1347883"/>
                </a:cubicBezTo>
                <a:cubicBezTo>
                  <a:pt x="9849263" y="1393317"/>
                  <a:pt x="9834117" y="1433703"/>
                  <a:pt x="9815608" y="1469041"/>
                </a:cubicBezTo>
                <a:cubicBezTo>
                  <a:pt x="9797097" y="1506062"/>
                  <a:pt x="9779429" y="1535510"/>
                  <a:pt x="9762601" y="1557386"/>
                </a:cubicBezTo>
                <a:cubicBezTo>
                  <a:pt x="9744091" y="1580944"/>
                  <a:pt x="9730629" y="1593565"/>
                  <a:pt x="9722215" y="1595247"/>
                </a:cubicBezTo>
                <a:cubicBezTo>
                  <a:pt x="9661636" y="1561592"/>
                  <a:pt x="9602739" y="1538875"/>
                  <a:pt x="9545527" y="1527096"/>
                </a:cubicBezTo>
                <a:cubicBezTo>
                  <a:pt x="9491679" y="1515317"/>
                  <a:pt x="9437831" y="1509427"/>
                  <a:pt x="9383983" y="1509427"/>
                </a:cubicBezTo>
                <a:cubicBezTo>
                  <a:pt x="9340231" y="1509427"/>
                  <a:pt x="9300687" y="1511951"/>
                  <a:pt x="9265348" y="1517000"/>
                </a:cubicBezTo>
                <a:cubicBezTo>
                  <a:pt x="9246839" y="1520365"/>
                  <a:pt x="9230011" y="1523731"/>
                  <a:pt x="9214867" y="1527096"/>
                </a:cubicBezTo>
                <a:cubicBezTo>
                  <a:pt x="9199721" y="1530461"/>
                  <a:pt x="9185418" y="1533827"/>
                  <a:pt x="9171956" y="1537192"/>
                </a:cubicBezTo>
                <a:cubicBezTo>
                  <a:pt x="9156811" y="1540558"/>
                  <a:pt x="9142508" y="1544765"/>
                  <a:pt x="9129046" y="1549813"/>
                </a:cubicBezTo>
                <a:cubicBezTo>
                  <a:pt x="9115584" y="1554861"/>
                  <a:pt x="9102121" y="1559910"/>
                  <a:pt x="9088660" y="1564958"/>
                </a:cubicBezTo>
                <a:cubicBezTo>
                  <a:pt x="9086977" y="1573372"/>
                  <a:pt x="9086136" y="1580944"/>
                  <a:pt x="9086136" y="1587675"/>
                </a:cubicBezTo>
                <a:cubicBezTo>
                  <a:pt x="9086136" y="1594406"/>
                  <a:pt x="9086136" y="1601137"/>
                  <a:pt x="9086136" y="1607868"/>
                </a:cubicBezTo>
                <a:lnTo>
                  <a:pt x="9086136" y="1643206"/>
                </a:lnTo>
                <a:cubicBezTo>
                  <a:pt x="9086136" y="1658350"/>
                  <a:pt x="9086977" y="1668447"/>
                  <a:pt x="9088660" y="1673495"/>
                </a:cubicBezTo>
                <a:cubicBezTo>
                  <a:pt x="9139142" y="1654985"/>
                  <a:pt x="9187101" y="1643206"/>
                  <a:pt x="9232535" y="1638158"/>
                </a:cubicBezTo>
                <a:cubicBezTo>
                  <a:pt x="9281335" y="1633109"/>
                  <a:pt x="9326769" y="1630585"/>
                  <a:pt x="9368837" y="1630585"/>
                </a:cubicBezTo>
                <a:cubicBezTo>
                  <a:pt x="9447927" y="1630585"/>
                  <a:pt x="9511030" y="1636475"/>
                  <a:pt x="9558147" y="1648254"/>
                </a:cubicBezTo>
                <a:cubicBezTo>
                  <a:pt x="9608630" y="1660033"/>
                  <a:pt x="9636395" y="1670130"/>
                  <a:pt x="9641443" y="1678544"/>
                </a:cubicBezTo>
                <a:cubicBezTo>
                  <a:pt x="9646491" y="1685274"/>
                  <a:pt x="9654064" y="1707992"/>
                  <a:pt x="9664160" y="1746695"/>
                </a:cubicBezTo>
                <a:cubicBezTo>
                  <a:pt x="9674257" y="1783716"/>
                  <a:pt x="9679306" y="1827467"/>
                  <a:pt x="9679306" y="1877949"/>
                </a:cubicBezTo>
                <a:cubicBezTo>
                  <a:pt x="9679306" y="1906556"/>
                  <a:pt x="9676781" y="1936004"/>
                  <a:pt x="9671733" y="1966294"/>
                </a:cubicBezTo>
                <a:cubicBezTo>
                  <a:pt x="9666684" y="1994901"/>
                  <a:pt x="9657429" y="2024349"/>
                  <a:pt x="9643967" y="2054638"/>
                </a:cubicBezTo>
                <a:cubicBezTo>
                  <a:pt x="9601899" y="2079879"/>
                  <a:pt x="9552258" y="2097548"/>
                  <a:pt x="9495044" y="2107645"/>
                </a:cubicBezTo>
                <a:cubicBezTo>
                  <a:pt x="9439513" y="2117741"/>
                  <a:pt x="9385664" y="2122790"/>
                  <a:pt x="9333500" y="2122790"/>
                </a:cubicBezTo>
                <a:cubicBezTo>
                  <a:pt x="9316672" y="2122790"/>
                  <a:pt x="9300266" y="2122369"/>
                  <a:pt x="9284280" y="2121527"/>
                </a:cubicBezTo>
                <a:cubicBezTo>
                  <a:pt x="9268293" y="2120686"/>
                  <a:pt x="9252728" y="2119424"/>
                  <a:pt x="9237584" y="2117741"/>
                </a:cubicBezTo>
                <a:cubicBezTo>
                  <a:pt x="9203929" y="2114376"/>
                  <a:pt x="9177004" y="2111852"/>
                  <a:pt x="9156811" y="2110169"/>
                </a:cubicBezTo>
                <a:cubicBezTo>
                  <a:pt x="9143350" y="2108486"/>
                  <a:pt x="9130308" y="2106803"/>
                  <a:pt x="9117688" y="2105121"/>
                </a:cubicBezTo>
                <a:cubicBezTo>
                  <a:pt x="9105066" y="2103438"/>
                  <a:pt x="9092866" y="2100914"/>
                  <a:pt x="9081087" y="2097548"/>
                </a:cubicBezTo>
                <a:lnTo>
                  <a:pt x="9081087" y="2127838"/>
                </a:lnTo>
                <a:lnTo>
                  <a:pt x="9081087" y="2155603"/>
                </a:lnTo>
                <a:cubicBezTo>
                  <a:pt x="9081087" y="2160652"/>
                  <a:pt x="9081507" y="2165700"/>
                  <a:pt x="9082349" y="2170748"/>
                </a:cubicBezTo>
                <a:cubicBezTo>
                  <a:pt x="9083191" y="2175796"/>
                  <a:pt x="9084452" y="2181686"/>
                  <a:pt x="9086136" y="2188417"/>
                </a:cubicBezTo>
                <a:cubicBezTo>
                  <a:pt x="9121473" y="2201879"/>
                  <a:pt x="9159335" y="2211134"/>
                  <a:pt x="9199721" y="2216182"/>
                </a:cubicBezTo>
                <a:cubicBezTo>
                  <a:pt x="9243473" y="2221230"/>
                  <a:pt x="9288907" y="2223755"/>
                  <a:pt x="9336024" y="2223755"/>
                </a:cubicBezTo>
                <a:cubicBezTo>
                  <a:pt x="9413431" y="2223755"/>
                  <a:pt x="9487472" y="2216182"/>
                  <a:pt x="9558147" y="2201037"/>
                </a:cubicBezTo>
                <a:cubicBezTo>
                  <a:pt x="9628823" y="2185893"/>
                  <a:pt x="9680987" y="2164017"/>
                  <a:pt x="9714643" y="2135410"/>
                </a:cubicBezTo>
                <a:cubicBezTo>
                  <a:pt x="9751663" y="2187575"/>
                  <a:pt x="9777746" y="2238899"/>
                  <a:pt x="9792891" y="2289382"/>
                </a:cubicBezTo>
                <a:cubicBezTo>
                  <a:pt x="9808035" y="2339864"/>
                  <a:pt x="9815608" y="2386140"/>
                  <a:pt x="9815608" y="2428209"/>
                </a:cubicBezTo>
                <a:cubicBezTo>
                  <a:pt x="9815608" y="2495519"/>
                  <a:pt x="9801304" y="2553574"/>
                  <a:pt x="9772698" y="2602373"/>
                </a:cubicBezTo>
                <a:cubicBezTo>
                  <a:pt x="9745774" y="2649490"/>
                  <a:pt x="9712959" y="2682304"/>
                  <a:pt x="9674257" y="2700814"/>
                </a:cubicBezTo>
                <a:cubicBezTo>
                  <a:pt x="9654064" y="2709228"/>
                  <a:pt x="9610312" y="2717642"/>
                  <a:pt x="9543002" y="2726055"/>
                </a:cubicBezTo>
                <a:cubicBezTo>
                  <a:pt x="9509347" y="2729421"/>
                  <a:pt x="9473589" y="2731945"/>
                  <a:pt x="9435727" y="2733628"/>
                </a:cubicBezTo>
                <a:cubicBezTo>
                  <a:pt x="9397865" y="2735311"/>
                  <a:pt x="9357058" y="2736152"/>
                  <a:pt x="9313307" y="2736152"/>
                </a:cubicBezTo>
                <a:cubicBezTo>
                  <a:pt x="9237584" y="2736152"/>
                  <a:pt x="9159335" y="2733628"/>
                  <a:pt x="9078563" y="2728580"/>
                </a:cubicBezTo>
                <a:cubicBezTo>
                  <a:pt x="9038177" y="2725214"/>
                  <a:pt x="8999053" y="2721428"/>
                  <a:pt x="8961191" y="2717221"/>
                </a:cubicBezTo>
                <a:cubicBezTo>
                  <a:pt x="8923330" y="2713014"/>
                  <a:pt x="8886730" y="2707545"/>
                  <a:pt x="8851392" y="2700814"/>
                </a:cubicBezTo>
                <a:cubicBezTo>
                  <a:pt x="8780716" y="2687352"/>
                  <a:pt x="8720137" y="2672207"/>
                  <a:pt x="8669656" y="2655380"/>
                </a:cubicBezTo>
                <a:cubicBezTo>
                  <a:pt x="8620855" y="2638552"/>
                  <a:pt x="8589724" y="2615835"/>
                  <a:pt x="8576262" y="2587228"/>
                </a:cubicBezTo>
                <a:cubicBezTo>
                  <a:pt x="8561118" y="2553574"/>
                  <a:pt x="8548497" y="2495519"/>
                  <a:pt x="8538401" y="2413064"/>
                </a:cubicBezTo>
                <a:cubicBezTo>
                  <a:pt x="8528304" y="2330609"/>
                  <a:pt x="8520732" y="2235534"/>
                  <a:pt x="8515684" y="2127838"/>
                </a:cubicBezTo>
                <a:cubicBezTo>
                  <a:pt x="8512319" y="2073990"/>
                  <a:pt x="8510214" y="2018880"/>
                  <a:pt x="8509374" y="1962508"/>
                </a:cubicBezTo>
                <a:cubicBezTo>
                  <a:pt x="8508532" y="1906135"/>
                  <a:pt x="8507269" y="1848501"/>
                  <a:pt x="8505587" y="1789605"/>
                </a:cubicBezTo>
                <a:cubicBezTo>
                  <a:pt x="8503904" y="1730709"/>
                  <a:pt x="8503062" y="1673916"/>
                  <a:pt x="8503062" y="1619227"/>
                </a:cubicBezTo>
                <a:cubicBezTo>
                  <a:pt x="8503062" y="1564537"/>
                  <a:pt x="8503062" y="1511951"/>
                  <a:pt x="8503062" y="1461469"/>
                </a:cubicBezTo>
                <a:lnTo>
                  <a:pt x="8503062" y="1176243"/>
                </a:lnTo>
                <a:cubicBezTo>
                  <a:pt x="8503062" y="1154367"/>
                  <a:pt x="8503062" y="1134174"/>
                  <a:pt x="8503062" y="1115664"/>
                </a:cubicBezTo>
                <a:cubicBezTo>
                  <a:pt x="8503062" y="1097153"/>
                  <a:pt x="8503904" y="1079485"/>
                  <a:pt x="8505587" y="1062657"/>
                </a:cubicBezTo>
                <a:lnTo>
                  <a:pt x="8505587" y="1070229"/>
                </a:lnTo>
                <a:cubicBezTo>
                  <a:pt x="8556070" y="1043305"/>
                  <a:pt x="8614966" y="1019747"/>
                  <a:pt x="8682276" y="999554"/>
                </a:cubicBezTo>
                <a:cubicBezTo>
                  <a:pt x="8747903" y="979361"/>
                  <a:pt x="8816055" y="964216"/>
                  <a:pt x="8886730" y="954120"/>
                </a:cubicBezTo>
                <a:cubicBezTo>
                  <a:pt x="8957405" y="944023"/>
                  <a:pt x="9028080" y="936451"/>
                  <a:pt x="9098756" y="931403"/>
                </a:cubicBezTo>
                <a:cubicBezTo>
                  <a:pt x="9169432" y="926354"/>
                  <a:pt x="9236742" y="923830"/>
                  <a:pt x="9300687" y="923830"/>
                </a:cubicBezTo>
                <a:close/>
                <a:moveTo>
                  <a:pt x="2346532" y="923830"/>
                </a:moveTo>
                <a:cubicBezTo>
                  <a:pt x="2479469" y="923830"/>
                  <a:pt x="2592213" y="941499"/>
                  <a:pt x="2684764" y="976837"/>
                </a:cubicBezTo>
                <a:cubicBezTo>
                  <a:pt x="2778998" y="1012174"/>
                  <a:pt x="2856405" y="1061816"/>
                  <a:pt x="2916984" y="1125760"/>
                </a:cubicBezTo>
                <a:cubicBezTo>
                  <a:pt x="2979245" y="1189705"/>
                  <a:pt x="3023839" y="1265428"/>
                  <a:pt x="3050762" y="1352931"/>
                </a:cubicBezTo>
                <a:cubicBezTo>
                  <a:pt x="3079369" y="1443800"/>
                  <a:pt x="3093672" y="1539717"/>
                  <a:pt x="3093672" y="1640682"/>
                </a:cubicBezTo>
                <a:cubicBezTo>
                  <a:pt x="3093672" y="1724819"/>
                  <a:pt x="3091569" y="1801384"/>
                  <a:pt x="3087362" y="1870377"/>
                </a:cubicBezTo>
                <a:cubicBezTo>
                  <a:pt x="3083155" y="1939370"/>
                  <a:pt x="3076845" y="2002473"/>
                  <a:pt x="3068431" y="2059686"/>
                </a:cubicBezTo>
                <a:cubicBezTo>
                  <a:pt x="3051603" y="2172431"/>
                  <a:pt x="3028887" y="2265823"/>
                  <a:pt x="3000280" y="2339864"/>
                </a:cubicBezTo>
                <a:cubicBezTo>
                  <a:pt x="2971673" y="2413905"/>
                  <a:pt x="2941384" y="2471119"/>
                  <a:pt x="2909411" y="2511505"/>
                </a:cubicBezTo>
                <a:cubicBezTo>
                  <a:pt x="2874074" y="2553574"/>
                  <a:pt x="2843784" y="2585546"/>
                  <a:pt x="2818543" y="2607422"/>
                </a:cubicBezTo>
                <a:cubicBezTo>
                  <a:pt x="2776474" y="2641076"/>
                  <a:pt x="2713372" y="2668000"/>
                  <a:pt x="2629234" y="2688193"/>
                </a:cubicBezTo>
                <a:cubicBezTo>
                  <a:pt x="2543414" y="2708387"/>
                  <a:pt x="2448338" y="2718483"/>
                  <a:pt x="2344007" y="2718483"/>
                </a:cubicBezTo>
                <a:lnTo>
                  <a:pt x="2341484" y="2721007"/>
                </a:lnTo>
                <a:cubicBezTo>
                  <a:pt x="2238836" y="2721007"/>
                  <a:pt x="2145443" y="2710911"/>
                  <a:pt x="2061305" y="2690718"/>
                </a:cubicBezTo>
                <a:cubicBezTo>
                  <a:pt x="1978850" y="2670525"/>
                  <a:pt x="1916589" y="2643601"/>
                  <a:pt x="1874520" y="2609946"/>
                </a:cubicBezTo>
                <a:cubicBezTo>
                  <a:pt x="1849279" y="2588070"/>
                  <a:pt x="1818989" y="2556098"/>
                  <a:pt x="1783652" y="2514029"/>
                </a:cubicBezTo>
                <a:cubicBezTo>
                  <a:pt x="1751679" y="2473643"/>
                  <a:pt x="1721390" y="2416429"/>
                  <a:pt x="1692784" y="2342388"/>
                </a:cubicBezTo>
                <a:cubicBezTo>
                  <a:pt x="1665859" y="2268347"/>
                  <a:pt x="1643142" y="2174955"/>
                  <a:pt x="1624631" y="2062211"/>
                </a:cubicBezTo>
                <a:cubicBezTo>
                  <a:pt x="1616219" y="2004997"/>
                  <a:pt x="1609908" y="1941473"/>
                  <a:pt x="1605701" y="1871639"/>
                </a:cubicBezTo>
                <a:cubicBezTo>
                  <a:pt x="1601494" y="1801805"/>
                  <a:pt x="1599391" y="1724819"/>
                  <a:pt x="1599391" y="1640682"/>
                </a:cubicBezTo>
                <a:cubicBezTo>
                  <a:pt x="1599391" y="1539717"/>
                  <a:pt x="1613694" y="1443800"/>
                  <a:pt x="1642301" y="1352931"/>
                </a:cubicBezTo>
                <a:cubicBezTo>
                  <a:pt x="1669225" y="1265428"/>
                  <a:pt x="1713818" y="1189705"/>
                  <a:pt x="1776079" y="1125760"/>
                </a:cubicBezTo>
                <a:cubicBezTo>
                  <a:pt x="1836658" y="1061816"/>
                  <a:pt x="1914065" y="1012174"/>
                  <a:pt x="2008299" y="976837"/>
                </a:cubicBezTo>
                <a:cubicBezTo>
                  <a:pt x="2102533" y="941499"/>
                  <a:pt x="2215277" y="923830"/>
                  <a:pt x="2346532" y="923830"/>
                </a:cubicBezTo>
                <a:close/>
                <a:moveTo>
                  <a:pt x="5641705" y="918782"/>
                </a:moveTo>
                <a:cubicBezTo>
                  <a:pt x="5729208" y="918782"/>
                  <a:pt x="5820497" y="931823"/>
                  <a:pt x="5915572" y="957906"/>
                </a:cubicBezTo>
                <a:cubicBezTo>
                  <a:pt x="6010648" y="983988"/>
                  <a:pt x="6092682" y="1025636"/>
                  <a:pt x="6161675" y="1082850"/>
                </a:cubicBezTo>
                <a:cubicBezTo>
                  <a:pt x="6191964" y="1108091"/>
                  <a:pt x="6209633" y="1128284"/>
                  <a:pt x="6214681" y="1143429"/>
                </a:cubicBezTo>
                <a:cubicBezTo>
                  <a:pt x="6219730" y="1163622"/>
                  <a:pt x="6210474" y="1199801"/>
                  <a:pt x="6186916" y="1251966"/>
                </a:cubicBezTo>
                <a:cubicBezTo>
                  <a:pt x="6158309" y="1312545"/>
                  <a:pt x="6126758" y="1372283"/>
                  <a:pt x="6092261" y="1431179"/>
                </a:cubicBezTo>
                <a:cubicBezTo>
                  <a:pt x="6057764" y="1490076"/>
                  <a:pt x="6021165" y="1547289"/>
                  <a:pt x="5982462" y="1602820"/>
                </a:cubicBezTo>
                <a:lnTo>
                  <a:pt x="5982462" y="1628061"/>
                </a:lnTo>
                <a:cubicBezTo>
                  <a:pt x="5977414" y="1623013"/>
                  <a:pt x="5964793" y="1612916"/>
                  <a:pt x="5944600" y="1597772"/>
                </a:cubicBezTo>
                <a:cubicBezTo>
                  <a:pt x="5910944" y="1572530"/>
                  <a:pt x="5869717" y="1547289"/>
                  <a:pt x="5820918" y="1522048"/>
                </a:cubicBezTo>
                <a:cubicBezTo>
                  <a:pt x="5772118" y="1496807"/>
                  <a:pt x="5725842" y="1484186"/>
                  <a:pt x="5682091" y="1484186"/>
                </a:cubicBezTo>
                <a:cubicBezTo>
                  <a:pt x="5646753" y="1484186"/>
                  <a:pt x="5617726" y="1493441"/>
                  <a:pt x="5595008" y="1511951"/>
                </a:cubicBezTo>
                <a:cubicBezTo>
                  <a:pt x="5572292" y="1530461"/>
                  <a:pt x="5554202" y="1553599"/>
                  <a:pt x="5540740" y="1581365"/>
                </a:cubicBezTo>
                <a:cubicBezTo>
                  <a:pt x="5527278" y="1609130"/>
                  <a:pt x="5518023" y="1639420"/>
                  <a:pt x="5512974" y="1672233"/>
                </a:cubicBezTo>
                <a:cubicBezTo>
                  <a:pt x="5507926" y="1705047"/>
                  <a:pt x="5504560" y="1735757"/>
                  <a:pt x="5502878" y="1764364"/>
                </a:cubicBezTo>
                <a:cubicBezTo>
                  <a:pt x="5501195" y="1787922"/>
                  <a:pt x="5500354" y="1810639"/>
                  <a:pt x="5500354" y="1832515"/>
                </a:cubicBezTo>
                <a:cubicBezTo>
                  <a:pt x="5500354" y="1854391"/>
                  <a:pt x="5500354" y="1874584"/>
                  <a:pt x="5500354" y="1893094"/>
                </a:cubicBezTo>
                <a:cubicBezTo>
                  <a:pt x="5500354" y="1911605"/>
                  <a:pt x="5501616" y="1941894"/>
                  <a:pt x="5504140" y="1983963"/>
                </a:cubicBezTo>
                <a:cubicBezTo>
                  <a:pt x="5506664" y="2026031"/>
                  <a:pt x="5512132" y="2068100"/>
                  <a:pt x="5520546" y="2110169"/>
                </a:cubicBezTo>
                <a:cubicBezTo>
                  <a:pt x="5528960" y="2152238"/>
                  <a:pt x="5541581" y="2189258"/>
                  <a:pt x="5558409" y="2221230"/>
                </a:cubicBezTo>
                <a:cubicBezTo>
                  <a:pt x="5575236" y="2253203"/>
                  <a:pt x="5597953" y="2269189"/>
                  <a:pt x="5626560" y="2269189"/>
                </a:cubicBezTo>
                <a:cubicBezTo>
                  <a:pt x="5643388" y="2269189"/>
                  <a:pt x="5654326" y="2264982"/>
                  <a:pt x="5659374" y="2256568"/>
                </a:cubicBezTo>
                <a:cubicBezTo>
                  <a:pt x="5662739" y="2249837"/>
                  <a:pt x="5666104" y="2232168"/>
                  <a:pt x="5669470" y="2203562"/>
                </a:cubicBezTo>
                <a:cubicBezTo>
                  <a:pt x="5671152" y="2190100"/>
                  <a:pt x="5671994" y="2175796"/>
                  <a:pt x="5671994" y="2160652"/>
                </a:cubicBezTo>
                <a:cubicBezTo>
                  <a:pt x="5671994" y="2145507"/>
                  <a:pt x="5671994" y="2128679"/>
                  <a:pt x="5671994" y="2110169"/>
                </a:cubicBezTo>
                <a:lnTo>
                  <a:pt x="5671994" y="2006680"/>
                </a:lnTo>
                <a:cubicBezTo>
                  <a:pt x="5671994" y="1988170"/>
                  <a:pt x="5671994" y="1972183"/>
                  <a:pt x="5671994" y="1958721"/>
                </a:cubicBezTo>
                <a:cubicBezTo>
                  <a:pt x="5671994" y="1945259"/>
                  <a:pt x="5672836" y="1932639"/>
                  <a:pt x="5674518" y="1920859"/>
                </a:cubicBezTo>
                <a:cubicBezTo>
                  <a:pt x="5677884" y="1907398"/>
                  <a:pt x="5686298" y="1897301"/>
                  <a:pt x="5699760" y="1890570"/>
                </a:cubicBezTo>
                <a:cubicBezTo>
                  <a:pt x="5736780" y="1872060"/>
                  <a:pt x="5775904" y="1860281"/>
                  <a:pt x="5817132" y="1855232"/>
                </a:cubicBezTo>
                <a:cubicBezTo>
                  <a:pt x="5858358" y="1850184"/>
                  <a:pt x="5899166" y="1847660"/>
                  <a:pt x="5939552" y="1847660"/>
                </a:cubicBezTo>
                <a:cubicBezTo>
                  <a:pt x="5958062" y="1847660"/>
                  <a:pt x="5981200" y="1848501"/>
                  <a:pt x="6008965" y="1850184"/>
                </a:cubicBezTo>
                <a:cubicBezTo>
                  <a:pt x="6036730" y="1851867"/>
                  <a:pt x="6065338" y="1855653"/>
                  <a:pt x="6094786" y="1861543"/>
                </a:cubicBezTo>
                <a:cubicBezTo>
                  <a:pt x="6124233" y="1867432"/>
                  <a:pt x="6150736" y="1876267"/>
                  <a:pt x="6174295" y="1888046"/>
                </a:cubicBezTo>
                <a:cubicBezTo>
                  <a:pt x="6197854" y="1899825"/>
                  <a:pt x="6213840" y="1914970"/>
                  <a:pt x="6222254" y="1933480"/>
                </a:cubicBezTo>
                <a:lnTo>
                  <a:pt x="6222254" y="1991535"/>
                </a:lnTo>
                <a:lnTo>
                  <a:pt x="6222254" y="2044542"/>
                </a:lnTo>
                <a:cubicBezTo>
                  <a:pt x="6222254" y="2078197"/>
                  <a:pt x="6220992" y="2126155"/>
                  <a:pt x="6218468" y="2188417"/>
                </a:cubicBezTo>
                <a:cubicBezTo>
                  <a:pt x="6215943" y="2250679"/>
                  <a:pt x="6209633" y="2315044"/>
                  <a:pt x="6199536" y="2381512"/>
                </a:cubicBezTo>
                <a:cubicBezTo>
                  <a:pt x="6189440" y="2447981"/>
                  <a:pt x="6175136" y="2509401"/>
                  <a:pt x="6156626" y="2565773"/>
                </a:cubicBezTo>
                <a:cubicBezTo>
                  <a:pt x="6138116" y="2622146"/>
                  <a:pt x="6112874" y="2660428"/>
                  <a:pt x="6080902" y="2680621"/>
                </a:cubicBezTo>
                <a:cubicBezTo>
                  <a:pt x="6005178" y="2707545"/>
                  <a:pt x="5926510" y="2726055"/>
                  <a:pt x="5844897" y="2736152"/>
                </a:cubicBezTo>
                <a:cubicBezTo>
                  <a:pt x="5763283" y="2746248"/>
                  <a:pt x="5682932" y="2751297"/>
                  <a:pt x="5603844" y="2751297"/>
                </a:cubicBezTo>
                <a:cubicBezTo>
                  <a:pt x="5464174" y="2751297"/>
                  <a:pt x="5345540" y="2729841"/>
                  <a:pt x="5247941" y="2686932"/>
                </a:cubicBezTo>
                <a:cubicBezTo>
                  <a:pt x="5150342" y="2644021"/>
                  <a:pt x="5070832" y="2584284"/>
                  <a:pt x="5009412" y="2507719"/>
                </a:cubicBezTo>
                <a:cubicBezTo>
                  <a:pt x="4947991" y="2431153"/>
                  <a:pt x="4903399" y="2340285"/>
                  <a:pt x="4875633" y="2235113"/>
                </a:cubicBezTo>
                <a:cubicBezTo>
                  <a:pt x="4847868" y="2129941"/>
                  <a:pt x="4833985" y="2015094"/>
                  <a:pt x="4833985" y="1890570"/>
                </a:cubicBezTo>
                <a:cubicBezTo>
                  <a:pt x="4833985" y="1759316"/>
                  <a:pt x="4849971" y="1635213"/>
                  <a:pt x="4881943" y="1518262"/>
                </a:cubicBezTo>
                <a:cubicBezTo>
                  <a:pt x="4913916" y="1401311"/>
                  <a:pt x="4962715" y="1298242"/>
                  <a:pt x="5028342" y="1209056"/>
                </a:cubicBezTo>
                <a:cubicBezTo>
                  <a:pt x="5093970" y="1119871"/>
                  <a:pt x="5177686" y="1049195"/>
                  <a:pt x="5279493" y="997030"/>
                </a:cubicBezTo>
                <a:cubicBezTo>
                  <a:pt x="5381300" y="944865"/>
                  <a:pt x="5502036" y="918782"/>
                  <a:pt x="5641705" y="918782"/>
                </a:cubicBezTo>
                <a:close/>
                <a:moveTo>
                  <a:pt x="9161859" y="426578"/>
                </a:moveTo>
                <a:cubicBezTo>
                  <a:pt x="9173639" y="428260"/>
                  <a:pt x="9192149" y="435833"/>
                  <a:pt x="9217390" y="449295"/>
                </a:cubicBezTo>
                <a:cubicBezTo>
                  <a:pt x="9229169" y="456026"/>
                  <a:pt x="9241370" y="462757"/>
                  <a:pt x="9253990" y="469488"/>
                </a:cubicBezTo>
                <a:cubicBezTo>
                  <a:pt x="9266611" y="476219"/>
                  <a:pt x="9279652" y="483791"/>
                  <a:pt x="9293114" y="492205"/>
                </a:cubicBezTo>
                <a:cubicBezTo>
                  <a:pt x="9306576" y="500618"/>
                  <a:pt x="9320880" y="509874"/>
                  <a:pt x="9336024" y="519970"/>
                </a:cubicBezTo>
                <a:cubicBezTo>
                  <a:pt x="9351169" y="530067"/>
                  <a:pt x="9366313" y="541004"/>
                  <a:pt x="9381459" y="552784"/>
                </a:cubicBezTo>
                <a:cubicBezTo>
                  <a:pt x="9396603" y="562880"/>
                  <a:pt x="9410906" y="572556"/>
                  <a:pt x="9424369" y="581811"/>
                </a:cubicBezTo>
                <a:cubicBezTo>
                  <a:pt x="9437831" y="591066"/>
                  <a:pt x="9450451" y="599901"/>
                  <a:pt x="9462230" y="608315"/>
                </a:cubicBezTo>
                <a:cubicBezTo>
                  <a:pt x="9474010" y="616728"/>
                  <a:pt x="9484948" y="625142"/>
                  <a:pt x="9495044" y="633556"/>
                </a:cubicBezTo>
                <a:cubicBezTo>
                  <a:pt x="9505141" y="641969"/>
                  <a:pt x="9514395" y="650383"/>
                  <a:pt x="9522809" y="658797"/>
                </a:cubicBezTo>
                <a:cubicBezTo>
                  <a:pt x="9539637" y="672259"/>
                  <a:pt x="9548051" y="681514"/>
                  <a:pt x="9548051" y="686562"/>
                </a:cubicBezTo>
                <a:cubicBezTo>
                  <a:pt x="9546367" y="694976"/>
                  <a:pt x="9538796" y="710962"/>
                  <a:pt x="9525334" y="734521"/>
                </a:cubicBezTo>
                <a:cubicBezTo>
                  <a:pt x="9518603" y="744617"/>
                  <a:pt x="9510189" y="754714"/>
                  <a:pt x="9500092" y="764810"/>
                </a:cubicBezTo>
                <a:cubicBezTo>
                  <a:pt x="9489996" y="774907"/>
                  <a:pt x="9479899" y="785003"/>
                  <a:pt x="9469802" y="795100"/>
                </a:cubicBezTo>
                <a:cubicBezTo>
                  <a:pt x="9449609" y="816976"/>
                  <a:pt x="9429416" y="834644"/>
                  <a:pt x="9409223" y="848106"/>
                </a:cubicBezTo>
                <a:cubicBezTo>
                  <a:pt x="9389030" y="861568"/>
                  <a:pt x="9371362" y="868299"/>
                  <a:pt x="9356217" y="868299"/>
                </a:cubicBezTo>
                <a:cubicBezTo>
                  <a:pt x="9349486" y="866617"/>
                  <a:pt x="9342334" y="864513"/>
                  <a:pt x="9334762" y="861989"/>
                </a:cubicBezTo>
                <a:cubicBezTo>
                  <a:pt x="9327190" y="859465"/>
                  <a:pt x="9317514" y="854837"/>
                  <a:pt x="9305734" y="848106"/>
                </a:cubicBezTo>
                <a:cubicBezTo>
                  <a:pt x="9295638" y="843058"/>
                  <a:pt x="9285541" y="837169"/>
                  <a:pt x="9275445" y="830437"/>
                </a:cubicBezTo>
                <a:cubicBezTo>
                  <a:pt x="9265348" y="823706"/>
                  <a:pt x="9255252" y="817817"/>
                  <a:pt x="9245155" y="812769"/>
                </a:cubicBezTo>
                <a:cubicBezTo>
                  <a:pt x="9231693" y="804355"/>
                  <a:pt x="9218231" y="796783"/>
                  <a:pt x="9204769" y="790052"/>
                </a:cubicBezTo>
                <a:cubicBezTo>
                  <a:pt x="9191307" y="783320"/>
                  <a:pt x="9177846" y="775748"/>
                  <a:pt x="9164384" y="767334"/>
                </a:cubicBezTo>
                <a:cubicBezTo>
                  <a:pt x="9150922" y="777431"/>
                  <a:pt x="9137039" y="786686"/>
                  <a:pt x="9122735" y="795100"/>
                </a:cubicBezTo>
                <a:cubicBezTo>
                  <a:pt x="9108432" y="803514"/>
                  <a:pt x="9094549" y="811927"/>
                  <a:pt x="9081087" y="820341"/>
                </a:cubicBezTo>
                <a:cubicBezTo>
                  <a:pt x="9070990" y="828755"/>
                  <a:pt x="9060895" y="835486"/>
                  <a:pt x="9050797" y="840534"/>
                </a:cubicBezTo>
                <a:cubicBezTo>
                  <a:pt x="9040702" y="845582"/>
                  <a:pt x="9029763" y="851472"/>
                  <a:pt x="9017984" y="858203"/>
                </a:cubicBezTo>
                <a:cubicBezTo>
                  <a:pt x="8997791" y="868299"/>
                  <a:pt x="8984329" y="873348"/>
                  <a:pt x="8977598" y="873348"/>
                </a:cubicBezTo>
                <a:cubicBezTo>
                  <a:pt x="8962454" y="873348"/>
                  <a:pt x="8943102" y="866617"/>
                  <a:pt x="8919544" y="853155"/>
                </a:cubicBezTo>
                <a:cubicBezTo>
                  <a:pt x="8909447" y="846424"/>
                  <a:pt x="8899351" y="838431"/>
                  <a:pt x="8889254" y="829175"/>
                </a:cubicBezTo>
                <a:cubicBezTo>
                  <a:pt x="8879158" y="819920"/>
                  <a:pt x="8869061" y="811086"/>
                  <a:pt x="8858965" y="802672"/>
                </a:cubicBezTo>
                <a:cubicBezTo>
                  <a:pt x="8838771" y="784162"/>
                  <a:pt x="8821944" y="764810"/>
                  <a:pt x="8808482" y="744617"/>
                </a:cubicBezTo>
                <a:cubicBezTo>
                  <a:pt x="8795020" y="724424"/>
                  <a:pt x="8788289" y="705914"/>
                  <a:pt x="8788289" y="689086"/>
                </a:cubicBezTo>
                <a:lnTo>
                  <a:pt x="8778192" y="686562"/>
                </a:lnTo>
                <a:cubicBezTo>
                  <a:pt x="8805117" y="666369"/>
                  <a:pt x="8830357" y="647018"/>
                  <a:pt x="8853916" y="628507"/>
                </a:cubicBezTo>
                <a:cubicBezTo>
                  <a:pt x="8877474" y="609997"/>
                  <a:pt x="8901874" y="592328"/>
                  <a:pt x="8927115" y="575501"/>
                </a:cubicBezTo>
                <a:cubicBezTo>
                  <a:pt x="8945626" y="560356"/>
                  <a:pt x="8965398" y="545632"/>
                  <a:pt x="8986433" y="531329"/>
                </a:cubicBezTo>
                <a:cubicBezTo>
                  <a:pt x="9007466" y="517025"/>
                  <a:pt x="9029763" y="503143"/>
                  <a:pt x="9053322" y="489681"/>
                </a:cubicBezTo>
                <a:cubicBezTo>
                  <a:pt x="9075198" y="476219"/>
                  <a:pt x="9095390" y="464439"/>
                  <a:pt x="9113901" y="454343"/>
                </a:cubicBezTo>
                <a:cubicBezTo>
                  <a:pt x="9132411" y="444246"/>
                  <a:pt x="9148397" y="434991"/>
                  <a:pt x="9161859" y="426578"/>
                </a:cubicBezTo>
                <a:close/>
                <a:moveTo>
                  <a:pt x="2336436" y="426578"/>
                </a:moveTo>
                <a:cubicBezTo>
                  <a:pt x="2348214" y="428260"/>
                  <a:pt x="2366725" y="435833"/>
                  <a:pt x="2391966" y="449295"/>
                </a:cubicBezTo>
                <a:cubicBezTo>
                  <a:pt x="2403745" y="456026"/>
                  <a:pt x="2415945" y="462757"/>
                  <a:pt x="2428565" y="469488"/>
                </a:cubicBezTo>
                <a:cubicBezTo>
                  <a:pt x="2441187" y="476219"/>
                  <a:pt x="2454227" y="483791"/>
                  <a:pt x="2467689" y="492205"/>
                </a:cubicBezTo>
                <a:cubicBezTo>
                  <a:pt x="2481152" y="500618"/>
                  <a:pt x="2495455" y="509874"/>
                  <a:pt x="2510599" y="519970"/>
                </a:cubicBezTo>
                <a:cubicBezTo>
                  <a:pt x="2525745" y="530067"/>
                  <a:pt x="2540889" y="541004"/>
                  <a:pt x="2556034" y="552784"/>
                </a:cubicBezTo>
                <a:cubicBezTo>
                  <a:pt x="2571179" y="562880"/>
                  <a:pt x="2585483" y="572556"/>
                  <a:pt x="2598944" y="581811"/>
                </a:cubicBezTo>
                <a:cubicBezTo>
                  <a:pt x="2612406" y="591066"/>
                  <a:pt x="2625027" y="599901"/>
                  <a:pt x="2636806" y="608315"/>
                </a:cubicBezTo>
                <a:cubicBezTo>
                  <a:pt x="2648585" y="616728"/>
                  <a:pt x="2659523" y="625142"/>
                  <a:pt x="2669619" y="633556"/>
                </a:cubicBezTo>
                <a:cubicBezTo>
                  <a:pt x="2679716" y="641969"/>
                  <a:pt x="2688972" y="650383"/>
                  <a:pt x="2697385" y="658797"/>
                </a:cubicBezTo>
                <a:cubicBezTo>
                  <a:pt x="2714212" y="672259"/>
                  <a:pt x="2722626" y="681514"/>
                  <a:pt x="2722626" y="686562"/>
                </a:cubicBezTo>
                <a:cubicBezTo>
                  <a:pt x="2720943" y="694976"/>
                  <a:pt x="2713372" y="710962"/>
                  <a:pt x="2699909" y="734521"/>
                </a:cubicBezTo>
                <a:cubicBezTo>
                  <a:pt x="2693178" y="744617"/>
                  <a:pt x="2684764" y="754714"/>
                  <a:pt x="2674667" y="764810"/>
                </a:cubicBezTo>
                <a:cubicBezTo>
                  <a:pt x="2664571" y="774907"/>
                  <a:pt x="2654475" y="785003"/>
                  <a:pt x="2644378" y="795100"/>
                </a:cubicBezTo>
                <a:cubicBezTo>
                  <a:pt x="2624186" y="816976"/>
                  <a:pt x="2603992" y="834644"/>
                  <a:pt x="2583799" y="848106"/>
                </a:cubicBezTo>
                <a:cubicBezTo>
                  <a:pt x="2563607" y="861568"/>
                  <a:pt x="2545937" y="868299"/>
                  <a:pt x="2530793" y="868299"/>
                </a:cubicBezTo>
                <a:cubicBezTo>
                  <a:pt x="2524061" y="866617"/>
                  <a:pt x="2516910" y="864513"/>
                  <a:pt x="2509337" y="861989"/>
                </a:cubicBezTo>
                <a:cubicBezTo>
                  <a:pt x="2501766" y="859465"/>
                  <a:pt x="2492090" y="854837"/>
                  <a:pt x="2480310" y="848106"/>
                </a:cubicBezTo>
                <a:cubicBezTo>
                  <a:pt x="2470214" y="843058"/>
                  <a:pt x="2460118" y="837169"/>
                  <a:pt x="2450020" y="830437"/>
                </a:cubicBezTo>
                <a:cubicBezTo>
                  <a:pt x="2439925" y="823706"/>
                  <a:pt x="2429827" y="817817"/>
                  <a:pt x="2419731" y="812769"/>
                </a:cubicBezTo>
                <a:cubicBezTo>
                  <a:pt x="2406269" y="804355"/>
                  <a:pt x="2392808" y="796783"/>
                  <a:pt x="2379346" y="790052"/>
                </a:cubicBezTo>
                <a:cubicBezTo>
                  <a:pt x="2365884" y="783320"/>
                  <a:pt x="2352421" y="775748"/>
                  <a:pt x="2338959" y="767334"/>
                </a:cubicBezTo>
                <a:cubicBezTo>
                  <a:pt x="2325497" y="777431"/>
                  <a:pt x="2311614" y="786686"/>
                  <a:pt x="2297311" y="795100"/>
                </a:cubicBezTo>
                <a:cubicBezTo>
                  <a:pt x="2283007" y="803514"/>
                  <a:pt x="2269125" y="811927"/>
                  <a:pt x="2255663" y="820341"/>
                </a:cubicBezTo>
                <a:cubicBezTo>
                  <a:pt x="2245566" y="828755"/>
                  <a:pt x="2235470" y="835486"/>
                  <a:pt x="2225374" y="840534"/>
                </a:cubicBezTo>
                <a:cubicBezTo>
                  <a:pt x="2215277" y="845582"/>
                  <a:pt x="2204340" y="851472"/>
                  <a:pt x="2192560" y="858203"/>
                </a:cubicBezTo>
                <a:cubicBezTo>
                  <a:pt x="2172368" y="868299"/>
                  <a:pt x="2158905" y="873348"/>
                  <a:pt x="2152174" y="873348"/>
                </a:cubicBezTo>
                <a:cubicBezTo>
                  <a:pt x="2137029" y="873348"/>
                  <a:pt x="2117677" y="866617"/>
                  <a:pt x="2094119" y="853155"/>
                </a:cubicBezTo>
                <a:cubicBezTo>
                  <a:pt x="2084023" y="846424"/>
                  <a:pt x="2073927" y="838431"/>
                  <a:pt x="2063829" y="829175"/>
                </a:cubicBezTo>
                <a:cubicBezTo>
                  <a:pt x="2053734" y="819920"/>
                  <a:pt x="2043636" y="811086"/>
                  <a:pt x="2033540" y="802672"/>
                </a:cubicBezTo>
                <a:cubicBezTo>
                  <a:pt x="2013347" y="784162"/>
                  <a:pt x="1996519" y="764810"/>
                  <a:pt x="1983057" y="744617"/>
                </a:cubicBezTo>
                <a:cubicBezTo>
                  <a:pt x="1969595" y="724424"/>
                  <a:pt x="1962864" y="705914"/>
                  <a:pt x="1962864" y="689086"/>
                </a:cubicBezTo>
                <a:lnTo>
                  <a:pt x="1952768" y="686562"/>
                </a:lnTo>
                <a:cubicBezTo>
                  <a:pt x="1979692" y="666369"/>
                  <a:pt x="2004933" y="647018"/>
                  <a:pt x="2028492" y="628507"/>
                </a:cubicBezTo>
                <a:cubicBezTo>
                  <a:pt x="2052050" y="609997"/>
                  <a:pt x="2076450" y="592328"/>
                  <a:pt x="2101692" y="575501"/>
                </a:cubicBezTo>
                <a:cubicBezTo>
                  <a:pt x="2120201" y="560356"/>
                  <a:pt x="2139974" y="545632"/>
                  <a:pt x="2161008" y="531329"/>
                </a:cubicBezTo>
                <a:cubicBezTo>
                  <a:pt x="2182042" y="517025"/>
                  <a:pt x="2204340" y="503143"/>
                  <a:pt x="2227897" y="489681"/>
                </a:cubicBezTo>
                <a:cubicBezTo>
                  <a:pt x="2249773" y="476219"/>
                  <a:pt x="2269966" y="464439"/>
                  <a:pt x="2288477" y="454343"/>
                </a:cubicBezTo>
                <a:cubicBezTo>
                  <a:pt x="2306987" y="444246"/>
                  <a:pt x="2322974" y="434991"/>
                  <a:pt x="2336436" y="426578"/>
                </a:cubicBezTo>
                <a:close/>
                <a:moveTo>
                  <a:pt x="9698363" y="79226"/>
                </a:moveTo>
                <a:lnTo>
                  <a:pt x="9709594" y="82034"/>
                </a:lnTo>
                <a:cubicBezTo>
                  <a:pt x="9724739" y="88344"/>
                  <a:pt x="9739884" y="102227"/>
                  <a:pt x="9755029" y="123682"/>
                </a:cubicBezTo>
                <a:cubicBezTo>
                  <a:pt x="9775222" y="150606"/>
                  <a:pt x="9792891" y="180896"/>
                  <a:pt x="9808035" y="214551"/>
                </a:cubicBezTo>
                <a:cubicBezTo>
                  <a:pt x="9816448" y="231379"/>
                  <a:pt x="9823600" y="247365"/>
                  <a:pt x="9829491" y="262509"/>
                </a:cubicBezTo>
                <a:cubicBezTo>
                  <a:pt x="9835380" y="277654"/>
                  <a:pt x="9840007" y="292799"/>
                  <a:pt x="9843372" y="307944"/>
                </a:cubicBezTo>
                <a:cubicBezTo>
                  <a:pt x="9851787" y="338233"/>
                  <a:pt x="9854310" y="358426"/>
                  <a:pt x="9850945" y="368523"/>
                </a:cubicBezTo>
                <a:cubicBezTo>
                  <a:pt x="9825704" y="390398"/>
                  <a:pt x="9792049" y="409750"/>
                  <a:pt x="9749980" y="426578"/>
                </a:cubicBezTo>
                <a:cubicBezTo>
                  <a:pt x="9704546" y="443405"/>
                  <a:pt x="9659112" y="458550"/>
                  <a:pt x="9613678" y="472012"/>
                </a:cubicBezTo>
                <a:cubicBezTo>
                  <a:pt x="9568244" y="483791"/>
                  <a:pt x="9527858" y="493888"/>
                  <a:pt x="9492519" y="502301"/>
                </a:cubicBezTo>
                <a:cubicBezTo>
                  <a:pt x="9457182" y="509032"/>
                  <a:pt x="9436989" y="511556"/>
                  <a:pt x="9431940" y="509874"/>
                </a:cubicBezTo>
                <a:cubicBezTo>
                  <a:pt x="9426893" y="508191"/>
                  <a:pt x="9418479" y="498936"/>
                  <a:pt x="9406699" y="482108"/>
                </a:cubicBezTo>
                <a:cubicBezTo>
                  <a:pt x="9401652" y="473695"/>
                  <a:pt x="9396603" y="465281"/>
                  <a:pt x="9391555" y="456867"/>
                </a:cubicBezTo>
                <a:cubicBezTo>
                  <a:pt x="9386506" y="448453"/>
                  <a:pt x="9381459" y="440039"/>
                  <a:pt x="9376410" y="431626"/>
                </a:cubicBezTo>
                <a:cubicBezTo>
                  <a:pt x="9371362" y="423212"/>
                  <a:pt x="9366734" y="414378"/>
                  <a:pt x="9362527" y="405122"/>
                </a:cubicBezTo>
                <a:cubicBezTo>
                  <a:pt x="9358321" y="395867"/>
                  <a:pt x="9354534" y="387033"/>
                  <a:pt x="9351169" y="378619"/>
                </a:cubicBezTo>
                <a:cubicBezTo>
                  <a:pt x="9344438" y="363474"/>
                  <a:pt x="9341073" y="350854"/>
                  <a:pt x="9341073" y="340757"/>
                </a:cubicBezTo>
                <a:cubicBezTo>
                  <a:pt x="9341073" y="327295"/>
                  <a:pt x="9356217" y="307102"/>
                  <a:pt x="9386506" y="280178"/>
                </a:cubicBezTo>
                <a:cubicBezTo>
                  <a:pt x="9401652" y="266716"/>
                  <a:pt x="9418058" y="252834"/>
                  <a:pt x="9435727" y="238530"/>
                </a:cubicBezTo>
                <a:cubicBezTo>
                  <a:pt x="9453396" y="224226"/>
                  <a:pt x="9472326" y="209503"/>
                  <a:pt x="9492519" y="194358"/>
                </a:cubicBezTo>
                <a:cubicBezTo>
                  <a:pt x="9512712" y="179213"/>
                  <a:pt x="9532905" y="165330"/>
                  <a:pt x="9553099" y="152710"/>
                </a:cubicBezTo>
                <a:cubicBezTo>
                  <a:pt x="9573292" y="140089"/>
                  <a:pt x="9593485" y="127889"/>
                  <a:pt x="9613678" y="116110"/>
                </a:cubicBezTo>
                <a:cubicBezTo>
                  <a:pt x="9643967" y="99703"/>
                  <a:pt x="9668104" y="88502"/>
                  <a:pt x="9686088" y="82508"/>
                </a:cubicBezTo>
                <a:close/>
                <a:moveTo>
                  <a:pt x="9694450" y="78248"/>
                </a:moveTo>
                <a:lnTo>
                  <a:pt x="9702022" y="78248"/>
                </a:lnTo>
                <a:lnTo>
                  <a:pt x="9698363" y="79226"/>
                </a:lnTo>
                <a:close/>
                <a:moveTo>
                  <a:pt x="2765537" y="0"/>
                </a:moveTo>
                <a:cubicBezTo>
                  <a:pt x="2773951" y="0"/>
                  <a:pt x="2785309" y="421"/>
                  <a:pt x="2799612" y="1262"/>
                </a:cubicBezTo>
                <a:cubicBezTo>
                  <a:pt x="2813915" y="2104"/>
                  <a:pt x="2821909" y="2524"/>
                  <a:pt x="2823591" y="2524"/>
                </a:cubicBezTo>
                <a:cubicBezTo>
                  <a:pt x="2833688" y="12621"/>
                  <a:pt x="2842522" y="23138"/>
                  <a:pt x="2850095" y="34076"/>
                </a:cubicBezTo>
                <a:cubicBezTo>
                  <a:pt x="2857666" y="45014"/>
                  <a:pt x="2865660" y="55531"/>
                  <a:pt x="2874074" y="65627"/>
                </a:cubicBezTo>
                <a:cubicBezTo>
                  <a:pt x="2882488" y="79090"/>
                  <a:pt x="2889218" y="93813"/>
                  <a:pt x="2894266" y="109800"/>
                </a:cubicBezTo>
                <a:cubicBezTo>
                  <a:pt x="2899315" y="125786"/>
                  <a:pt x="2903522" y="140510"/>
                  <a:pt x="2906887" y="153972"/>
                </a:cubicBezTo>
                <a:cubicBezTo>
                  <a:pt x="2910252" y="164068"/>
                  <a:pt x="2914459" y="177530"/>
                  <a:pt x="2919508" y="194358"/>
                </a:cubicBezTo>
                <a:cubicBezTo>
                  <a:pt x="2924557" y="211185"/>
                  <a:pt x="2927922" y="226330"/>
                  <a:pt x="2929605" y="239792"/>
                </a:cubicBezTo>
                <a:cubicBezTo>
                  <a:pt x="2931287" y="251571"/>
                  <a:pt x="2931287" y="265033"/>
                  <a:pt x="2929605" y="280178"/>
                </a:cubicBezTo>
                <a:cubicBezTo>
                  <a:pt x="2927922" y="295323"/>
                  <a:pt x="2927922" y="307944"/>
                  <a:pt x="2929605" y="318040"/>
                </a:cubicBezTo>
                <a:cubicBezTo>
                  <a:pt x="2921191" y="328137"/>
                  <a:pt x="2909411" y="337392"/>
                  <a:pt x="2894266" y="345806"/>
                </a:cubicBezTo>
                <a:cubicBezTo>
                  <a:pt x="2879122" y="354219"/>
                  <a:pt x="2867342" y="361792"/>
                  <a:pt x="2858929" y="368523"/>
                </a:cubicBezTo>
                <a:cubicBezTo>
                  <a:pt x="2850516" y="373571"/>
                  <a:pt x="2842943" y="379881"/>
                  <a:pt x="2836212" y="387454"/>
                </a:cubicBezTo>
                <a:cubicBezTo>
                  <a:pt x="2829481" y="395026"/>
                  <a:pt x="2823591" y="400495"/>
                  <a:pt x="2818543" y="403860"/>
                </a:cubicBezTo>
                <a:cubicBezTo>
                  <a:pt x="2815177" y="407226"/>
                  <a:pt x="2811812" y="409750"/>
                  <a:pt x="2808447" y="411433"/>
                </a:cubicBezTo>
                <a:cubicBezTo>
                  <a:pt x="2801715" y="418164"/>
                  <a:pt x="2798350" y="422371"/>
                  <a:pt x="2798350" y="424053"/>
                </a:cubicBezTo>
                <a:lnTo>
                  <a:pt x="2798350" y="469488"/>
                </a:lnTo>
                <a:lnTo>
                  <a:pt x="2798350" y="484632"/>
                </a:lnTo>
                <a:cubicBezTo>
                  <a:pt x="2796667" y="496412"/>
                  <a:pt x="2794985" y="503143"/>
                  <a:pt x="2793301" y="504825"/>
                </a:cubicBezTo>
                <a:cubicBezTo>
                  <a:pt x="2788253" y="504825"/>
                  <a:pt x="2783205" y="505667"/>
                  <a:pt x="2778156" y="507349"/>
                </a:cubicBezTo>
                <a:cubicBezTo>
                  <a:pt x="2771426" y="507349"/>
                  <a:pt x="2760909" y="508612"/>
                  <a:pt x="2746606" y="511136"/>
                </a:cubicBezTo>
                <a:cubicBezTo>
                  <a:pt x="2732303" y="513660"/>
                  <a:pt x="2720943" y="514922"/>
                  <a:pt x="2712529" y="514922"/>
                </a:cubicBezTo>
                <a:cubicBezTo>
                  <a:pt x="2704115" y="514922"/>
                  <a:pt x="2696964" y="515343"/>
                  <a:pt x="2691075" y="516184"/>
                </a:cubicBezTo>
                <a:cubicBezTo>
                  <a:pt x="2685185" y="517025"/>
                  <a:pt x="2678033" y="517446"/>
                  <a:pt x="2669619" y="517446"/>
                </a:cubicBezTo>
                <a:lnTo>
                  <a:pt x="2624186" y="517446"/>
                </a:lnTo>
                <a:cubicBezTo>
                  <a:pt x="2615772" y="517446"/>
                  <a:pt x="2609462" y="517025"/>
                  <a:pt x="2605255" y="516184"/>
                </a:cubicBezTo>
                <a:cubicBezTo>
                  <a:pt x="2601048" y="515343"/>
                  <a:pt x="2597261" y="514922"/>
                  <a:pt x="2593895" y="514922"/>
                </a:cubicBezTo>
                <a:cubicBezTo>
                  <a:pt x="2582117" y="513239"/>
                  <a:pt x="2576228" y="510715"/>
                  <a:pt x="2576228" y="507349"/>
                </a:cubicBezTo>
                <a:cubicBezTo>
                  <a:pt x="2576228" y="503984"/>
                  <a:pt x="2576228" y="499777"/>
                  <a:pt x="2576228" y="494729"/>
                </a:cubicBezTo>
                <a:cubicBezTo>
                  <a:pt x="2576228" y="489681"/>
                  <a:pt x="2575385" y="482950"/>
                  <a:pt x="2573703" y="474536"/>
                </a:cubicBezTo>
                <a:cubicBezTo>
                  <a:pt x="2573703" y="466122"/>
                  <a:pt x="2573703" y="462336"/>
                  <a:pt x="2573703" y="463177"/>
                </a:cubicBezTo>
                <a:cubicBezTo>
                  <a:pt x="2573703" y="464019"/>
                  <a:pt x="2572862" y="460232"/>
                  <a:pt x="2571179" y="451819"/>
                </a:cubicBezTo>
                <a:lnTo>
                  <a:pt x="2571179" y="401336"/>
                </a:lnTo>
                <a:cubicBezTo>
                  <a:pt x="2571179" y="392923"/>
                  <a:pt x="2571179" y="385771"/>
                  <a:pt x="2571179" y="379881"/>
                </a:cubicBezTo>
                <a:cubicBezTo>
                  <a:pt x="2571179" y="373992"/>
                  <a:pt x="2572021" y="369364"/>
                  <a:pt x="2573703" y="365999"/>
                </a:cubicBezTo>
                <a:cubicBezTo>
                  <a:pt x="2573703" y="360950"/>
                  <a:pt x="2581276" y="355061"/>
                  <a:pt x="2596420" y="348330"/>
                </a:cubicBezTo>
                <a:cubicBezTo>
                  <a:pt x="2606517" y="336550"/>
                  <a:pt x="2620820" y="323930"/>
                  <a:pt x="2639330" y="310468"/>
                </a:cubicBezTo>
                <a:cubicBezTo>
                  <a:pt x="2647743" y="305419"/>
                  <a:pt x="2655316" y="299951"/>
                  <a:pt x="2662047" y="294061"/>
                </a:cubicBezTo>
                <a:cubicBezTo>
                  <a:pt x="2668778" y="288171"/>
                  <a:pt x="2675510" y="283544"/>
                  <a:pt x="2682240" y="280178"/>
                </a:cubicBezTo>
                <a:cubicBezTo>
                  <a:pt x="2687288" y="276813"/>
                  <a:pt x="2692337" y="274289"/>
                  <a:pt x="2697385" y="272606"/>
                </a:cubicBezTo>
                <a:cubicBezTo>
                  <a:pt x="2702433" y="270923"/>
                  <a:pt x="2705799" y="268399"/>
                  <a:pt x="2707481" y="265033"/>
                </a:cubicBezTo>
                <a:lnTo>
                  <a:pt x="2694861" y="232220"/>
                </a:lnTo>
                <a:cubicBezTo>
                  <a:pt x="2691495" y="232220"/>
                  <a:pt x="2681399" y="236427"/>
                  <a:pt x="2664571" y="244840"/>
                </a:cubicBezTo>
                <a:cubicBezTo>
                  <a:pt x="2656157" y="251571"/>
                  <a:pt x="2648585" y="257040"/>
                  <a:pt x="2641854" y="261247"/>
                </a:cubicBezTo>
                <a:cubicBezTo>
                  <a:pt x="2635123" y="265454"/>
                  <a:pt x="2627551" y="270923"/>
                  <a:pt x="2619137" y="277654"/>
                </a:cubicBezTo>
                <a:cubicBezTo>
                  <a:pt x="2602310" y="287751"/>
                  <a:pt x="2584641" y="298689"/>
                  <a:pt x="2566130" y="310468"/>
                </a:cubicBezTo>
                <a:cubicBezTo>
                  <a:pt x="2559400" y="317199"/>
                  <a:pt x="2553089" y="323088"/>
                  <a:pt x="2547199" y="328137"/>
                </a:cubicBezTo>
                <a:cubicBezTo>
                  <a:pt x="2541310" y="333185"/>
                  <a:pt x="2536682" y="338233"/>
                  <a:pt x="2533317" y="343281"/>
                </a:cubicBezTo>
                <a:lnTo>
                  <a:pt x="2530793" y="350854"/>
                </a:lnTo>
                <a:cubicBezTo>
                  <a:pt x="2527427" y="350854"/>
                  <a:pt x="2519855" y="345806"/>
                  <a:pt x="2508076" y="335709"/>
                </a:cubicBezTo>
                <a:cubicBezTo>
                  <a:pt x="2503027" y="328978"/>
                  <a:pt x="2497559" y="321406"/>
                  <a:pt x="2491669" y="312992"/>
                </a:cubicBezTo>
                <a:cubicBezTo>
                  <a:pt x="2485779" y="304578"/>
                  <a:pt x="2478628" y="296164"/>
                  <a:pt x="2470214" y="287751"/>
                </a:cubicBezTo>
                <a:cubicBezTo>
                  <a:pt x="2465166" y="279337"/>
                  <a:pt x="2459697" y="269240"/>
                  <a:pt x="2453807" y="257461"/>
                </a:cubicBezTo>
                <a:cubicBezTo>
                  <a:pt x="2447917" y="245682"/>
                  <a:pt x="2441607" y="233061"/>
                  <a:pt x="2434876" y="219599"/>
                </a:cubicBezTo>
                <a:cubicBezTo>
                  <a:pt x="2429827" y="206137"/>
                  <a:pt x="2426463" y="190151"/>
                  <a:pt x="2424779" y="171641"/>
                </a:cubicBezTo>
                <a:cubicBezTo>
                  <a:pt x="2423097" y="153130"/>
                  <a:pt x="2421415" y="137144"/>
                  <a:pt x="2419731" y="123682"/>
                </a:cubicBezTo>
                <a:cubicBezTo>
                  <a:pt x="2423097" y="116951"/>
                  <a:pt x="2428145" y="109379"/>
                  <a:pt x="2434876" y="100965"/>
                </a:cubicBezTo>
                <a:cubicBezTo>
                  <a:pt x="2441607" y="92551"/>
                  <a:pt x="2450020" y="85820"/>
                  <a:pt x="2460118" y="80772"/>
                </a:cubicBezTo>
                <a:cubicBezTo>
                  <a:pt x="2470214" y="72358"/>
                  <a:pt x="2481572" y="66048"/>
                  <a:pt x="2494193" y="61841"/>
                </a:cubicBezTo>
                <a:cubicBezTo>
                  <a:pt x="2506814" y="57635"/>
                  <a:pt x="2519855" y="52165"/>
                  <a:pt x="2533317" y="45434"/>
                </a:cubicBezTo>
                <a:cubicBezTo>
                  <a:pt x="2546779" y="42069"/>
                  <a:pt x="2560241" y="38282"/>
                  <a:pt x="2573703" y="34076"/>
                </a:cubicBezTo>
                <a:cubicBezTo>
                  <a:pt x="2587165" y="29869"/>
                  <a:pt x="2602310" y="26083"/>
                  <a:pt x="2619137" y="22717"/>
                </a:cubicBezTo>
                <a:cubicBezTo>
                  <a:pt x="2632599" y="17669"/>
                  <a:pt x="2646061" y="14303"/>
                  <a:pt x="2659523" y="12621"/>
                </a:cubicBezTo>
                <a:cubicBezTo>
                  <a:pt x="2672985" y="10938"/>
                  <a:pt x="2685606" y="8414"/>
                  <a:pt x="2697385" y="5048"/>
                </a:cubicBezTo>
                <a:cubicBezTo>
                  <a:pt x="2710847" y="3366"/>
                  <a:pt x="2723468" y="2104"/>
                  <a:pt x="2735247" y="1262"/>
                </a:cubicBezTo>
                <a:cubicBezTo>
                  <a:pt x="2747026" y="421"/>
                  <a:pt x="2757123" y="0"/>
                  <a:pt x="2765537" y="0"/>
                </a:cubicBezTo>
                <a:close/>
              </a:path>
            </a:pathLst>
          </a:custGeom>
          <a:solidFill>
            <a:schemeClr val="bg1"/>
          </a:solidFill>
          <a:ln w="7620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99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Tree>
    <p:extLst>
      <p:ext uri="{BB962C8B-B14F-4D97-AF65-F5344CB8AC3E}">
        <p14:creationId xmlns:p14="http://schemas.microsoft.com/office/powerpoint/2010/main" val="2702950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2060634"/>
            <a:ext cx="13208121" cy="574087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99050" y="3171170"/>
            <a:ext cx="11775843"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Chia sẻ với người thân về một số nguyên nhân gây hỏa hoạn và cách di chuyển khi có chuông báo cháy và chuẩn bị cho chủ đề hoạt động tiếp theo.</a:t>
            </a:r>
            <a:endParaRPr kumimoji="0" lang="en-US" sz="5400" b="0" i="1"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endParaRPr lang="en-US"/>
          </a:p>
        </p:txBody>
      </p:sp>
      <p:sp>
        <p:nvSpPr>
          <p:cNvPr id="18" name="Hộp Văn bản 17">
            <a:extLst>
              <a:ext uri="{FF2B5EF4-FFF2-40B4-BE49-F238E27FC236}">
                <a16:creationId xmlns:a16="http://schemas.microsoft.com/office/drawing/2014/main" id="{F68F7135-8C20-6150-F6E7-EFCFDC76CB7C}"/>
              </a:ext>
            </a:extLst>
          </p:cNvPr>
          <p:cNvSpPr txBox="1">
            <a:spLocks noChangeAspect="1"/>
          </p:cNvSpPr>
          <p:nvPr/>
        </p:nvSpPr>
        <p:spPr>
          <a:xfrm>
            <a:off x="5943600" y="1323045"/>
            <a:ext cx="6210074" cy="1384817"/>
          </a:xfrm>
          <a:custGeom>
            <a:avLst/>
            <a:gdLst/>
            <a:ahLst/>
            <a:cxnLst/>
            <a:rect l="l" t="t" r="r" b="b"/>
            <a:pathLst>
              <a:path w="12439793" h="2774014">
                <a:moveTo>
                  <a:pt x="8400002" y="2471118"/>
                </a:moveTo>
                <a:lnTo>
                  <a:pt x="8400002" y="2474905"/>
                </a:lnTo>
                <a:lnTo>
                  <a:pt x="8397477" y="2476167"/>
                </a:lnTo>
                <a:close/>
                <a:moveTo>
                  <a:pt x="8524315" y="2453450"/>
                </a:moveTo>
                <a:cubicBezTo>
                  <a:pt x="8536515" y="2453450"/>
                  <a:pt x="8548925" y="2454291"/>
                  <a:pt x="8561546" y="2455974"/>
                </a:cubicBezTo>
                <a:cubicBezTo>
                  <a:pt x="8571642" y="2455974"/>
                  <a:pt x="8582581" y="2456394"/>
                  <a:pt x="8594360" y="2457236"/>
                </a:cubicBezTo>
                <a:cubicBezTo>
                  <a:pt x="8606139" y="2458077"/>
                  <a:pt x="8617076" y="2458498"/>
                  <a:pt x="8627173" y="2458498"/>
                </a:cubicBezTo>
                <a:cubicBezTo>
                  <a:pt x="8637270" y="2460181"/>
                  <a:pt x="8646946" y="2461443"/>
                  <a:pt x="8656201" y="2462284"/>
                </a:cubicBezTo>
                <a:cubicBezTo>
                  <a:pt x="8665456" y="2463126"/>
                  <a:pt x="8674290" y="2464387"/>
                  <a:pt x="8682704" y="2466070"/>
                </a:cubicBezTo>
                <a:cubicBezTo>
                  <a:pt x="8696166" y="2469436"/>
                  <a:pt x="8702897" y="2471960"/>
                  <a:pt x="8702897" y="2473643"/>
                </a:cubicBezTo>
                <a:cubicBezTo>
                  <a:pt x="8702897" y="2475325"/>
                  <a:pt x="8704580" y="2485422"/>
                  <a:pt x="8707945" y="2503932"/>
                </a:cubicBezTo>
                <a:lnTo>
                  <a:pt x="8707945" y="2559463"/>
                </a:lnTo>
                <a:lnTo>
                  <a:pt x="8707945" y="2622566"/>
                </a:lnTo>
                <a:cubicBezTo>
                  <a:pt x="8706263" y="2632663"/>
                  <a:pt x="8705421" y="2642759"/>
                  <a:pt x="8705421" y="2652856"/>
                </a:cubicBezTo>
                <a:cubicBezTo>
                  <a:pt x="8705421" y="2662952"/>
                  <a:pt x="8704580" y="2673890"/>
                  <a:pt x="8702897" y="2685669"/>
                </a:cubicBezTo>
                <a:cubicBezTo>
                  <a:pt x="8702897" y="2707545"/>
                  <a:pt x="8702056" y="2721848"/>
                  <a:pt x="8700373" y="2728579"/>
                </a:cubicBezTo>
                <a:cubicBezTo>
                  <a:pt x="8695324" y="2747090"/>
                  <a:pt x="8691959" y="2757186"/>
                  <a:pt x="8690276" y="2758869"/>
                </a:cubicBezTo>
                <a:cubicBezTo>
                  <a:pt x="8686911" y="2760552"/>
                  <a:pt x="8680600" y="2762234"/>
                  <a:pt x="8671345" y="2763917"/>
                </a:cubicBezTo>
                <a:cubicBezTo>
                  <a:pt x="8662090" y="2765600"/>
                  <a:pt x="8650732" y="2767283"/>
                  <a:pt x="8637270" y="2768965"/>
                </a:cubicBezTo>
                <a:cubicBezTo>
                  <a:pt x="8623808" y="2770648"/>
                  <a:pt x="8609925" y="2771910"/>
                  <a:pt x="8595622" y="2772751"/>
                </a:cubicBezTo>
                <a:cubicBezTo>
                  <a:pt x="8581318" y="2773593"/>
                  <a:pt x="8566594" y="2774014"/>
                  <a:pt x="8551449" y="2774014"/>
                </a:cubicBezTo>
                <a:cubicBezTo>
                  <a:pt x="8536304" y="2774014"/>
                  <a:pt x="8521581" y="2773593"/>
                  <a:pt x="8507277" y="2772751"/>
                </a:cubicBezTo>
                <a:cubicBezTo>
                  <a:pt x="8492974" y="2771910"/>
                  <a:pt x="8479092" y="2770648"/>
                  <a:pt x="8465629" y="2768965"/>
                </a:cubicBezTo>
                <a:cubicBezTo>
                  <a:pt x="8453850" y="2767283"/>
                  <a:pt x="8443333" y="2765179"/>
                  <a:pt x="8434077" y="2762655"/>
                </a:cubicBezTo>
                <a:cubicBezTo>
                  <a:pt x="8424823" y="2760131"/>
                  <a:pt x="8418512" y="2757186"/>
                  <a:pt x="8415147" y="2753821"/>
                </a:cubicBezTo>
                <a:cubicBezTo>
                  <a:pt x="8413464" y="2745407"/>
                  <a:pt x="8411781" y="2735731"/>
                  <a:pt x="8410098" y="2724793"/>
                </a:cubicBezTo>
                <a:cubicBezTo>
                  <a:pt x="8408416" y="2713855"/>
                  <a:pt x="8406733" y="2701655"/>
                  <a:pt x="8405050" y="2688193"/>
                </a:cubicBezTo>
                <a:cubicBezTo>
                  <a:pt x="8403368" y="2671366"/>
                  <a:pt x="8402106" y="2655800"/>
                  <a:pt x="8401264" y="2641497"/>
                </a:cubicBezTo>
                <a:cubicBezTo>
                  <a:pt x="8400423" y="2627193"/>
                  <a:pt x="8400002" y="2611628"/>
                  <a:pt x="8400002" y="2594801"/>
                </a:cubicBezTo>
                <a:lnTo>
                  <a:pt x="8400002" y="2474905"/>
                </a:lnTo>
                <a:lnTo>
                  <a:pt x="8408836" y="2470488"/>
                </a:lnTo>
                <a:cubicBezTo>
                  <a:pt x="8414726" y="2468384"/>
                  <a:pt x="8422719" y="2466070"/>
                  <a:pt x="8432815" y="2463546"/>
                </a:cubicBezTo>
                <a:cubicBezTo>
                  <a:pt x="8447960" y="2458498"/>
                  <a:pt x="8466471" y="2455974"/>
                  <a:pt x="8488346" y="2455974"/>
                </a:cubicBezTo>
                <a:cubicBezTo>
                  <a:pt x="8500126" y="2454291"/>
                  <a:pt x="8512115" y="2453450"/>
                  <a:pt x="8524315" y="2453450"/>
                </a:cubicBezTo>
                <a:close/>
                <a:moveTo>
                  <a:pt x="3911966" y="1080326"/>
                </a:moveTo>
                <a:cubicBezTo>
                  <a:pt x="3885042" y="1080326"/>
                  <a:pt x="3864007" y="1085374"/>
                  <a:pt x="3848863" y="1095470"/>
                </a:cubicBezTo>
                <a:cubicBezTo>
                  <a:pt x="3842131" y="1105567"/>
                  <a:pt x="3837083" y="1135015"/>
                  <a:pt x="3833718" y="1183815"/>
                </a:cubicBezTo>
                <a:cubicBezTo>
                  <a:pt x="3832035" y="1207374"/>
                  <a:pt x="3831194" y="1233456"/>
                  <a:pt x="3831194" y="1262063"/>
                </a:cubicBezTo>
                <a:cubicBezTo>
                  <a:pt x="3831194" y="1290669"/>
                  <a:pt x="3831194" y="1321800"/>
                  <a:pt x="3831194" y="1355455"/>
                </a:cubicBezTo>
                <a:cubicBezTo>
                  <a:pt x="3831194" y="1389110"/>
                  <a:pt x="3831614" y="1423186"/>
                  <a:pt x="3832456" y="1457682"/>
                </a:cubicBezTo>
                <a:cubicBezTo>
                  <a:pt x="3833297" y="1492179"/>
                  <a:pt x="3834559" y="1528779"/>
                  <a:pt x="3836242" y="1567482"/>
                </a:cubicBezTo>
                <a:cubicBezTo>
                  <a:pt x="3837925" y="1606185"/>
                  <a:pt x="3839608" y="1642364"/>
                  <a:pt x="3841289" y="1676019"/>
                </a:cubicBezTo>
                <a:cubicBezTo>
                  <a:pt x="3842973" y="1709674"/>
                  <a:pt x="3845497" y="1742488"/>
                  <a:pt x="3848863" y="1774460"/>
                </a:cubicBezTo>
                <a:cubicBezTo>
                  <a:pt x="3853911" y="1836722"/>
                  <a:pt x="3858959" y="1889728"/>
                  <a:pt x="3864007" y="1933480"/>
                </a:cubicBezTo>
                <a:cubicBezTo>
                  <a:pt x="3869055" y="1977231"/>
                  <a:pt x="3872421" y="1999948"/>
                  <a:pt x="3874104" y="2001631"/>
                </a:cubicBezTo>
                <a:lnTo>
                  <a:pt x="3949828" y="2001631"/>
                </a:lnTo>
                <a:cubicBezTo>
                  <a:pt x="3951510" y="1999948"/>
                  <a:pt x="3954876" y="1978073"/>
                  <a:pt x="3959923" y="1936004"/>
                </a:cubicBezTo>
                <a:cubicBezTo>
                  <a:pt x="3964973" y="1892253"/>
                  <a:pt x="3970021" y="1839246"/>
                  <a:pt x="3975068" y="1776984"/>
                </a:cubicBezTo>
                <a:cubicBezTo>
                  <a:pt x="3978434" y="1745012"/>
                  <a:pt x="3980958" y="1711778"/>
                  <a:pt x="3982641" y="1677281"/>
                </a:cubicBezTo>
                <a:cubicBezTo>
                  <a:pt x="3984324" y="1642785"/>
                  <a:pt x="3986006" y="1606185"/>
                  <a:pt x="3987689" y="1567482"/>
                </a:cubicBezTo>
                <a:cubicBezTo>
                  <a:pt x="3989372" y="1528779"/>
                  <a:pt x="3990634" y="1492179"/>
                  <a:pt x="3991476" y="1457682"/>
                </a:cubicBezTo>
                <a:cubicBezTo>
                  <a:pt x="3992317" y="1423186"/>
                  <a:pt x="3992738" y="1389110"/>
                  <a:pt x="3992738" y="1355455"/>
                </a:cubicBezTo>
                <a:cubicBezTo>
                  <a:pt x="3992738" y="1321800"/>
                  <a:pt x="3992738" y="1290669"/>
                  <a:pt x="3992738" y="1262063"/>
                </a:cubicBezTo>
                <a:cubicBezTo>
                  <a:pt x="3992738" y="1233456"/>
                  <a:pt x="3991896" y="1207374"/>
                  <a:pt x="3990213" y="1183815"/>
                </a:cubicBezTo>
                <a:cubicBezTo>
                  <a:pt x="3986849" y="1135015"/>
                  <a:pt x="3981800" y="1105567"/>
                  <a:pt x="3975068" y="1095470"/>
                </a:cubicBezTo>
                <a:cubicBezTo>
                  <a:pt x="3959923" y="1085374"/>
                  <a:pt x="3938889" y="1080326"/>
                  <a:pt x="3911966" y="1080326"/>
                </a:cubicBezTo>
                <a:close/>
                <a:moveTo>
                  <a:pt x="8566594" y="1075277"/>
                </a:moveTo>
                <a:cubicBezTo>
                  <a:pt x="8539670" y="1075277"/>
                  <a:pt x="8518636" y="1080326"/>
                  <a:pt x="8503491" y="1090422"/>
                </a:cubicBezTo>
                <a:cubicBezTo>
                  <a:pt x="8496760" y="1100519"/>
                  <a:pt x="8491712" y="1129967"/>
                  <a:pt x="8488346" y="1178767"/>
                </a:cubicBezTo>
                <a:cubicBezTo>
                  <a:pt x="8486664" y="1202325"/>
                  <a:pt x="8485822" y="1228408"/>
                  <a:pt x="8485822" y="1257015"/>
                </a:cubicBezTo>
                <a:cubicBezTo>
                  <a:pt x="8485822" y="1285621"/>
                  <a:pt x="8485822" y="1316752"/>
                  <a:pt x="8485822" y="1350407"/>
                </a:cubicBezTo>
                <a:cubicBezTo>
                  <a:pt x="8485822" y="1384062"/>
                  <a:pt x="8486243" y="1418138"/>
                  <a:pt x="8487084" y="1452634"/>
                </a:cubicBezTo>
                <a:cubicBezTo>
                  <a:pt x="8487926" y="1487131"/>
                  <a:pt x="8489188" y="1523730"/>
                  <a:pt x="8490870" y="1562434"/>
                </a:cubicBezTo>
                <a:cubicBezTo>
                  <a:pt x="8492553" y="1601137"/>
                  <a:pt x="8494236" y="1637316"/>
                  <a:pt x="8495918" y="1670971"/>
                </a:cubicBezTo>
                <a:cubicBezTo>
                  <a:pt x="8497601" y="1704626"/>
                  <a:pt x="8500126" y="1737440"/>
                  <a:pt x="8503491" y="1769412"/>
                </a:cubicBezTo>
                <a:cubicBezTo>
                  <a:pt x="8508539" y="1831674"/>
                  <a:pt x="8513587" y="1884680"/>
                  <a:pt x="8518636" y="1928432"/>
                </a:cubicBezTo>
                <a:cubicBezTo>
                  <a:pt x="8523684" y="1972183"/>
                  <a:pt x="8527050" y="1994900"/>
                  <a:pt x="8528732" y="1996583"/>
                </a:cubicBezTo>
                <a:lnTo>
                  <a:pt x="8605386" y="1996583"/>
                </a:lnTo>
                <a:lnTo>
                  <a:pt x="8606034" y="1993901"/>
                </a:lnTo>
                <a:cubicBezTo>
                  <a:pt x="8607927" y="1984751"/>
                  <a:pt x="8610766" y="1963769"/>
                  <a:pt x="8614552" y="1930956"/>
                </a:cubicBezTo>
                <a:cubicBezTo>
                  <a:pt x="8619600" y="1887204"/>
                  <a:pt x="8624649" y="1834198"/>
                  <a:pt x="8629697" y="1771936"/>
                </a:cubicBezTo>
                <a:cubicBezTo>
                  <a:pt x="8633063" y="1739964"/>
                  <a:pt x="8635587" y="1706729"/>
                  <a:pt x="8637270" y="1672233"/>
                </a:cubicBezTo>
                <a:cubicBezTo>
                  <a:pt x="8638952" y="1637737"/>
                  <a:pt x="8640635" y="1601137"/>
                  <a:pt x="8642318" y="1562434"/>
                </a:cubicBezTo>
                <a:cubicBezTo>
                  <a:pt x="8644001" y="1523730"/>
                  <a:pt x="8645263" y="1487131"/>
                  <a:pt x="8646104" y="1452634"/>
                </a:cubicBezTo>
                <a:cubicBezTo>
                  <a:pt x="8646946" y="1418138"/>
                  <a:pt x="8647366" y="1384062"/>
                  <a:pt x="8647366" y="1350407"/>
                </a:cubicBezTo>
                <a:cubicBezTo>
                  <a:pt x="8647366" y="1316752"/>
                  <a:pt x="8647366" y="1285621"/>
                  <a:pt x="8647366" y="1257015"/>
                </a:cubicBezTo>
                <a:cubicBezTo>
                  <a:pt x="8647366" y="1228408"/>
                  <a:pt x="8646525" y="1202325"/>
                  <a:pt x="8644842" y="1178767"/>
                </a:cubicBezTo>
                <a:cubicBezTo>
                  <a:pt x="8641476" y="1129967"/>
                  <a:pt x="8636428" y="1100519"/>
                  <a:pt x="8629697" y="1090422"/>
                </a:cubicBezTo>
                <a:cubicBezTo>
                  <a:pt x="8614552" y="1080326"/>
                  <a:pt x="8593518" y="1075277"/>
                  <a:pt x="8566594" y="1075277"/>
                </a:cubicBezTo>
                <a:close/>
                <a:moveTo>
                  <a:pt x="6848903" y="1055084"/>
                </a:moveTo>
                <a:cubicBezTo>
                  <a:pt x="6842173" y="1055084"/>
                  <a:pt x="6837124" y="1055926"/>
                  <a:pt x="6833759" y="1057609"/>
                </a:cubicBezTo>
                <a:cubicBezTo>
                  <a:pt x="6827027" y="1059291"/>
                  <a:pt x="6821979" y="1061816"/>
                  <a:pt x="6818614" y="1065181"/>
                </a:cubicBezTo>
                <a:lnTo>
                  <a:pt x="6813566" y="1075277"/>
                </a:lnTo>
                <a:cubicBezTo>
                  <a:pt x="6813566" y="1083691"/>
                  <a:pt x="6813566" y="1092946"/>
                  <a:pt x="6813566" y="1103043"/>
                </a:cubicBezTo>
                <a:cubicBezTo>
                  <a:pt x="6813566" y="1113139"/>
                  <a:pt x="6812724" y="1124077"/>
                  <a:pt x="6811041" y="1135857"/>
                </a:cubicBezTo>
                <a:cubicBezTo>
                  <a:pt x="6809359" y="1145953"/>
                  <a:pt x="6808517" y="1156891"/>
                  <a:pt x="6808517" y="1168670"/>
                </a:cubicBezTo>
                <a:cubicBezTo>
                  <a:pt x="6808517" y="1180449"/>
                  <a:pt x="6808517" y="1193070"/>
                  <a:pt x="6808517" y="1206532"/>
                </a:cubicBezTo>
                <a:cubicBezTo>
                  <a:pt x="6808517" y="1219994"/>
                  <a:pt x="6808517" y="1234297"/>
                  <a:pt x="6808517" y="1249442"/>
                </a:cubicBezTo>
                <a:cubicBezTo>
                  <a:pt x="6808517" y="1264587"/>
                  <a:pt x="6807675" y="1280573"/>
                  <a:pt x="6805993" y="1297400"/>
                </a:cubicBezTo>
                <a:cubicBezTo>
                  <a:pt x="6839648" y="1302449"/>
                  <a:pt x="6859841" y="1308338"/>
                  <a:pt x="6866573" y="1315069"/>
                </a:cubicBezTo>
                <a:cubicBezTo>
                  <a:pt x="6874986" y="1321800"/>
                  <a:pt x="6880034" y="1344517"/>
                  <a:pt x="6881717" y="1383221"/>
                </a:cubicBezTo>
                <a:cubicBezTo>
                  <a:pt x="6883399" y="1401731"/>
                  <a:pt x="6884241" y="1420662"/>
                  <a:pt x="6884241" y="1440014"/>
                </a:cubicBezTo>
                <a:cubicBezTo>
                  <a:pt x="6884241" y="1459365"/>
                  <a:pt x="6884241" y="1479137"/>
                  <a:pt x="6884241" y="1499330"/>
                </a:cubicBezTo>
                <a:cubicBezTo>
                  <a:pt x="6884241" y="1539716"/>
                  <a:pt x="6881717" y="1577578"/>
                  <a:pt x="6876669" y="1612916"/>
                </a:cubicBezTo>
                <a:cubicBezTo>
                  <a:pt x="6871621" y="1646571"/>
                  <a:pt x="6866573" y="1665081"/>
                  <a:pt x="6861524" y="1668447"/>
                </a:cubicBezTo>
                <a:cubicBezTo>
                  <a:pt x="6858158" y="1671812"/>
                  <a:pt x="6835441" y="1676019"/>
                  <a:pt x="6793373" y="1681067"/>
                </a:cubicBezTo>
                <a:lnTo>
                  <a:pt x="6793373" y="1809798"/>
                </a:lnTo>
                <a:lnTo>
                  <a:pt x="6793373" y="1918335"/>
                </a:lnTo>
                <a:lnTo>
                  <a:pt x="6793373" y="2001631"/>
                </a:lnTo>
                <a:cubicBezTo>
                  <a:pt x="6793373" y="2021824"/>
                  <a:pt x="6795055" y="2036969"/>
                  <a:pt x="6798421" y="2047066"/>
                </a:cubicBezTo>
                <a:cubicBezTo>
                  <a:pt x="6803469" y="2048748"/>
                  <a:pt x="6813566" y="2051272"/>
                  <a:pt x="6828711" y="2054638"/>
                </a:cubicBezTo>
                <a:cubicBezTo>
                  <a:pt x="6843855" y="2058003"/>
                  <a:pt x="6853110" y="2058003"/>
                  <a:pt x="6856476" y="2054638"/>
                </a:cubicBezTo>
                <a:cubicBezTo>
                  <a:pt x="6864889" y="2034445"/>
                  <a:pt x="6875827" y="1998266"/>
                  <a:pt x="6889289" y="1946101"/>
                </a:cubicBezTo>
                <a:cubicBezTo>
                  <a:pt x="6896020" y="1920859"/>
                  <a:pt x="6901910" y="1893935"/>
                  <a:pt x="6906959" y="1865329"/>
                </a:cubicBezTo>
                <a:cubicBezTo>
                  <a:pt x="6912007" y="1836722"/>
                  <a:pt x="6917055" y="1806432"/>
                  <a:pt x="6922103" y="1774460"/>
                </a:cubicBezTo>
                <a:cubicBezTo>
                  <a:pt x="6927151" y="1742488"/>
                  <a:pt x="6931779" y="1709674"/>
                  <a:pt x="6935986" y="1676019"/>
                </a:cubicBezTo>
                <a:cubicBezTo>
                  <a:pt x="6940193" y="1642364"/>
                  <a:pt x="6943979" y="1607868"/>
                  <a:pt x="6947345" y="1572530"/>
                </a:cubicBezTo>
                <a:cubicBezTo>
                  <a:pt x="6950710" y="1537192"/>
                  <a:pt x="6953233" y="1502696"/>
                  <a:pt x="6954917" y="1469041"/>
                </a:cubicBezTo>
                <a:cubicBezTo>
                  <a:pt x="6956599" y="1435386"/>
                  <a:pt x="6957441" y="1401731"/>
                  <a:pt x="6957441" y="1368076"/>
                </a:cubicBezTo>
                <a:cubicBezTo>
                  <a:pt x="6957441" y="1288987"/>
                  <a:pt x="6950710" y="1218311"/>
                  <a:pt x="6937248" y="1156050"/>
                </a:cubicBezTo>
                <a:cubicBezTo>
                  <a:pt x="6925469" y="1097153"/>
                  <a:pt x="6902751" y="1064340"/>
                  <a:pt x="6869096" y="1057609"/>
                </a:cubicBezTo>
                <a:cubicBezTo>
                  <a:pt x="6864049" y="1055926"/>
                  <a:pt x="6857317" y="1055084"/>
                  <a:pt x="6848903" y="1055084"/>
                </a:cubicBezTo>
                <a:close/>
                <a:moveTo>
                  <a:pt x="6225445" y="747141"/>
                </a:moveTo>
                <a:lnTo>
                  <a:pt x="6225221" y="752185"/>
                </a:lnTo>
                <a:lnTo>
                  <a:pt x="6212824" y="757238"/>
                </a:lnTo>
                <a:close/>
                <a:moveTo>
                  <a:pt x="15145" y="721900"/>
                </a:moveTo>
                <a:lnTo>
                  <a:pt x="15145" y="724424"/>
                </a:lnTo>
                <a:cubicBezTo>
                  <a:pt x="11780" y="726107"/>
                  <a:pt x="6731" y="730314"/>
                  <a:pt x="0" y="737045"/>
                </a:cubicBezTo>
                <a:close/>
                <a:moveTo>
                  <a:pt x="4803458" y="711803"/>
                </a:moveTo>
                <a:cubicBezTo>
                  <a:pt x="4801774" y="713486"/>
                  <a:pt x="4800934" y="714748"/>
                  <a:pt x="4800934" y="715590"/>
                </a:cubicBezTo>
                <a:cubicBezTo>
                  <a:pt x="4800934" y="716431"/>
                  <a:pt x="4800093" y="717693"/>
                  <a:pt x="4798410" y="719376"/>
                </a:cubicBezTo>
                <a:cubicBezTo>
                  <a:pt x="4796726" y="721059"/>
                  <a:pt x="4795044" y="722321"/>
                  <a:pt x="4793362" y="723162"/>
                </a:cubicBezTo>
                <a:cubicBezTo>
                  <a:pt x="4791679" y="724003"/>
                  <a:pt x="4789996" y="725265"/>
                  <a:pt x="4788313" y="726948"/>
                </a:cubicBezTo>
                <a:close/>
                <a:moveTo>
                  <a:pt x="466963" y="610838"/>
                </a:moveTo>
                <a:cubicBezTo>
                  <a:pt x="477060" y="610838"/>
                  <a:pt x="489680" y="611259"/>
                  <a:pt x="504825" y="612101"/>
                </a:cubicBezTo>
                <a:cubicBezTo>
                  <a:pt x="519970" y="612942"/>
                  <a:pt x="535535" y="614625"/>
                  <a:pt x="551522" y="617149"/>
                </a:cubicBezTo>
                <a:cubicBezTo>
                  <a:pt x="567508" y="619673"/>
                  <a:pt x="582232" y="623880"/>
                  <a:pt x="595694" y="629769"/>
                </a:cubicBezTo>
                <a:cubicBezTo>
                  <a:pt x="609156" y="635659"/>
                  <a:pt x="618411" y="643652"/>
                  <a:pt x="623459" y="653749"/>
                </a:cubicBezTo>
                <a:cubicBezTo>
                  <a:pt x="621776" y="668893"/>
                  <a:pt x="619252" y="696659"/>
                  <a:pt x="615887" y="737045"/>
                </a:cubicBezTo>
                <a:cubicBezTo>
                  <a:pt x="614204" y="757238"/>
                  <a:pt x="612942" y="778693"/>
                  <a:pt x="612101" y="801410"/>
                </a:cubicBezTo>
                <a:cubicBezTo>
                  <a:pt x="611259" y="824127"/>
                  <a:pt x="609156" y="848948"/>
                  <a:pt x="605790" y="875871"/>
                </a:cubicBezTo>
                <a:cubicBezTo>
                  <a:pt x="600742" y="933085"/>
                  <a:pt x="596114" y="989457"/>
                  <a:pt x="591907" y="1044988"/>
                </a:cubicBezTo>
                <a:cubicBezTo>
                  <a:pt x="587701" y="1100519"/>
                  <a:pt x="583915" y="1156891"/>
                  <a:pt x="580549" y="1214104"/>
                </a:cubicBezTo>
                <a:cubicBezTo>
                  <a:pt x="577184" y="1271318"/>
                  <a:pt x="574659" y="1318435"/>
                  <a:pt x="572977" y="1355455"/>
                </a:cubicBezTo>
                <a:cubicBezTo>
                  <a:pt x="571294" y="1375648"/>
                  <a:pt x="570452" y="1392476"/>
                  <a:pt x="570452" y="1405938"/>
                </a:cubicBezTo>
                <a:cubicBezTo>
                  <a:pt x="570452" y="1419400"/>
                  <a:pt x="570452" y="1430338"/>
                  <a:pt x="570452" y="1438752"/>
                </a:cubicBezTo>
                <a:cubicBezTo>
                  <a:pt x="614204" y="1327690"/>
                  <a:pt x="660900" y="1218311"/>
                  <a:pt x="710541" y="1110615"/>
                </a:cubicBezTo>
                <a:cubicBezTo>
                  <a:pt x="760183" y="1002919"/>
                  <a:pt x="812768" y="896065"/>
                  <a:pt x="868299" y="790051"/>
                </a:cubicBezTo>
                <a:cubicBezTo>
                  <a:pt x="907003" y="716010"/>
                  <a:pt x="942340" y="658797"/>
                  <a:pt x="974312" y="618411"/>
                </a:cubicBezTo>
                <a:cubicBezTo>
                  <a:pt x="1034892" y="613362"/>
                  <a:pt x="1092105" y="629349"/>
                  <a:pt x="1145953" y="666369"/>
                </a:cubicBezTo>
                <a:cubicBezTo>
                  <a:pt x="1198118" y="701707"/>
                  <a:pt x="1245235" y="742093"/>
                  <a:pt x="1287304" y="787527"/>
                </a:cubicBezTo>
                <a:cubicBezTo>
                  <a:pt x="1329373" y="832961"/>
                  <a:pt x="1367235" y="882603"/>
                  <a:pt x="1400889" y="936451"/>
                </a:cubicBezTo>
                <a:cubicBezTo>
                  <a:pt x="1427813" y="981885"/>
                  <a:pt x="1442958" y="1011333"/>
                  <a:pt x="1446324" y="1024795"/>
                </a:cubicBezTo>
                <a:cubicBezTo>
                  <a:pt x="1449689" y="1038257"/>
                  <a:pt x="1438752" y="1064340"/>
                  <a:pt x="1413510" y="1103043"/>
                </a:cubicBezTo>
                <a:cubicBezTo>
                  <a:pt x="1354614" y="1197277"/>
                  <a:pt x="1287304" y="1284780"/>
                  <a:pt x="1211580" y="1365552"/>
                </a:cubicBezTo>
                <a:cubicBezTo>
                  <a:pt x="1135856" y="1446324"/>
                  <a:pt x="1054243" y="1521206"/>
                  <a:pt x="966740" y="1590199"/>
                </a:cubicBezTo>
                <a:cubicBezTo>
                  <a:pt x="1003761" y="1617123"/>
                  <a:pt x="1048354" y="1656247"/>
                  <a:pt x="1100519" y="1707571"/>
                </a:cubicBezTo>
                <a:cubicBezTo>
                  <a:pt x="1152684" y="1758895"/>
                  <a:pt x="1204429" y="1814846"/>
                  <a:pt x="1255753" y="1875425"/>
                </a:cubicBezTo>
                <a:cubicBezTo>
                  <a:pt x="1307076" y="1936004"/>
                  <a:pt x="1354193" y="1997004"/>
                  <a:pt x="1397104" y="2058424"/>
                </a:cubicBezTo>
                <a:cubicBezTo>
                  <a:pt x="1440013" y="2119844"/>
                  <a:pt x="1469882" y="2173272"/>
                  <a:pt x="1486709" y="2218706"/>
                </a:cubicBezTo>
                <a:cubicBezTo>
                  <a:pt x="1486709" y="2255726"/>
                  <a:pt x="1467779" y="2286016"/>
                  <a:pt x="1429917" y="2309574"/>
                </a:cubicBezTo>
                <a:cubicBezTo>
                  <a:pt x="1392056" y="2333133"/>
                  <a:pt x="1347463" y="2352064"/>
                  <a:pt x="1296138" y="2366367"/>
                </a:cubicBezTo>
                <a:cubicBezTo>
                  <a:pt x="1244815" y="2380671"/>
                  <a:pt x="1192649" y="2390767"/>
                  <a:pt x="1139643" y="2396657"/>
                </a:cubicBezTo>
                <a:cubicBezTo>
                  <a:pt x="1086636" y="2402546"/>
                  <a:pt x="1045830" y="2405491"/>
                  <a:pt x="1017223" y="2405491"/>
                </a:cubicBezTo>
                <a:cubicBezTo>
                  <a:pt x="1010492" y="2405491"/>
                  <a:pt x="999974" y="2405071"/>
                  <a:pt x="985671" y="2404229"/>
                </a:cubicBezTo>
                <a:cubicBezTo>
                  <a:pt x="971368" y="2403388"/>
                  <a:pt x="956644" y="2402126"/>
                  <a:pt x="941499" y="2400443"/>
                </a:cubicBezTo>
                <a:cubicBezTo>
                  <a:pt x="926354" y="2398760"/>
                  <a:pt x="912471" y="2395815"/>
                  <a:pt x="899851" y="2391608"/>
                </a:cubicBezTo>
                <a:cubicBezTo>
                  <a:pt x="887230" y="2387402"/>
                  <a:pt x="878396" y="2381933"/>
                  <a:pt x="873348" y="2375202"/>
                </a:cubicBezTo>
                <a:cubicBezTo>
                  <a:pt x="817817" y="2297795"/>
                  <a:pt x="767755" y="2217444"/>
                  <a:pt x="723162" y="2134148"/>
                </a:cubicBezTo>
                <a:cubicBezTo>
                  <a:pt x="678569" y="2050852"/>
                  <a:pt x="636080" y="1966294"/>
                  <a:pt x="595694" y="1880473"/>
                </a:cubicBezTo>
                <a:cubicBezTo>
                  <a:pt x="595694" y="1888887"/>
                  <a:pt x="595694" y="1900666"/>
                  <a:pt x="595694" y="1915811"/>
                </a:cubicBezTo>
                <a:cubicBezTo>
                  <a:pt x="595694" y="1930956"/>
                  <a:pt x="596535" y="1949466"/>
                  <a:pt x="598218" y="1971342"/>
                </a:cubicBezTo>
                <a:cubicBezTo>
                  <a:pt x="599901" y="1993217"/>
                  <a:pt x="601163" y="2015514"/>
                  <a:pt x="602004" y="2038231"/>
                </a:cubicBezTo>
                <a:cubicBezTo>
                  <a:pt x="602845" y="2060948"/>
                  <a:pt x="603266" y="2084086"/>
                  <a:pt x="603266" y="2107645"/>
                </a:cubicBezTo>
                <a:lnTo>
                  <a:pt x="603266" y="2243947"/>
                </a:lnTo>
                <a:cubicBezTo>
                  <a:pt x="603266" y="2265823"/>
                  <a:pt x="602845" y="2284333"/>
                  <a:pt x="602004" y="2299478"/>
                </a:cubicBezTo>
                <a:cubicBezTo>
                  <a:pt x="601163" y="2314623"/>
                  <a:pt x="599901" y="2327243"/>
                  <a:pt x="598218" y="2337340"/>
                </a:cubicBezTo>
                <a:cubicBezTo>
                  <a:pt x="596535" y="2347436"/>
                  <a:pt x="583073" y="2355430"/>
                  <a:pt x="557832" y="2361319"/>
                </a:cubicBezTo>
                <a:cubicBezTo>
                  <a:pt x="532591" y="2367209"/>
                  <a:pt x="504405" y="2371836"/>
                  <a:pt x="473274" y="2375202"/>
                </a:cubicBezTo>
                <a:cubicBezTo>
                  <a:pt x="442143" y="2378567"/>
                  <a:pt x="412274" y="2380671"/>
                  <a:pt x="383667" y="2381512"/>
                </a:cubicBezTo>
                <a:cubicBezTo>
                  <a:pt x="355061" y="2382353"/>
                  <a:pt x="334867" y="2382774"/>
                  <a:pt x="323088" y="2382774"/>
                </a:cubicBezTo>
                <a:cubicBezTo>
                  <a:pt x="286068" y="2382774"/>
                  <a:pt x="247785" y="2381933"/>
                  <a:pt x="208240" y="2380250"/>
                </a:cubicBezTo>
                <a:cubicBezTo>
                  <a:pt x="168696" y="2378567"/>
                  <a:pt x="130413" y="2372678"/>
                  <a:pt x="93393" y="2362581"/>
                </a:cubicBezTo>
                <a:cubicBezTo>
                  <a:pt x="66469" y="2354167"/>
                  <a:pt x="51324" y="2344071"/>
                  <a:pt x="47959" y="2332292"/>
                </a:cubicBezTo>
                <a:cubicBezTo>
                  <a:pt x="31131" y="2158968"/>
                  <a:pt x="19773" y="1985645"/>
                  <a:pt x="13883" y="1812322"/>
                </a:cubicBezTo>
                <a:cubicBezTo>
                  <a:pt x="7993" y="1638999"/>
                  <a:pt x="5048" y="1464834"/>
                  <a:pt x="5048" y="1289828"/>
                </a:cubicBezTo>
                <a:cubicBezTo>
                  <a:pt x="5048" y="1193911"/>
                  <a:pt x="5890" y="1099677"/>
                  <a:pt x="7573" y="1007126"/>
                </a:cubicBezTo>
                <a:cubicBezTo>
                  <a:pt x="9255" y="914575"/>
                  <a:pt x="11780" y="820341"/>
                  <a:pt x="15145" y="724424"/>
                </a:cubicBezTo>
                <a:cubicBezTo>
                  <a:pt x="43752" y="704231"/>
                  <a:pt x="76565" y="686562"/>
                  <a:pt x="113586" y="671417"/>
                </a:cubicBezTo>
                <a:cubicBezTo>
                  <a:pt x="150606" y="656273"/>
                  <a:pt x="189310" y="644493"/>
                  <a:pt x="229695" y="636080"/>
                </a:cubicBezTo>
                <a:cubicBezTo>
                  <a:pt x="270082" y="627666"/>
                  <a:pt x="310888" y="621356"/>
                  <a:pt x="352116" y="617149"/>
                </a:cubicBezTo>
                <a:cubicBezTo>
                  <a:pt x="393343" y="612942"/>
                  <a:pt x="431626" y="610838"/>
                  <a:pt x="466963" y="610838"/>
                </a:cubicBezTo>
                <a:close/>
                <a:moveTo>
                  <a:pt x="5323427" y="605790"/>
                </a:moveTo>
                <a:cubicBezTo>
                  <a:pt x="5335206" y="605790"/>
                  <a:pt x="5346144" y="605790"/>
                  <a:pt x="5356241" y="605790"/>
                </a:cubicBezTo>
                <a:cubicBezTo>
                  <a:pt x="5366337" y="605790"/>
                  <a:pt x="5375592" y="606632"/>
                  <a:pt x="5384006" y="608314"/>
                </a:cubicBezTo>
                <a:cubicBezTo>
                  <a:pt x="5402517" y="609997"/>
                  <a:pt x="5415137" y="615045"/>
                  <a:pt x="5421868" y="623459"/>
                </a:cubicBezTo>
                <a:cubicBezTo>
                  <a:pt x="5423551" y="628507"/>
                  <a:pt x="5424392" y="638604"/>
                  <a:pt x="5424392" y="653749"/>
                </a:cubicBezTo>
                <a:lnTo>
                  <a:pt x="5424392" y="699183"/>
                </a:lnTo>
                <a:cubicBezTo>
                  <a:pt x="5424392" y="721059"/>
                  <a:pt x="5424392" y="745879"/>
                  <a:pt x="5424392" y="773644"/>
                </a:cubicBezTo>
                <a:cubicBezTo>
                  <a:pt x="5424392" y="801410"/>
                  <a:pt x="5423551" y="832120"/>
                  <a:pt x="5421868" y="865775"/>
                </a:cubicBezTo>
                <a:cubicBezTo>
                  <a:pt x="5420186" y="933085"/>
                  <a:pt x="5417661" y="1008809"/>
                  <a:pt x="5414295" y="1092946"/>
                </a:cubicBezTo>
                <a:cubicBezTo>
                  <a:pt x="5412613" y="1135015"/>
                  <a:pt x="5410930" y="1177925"/>
                  <a:pt x="5409247" y="1221677"/>
                </a:cubicBezTo>
                <a:cubicBezTo>
                  <a:pt x="5407565" y="1265428"/>
                  <a:pt x="5405041" y="1310863"/>
                  <a:pt x="5401675" y="1357979"/>
                </a:cubicBezTo>
                <a:cubicBezTo>
                  <a:pt x="5398310" y="1405096"/>
                  <a:pt x="5395785" y="1451793"/>
                  <a:pt x="5394102" y="1498068"/>
                </a:cubicBezTo>
                <a:cubicBezTo>
                  <a:pt x="5392420" y="1544344"/>
                  <a:pt x="5389896" y="1590199"/>
                  <a:pt x="5386530" y="1635633"/>
                </a:cubicBezTo>
                <a:cubicBezTo>
                  <a:pt x="5383165" y="1681067"/>
                  <a:pt x="5380641" y="1725660"/>
                  <a:pt x="5378958" y="1769412"/>
                </a:cubicBezTo>
                <a:cubicBezTo>
                  <a:pt x="5377275" y="1813163"/>
                  <a:pt x="5374751" y="1856073"/>
                  <a:pt x="5371386" y="1898142"/>
                </a:cubicBezTo>
                <a:cubicBezTo>
                  <a:pt x="5366337" y="1977231"/>
                  <a:pt x="5361289" y="2051272"/>
                  <a:pt x="5356241" y="2120265"/>
                </a:cubicBezTo>
                <a:cubicBezTo>
                  <a:pt x="5356241" y="2128679"/>
                  <a:pt x="5355399" y="2143824"/>
                  <a:pt x="5353716" y="2165699"/>
                </a:cubicBezTo>
                <a:cubicBezTo>
                  <a:pt x="5352034" y="2187575"/>
                  <a:pt x="5349931" y="2211134"/>
                  <a:pt x="5347406" y="2236375"/>
                </a:cubicBezTo>
                <a:cubicBezTo>
                  <a:pt x="5344882" y="2261616"/>
                  <a:pt x="5341937" y="2284754"/>
                  <a:pt x="5338572" y="2305788"/>
                </a:cubicBezTo>
                <a:cubicBezTo>
                  <a:pt x="5335206" y="2326823"/>
                  <a:pt x="5331841" y="2340705"/>
                  <a:pt x="5328475" y="2347436"/>
                </a:cubicBezTo>
                <a:cubicBezTo>
                  <a:pt x="5323427" y="2354167"/>
                  <a:pt x="5312489" y="2360057"/>
                  <a:pt x="5295662" y="2365105"/>
                </a:cubicBezTo>
                <a:cubicBezTo>
                  <a:pt x="5256958" y="2376885"/>
                  <a:pt x="5216993" y="2384457"/>
                  <a:pt x="5175766" y="2387822"/>
                </a:cubicBezTo>
                <a:cubicBezTo>
                  <a:pt x="5134538" y="2391188"/>
                  <a:pt x="5093732" y="2392871"/>
                  <a:pt x="5053346" y="2392871"/>
                </a:cubicBezTo>
                <a:cubicBezTo>
                  <a:pt x="5038201" y="2392871"/>
                  <a:pt x="5020953" y="2392450"/>
                  <a:pt x="5001601" y="2391608"/>
                </a:cubicBezTo>
                <a:cubicBezTo>
                  <a:pt x="4982249" y="2390767"/>
                  <a:pt x="4962477" y="2388664"/>
                  <a:pt x="4942284" y="2385298"/>
                </a:cubicBezTo>
                <a:cubicBezTo>
                  <a:pt x="4922092" y="2381933"/>
                  <a:pt x="4903161" y="2376885"/>
                  <a:pt x="4885491" y="2370154"/>
                </a:cubicBezTo>
                <a:cubicBezTo>
                  <a:pt x="4867823" y="2363423"/>
                  <a:pt x="4853940" y="2355009"/>
                  <a:pt x="4843843" y="2344912"/>
                </a:cubicBezTo>
                <a:cubicBezTo>
                  <a:pt x="4838795" y="2343229"/>
                  <a:pt x="4833747" y="2321354"/>
                  <a:pt x="4828699" y="2279285"/>
                </a:cubicBezTo>
                <a:cubicBezTo>
                  <a:pt x="4820285" y="2215341"/>
                  <a:pt x="4814396" y="2151817"/>
                  <a:pt x="4811030" y="2088714"/>
                </a:cubicBezTo>
                <a:cubicBezTo>
                  <a:pt x="4807665" y="2025610"/>
                  <a:pt x="4804299" y="1962087"/>
                  <a:pt x="4800934" y="1898142"/>
                </a:cubicBezTo>
                <a:cubicBezTo>
                  <a:pt x="4799251" y="1856073"/>
                  <a:pt x="4797989" y="1813584"/>
                  <a:pt x="4797147" y="1770674"/>
                </a:cubicBezTo>
                <a:cubicBezTo>
                  <a:pt x="4796306" y="1727764"/>
                  <a:pt x="4795044" y="1683592"/>
                  <a:pt x="4793362" y="1638157"/>
                </a:cubicBezTo>
                <a:lnTo>
                  <a:pt x="4785789" y="1365552"/>
                </a:lnTo>
                <a:cubicBezTo>
                  <a:pt x="4784106" y="1320118"/>
                  <a:pt x="4783265" y="1275945"/>
                  <a:pt x="4783265" y="1233035"/>
                </a:cubicBezTo>
                <a:cubicBezTo>
                  <a:pt x="4783265" y="1190125"/>
                  <a:pt x="4783265" y="1149318"/>
                  <a:pt x="4783265" y="1110615"/>
                </a:cubicBezTo>
                <a:cubicBezTo>
                  <a:pt x="4783265" y="1055084"/>
                  <a:pt x="4783685" y="1004181"/>
                  <a:pt x="4784527" y="957906"/>
                </a:cubicBezTo>
                <a:cubicBezTo>
                  <a:pt x="4785368" y="911630"/>
                  <a:pt x="4786630" y="869982"/>
                  <a:pt x="4788313" y="832961"/>
                </a:cubicBezTo>
                <a:cubicBezTo>
                  <a:pt x="4791679" y="769017"/>
                  <a:pt x="4795044" y="731155"/>
                  <a:pt x="4798410" y="719376"/>
                </a:cubicBezTo>
                <a:cubicBezTo>
                  <a:pt x="4830381" y="702548"/>
                  <a:pt x="4868664" y="687403"/>
                  <a:pt x="4913257" y="673941"/>
                </a:cubicBezTo>
                <a:cubicBezTo>
                  <a:pt x="4957850" y="660480"/>
                  <a:pt x="5004125" y="648700"/>
                  <a:pt x="5052084" y="638604"/>
                </a:cubicBezTo>
                <a:cubicBezTo>
                  <a:pt x="5100042" y="628507"/>
                  <a:pt x="5148000" y="620514"/>
                  <a:pt x="5195959" y="614625"/>
                </a:cubicBezTo>
                <a:cubicBezTo>
                  <a:pt x="5243917" y="608735"/>
                  <a:pt x="5286407" y="605790"/>
                  <a:pt x="5323427" y="605790"/>
                </a:cubicBezTo>
                <a:close/>
                <a:moveTo>
                  <a:pt x="10730246" y="595694"/>
                </a:moveTo>
                <a:cubicBezTo>
                  <a:pt x="10800922" y="595694"/>
                  <a:pt x="10843832" y="603266"/>
                  <a:pt x="10858977" y="618411"/>
                </a:cubicBezTo>
                <a:cubicBezTo>
                  <a:pt x="10874121" y="636921"/>
                  <a:pt x="10886742" y="685721"/>
                  <a:pt x="10896838" y="764810"/>
                </a:cubicBezTo>
                <a:cubicBezTo>
                  <a:pt x="10918714" y="933085"/>
                  <a:pt x="10932176" y="1101360"/>
                  <a:pt x="10937224" y="1269635"/>
                </a:cubicBezTo>
                <a:cubicBezTo>
                  <a:pt x="10942273" y="1437910"/>
                  <a:pt x="10944797" y="1606185"/>
                  <a:pt x="10944797" y="1774460"/>
                </a:cubicBezTo>
                <a:lnTo>
                  <a:pt x="10944797" y="1958721"/>
                </a:lnTo>
                <a:cubicBezTo>
                  <a:pt x="10944797" y="1967135"/>
                  <a:pt x="10944375" y="1988169"/>
                  <a:pt x="10943534" y="2021824"/>
                </a:cubicBezTo>
                <a:cubicBezTo>
                  <a:pt x="10942692" y="2055479"/>
                  <a:pt x="10941431" y="2090817"/>
                  <a:pt x="10939748" y="2127837"/>
                </a:cubicBezTo>
                <a:cubicBezTo>
                  <a:pt x="10938065" y="2164858"/>
                  <a:pt x="10935963" y="2198934"/>
                  <a:pt x="10933438" y="2230065"/>
                </a:cubicBezTo>
                <a:cubicBezTo>
                  <a:pt x="10930914" y="2261195"/>
                  <a:pt x="10927969" y="2278444"/>
                  <a:pt x="10924604" y="2281809"/>
                </a:cubicBezTo>
                <a:cubicBezTo>
                  <a:pt x="10906093" y="2300319"/>
                  <a:pt x="10877908" y="2318830"/>
                  <a:pt x="10840045" y="2337340"/>
                </a:cubicBezTo>
                <a:cubicBezTo>
                  <a:pt x="10802183" y="2355850"/>
                  <a:pt x="10761376" y="2372257"/>
                  <a:pt x="10717626" y="2386560"/>
                </a:cubicBezTo>
                <a:cubicBezTo>
                  <a:pt x="10673874" y="2400864"/>
                  <a:pt x="10630543" y="2412643"/>
                  <a:pt x="10587633" y="2421898"/>
                </a:cubicBezTo>
                <a:cubicBezTo>
                  <a:pt x="10544722" y="2431153"/>
                  <a:pt x="10508124" y="2435781"/>
                  <a:pt x="10477834" y="2435781"/>
                </a:cubicBezTo>
                <a:cubicBezTo>
                  <a:pt x="10449226" y="2435781"/>
                  <a:pt x="10416413" y="2421057"/>
                  <a:pt x="10379393" y="2391608"/>
                </a:cubicBezTo>
                <a:cubicBezTo>
                  <a:pt x="10342371" y="2362161"/>
                  <a:pt x="10305351" y="2327664"/>
                  <a:pt x="10268330" y="2288119"/>
                </a:cubicBezTo>
                <a:cubicBezTo>
                  <a:pt x="10231310" y="2248575"/>
                  <a:pt x="10197234" y="2207768"/>
                  <a:pt x="10166104" y="2165699"/>
                </a:cubicBezTo>
                <a:cubicBezTo>
                  <a:pt x="10134973" y="2123631"/>
                  <a:pt x="10110151" y="2089976"/>
                  <a:pt x="10091642" y="2064734"/>
                </a:cubicBezTo>
                <a:cubicBezTo>
                  <a:pt x="10051256" y="2009204"/>
                  <a:pt x="10018442" y="1966294"/>
                  <a:pt x="9993201" y="1936004"/>
                </a:cubicBezTo>
                <a:cubicBezTo>
                  <a:pt x="9996566" y="1962928"/>
                  <a:pt x="9999091" y="1998266"/>
                  <a:pt x="10000773" y="2042017"/>
                </a:cubicBezTo>
                <a:lnTo>
                  <a:pt x="10008346" y="2170748"/>
                </a:lnTo>
                <a:cubicBezTo>
                  <a:pt x="10010028" y="2192623"/>
                  <a:pt x="10010870" y="2213237"/>
                  <a:pt x="10010870" y="2232589"/>
                </a:cubicBezTo>
                <a:cubicBezTo>
                  <a:pt x="10010870" y="2251940"/>
                  <a:pt x="10010870" y="2270871"/>
                  <a:pt x="10010870" y="2289382"/>
                </a:cubicBezTo>
                <a:cubicBezTo>
                  <a:pt x="10010870" y="2324719"/>
                  <a:pt x="10008346" y="2347436"/>
                  <a:pt x="10003297" y="2357533"/>
                </a:cubicBezTo>
                <a:cubicBezTo>
                  <a:pt x="9991518" y="2365947"/>
                  <a:pt x="9973007" y="2372678"/>
                  <a:pt x="9947767" y="2377726"/>
                </a:cubicBezTo>
                <a:cubicBezTo>
                  <a:pt x="9922526" y="2382774"/>
                  <a:pt x="9895181" y="2386560"/>
                  <a:pt x="9865733" y="2389084"/>
                </a:cubicBezTo>
                <a:cubicBezTo>
                  <a:pt x="9836284" y="2391608"/>
                  <a:pt x="9808099" y="2392871"/>
                  <a:pt x="9781175" y="2392871"/>
                </a:cubicBezTo>
                <a:cubicBezTo>
                  <a:pt x="9754250" y="2392871"/>
                  <a:pt x="9733216" y="2392871"/>
                  <a:pt x="9718072" y="2392871"/>
                </a:cubicBezTo>
                <a:cubicBezTo>
                  <a:pt x="9707975" y="2392871"/>
                  <a:pt x="9690727" y="2392450"/>
                  <a:pt x="9666327" y="2391608"/>
                </a:cubicBezTo>
                <a:cubicBezTo>
                  <a:pt x="9641926" y="2390767"/>
                  <a:pt x="9615844" y="2389505"/>
                  <a:pt x="9588080" y="2387822"/>
                </a:cubicBezTo>
                <a:cubicBezTo>
                  <a:pt x="9560314" y="2386140"/>
                  <a:pt x="9534652" y="2383616"/>
                  <a:pt x="9511094" y="2380250"/>
                </a:cubicBezTo>
                <a:cubicBezTo>
                  <a:pt x="9487535" y="2376885"/>
                  <a:pt x="9472390" y="2371836"/>
                  <a:pt x="9465659" y="2365105"/>
                </a:cubicBezTo>
                <a:cubicBezTo>
                  <a:pt x="9457246" y="2292747"/>
                  <a:pt x="9450936" y="2221230"/>
                  <a:pt x="9446728" y="2150555"/>
                </a:cubicBezTo>
                <a:cubicBezTo>
                  <a:pt x="9442521" y="2079879"/>
                  <a:pt x="9438735" y="2008362"/>
                  <a:pt x="9435369" y="1936004"/>
                </a:cubicBezTo>
                <a:cubicBezTo>
                  <a:pt x="9432004" y="1855232"/>
                  <a:pt x="9429480" y="1775301"/>
                  <a:pt x="9427798" y="1696212"/>
                </a:cubicBezTo>
                <a:cubicBezTo>
                  <a:pt x="9426114" y="1617123"/>
                  <a:pt x="9425273" y="1537192"/>
                  <a:pt x="9425273" y="1456420"/>
                </a:cubicBezTo>
                <a:lnTo>
                  <a:pt x="9425273" y="1198960"/>
                </a:lnTo>
                <a:cubicBezTo>
                  <a:pt x="9425273" y="1158574"/>
                  <a:pt x="9425694" y="1120291"/>
                  <a:pt x="9426535" y="1084112"/>
                </a:cubicBezTo>
                <a:cubicBezTo>
                  <a:pt x="9427377" y="1047933"/>
                  <a:pt x="9428638" y="1013857"/>
                  <a:pt x="9430322" y="981885"/>
                </a:cubicBezTo>
                <a:cubicBezTo>
                  <a:pt x="9432004" y="944864"/>
                  <a:pt x="9433266" y="909947"/>
                  <a:pt x="9434108" y="877134"/>
                </a:cubicBezTo>
                <a:cubicBezTo>
                  <a:pt x="9434948" y="844320"/>
                  <a:pt x="9435369" y="813610"/>
                  <a:pt x="9435369" y="785003"/>
                </a:cubicBezTo>
                <a:lnTo>
                  <a:pt x="9437894" y="782479"/>
                </a:lnTo>
                <a:cubicBezTo>
                  <a:pt x="9461453" y="765651"/>
                  <a:pt x="9491322" y="747562"/>
                  <a:pt x="9527500" y="728210"/>
                </a:cubicBezTo>
                <a:cubicBezTo>
                  <a:pt x="9563679" y="708859"/>
                  <a:pt x="9602803" y="691190"/>
                  <a:pt x="9644872" y="675204"/>
                </a:cubicBezTo>
                <a:cubicBezTo>
                  <a:pt x="9686941" y="659218"/>
                  <a:pt x="9728168" y="645755"/>
                  <a:pt x="9768554" y="634818"/>
                </a:cubicBezTo>
                <a:cubicBezTo>
                  <a:pt x="9808939" y="623880"/>
                  <a:pt x="9844278" y="618411"/>
                  <a:pt x="9874567" y="618411"/>
                </a:cubicBezTo>
                <a:cubicBezTo>
                  <a:pt x="9882980" y="618411"/>
                  <a:pt x="9895602" y="620094"/>
                  <a:pt x="9912429" y="623459"/>
                </a:cubicBezTo>
                <a:cubicBezTo>
                  <a:pt x="9924208" y="626824"/>
                  <a:pt x="9937249" y="639025"/>
                  <a:pt x="9951553" y="660059"/>
                </a:cubicBezTo>
                <a:cubicBezTo>
                  <a:pt x="9965857" y="681093"/>
                  <a:pt x="9980159" y="704231"/>
                  <a:pt x="9994463" y="729472"/>
                </a:cubicBezTo>
                <a:cubicBezTo>
                  <a:pt x="10008767" y="754714"/>
                  <a:pt x="10021387" y="779534"/>
                  <a:pt x="10032325" y="803934"/>
                </a:cubicBezTo>
                <a:cubicBezTo>
                  <a:pt x="10043262" y="828334"/>
                  <a:pt x="10051256" y="845582"/>
                  <a:pt x="10056305" y="855679"/>
                </a:cubicBezTo>
                <a:cubicBezTo>
                  <a:pt x="10069765" y="887651"/>
                  <a:pt x="10084069" y="920465"/>
                  <a:pt x="10099214" y="954119"/>
                </a:cubicBezTo>
                <a:cubicBezTo>
                  <a:pt x="10114359" y="987774"/>
                  <a:pt x="10129504" y="1023112"/>
                  <a:pt x="10144648" y="1060133"/>
                </a:cubicBezTo>
                <a:cubicBezTo>
                  <a:pt x="10159794" y="1097153"/>
                  <a:pt x="10174938" y="1132912"/>
                  <a:pt x="10190082" y="1167408"/>
                </a:cubicBezTo>
                <a:cubicBezTo>
                  <a:pt x="10205227" y="1201904"/>
                  <a:pt x="10219531" y="1235980"/>
                  <a:pt x="10232993" y="1269635"/>
                </a:cubicBezTo>
                <a:cubicBezTo>
                  <a:pt x="10246455" y="1303290"/>
                  <a:pt x="10259496" y="1334421"/>
                  <a:pt x="10272117" y="1363028"/>
                </a:cubicBezTo>
                <a:cubicBezTo>
                  <a:pt x="10284737" y="1391634"/>
                  <a:pt x="10296938" y="1417717"/>
                  <a:pt x="10308717" y="1441276"/>
                </a:cubicBezTo>
                <a:cubicBezTo>
                  <a:pt x="10332275" y="1491758"/>
                  <a:pt x="10349944" y="1523730"/>
                  <a:pt x="10361724" y="1537192"/>
                </a:cubicBezTo>
                <a:cubicBezTo>
                  <a:pt x="10360041" y="1518682"/>
                  <a:pt x="10358358" y="1496806"/>
                  <a:pt x="10356676" y="1471565"/>
                </a:cubicBezTo>
                <a:cubicBezTo>
                  <a:pt x="10354992" y="1446324"/>
                  <a:pt x="10352468" y="1418558"/>
                  <a:pt x="10349103" y="1388269"/>
                </a:cubicBezTo>
                <a:cubicBezTo>
                  <a:pt x="10345737" y="1357979"/>
                  <a:pt x="10343213" y="1326428"/>
                  <a:pt x="10341531" y="1293614"/>
                </a:cubicBezTo>
                <a:cubicBezTo>
                  <a:pt x="10339848" y="1260801"/>
                  <a:pt x="10337324" y="1227566"/>
                  <a:pt x="10333959" y="1193911"/>
                </a:cubicBezTo>
                <a:lnTo>
                  <a:pt x="10318814" y="989457"/>
                </a:lnTo>
                <a:cubicBezTo>
                  <a:pt x="10313766" y="920465"/>
                  <a:pt x="10311241" y="862410"/>
                  <a:pt x="10311241" y="815292"/>
                </a:cubicBezTo>
                <a:cubicBezTo>
                  <a:pt x="10311241" y="758079"/>
                  <a:pt x="10315448" y="718534"/>
                  <a:pt x="10323862" y="696659"/>
                </a:cubicBezTo>
                <a:cubicBezTo>
                  <a:pt x="10382757" y="664686"/>
                  <a:pt x="10448384" y="639866"/>
                  <a:pt x="10520744" y="622197"/>
                </a:cubicBezTo>
                <a:cubicBezTo>
                  <a:pt x="10593102" y="604528"/>
                  <a:pt x="10662935" y="595694"/>
                  <a:pt x="10730246" y="595694"/>
                </a:cubicBezTo>
                <a:close/>
                <a:moveTo>
                  <a:pt x="6957441" y="595694"/>
                </a:moveTo>
                <a:cubicBezTo>
                  <a:pt x="7065137" y="595694"/>
                  <a:pt x="7163577" y="606632"/>
                  <a:pt x="7252763" y="628507"/>
                </a:cubicBezTo>
                <a:cubicBezTo>
                  <a:pt x="7345314" y="650383"/>
                  <a:pt x="7426928" y="688245"/>
                  <a:pt x="7497604" y="742093"/>
                </a:cubicBezTo>
                <a:cubicBezTo>
                  <a:pt x="7568279" y="794258"/>
                  <a:pt x="7623810" y="864934"/>
                  <a:pt x="7664196" y="954119"/>
                </a:cubicBezTo>
                <a:cubicBezTo>
                  <a:pt x="7704582" y="1041622"/>
                  <a:pt x="7724775" y="1152684"/>
                  <a:pt x="7724775" y="1287304"/>
                </a:cubicBezTo>
                <a:cubicBezTo>
                  <a:pt x="7724775" y="1420241"/>
                  <a:pt x="7709630" y="1539716"/>
                  <a:pt x="7679340" y="1645730"/>
                </a:cubicBezTo>
                <a:cubicBezTo>
                  <a:pt x="7649051" y="1751743"/>
                  <a:pt x="7611189" y="1845136"/>
                  <a:pt x="7565755" y="1925908"/>
                </a:cubicBezTo>
                <a:cubicBezTo>
                  <a:pt x="7520320" y="2006679"/>
                  <a:pt x="7469838" y="2077355"/>
                  <a:pt x="7414308" y="2137934"/>
                </a:cubicBezTo>
                <a:cubicBezTo>
                  <a:pt x="7358777" y="2198513"/>
                  <a:pt x="7307453" y="2247313"/>
                  <a:pt x="7260335" y="2284333"/>
                </a:cubicBezTo>
                <a:cubicBezTo>
                  <a:pt x="7211536" y="2323036"/>
                  <a:pt x="7170309" y="2350802"/>
                  <a:pt x="7136654" y="2367629"/>
                </a:cubicBezTo>
                <a:cubicBezTo>
                  <a:pt x="7099633" y="2386140"/>
                  <a:pt x="7078599" y="2396236"/>
                  <a:pt x="7073551" y="2397919"/>
                </a:cubicBezTo>
                <a:cubicBezTo>
                  <a:pt x="7024751" y="2399602"/>
                  <a:pt x="6976371" y="2400443"/>
                  <a:pt x="6928413" y="2400443"/>
                </a:cubicBezTo>
                <a:cubicBezTo>
                  <a:pt x="6880455" y="2400443"/>
                  <a:pt x="6832917" y="2398760"/>
                  <a:pt x="6785800" y="2395395"/>
                </a:cubicBezTo>
                <a:cubicBezTo>
                  <a:pt x="6703345" y="2392029"/>
                  <a:pt x="6618366" y="2384457"/>
                  <a:pt x="6530864" y="2372678"/>
                </a:cubicBezTo>
                <a:cubicBezTo>
                  <a:pt x="6443361" y="2359216"/>
                  <a:pt x="6365113" y="2339023"/>
                  <a:pt x="6296120" y="2312099"/>
                </a:cubicBezTo>
                <a:cubicBezTo>
                  <a:pt x="6279292" y="2212816"/>
                  <a:pt x="6264147" y="2109327"/>
                  <a:pt x="6250685" y="2001631"/>
                </a:cubicBezTo>
                <a:cubicBezTo>
                  <a:pt x="6238906" y="1892253"/>
                  <a:pt x="6228809" y="1783715"/>
                  <a:pt x="6220397" y="1676019"/>
                </a:cubicBezTo>
                <a:cubicBezTo>
                  <a:pt x="6181693" y="1672654"/>
                  <a:pt x="6157293" y="1667605"/>
                  <a:pt x="6147197" y="1660874"/>
                </a:cubicBezTo>
                <a:cubicBezTo>
                  <a:pt x="6133734" y="1652461"/>
                  <a:pt x="6124479" y="1629744"/>
                  <a:pt x="6119431" y="1592723"/>
                </a:cubicBezTo>
                <a:cubicBezTo>
                  <a:pt x="6114383" y="1554020"/>
                  <a:pt x="6111859" y="1511951"/>
                  <a:pt x="6111859" y="1466517"/>
                </a:cubicBezTo>
                <a:cubicBezTo>
                  <a:pt x="6111859" y="1421083"/>
                  <a:pt x="6114383" y="1379855"/>
                  <a:pt x="6119431" y="1342835"/>
                </a:cubicBezTo>
                <a:cubicBezTo>
                  <a:pt x="6124479" y="1305814"/>
                  <a:pt x="6131211" y="1283097"/>
                  <a:pt x="6139625" y="1274683"/>
                </a:cubicBezTo>
                <a:cubicBezTo>
                  <a:pt x="6146355" y="1271318"/>
                  <a:pt x="6171597" y="1268794"/>
                  <a:pt x="6215349" y="1267111"/>
                </a:cubicBezTo>
                <a:cubicBezTo>
                  <a:pt x="6213665" y="1230090"/>
                  <a:pt x="6212824" y="1194753"/>
                  <a:pt x="6212824" y="1161098"/>
                </a:cubicBezTo>
                <a:cubicBezTo>
                  <a:pt x="6212824" y="1127443"/>
                  <a:pt x="6212824" y="1094629"/>
                  <a:pt x="6212824" y="1062657"/>
                </a:cubicBezTo>
                <a:cubicBezTo>
                  <a:pt x="6212824" y="1030685"/>
                  <a:pt x="6213245" y="1000816"/>
                  <a:pt x="6214086" y="973050"/>
                </a:cubicBezTo>
                <a:cubicBezTo>
                  <a:pt x="6214927" y="945285"/>
                  <a:pt x="6216189" y="919623"/>
                  <a:pt x="6217872" y="896065"/>
                </a:cubicBezTo>
                <a:cubicBezTo>
                  <a:pt x="6220397" y="851892"/>
                  <a:pt x="6222447" y="812926"/>
                  <a:pt x="6224025" y="779166"/>
                </a:cubicBezTo>
                <a:lnTo>
                  <a:pt x="6225221" y="752185"/>
                </a:lnTo>
                <a:lnTo>
                  <a:pt x="6267882" y="734797"/>
                </a:lnTo>
                <a:cubicBezTo>
                  <a:pt x="6395245" y="684551"/>
                  <a:pt x="6514878" y="649121"/>
                  <a:pt x="6626780" y="628507"/>
                </a:cubicBezTo>
                <a:cubicBezTo>
                  <a:pt x="6690725" y="616728"/>
                  <a:pt x="6750042" y="608314"/>
                  <a:pt x="6804731" y="603266"/>
                </a:cubicBezTo>
                <a:cubicBezTo>
                  <a:pt x="6859420" y="598218"/>
                  <a:pt x="6910323" y="595694"/>
                  <a:pt x="6957441" y="595694"/>
                </a:cubicBezTo>
                <a:close/>
                <a:moveTo>
                  <a:pt x="1931765" y="590645"/>
                </a:moveTo>
                <a:cubicBezTo>
                  <a:pt x="1945228" y="590645"/>
                  <a:pt x="1964579" y="591066"/>
                  <a:pt x="1989821" y="591907"/>
                </a:cubicBezTo>
                <a:cubicBezTo>
                  <a:pt x="2015062" y="592749"/>
                  <a:pt x="2041144" y="594432"/>
                  <a:pt x="2068068" y="596956"/>
                </a:cubicBezTo>
                <a:cubicBezTo>
                  <a:pt x="2094992" y="599480"/>
                  <a:pt x="2119813" y="604107"/>
                  <a:pt x="2142530" y="610838"/>
                </a:cubicBezTo>
                <a:cubicBezTo>
                  <a:pt x="2165248" y="617570"/>
                  <a:pt x="2180812" y="626824"/>
                  <a:pt x="2189226" y="638604"/>
                </a:cubicBezTo>
                <a:cubicBezTo>
                  <a:pt x="2197640" y="657114"/>
                  <a:pt x="2202689" y="703390"/>
                  <a:pt x="2204371" y="777431"/>
                </a:cubicBezTo>
                <a:cubicBezTo>
                  <a:pt x="2206054" y="816134"/>
                  <a:pt x="2207316" y="858203"/>
                  <a:pt x="2208157" y="903637"/>
                </a:cubicBezTo>
                <a:cubicBezTo>
                  <a:pt x="2208999" y="949071"/>
                  <a:pt x="2209420" y="998712"/>
                  <a:pt x="2209420" y="1052560"/>
                </a:cubicBezTo>
                <a:lnTo>
                  <a:pt x="2209420" y="1219153"/>
                </a:lnTo>
                <a:cubicBezTo>
                  <a:pt x="2209420" y="1247759"/>
                  <a:pt x="2209420" y="1277208"/>
                  <a:pt x="2209420" y="1307497"/>
                </a:cubicBezTo>
                <a:cubicBezTo>
                  <a:pt x="2209420" y="1337786"/>
                  <a:pt x="2208578" y="1368917"/>
                  <a:pt x="2206896" y="1400890"/>
                </a:cubicBezTo>
                <a:cubicBezTo>
                  <a:pt x="2223723" y="1399207"/>
                  <a:pt x="2239289" y="1397945"/>
                  <a:pt x="2253592" y="1397103"/>
                </a:cubicBezTo>
                <a:cubicBezTo>
                  <a:pt x="2267895" y="1396262"/>
                  <a:pt x="2281777" y="1395841"/>
                  <a:pt x="2295239" y="1395841"/>
                </a:cubicBezTo>
                <a:cubicBezTo>
                  <a:pt x="2308701" y="1395841"/>
                  <a:pt x="2322163" y="1395841"/>
                  <a:pt x="2335626" y="1395841"/>
                </a:cubicBezTo>
                <a:cubicBezTo>
                  <a:pt x="2349087" y="1395841"/>
                  <a:pt x="2363391" y="1396683"/>
                  <a:pt x="2378535" y="1398365"/>
                </a:cubicBezTo>
                <a:cubicBezTo>
                  <a:pt x="2378535" y="1282256"/>
                  <a:pt x="2380219" y="1166146"/>
                  <a:pt x="2383584" y="1050036"/>
                </a:cubicBezTo>
                <a:cubicBezTo>
                  <a:pt x="2386950" y="933926"/>
                  <a:pt x="2395364" y="817817"/>
                  <a:pt x="2408825" y="701707"/>
                </a:cubicBezTo>
                <a:cubicBezTo>
                  <a:pt x="2412191" y="681514"/>
                  <a:pt x="2414714" y="665528"/>
                  <a:pt x="2416398" y="653749"/>
                </a:cubicBezTo>
                <a:cubicBezTo>
                  <a:pt x="2418080" y="641969"/>
                  <a:pt x="2418922" y="634397"/>
                  <a:pt x="2418922" y="631031"/>
                </a:cubicBezTo>
                <a:lnTo>
                  <a:pt x="2421446" y="628507"/>
                </a:lnTo>
                <a:lnTo>
                  <a:pt x="2426494" y="627245"/>
                </a:lnTo>
                <a:cubicBezTo>
                  <a:pt x="2428176" y="626404"/>
                  <a:pt x="2429859" y="625983"/>
                  <a:pt x="2431543" y="625983"/>
                </a:cubicBezTo>
                <a:cubicBezTo>
                  <a:pt x="2475294" y="614204"/>
                  <a:pt x="2519045" y="606632"/>
                  <a:pt x="2562796" y="603266"/>
                </a:cubicBezTo>
                <a:cubicBezTo>
                  <a:pt x="2606548" y="599901"/>
                  <a:pt x="2651141" y="598218"/>
                  <a:pt x="2696575" y="598218"/>
                </a:cubicBezTo>
                <a:cubicBezTo>
                  <a:pt x="2731913" y="598218"/>
                  <a:pt x="2767672" y="598639"/>
                  <a:pt x="2803851" y="599480"/>
                </a:cubicBezTo>
                <a:cubicBezTo>
                  <a:pt x="2840030" y="600321"/>
                  <a:pt x="2875789" y="604107"/>
                  <a:pt x="2911127" y="610838"/>
                </a:cubicBezTo>
                <a:cubicBezTo>
                  <a:pt x="2944781" y="615887"/>
                  <a:pt x="2970023" y="621776"/>
                  <a:pt x="2986850" y="628507"/>
                </a:cubicBezTo>
                <a:cubicBezTo>
                  <a:pt x="3007043" y="636921"/>
                  <a:pt x="3019664" y="645335"/>
                  <a:pt x="3024712" y="653749"/>
                </a:cubicBezTo>
                <a:cubicBezTo>
                  <a:pt x="3029761" y="668893"/>
                  <a:pt x="3032285" y="707596"/>
                  <a:pt x="3032285" y="769858"/>
                </a:cubicBezTo>
                <a:cubicBezTo>
                  <a:pt x="3032285" y="833803"/>
                  <a:pt x="3029761" y="916258"/>
                  <a:pt x="3024712" y="1017223"/>
                </a:cubicBezTo>
                <a:cubicBezTo>
                  <a:pt x="3023029" y="1042464"/>
                  <a:pt x="3020084" y="1091684"/>
                  <a:pt x="3015877" y="1164884"/>
                </a:cubicBezTo>
                <a:cubicBezTo>
                  <a:pt x="3011671" y="1238084"/>
                  <a:pt x="3005780" y="1322642"/>
                  <a:pt x="2998208" y="1418558"/>
                </a:cubicBezTo>
                <a:cubicBezTo>
                  <a:pt x="2990636" y="1514475"/>
                  <a:pt x="2982643" y="1615440"/>
                  <a:pt x="2974229" y="1721453"/>
                </a:cubicBezTo>
                <a:cubicBezTo>
                  <a:pt x="2965815" y="1827467"/>
                  <a:pt x="2957402" y="1925908"/>
                  <a:pt x="2948988" y="2016776"/>
                </a:cubicBezTo>
                <a:cubicBezTo>
                  <a:pt x="2940574" y="2107645"/>
                  <a:pt x="2932160" y="2184630"/>
                  <a:pt x="2923746" y="2247733"/>
                </a:cubicBezTo>
                <a:cubicBezTo>
                  <a:pt x="2915333" y="2310837"/>
                  <a:pt x="2907761" y="2347436"/>
                  <a:pt x="2901030" y="2357533"/>
                </a:cubicBezTo>
                <a:cubicBezTo>
                  <a:pt x="2892616" y="2365947"/>
                  <a:pt x="2877050" y="2372257"/>
                  <a:pt x="2854334" y="2376464"/>
                </a:cubicBezTo>
                <a:cubicBezTo>
                  <a:pt x="2831617" y="2380671"/>
                  <a:pt x="2815209" y="2383616"/>
                  <a:pt x="2805112" y="2385298"/>
                </a:cubicBezTo>
                <a:cubicBezTo>
                  <a:pt x="2776506" y="2388664"/>
                  <a:pt x="2747479" y="2391188"/>
                  <a:pt x="2718031" y="2392871"/>
                </a:cubicBezTo>
                <a:cubicBezTo>
                  <a:pt x="2688583" y="2394553"/>
                  <a:pt x="2659554" y="2395395"/>
                  <a:pt x="2630948" y="2395395"/>
                </a:cubicBezTo>
                <a:cubicBezTo>
                  <a:pt x="2615803" y="2395395"/>
                  <a:pt x="2597293" y="2394974"/>
                  <a:pt x="2575417" y="2394133"/>
                </a:cubicBezTo>
                <a:cubicBezTo>
                  <a:pt x="2553541" y="2393291"/>
                  <a:pt x="2531245" y="2391188"/>
                  <a:pt x="2508529" y="2387822"/>
                </a:cubicBezTo>
                <a:cubicBezTo>
                  <a:pt x="2485811" y="2384457"/>
                  <a:pt x="2464356" y="2379409"/>
                  <a:pt x="2444162" y="2372678"/>
                </a:cubicBezTo>
                <a:cubicBezTo>
                  <a:pt x="2423970" y="2365947"/>
                  <a:pt x="2407143" y="2357533"/>
                  <a:pt x="2393680" y="2347436"/>
                </a:cubicBezTo>
                <a:cubicBezTo>
                  <a:pt x="2388632" y="2345754"/>
                  <a:pt x="2384426" y="2336078"/>
                  <a:pt x="2381060" y="2318409"/>
                </a:cubicBezTo>
                <a:cubicBezTo>
                  <a:pt x="2377695" y="2300740"/>
                  <a:pt x="2374750" y="2281388"/>
                  <a:pt x="2372226" y="2260354"/>
                </a:cubicBezTo>
                <a:cubicBezTo>
                  <a:pt x="2369702" y="2239320"/>
                  <a:pt x="2367598" y="2219547"/>
                  <a:pt x="2365915" y="2201037"/>
                </a:cubicBezTo>
                <a:cubicBezTo>
                  <a:pt x="2364232" y="2182527"/>
                  <a:pt x="2363391" y="2170748"/>
                  <a:pt x="2363391" y="2165699"/>
                </a:cubicBezTo>
                <a:cubicBezTo>
                  <a:pt x="2360026" y="2098389"/>
                  <a:pt x="2357502" y="2031500"/>
                  <a:pt x="2355818" y="1965031"/>
                </a:cubicBezTo>
                <a:cubicBezTo>
                  <a:pt x="2354135" y="1898563"/>
                  <a:pt x="2353294" y="1831674"/>
                  <a:pt x="2353294" y="1764364"/>
                </a:cubicBezTo>
                <a:cubicBezTo>
                  <a:pt x="2339832" y="1762681"/>
                  <a:pt x="2325950" y="1761419"/>
                  <a:pt x="2311646" y="1760577"/>
                </a:cubicBezTo>
                <a:cubicBezTo>
                  <a:pt x="2297343" y="1759736"/>
                  <a:pt x="2283461" y="1759315"/>
                  <a:pt x="2269998" y="1759315"/>
                </a:cubicBezTo>
                <a:cubicBezTo>
                  <a:pt x="2256537" y="1759315"/>
                  <a:pt x="2241392" y="1759736"/>
                  <a:pt x="2224564" y="1760577"/>
                </a:cubicBezTo>
                <a:cubicBezTo>
                  <a:pt x="2207736" y="1761419"/>
                  <a:pt x="2190067" y="1762681"/>
                  <a:pt x="2171557" y="1764364"/>
                </a:cubicBezTo>
                <a:cubicBezTo>
                  <a:pt x="2168192" y="1831674"/>
                  <a:pt x="2165667" y="1898563"/>
                  <a:pt x="2163985" y="1965031"/>
                </a:cubicBezTo>
                <a:cubicBezTo>
                  <a:pt x="2162303" y="2031500"/>
                  <a:pt x="2159778" y="2098389"/>
                  <a:pt x="2156412" y="2165699"/>
                </a:cubicBezTo>
                <a:cubicBezTo>
                  <a:pt x="2154730" y="2217865"/>
                  <a:pt x="2152206" y="2260775"/>
                  <a:pt x="2148840" y="2294430"/>
                </a:cubicBezTo>
                <a:cubicBezTo>
                  <a:pt x="2147157" y="2326402"/>
                  <a:pt x="2144633" y="2344912"/>
                  <a:pt x="2141269" y="2349960"/>
                </a:cubicBezTo>
                <a:cubicBezTo>
                  <a:pt x="2136219" y="2358374"/>
                  <a:pt x="2122758" y="2365947"/>
                  <a:pt x="2100882" y="2372678"/>
                </a:cubicBezTo>
                <a:cubicBezTo>
                  <a:pt x="2082371" y="2379409"/>
                  <a:pt x="2054607" y="2385298"/>
                  <a:pt x="2017586" y="2390347"/>
                </a:cubicBezTo>
                <a:cubicBezTo>
                  <a:pt x="1985613" y="2395395"/>
                  <a:pt x="1950276" y="2400443"/>
                  <a:pt x="1911572" y="2405491"/>
                </a:cubicBezTo>
                <a:cubicBezTo>
                  <a:pt x="1874552" y="2410540"/>
                  <a:pt x="1839215" y="2413064"/>
                  <a:pt x="1805559" y="2413064"/>
                </a:cubicBezTo>
                <a:cubicBezTo>
                  <a:pt x="1776953" y="2413064"/>
                  <a:pt x="1747083" y="2411381"/>
                  <a:pt x="1715954" y="2408015"/>
                </a:cubicBezTo>
                <a:cubicBezTo>
                  <a:pt x="1684822" y="2404650"/>
                  <a:pt x="1657477" y="2394553"/>
                  <a:pt x="1633919" y="2377726"/>
                </a:cubicBezTo>
                <a:cubicBezTo>
                  <a:pt x="1625505" y="2372678"/>
                  <a:pt x="1617932" y="2344071"/>
                  <a:pt x="1611201" y="2291906"/>
                </a:cubicBezTo>
                <a:cubicBezTo>
                  <a:pt x="1599423" y="2211134"/>
                  <a:pt x="1590168" y="2130362"/>
                  <a:pt x="1583436" y="2049590"/>
                </a:cubicBezTo>
                <a:cubicBezTo>
                  <a:pt x="1576705" y="1968818"/>
                  <a:pt x="1571657" y="1888046"/>
                  <a:pt x="1568291" y="1807274"/>
                </a:cubicBezTo>
                <a:cubicBezTo>
                  <a:pt x="1559878" y="1657509"/>
                  <a:pt x="1553146" y="1508165"/>
                  <a:pt x="1548099" y="1359242"/>
                </a:cubicBezTo>
                <a:cubicBezTo>
                  <a:pt x="1543051" y="1210318"/>
                  <a:pt x="1540527" y="1060974"/>
                  <a:pt x="1540527" y="911209"/>
                </a:cubicBezTo>
                <a:cubicBezTo>
                  <a:pt x="1540527" y="902796"/>
                  <a:pt x="1540527" y="885968"/>
                  <a:pt x="1540527" y="860727"/>
                </a:cubicBezTo>
                <a:cubicBezTo>
                  <a:pt x="1540527" y="835486"/>
                  <a:pt x="1541367" y="808561"/>
                  <a:pt x="1543051" y="779955"/>
                </a:cubicBezTo>
                <a:cubicBezTo>
                  <a:pt x="1544733" y="751348"/>
                  <a:pt x="1546416" y="725265"/>
                  <a:pt x="1548099" y="701707"/>
                </a:cubicBezTo>
                <a:cubicBezTo>
                  <a:pt x="1549781" y="678149"/>
                  <a:pt x="1553146" y="663004"/>
                  <a:pt x="1558196" y="656273"/>
                </a:cubicBezTo>
                <a:cubicBezTo>
                  <a:pt x="1561560" y="642811"/>
                  <a:pt x="1579229" y="631873"/>
                  <a:pt x="1611201" y="623459"/>
                </a:cubicBezTo>
                <a:cubicBezTo>
                  <a:pt x="1643174" y="615045"/>
                  <a:pt x="1680194" y="608314"/>
                  <a:pt x="1722263" y="603266"/>
                </a:cubicBezTo>
                <a:cubicBezTo>
                  <a:pt x="1764332" y="598218"/>
                  <a:pt x="1805138" y="594852"/>
                  <a:pt x="1844684" y="593170"/>
                </a:cubicBezTo>
                <a:cubicBezTo>
                  <a:pt x="1884228" y="591487"/>
                  <a:pt x="1913256" y="590645"/>
                  <a:pt x="1931765" y="590645"/>
                </a:cubicBezTo>
                <a:close/>
                <a:moveTo>
                  <a:pt x="8564070" y="585597"/>
                </a:moveTo>
                <a:cubicBezTo>
                  <a:pt x="8697007" y="585597"/>
                  <a:pt x="8809752" y="603266"/>
                  <a:pt x="8902303" y="638604"/>
                </a:cubicBezTo>
                <a:cubicBezTo>
                  <a:pt x="8996537" y="673941"/>
                  <a:pt x="9073944" y="723583"/>
                  <a:pt x="9134523" y="787527"/>
                </a:cubicBezTo>
                <a:cubicBezTo>
                  <a:pt x="9196784" y="851472"/>
                  <a:pt x="9241378" y="927195"/>
                  <a:pt x="9268302" y="1014698"/>
                </a:cubicBezTo>
                <a:cubicBezTo>
                  <a:pt x="9296908" y="1105567"/>
                  <a:pt x="9311211" y="1201484"/>
                  <a:pt x="9311211" y="1302449"/>
                </a:cubicBezTo>
                <a:cubicBezTo>
                  <a:pt x="9311211" y="1386586"/>
                  <a:pt x="9309108" y="1463151"/>
                  <a:pt x="9304900" y="1532144"/>
                </a:cubicBezTo>
                <a:cubicBezTo>
                  <a:pt x="9300695" y="1601137"/>
                  <a:pt x="9294384" y="1664240"/>
                  <a:pt x="9285970" y="1721453"/>
                </a:cubicBezTo>
                <a:cubicBezTo>
                  <a:pt x="9269143" y="1834198"/>
                  <a:pt x="9246426" y="1927590"/>
                  <a:pt x="9217819" y="2001631"/>
                </a:cubicBezTo>
                <a:cubicBezTo>
                  <a:pt x="9189212" y="2075672"/>
                  <a:pt x="9158922" y="2132886"/>
                  <a:pt x="9126950" y="2173272"/>
                </a:cubicBezTo>
                <a:cubicBezTo>
                  <a:pt x="9091612" y="2215341"/>
                  <a:pt x="9061322" y="2247313"/>
                  <a:pt x="9036082" y="2269189"/>
                </a:cubicBezTo>
                <a:cubicBezTo>
                  <a:pt x="8994014" y="2302843"/>
                  <a:pt x="8930911" y="2329767"/>
                  <a:pt x="8846773" y="2349960"/>
                </a:cubicBezTo>
                <a:cubicBezTo>
                  <a:pt x="8760952" y="2370154"/>
                  <a:pt x="8665877" y="2380250"/>
                  <a:pt x="8561546" y="2380250"/>
                </a:cubicBezTo>
                <a:lnTo>
                  <a:pt x="8559022" y="2382774"/>
                </a:lnTo>
                <a:cubicBezTo>
                  <a:pt x="8456374" y="2382774"/>
                  <a:pt x="8362982" y="2372678"/>
                  <a:pt x="8278844" y="2352485"/>
                </a:cubicBezTo>
                <a:cubicBezTo>
                  <a:pt x="8196390" y="2332292"/>
                  <a:pt x="8134127" y="2305368"/>
                  <a:pt x="8092058" y="2271713"/>
                </a:cubicBezTo>
                <a:cubicBezTo>
                  <a:pt x="8066817" y="2249837"/>
                  <a:pt x="8036528" y="2217865"/>
                  <a:pt x="8001190" y="2175796"/>
                </a:cubicBezTo>
                <a:cubicBezTo>
                  <a:pt x="7969218" y="2135410"/>
                  <a:pt x="7938929" y="2078196"/>
                  <a:pt x="7910322" y="2004155"/>
                </a:cubicBezTo>
                <a:cubicBezTo>
                  <a:pt x="7883398" y="1930114"/>
                  <a:pt x="7860680" y="1836722"/>
                  <a:pt x="7842170" y="1723978"/>
                </a:cubicBezTo>
                <a:cubicBezTo>
                  <a:pt x="7833757" y="1666764"/>
                  <a:pt x="7827446" y="1603240"/>
                  <a:pt x="7823239" y="1533406"/>
                </a:cubicBezTo>
                <a:cubicBezTo>
                  <a:pt x="7819032" y="1463572"/>
                  <a:pt x="7816929" y="1386586"/>
                  <a:pt x="7816929" y="1302449"/>
                </a:cubicBezTo>
                <a:cubicBezTo>
                  <a:pt x="7816929" y="1201484"/>
                  <a:pt x="7831232" y="1105567"/>
                  <a:pt x="7859839" y="1014698"/>
                </a:cubicBezTo>
                <a:cubicBezTo>
                  <a:pt x="7886763" y="927195"/>
                  <a:pt x="7931356" y="851472"/>
                  <a:pt x="7993618" y="787527"/>
                </a:cubicBezTo>
                <a:cubicBezTo>
                  <a:pt x="8054197" y="723583"/>
                  <a:pt x="8131603" y="673941"/>
                  <a:pt x="8225837" y="638604"/>
                </a:cubicBezTo>
                <a:cubicBezTo>
                  <a:pt x="8320072" y="603266"/>
                  <a:pt x="8432815" y="585597"/>
                  <a:pt x="8564070" y="585597"/>
                </a:cubicBezTo>
                <a:close/>
                <a:moveTo>
                  <a:pt x="11859243" y="580549"/>
                </a:moveTo>
                <a:cubicBezTo>
                  <a:pt x="11946746" y="580549"/>
                  <a:pt x="12038036" y="593590"/>
                  <a:pt x="12133112" y="619673"/>
                </a:cubicBezTo>
                <a:cubicBezTo>
                  <a:pt x="12228186" y="645755"/>
                  <a:pt x="12310222" y="687403"/>
                  <a:pt x="12379213" y="744617"/>
                </a:cubicBezTo>
                <a:cubicBezTo>
                  <a:pt x="12409503" y="769858"/>
                  <a:pt x="12427172" y="790051"/>
                  <a:pt x="12432220" y="805196"/>
                </a:cubicBezTo>
                <a:cubicBezTo>
                  <a:pt x="12437269" y="825389"/>
                  <a:pt x="12428013" y="861568"/>
                  <a:pt x="12404454" y="913733"/>
                </a:cubicBezTo>
                <a:cubicBezTo>
                  <a:pt x="12375848" y="974312"/>
                  <a:pt x="12344298" y="1034050"/>
                  <a:pt x="12309800" y="1092946"/>
                </a:cubicBezTo>
                <a:cubicBezTo>
                  <a:pt x="12275304" y="1151843"/>
                  <a:pt x="12238704" y="1209056"/>
                  <a:pt x="12200001" y="1264587"/>
                </a:cubicBezTo>
                <a:lnTo>
                  <a:pt x="12200001" y="1289828"/>
                </a:lnTo>
                <a:cubicBezTo>
                  <a:pt x="12194952" y="1284780"/>
                  <a:pt x="12182332" y="1274683"/>
                  <a:pt x="12162139" y="1259539"/>
                </a:cubicBezTo>
                <a:cubicBezTo>
                  <a:pt x="12128483" y="1234297"/>
                  <a:pt x="12087256" y="1209056"/>
                  <a:pt x="12038457" y="1183815"/>
                </a:cubicBezTo>
                <a:cubicBezTo>
                  <a:pt x="11989656" y="1158574"/>
                  <a:pt x="11943381" y="1145953"/>
                  <a:pt x="11899629" y="1145953"/>
                </a:cubicBezTo>
                <a:cubicBezTo>
                  <a:pt x="11864292" y="1145953"/>
                  <a:pt x="11835265" y="1155208"/>
                  <a:pt x="11812547" y="1173718"/>
                </a:cubicBezTo>
                <a:cubicBezTo>
                  <a:pt x="11789830" y="1192228"/>
                  <a:pt x="11771741" y="1215366"/>
                  <a:pt x="11758279" y="1243132"/>
                </a:cubicBezTo>
                <a:cubicBezTo>
                  <a:pt x="11744817" y="1270897"/>
                  <a:pt x="11735561" y="1301187"/>
                  <a:pt x="11730513" y="1334000"/>
                </a:cubicBezTo>
                <a:cubicBezTo>
                  <a:pt x="11725464" y="1366814"/>
                  <a:pt x="11722101" y="1397524"/>
                  <a:pt x="11720417" y="1426131"/>
                </a:cubicBezTo>
                <a:cubicBezTo>
                  <a:pt x="11718735" y="1449689"/>
                  <a:pt x="11717893" y="1472406"/>
                  <a:pt x="11717893" y="1494282"/>
                </a:cubicBezTo>
                <a:cubicBezTo>
                  <a:pt x="11717893" y="1516158"/>
                  <a:pt x="11717893" y="1536351"/>
                  <a:pt x="11717893" y="1554861"/>
                </a:cubicBezTo>
                <a:cubicBezTo>
                  <a:pt x="11717893" y="1573372"/>
                  <a:pt x="11719154" y="1603661"/>
                  <a:pt x="11721679" y="1645730"/>
                </a:cubicBezTo>
                <a:cubicBezTo>
                  <a:pt x="11724203" y="1687798"/>
                  <a:pt x="11729672" y="1729867"/>
                  <a:pt x="11738086" y="1771936"/>
                </a:cubicBezTo>
                <a:cubicBezTo>
                  <a:pt x="11746499" y="1814005"/>
                  <a:pt x="11759120" y="1851025"/>
                  <a:pt x="11775947" y="1882997"/>
                </a:cubicBezTo>
                <a:cubicBezTo>
                  <a:pt x="11792774" y="1914970"/>
                  <a:pt x="11815493" y="1930956"/>
                  <a:pt x="11844099" y="1930956"/>
                </a:cubicBezTo>
                <a:cubicBezTo>
                  <a:pt x="11860926" y="1930956"/>
                  <a:pt x="11871865" y="1926749"/>
                  <a:pt x="11876912" y="1918335"/>
                </a:cubicBezTo>
                <a:cubicBezTo>
                  <a:pt x="11880278" y="1911604"/>
                  <a:pt x="11883644" y="1893935"/>
                  <a:pt x="11887009" y="1865329"/>
                </a:cubicBezTo>
                <a:cubicBezTo>
                  <a:pt x="11888692" y="1851867"/>
                  <a:pt x="11889533" y="1837563"/>
                  <a:pt x="11889533" y="1822419"/>
                </a:cubicBezTo>
                <a:cubicBezTo>
                  <a:pt x="11889533" y="1807274"/>
                  <a:pt x="11889533" y="1790446"/>
                  <a:pt x="11889533" y="1771936"/>
                </a:cubicBezTo>
                <a:lnTo>
                  <a:pt x="11889533" y="1668447"/>
                </a:lnTo>
                <a:cubicBezTo>
                  <a:pt x="11889533" y="1649937"/>
                  <a:pt x="11889533" y="1633950"/>
                  <a:pt x="11889533" y="1620488"/>
                </a:cubicBezTo>
                <a:cubicBezTo>
                  <a:pt x="11889533" y="1607026"/>
                  <a:pt x="11890375" y="1594406"/>
                  <a:pt x="11892058" y="1582626"/>
                </a:cubicBezTo>
                <a:cubicBezTo>
                  <a:pt x="11895423" y="1569165"/>
                  <a:pt x="11903837" y="1559068"/>
                  <a:pt x="11917298" y="1552337"/>
                </a:cubicBezTo>
                <a:cubicBezTo>
                  <a:pt x="11954319" y="1533827"/>
                  <a:pt x="11993443" y="1522048"/>
                  <a:pt x="12034670" y="1516999"/>
                </a:cubicBezTo>
                <a:cubicBezTo>
                  <a:pt x="12075898" y="1511951"/>
                  <a:pt x="12116704" y="1509427"/>
                  <a:pt x="12157090" y="1509427"/>
                </a:cubicBezTo>
                <a:cubicBezTo>
                  <a:pt x="12175601" y="1509427"/>
                  <a:pt x="12198738" y="1510268"/>
                  <a:pt x="12226504" y="1511951"/>
                </a:cubicBezTo>
                <a:cubicBezTo>
                  <a:pt x="12254269" y="1513634"/>
                  <a:pt x="12282876" y="1517420"/>
                  <a:pt x="12312324" y="1523310"/>
                </a:cubicBezTo>
                <a:cubicBezTo>
                  <a:pt x="12341772" y="1529199"/>
                  <a:pt x="12368276" y="1538034"/>
                  <a:pt x="12391834" y="1549813"/>
                </a:cubicBezTo>
                <a:cubicBezTo>
                  <a:pt x="12415393" y="1561592"/>
                  <a:pt x="12431379" y="1576737"/>
                  <a:pt x="12439793" y="1595247"/>
                </a:cubicBezTo>
                <a:lnTo>
                  <a:pt x="12439793" y="1653302"/>
                </a:lnTo>
                <a:lnTo>
                  <a:pt x="12439793" y="1706309"/>
                </a:lnTo>
                <a:cubicBezTo>
                  <a:pt x="12439793" y="1739964"/>
                  <a:pt x="12438530" y="1787922"/>
                  <a:pt x="12436006" y="1850184"/>
                </a:cubicBezTo>
                <a:cubicBezTo>
                  <a:pt x="12433482" y="1912446"/>
                  <a:pt x="12427172" y="1976811"/>
                  <a:pt x="12417076" y="2043279"/>
                </a:cubicBezTo>
                <a:cubicBezTo>
                  <a:pt x="12406979" y="2109748"/>
                  <a:pt x="12392676" y="2171168"/>
                  <a:pt x="12374165" y="2227540"/>
                </a:cubicBezTo>
                <a:cubicBezTo>
                  <a:pt x="12355655" y="2283913"/>
                  <a:pt x="12330415" y="2322195"/>
                  <a:pt x="12298441" y="2342388"/>
                </a:cubicBezTo>
                <a:cubicBezTo>
                  <a:pt x="12222718" y="2369312"/>
                  <a:pt x="12144049" y="2387822"/>
                  <a:pt x="12062436" y="2397919"/>
                </a:cubicBezTo>
                <a:cubicBezTo>
                  <a:pt x="11980822" y="2408015"/>
                  <a:pt x="11900471" y="2413064"/>
                  <a:pt x="11821382" y="2413064"/>
                </a:cubicBezTo>
                <a:cubicBezTo>
                  <a:pt x="11681714" y="2413064"/>
                  <a:pt x="11563080" y="2391608"/>
                  <a:pt x="11465480" y="2348699"/>
                </a:cubicBezTo>
                <a:cubicBezTo>
                  <a:pt x="11367880" y="2305788"/>
                  <a:pt x="11288371" y="2246051"/>
                  <a:pt x="11226951" y="2169486"/>
                </a:cubicBezTo>
                <a:cubicBezTo>
                  <a:pt x="11165530" y="2092920"/>
                  <a:pt x="11120937" y="2002052"/>
                  <a:pt x="11093172" y="1896880"/>
                </a:cubicBezTo>
                <a:cubicBezTo>
                  <a:pt x="11065406" y="1791708"/>
                  <a:pt x="11051524" y="1676861"/>
                  <a:pt x="11051524" y="1552337"/>
                </a:cubicBezTo>
                <a:cubicBezTo>
                  <a:pt x="11051524" y="1421083"/>
                  <a:pt x="11067510" y="1296980"/>
                  <a:pt x="11099482" y="1180029"/>
                </a:cubicBezTo>
                <a:cubicBezTo>
                  <a:pt x="11131454" y="1063078"/>
                  <a:pt x="11180253" y="960009"/>
                  <a:pt x="11245881" y="870823"/>
                </a:cubicBezTo>
                <a:cubicBezTo>
                  <a:pt x="11311508" y="781638"/>
                  <a:pt x="11395226" y="710962"/>
                  <a:pt x="11497032" y="658797"/>
                </a:cubicBezTo>
                <a:cubicBezTo>
                  <a:pt x="11598838" y="606632"/>
                  <a:pt x="11719576" y="580549"/>
                  <a:pt x="11859243" y="580549"/>
                </a:cubicBezTo>
                <a:close/>
                <a:moveTo>
                  <a:pt x="4495039" y="285226"/>
                </a:moveTo>
                <a:cubicBezTo>
                  <a:pt x="4516914" y="283544"/>
                  <a:pt x="4533742" y="286068"/>
                  <a:pt x="4545521" y="292799"/>
                </a:cubicBezTo>
                <a:cubicBezTo>
                  <a:pt x="4548886" y="296164"/>
                  <a:pt x="4553935" y="300371"/>
                  <a:pt x="4560665" y="305419"/>
                </a:cubicBezTo>
                <a:cubicBezTo>
                  <a:pt x="4567396" y="310467"/>
                  <a:pt x="4574128" y="317199"/>
                  <a:pt x="4580859" y="325612"/>
                </a:cubicBezTo>
                <a:lnTo>
                  <a:pt x="4596004" y="338233"/>
                </a:lnTo>
                <a:cubicBezTo>
                  <a:pt x="4604418" y="346647"/>
                  <a:pt x="4613672" y="355902"/>
                  <a:pt x="4623768" y="365998"/>
                </a:cubicBezTo>
                <a:cubicBezTo>
                  <a:pt x="4633865" y="376095"/>
                  <a:pt x="4643962" y="387874"/>
                  <a:pt x="4654058" y="401336"/>
                </a:cubicBezTo>
                <a:cubicBezTo>
                  <a:pt x="4667520" y="416481"/>
                  <a:pt x="4679299" y="432888"/>
                  <a:pt x="4689396" y="450556"/>
                </a:cubicBezTo>
                <a:cubicBezTo>
                  <a:pt x="4699493" y="468225"/>
                  <a:pt x="4710431" y="486315"/>
                  <a:pt x="4722210" y="504825"/>
                </a:cubicBezTo>
                <a:cubicBezTo>
                  <a:pt x="4742402" y="548577"/>
                  <a:pt x="4748292" y="590645"/>
                  <a:pt x="4739879" y="631031"/>
                </a:cubicBezTo>
                <a:cubicBezTo>
                  <a:pt x="4729782" y="674783"/>
                  <a:pt x="4701175" y="715169"/>
                  <a:pt x="4654058" y="752189"/>
                </a:cubicBezTo>
                <a:cubicBezTo>
                  <a:pt x="4630500" y="770700"/>
                  <a:pt x="4608625" y="787106"/>
                  <a:pt x="4588431" y="801410"/>
                </a:cubicBezTo>
                <a:cubicBezTo>
                  <a:pt x="4568238" y="815713"/>
                  <a:pt x="4544680" y="827913"/>
                  <a:pt x="4517756" y="838010"/>
                </a:cubicBezTo>
                <a:cubicBezTo>
                  <a:pt x="4539632" y="864934"/>
                  <a:pt x="4558142" y="893540"/>
                  <a:pt x="4573286" y="923830"/>
                </a:cubicBezTo>
                <a:cubicBezTo>
                  <a:pt x="4588431" y="954119"/>
                  <a:pt x="4601894" y="986092"/>
                  <a:pt x="4613672" y="1019747"/>
                </a:cubicBezTo>
                <a:cubicBezTo>
                  <a:pt x="4642279" y="1110615"/>
                  <a:pt x="4656582" y="1206532"/>
                  <a:pt x="4656582" y="1307497"/>
                </a:cubicBezTo>
                <a:cubicBezTo>
                  <a:pt x="4656582" y="1391634"/>
                  <a:pt x="4654479" y="1468199"/>
                  <a:pt x="4650272" y="1537192"/>
                </a:cubicBezTo>
                <a:cubicBezTo>
                  <a:pt x="4646066" y="1606185"/>
                  <a:pt x="4639755" y="1669288"/>
                  <a:pt x="4631341" y="1726502"/>
                </a:cubicBezTo>
                <a:cubicBezTo>
                  <a:pt x="4614514" y="1839246"/>
                  <a:pt x="4591797" y="1932639"/>
                  <a:pt x="4563190" y="2006679"/>
                </a:cubicBezTo>
                <a:cubicBezTo>
                  <a:pt x="4534583" y="2080721"/>
                  <a:pt x="4504293" y="2137934"/>
                  <a:pt x="4472321" y="2178320"/>
                </a:cubicBezTo>
                <a:cubicBezTo>
                  <a:pt x="4436983" y="2220389"/>
                  <a:pt x="4406694" y="2252361"/>
                  <a:pt x="4381453" y="2274237"/>
                </a:cubicBezTo>
                <a:cubicBezTo>
                  <a:pt x="4339384" y="2307892"/>
                  <a:pt x="4276281" y="2334816"/>
                  <a:pt x="4192144" y="2355009"/>
                </a:cubicBezTo>
                <a:cubicBezTo>
                  <a:pt x="4106323" y="2375202"/>
                  <a:pt x="4011248" y="2385298"/>
                  <a:pt x="3906917" y="2385298"/>
                </a:cubicBezTo>
                <a:lnTo>
                  <a:pt x="3904393" y="2387822"/>
                </a:lnTo>
                <a:cubicBezTo>
                  <a:pt x="3801746" y="2387822"/>
                  <a:pt x="3708353" y="2377726"/>
                  <a:pt x="3624216" y="2357533"/>
                </a:cubicBezTo>
                <a:cubicBezTo>
                  <a:pt x="3541761" y="2337340"/>
                  <a:pt x="3479498" y="2310416"/>
                  <a:pt x="3437430" y="2276761"/>
                </a:cubicBezTo>
                <a:cubicBezTo>
                  <a:pt x="3412188" y="2254885"/>
                  <a:pt x="3381900" y="2222913"/>
                  <a:pt x="3346561" y="2180844"/>
                </a:cubicBezTo>
                <a:cubicBezTo>
                  <a:pt x="3314589" y="2140458"/>
                  <a:pt x="3284299" y="2083245"/>
                  <a:pt x="3255693" y="2009204"/>
                </a:cubicBezTo>
                <a:cubicBezTo>
                  <a:pt x="3228769" y="1935163"/>
                  <a:pt x="3206052" y="1841770"/>
                  <a:pt x="3187542" y="1729026"/>
                </a:cubicBezTo>
                <a:cubicBezTo>
                  <a:pt x="3179128" y="1671812"/>
                  <a:pt x="3172817" y="1608289"/>
                  <a:pt x="3168610" y="1538454"/>
                </a:cubicBezTo>
                <a:cubicBezTo>
                  <a:pt x="3164404" y="1468620"/>
                  <a:pt x="3162301" y="1391634"/>
                  <a:pt x="3162301" y="1307497"/>
                </a:cubicBezTo>
                <a:cubicBezTo>
                  <a:pt x="3162301" y="1206532"/>
                  <a:pt x="3176604" y="1110615"/>
                  <a:pt x="3205210" y="1019747"/>
                </a:cubicBezTo>
                <a:cubicBezTo>
                  <a:pt x="3232134" y="932244"/>
                  <a:pt x="3276727" y="856520"/>
                  <a:pt x="3338989" y="792575"/>
                </a:cubicBezTo>
                <a:cubicBezTo>
                  <a:pt x="3399568" y="728631"/>
                  <a:pt x="3476974" y="678990"/>
                  <a:pt x="3571209" y="643652"/>
                </a:cubicBezTo>
                <a:cubicBezTo>
                  <a:pt x="3665443" y="608314"/>
                  <a:pt x="3778186" y="590645"/>
                  <a:pt x="3909441" y="590645"/>
                </a:cubicBezTo>
                <a:cubicBezTo>
                  <a:pt x="4042378" y="590645"/>
                  <a:pt x="4155123" y="608314"/>
                  <a:pt x="4247674" y="643652"/>
                </a:cubicBezTo>
                <a:cubicBezTo>
                  <a:pt x="4251040" y="647017"/>
                  <a:pt x="4255247" y="648700"/>
                  <a:pt x="4260295" y="648700"/>
                </a:cubicBezTo>
                <a:cubicBezTo>
                  <a:pt x="4327605" y="633556"/>
                  <a:pt x="4376405" y="614204"/>
                  <a:pt x="4406694" y="590645"/>
                </a:cubicBezTo>
                <a:cubicBezTo>
                  <a:pt x="4410059" y="587280"/>
                  <a:pt x="4413846" y="583073"/>
                  <a:pt x="4418053" y="578025"/>
                </a:cubicBezTo>
                <a:cubicBezTo>
                  <a:pt x="4422259" y="572977"/>
                  <a:pt x="4426046" y="566245"/>
                  <a:pt x="4429411" y="557832"/>
                </a:cubicBezTo>
                <a:cubicBezTo>
                  <a:pt x="4432777" y="549418"/>
                  <a:pt x="4432777" y="539322"/>
                  <a:pt x="4429411" y="527542"/>
                </a:cubicBezTo>
                <a:cubicBezTo>
                  <a:pt x="4422680" y="509032"/>
                  <a:pt x="4412584" y="491363"/>
                  <a:pt x="4399122" y="474536"/>
                </a:cubicBezTo>
                <a:cubicBezTo>
                  <a:pt x="4389025" y="464439"/>
                  <a:pt x="4374302" y="452239"/>
                  <a:pt x="4354949" y="437936"/>
                </a:cubicBezTo>
                <a:cubicBezTo>
                  <a:pt x="4335598" y="423632"/>
                  <a:pt x="4311619" y="408067"/>
                  <a:pt x="4283012" y="391240"/>
                </a:cubicBezTo>
                <a:cubicBezTo>
                  <a:pt x="4291426" y="376095"/>
                  <a:pt x="4301522" y="362633"/>
                  <a:pt x="4313301" y="350853"/>
                </a:cubicBezTo>
                <a:cubicBezTo>
                  <a:pt x="4325081" y="339074"/>
                  <a:pt x="4339384" y="330661"/>
                  <a:pt x="4356212" y="325612"/>
                </a:cubicBezTo>
                <a:lnTo>
                  <a:pt x="4353687" y="325612"/>
                </a:lnTo>
                <a:cubicBezTo>
                  <a:pt x="4365466" y="317199"/>
                  <a:pt x="4377246" y="311309"/>
                  <a:pt x="4389025" y="307943"/>
                </a:cubicBezTo>
                <a:cubicBezTo>
                  <a:pt x="4400804" y="304578"/>
                  <a:pt x="4411743" y="301212"/>
                  <a:pt x="4421839" y="297847"/>
                </a:cubicBezTo>
                <a:cubicBezTo>
                  <a:pt x="4433618" y="294482"/>
                  <a:pt x="4445397" y="291957"/>
                  <a:pt x="4457176" y="290274"/>
                </a:cubicBezTo>
                <a:cubicBezTo>
                  <a:pt x="4468956" y="288592"/>
                  <a:pt x="4481576" y="286909"/>
                  <a:pt x="4495039" y="285226"/>
                </a:cubicBezTo>
                <a:close/>
                <a:moveTo>
                  <a:pt x="8553973" y="88345"/>
                </a:moveTo>
                <a:cubicBezTo>
                  <a:pt x="8565753" y="90027"/>
                  <a:pt x="8584263" y="97600"/>
                  <a:pt x="8609504" y="111062"/>
                </a:cubicBezTo>
                <a:cubicBezTo>
                  <a:pt x="8621283" y="117793"/>
                  <a:pt x="8633483" y="124524"/>
                  <a:pt x="8646104" y="131255"/>
                </a:cubicBezTo>
                <a:cubicBezTo>
                  <a:pt x="8658725" y="137986"/>
                  <a:pt x="8671766" y="145558"/>
                  <a:pt x="8685228" y="153972"/>
                </a:cubicBezTo>
                <a:cubicBezTo>
                  <a:pt x="8698691" y="162385"/>
                  <a:pt x="8712994" y="171641"/>
                  <a:pt x="8728138" y="181737"/>
                </a:cubicBezTo>
                <a:cubicBezTo>
                  <a:pt x="8743282" y="191834"/>
                  <a:pt x="8758428" y="202771"/>
                  <a:pt x="8773572" y="214551"/>
                </a:cubicBezTo>
                <a:cubicBezTo>
                  <a:pt x="8788717" y="224647"/>
                  <a:pt x="8803021" y="234323"/>
                  <a:pt x="8816483" y="243578"/>
                </a:cubicBezTo>
                <a:cubicBezTo>
                  <a:pt x="8829945" y="252833"/>
                  <a:pt x="8842566" y="261668"/>
                  <a:pt x="8854344" y="270082"/>
                </a:cubicBezTo>
                <a:cubicBezTo>
                  <a:pt x="8866124" y="278495"/>
                  <a:pt x="8877061" y="286909"/>
                  <a:pt x="8887159" y="295323"/>
                </a:cubicBezTo>
                <a:cubicBezTo>
                  <a:pt x="8897254" y="303736"/>
                  <a:pt x="8906510" y="312150"/>
                  <a:pt x="8914923" y="320564"/>
                </a:cubicBezTo>
                <a:cubicBezTo>
                  <a:pt x="8931751" y="334026"/>
                  <a:pt x="8940165" y="343281"/>
                  <a:pt x="8940165" y="348329"/>
                </a:cubicBezTo>
                <a:cubicBezTo>
                  <a:pt x="8938482" y="356743"/>
                  <a:pt x="8930911" y="372729"/>
                  <a:pt x="8917447" y="396288"/>
                </a:cubicBezTo>
                <a:cubicBezTo>
                  <a:pt x="8910718" y="406384"/>
                  <a:pt x="8902303" y="416481"/>
                  <a:pt x="8892206" y="426577"/>
                </a:cubicBezTo>
                <a:cubicBezTo>
                  <a:pt x="8882110" y="436674"/>
                  <a:pt x="8872013" y="446770"/>
                  <a:pt x="8861917" y="456867"/>
                </a:cubicBezTo>
                <a:cubicBezTo>
                  <a:pt x="8841724" y="478743"/>
                  <a:pt x="8821531" y="496411"/>
                  <a:pt x="8801338" y="509873"/>
                </a:cubicBezTo>
                <a:cubicBezTo>
                  <a:pt x="8781145" y="523335"/>
                  <a:pt x="8763477" y="530066"/>
                  <a:pt x="8748331" y="530066"/>
                </a:cubicBezTo>
                <a:cubicBezTo>
                  <a:pt x="8741601" y="528384"/>
                  <a:pt x="8734448" y="526280"/>
                  <a:pt x="8726876" y="523756"/>
                </a:cubicBezTo>
                <a:cubicBezTo>
                  <a:pt x="8719304" y="521232"/>
                  <a:pt x="8709629" y="516604"/>
                  <a:pt x="8697849" y="509873"/>
                </a:cubicBezTo>
                <a:cubicBezTo>
                  <a:pt x="8687752" y="504825"/>
                  <a:pt x="8677656" y="498936"/>
                  <a:pt x="8667559" y="492204"/>
                </a:cubicBezTo>
                <a:cubicBezTo>
                  <a:pt x="8657463" y="485473"/>
                  <a:pt x="8647366" y="479584"/>
                  <a:pt x="8637270" y="474536"/>
                </a:cubicBezTo>
                <a:cubicBezTo>
                  <a:pt x="8623808" y="466122"/>
                  <a:pt x="8610346" y="458550"/>
                  <a:pt x="8596883" y="451819"/>
                </a:cubicBezTo>
                <a:cubicBezTo>
                  <a:pt x="8583422" y="445087"/>
                  <a:pt x="8569960" y="437515"/>
                  <a:pt x="8556497" y="429101"/>
                </a:cubicBezTo>
                <a:cubicBezTo>
                  <a:pt x="8543036" y="439198"/>
                  <a:pt x="8529153" y="448453"/>
                  <a:pt x="8514849" y="456867"/>
                </a:cubicBezTo>
                <a:cubicBezTo>
                  <a:pt x="8500547" y="465281"/>
                  <a:pt x="8486664" y="473694"/>
                  <a:pt x="8473201" y="482108"/>
                </a:cubicBezTo>
                <a:cubicBezTo>
                  <a:pt x="8463105" y="490522"/>
                  <a:pt x="8453008" y="497253"/>
                  <a:pt x="8442912" y="502301"/>
                </a:cubicBezTo>
                <a:cubicBezTo>
                  <a:pt x="8432815" y="507349"/>
                  <a:pt x="8421878" y="513239"/>
                  <a:pt x="8410098" y="519970"/>
                </a:cubicBezTo>
                <a:cubicBezTo>
                  <a:pt x="8389905" y="530066"/>
                  <a:pt x="8376443" y="535115"/>
                  <a:pt x="8369712" y="535115"/>
                </a:cubicBezTo>
                <a:cubicBezTo>
                  <a:pt x="8354567" y="535115"/>
                  <a:pt x="8335216" y="528384"/>
                  <a:pt x="8311658" y="514922"/>
                </a:cubicBezTo>
                <a:cubicBezTo>
                  <a:pt x="8301561" y="508191"/>
                  <a:pt x="8291464" y="500198"/>
                  <a:pt x="8281368" y="490942"/>
                </a:cubicBezTo>
                <a:cubicBezTo>
                  <a:pt x="8271271" y="481687"/>
                  <a:pt x="8261175" y="472853"/>
                  <a:pt x="8251078" y="464439"/>
                </a:cubicBezTo>
                <a:cubicBezTo>
                  <a:pt x="8230885" y="445929"/>
                  <a:pt x="8214058" y="426577"/>
                  <a:pt x="8200596" y="406384"/>
                </a:cubicBezTo>
                <a:cubicBezTo>
                  <a:pt x="8187134" y="386191"/>
                  <a:pt x="8180403" y="367681"/>
                  <a:pt x="8180403" y="350853"/>
                </a:cubicBezTo>
                <a:lnTo>
                  <a:pt x="8170306" y="348329"/>
                </a:lnTo>
                <a:cubicBezTo>
                  <a:pt x="8197230" y="328136"/>
                  <a:pt x="8222472" y="308785"/>
                  <a:pt x="8246030" y="290274"/>
                </a:cubicBezTo>
                <a:cubicBezTo>
                  <a:pt x="8269589" y="271764"/>
                  <a:pt x="8293988" y="254095"/>
                  <a:pt x="8319230" y="237268"/>
                </a:cubicBezTo>
                <a:cubicBezTo>
                  <a:pt x="8337740" y="222123"/>
                  <a:pt x="8357512" y="207399"/>
                  <a:pt x="8378547" y="193096"/>
                </a:cubicBezTo>
                <a:cubicBezTo>
                  <a:pt x="8399581" y="178792"/>
                  <a:pt x="8421878" y="164910"/>
                  <a:pt x="8445436" y="151448"/>
                </a:cubicBezTo>
                <a:cubicBezTo>
                  <a:pt x="8467312" y="137986"/>
                  <a:pt x="8487505" y="126206"/>
                  <a:pt x="8506015" y="116110"/>
                </a:cubicBezTo>
                <a:cubicBezTo>
                  <a:pt x="8524525" y="106013"/>
                  <a:pt x="8540512" y="96758"/>
                  <a:pt x="8553973" y="88345"/>
                </a:cubicBezTo>
                <a:close/>
                <a:moveTo>
                  <a:pt x="4007882" y="0"/>
                </a:moveTo>
                <a:cubicBezTo>
                  <a:pt x="4016297" y="0"/>
                  <a:pt x="4027655" y="421"/>
                  <a:pt x="4041958" y="1262"/>
                </a:cubicBezTo>
                <a:cubicBezTo>
                  <a:pt x="4056262" y="2104"/>
                  <a:pt x="4064254" y="2524"/>
                  <a:pt x="4065938" y="2524"/>
                </a:cubicBezTo>
                <a:cubicBezTo>
                  <a:pt x="4076033" y="12621"/>
                  <a:pt x="4084868" y="23138"/>
                  <a:pt x="4092441" y="34076"/>
                </a:cubicBezTo>
                <a:cubicBezTo>
                  <a:pt x="4100013" y="45014"/>
                  <a:pt x="4108006" y="55531"/>
                  <a:pt x="4116420" y="65627"/>
                </a:cubicBezTo>
                <a:cubicBezTo>
                  <a:pt x="4124834" y="79089"/>
                  <a:pt x="4131564" y="93814"/>
                  <a:pt x="4136613" y="109800"/>
                </a:cubicBezTo>
                <a:cubicBezTo>
                  <a:pt x="4141661" y="125786"/>
                  <a:pt x="4145867" y="140510"/>
                  <a:pt x="4149233" y="153972"/>
                </a:cubicBezTo>
                <a:cubicBezTo>
                  <a:pt x="4152599" y="164068"/>
                  <a:pt x="4156806" y="177530"/>
                  <a:pt x="4161854" y="194358"/>
                </a:cubicBezTo>
                <a:cubicBezTo>
                  <a:pt x="4166903" y="211185"/>
                  <a:pt x="4170268" y="226330"/>
                  <a:pt x="4171951" y="239792"/>
                </a:cubicBezTo>
                <a:cubicBezTo>
                  <a:pt x="4173633" y="251571"/>
                  <a:pt x="4173633" y="265033"/>
                  <a:pt x="4171951" y="280178"/>
                </a:cubicBezTo>
                <a:cubicBezTo>
                  <a:pt x="4170268" y="295323"/>
                  <a:pt x="4170268" y="307943"/>
                  <a:pt x="4171951" y="318040"/>
                </a:cubicBezTo>
                <a:cubicBezTo>
                  <a:pt x="4163537" y="328136"/>
                  <a:pt x="4151758" y="337392"/>
                  <a:pt x="4136613" y="345805"/>
                </a:cubicBezTo>
                <a:cubicBezTo>
                  <a:pt x="4121468" y="354219"/>
                  <a:pt x="4109689" y="361791"/>
                  <a:pt x="4101275" y="368522"/>
                </a:cubicBezTo>
                <a:cubicBezTo>
                  <a:pt x="4092861" y="373571"/>
                  <a:pt x="4085289" y="379881"/>
                  <a:pt x="4078558" y="387453"/>
                </a:cubicBezTo>
                <a:cubicBezTo>
                  <a:pt x="4071827" y="395026"/>
                  <a:pt x="4065938" y="400495"/>
                  <a:pt x="4060889" y="403860"/>
                </a:cubicBezTo>
                <a:cubicBezTo>
                  <a:pt x="4057523" y="407226"/>
                  <a:pt x="4054158" y="409750"/>
                  <a:pt x="4050793" y="411433"/>
                </a:cubicBezTo>
                <a:cubicBezTo>
                  <a:pt x="4044061" y="418164"/>
                  <a:pt x="4040696" y="422370"/>
                  <a:pt x="4040696" y="424053"/>
                </a:cubicBezTo>
                <a:lnTo>
                  <a:pt x="4040696" y="469487"/>
                </a:lnTo>
                <a:lnTo>
                  <a:pt x="4040696" y="484632"/>
                </a:lnTo>
                <a:cubicBezTo>
                  <a:pt x="4039013" y="496411"/>
                  <a:pt x="4037330" y="503142"/>
                  <a:pt x="4035648" y="504825"/>
                </a:cubicBezTo>
                <a:cubicBezTo>
                  <a:pt x="4030599" y="504825"/>
                  <a:pt x="4025551" y="505666"/>
                  <a:pt x="4020503" y="507349"/>
                </a:cubicBezTo>
                <a:cubicBezTo>
                  <a:pt x="4013772" y="507349"/>
                  <a:pt x="4003255" y="508611"/>
                  <a:pt x="3988951" y="511135"/>
                </a:cubicBezTo>
                <a:cubicBezTo>
                  <a:pt x="3974649" y="513660"/>
                  <a:pt x="3963290" y="514922"/>
                  <a:pt x="3954876" y="514922"/>
                </a:cubicBezTo>
                <a:cubicBezTo>
                  <a:pt x="3946462" y="514922"/>
                  <a:pt x="3939310" y="515342"/>
                  <a:pt x="3933420" y="516184"/>
                </a:cubicBezTo>
                <a:cubicBezTo>
                  <a:pt x="3927531" y="517025"/>
                  <a:pt x="3920379" y="517446"/>
                  <a:pt x="3911966" y="517446"/>
                </a:cubicBezTo>
                <a:lnTo>
                  <a:pt x="3866532" y="517446"/>
                </a:lnTo>
                <a:cubicBezTo>
                  <a:pt x="3858118" y="517446"/>
                  <a:pt x="3851807" y="517025"/>
                  <a:pt x="3847600" y="516184"/>
                </a:cubicBezTo>
                <a:cubicBezTo>
                  <a:pt x="3843394" y="515342"/>
                  <a:pt x="3839608" y="514922"/>
                  <a:pt x="3836242" y="514922"/>
                </a:cubicBezTo>
                <a:cubicBezTo>
                  <a:pt x="3824463" y="513239"/>
                  <a:pt x="3818573" y="510715"/>
                  <a:pt x="3818573" y="507349"/>
                </a:cubicBezTo>
                <a:cubicBezTo>
                  <a:pt x="3818573" y="503984"/>
                  <a:pt x="3818573" y="499777"/>
                  <a:pt x="3818573" y="494729"/>
                </a:cubicBezTo>
                <a:cubicBezTo>
                  <a:pt x="3818573" y="489680"/>
                  <a:pt x="3817731" y="482949"/>
                  <a:pt x="3816049" y="474536"/>
                </a:cubicBezTo>
                <a:cubicBezTo>
                  <a:pt x="3816049" y="466122"/>
                  <a:pt x="3816049" y="462336"/>
                  <a:pt x="3816049" y="463177"/>
                </a:cubicBezTo>
                <a:cubicBezTo>
                  <a:pt x="3816049" y="464018"/>
                  <a:pt x="3815207" y="460232"/>
                  <a:pt x="3813525" y="451819"/>
                </a:cubicBezTo>
                <a:lnTo>
                  <a:pt x="3813525" y="401336"/>
                </a:lnTo>
                <a:cubicBezTo>
                  <a:pt x="3813525" y="392922"/>
                  <a:pt x="3813525" y="385771"/>
                  <a:pt x="3813525" y="379881"/>
                </a:cubicBezTo>
                <a:cubicBezTo>
                  <a:pt x="3813525" y="373991"/>
                  <a:pt x="3814366" y="369364"/>
                  <a:pt x="3816049" y="365998"/>
                </a:cubicBezTo>
                <a:cubicBezTo>
                  <a:pt x="3816049" y="360950"/>
                  <a:pt x="3823622" y="355061"/>
                  <a:pt x="3838766" y="348329"/>
                </a:cubicBezTo>
                <a:cubicBezTo>
                  <a:pt x="3848863" y="336550"/>
                  <a:pt x="3863166" y="323929"/>
                  <a:pt x="3881676" y="310467"/>
                </a:cubicBezTo>
                <a:cubicBezTo>
                  <a:pt x="3890090" y="305419"/>
                  <a:pt x="3897663" y="299950"/>
                  <a:pt x="3904393" y="294061"/>
                </a:cubicBezTo>
                <a:cubicBezTo>
                  <a:pt x="3911124" y="288171"/>
                  <a:pt x="3917856" y="283544"/>
                  <a:pt x="3924586" y="280178"/>
                </a:cubicBezTo>
                <a:cubicBezTo>
                  <a:pt x="3929635" y="276813"/>
                  <a:pt x="3934683" y="274288"/>
                  <a:pt x="3939732" y="272606"/>
                </a:cubicBezTo>
                <a:cubicBezTo>
                  <a:pt x="3944780" y="270923"/>
                  <a:pt x="3948145" y="268399"/>
                  <a:pt x="3949828" y="265033"/>
                </a:cubicBezTo>
                <a:lnTo>
                  <a:pt x="3937207" y="232220"/>
                </a:lnTo>
                <a:cubicBezTo>
                  <a:pt x="3933841" y="232220"/>
                  <a:pt x="3923745" y="236427"/>
                  <a:pt x="3906917" y="244840"/>
                </a:cubicBezTo>
                <a:cubicBezTo>
                  <a:pt x="3898503" y="251571"/>
                  <a:pt x="3890932" y="257040"/>
                  <a:pt x="3884200" y="261247"/>
                </a:cubicBezTo>
                <a:cubicBezTo>
                  <a:pt x="3877469" y="265454"/>
                  <a:pt x="3869897" y="270923"/>
                  <a:pt x="3861483" y="277654"/>
                </a:cubicBezTo>
                <a:cubicBezTo>
                  <a:pt x="3844656" y="287750"/>
                  <a:pt x="3826987" y="298688"/>
                  <a:pt x="3808477" y="310467"/>
                </a:cubicBezTo>
                <a:cubicBezTo>
                  <a:pt x="3801746" y="317199"/>
                  <a:pt x="3795435" y="323088"/>
                  <a:pt x="3789546" y="328136"/>
                </a:cubicBezTo>
                <a:cubicBezTo>
                  <a:pt x="3783656" y="333185"/>
                  <a:pt x="3779029" y="338233"/>
                  <a:pt x="3775663" y="343281"/>
                </a:cubicBezTo>
                <a:lnTo>
                  <a:pt x="3773138" y="350853"/>
                </a:lnTo>
                <a:cubicBezTo>
                  <a:pt x="3769773" y="350853"/>
                  <a:pt x="3762200" y="345805"/>
                  <a:pt x="3750421" y="335709"/>
                </a:cubicBezTo>
                <a:cubicBezTo>
                  <a:pt x="3745373" y="328978"/>
                  <a:pt x="3739905" y="321405"/>
                  <a:pt x="3734015" y="312992"/>
                </a:cubicBezTo>
                <a:cubicBezTo>
                  <a:pt x="3728125" y="304578"/>
                  <a:pt x="3720973" y="296164"/>
                  <a:pt x="3712560" y="287750"/>
                </a:cubicBezTo>
                <a:cubicBezTo>
                  <a:pt x="3707512" y="279337"/>
                  <a:pt x="3702042" y="269240"/>
                  <a:pt x="3696153" y="257461"/>
                </a:cubicBezTo>
                <a:cubicBezTo>
                  <a:pt x="3690263" y="245682"/>
                  <a:pt x="3683953" y="233061"/>
                  <a:pt x="3677222" y="219599"/>
                </a:cubicBezTo>
                <a:cubicBezTo>
                  <a:pt x="3672173" y="206137"/>
                  <a:pt x="3668808" y="190151"/>
                  <a:pt x="3667125" y="171641"/>
                </a:cubicBezTo>
                <a:cubicBezTo>
                  <a:pt x="3665443" y="153130"/>
                  <a:pt x="3663759" y="137144"/>
                  <a:pt x="3662077" y="123682"/>
                </a:cubicBezTo>
                <a:cubicBezTo>
                  <a:pt x="3665443" y="116951"/>
                  <a:pt x="3670491" y="109379"/>
                  <a:pt x="3677222" y="100965"/>
                </a:cubicBezTo>
                <a:cubicBezTo>
                  <a:pt x="3683953" y="92551"/>
                  <a:pt x="3692367" y="85820"/>
                  <a:pt x="3702464" y="80772"/>
                </a:cubicBezTo>
                <a:cubicBezTo>
                  <a:pt x="3712560" y="72358"/>
                  <a:pt x="3723918" y="66048"/>
                  <a:pt x="3736539" y="61841"/>
                </a:cubicBezTo>
                <a:cubicBezTo>
                  <a:pt x="3749160" y="57634"/>
                  <a:pt x="3762200" y="52165"/>
                  <a:pt x="3775663" y="45434"/>
                </a:cubicBezTo>
                <a:cubicBezTo>
                  <a:pt x="3789125" y="42069"/>
                  <a:pt x="3802587" y="38283"/>
                  <a:pt x="3816049" y="34076"/>
                </a:cubicBezTo>
                <a:cubicBezTo>
                  <a:pt x="3829512" y="29869"/>
                  <a:pt x="3844656" y="26083"/>
                  <a:pt x="3861483" y="22717"/>
                </a:cubicBezTo>
                <a:cubicBezTo>
                  <a:pt x="3874945" y="17669"/>
                  <a:pt x="3888406" y="14304"/>
                  <a:pt x="3901869" y="12621"/>
                </a:cubicBezTo>
                <a:cubicBezTo>
                  <a:pt x="3915331" y="10938"/>
                  <a:pt x="3927952" y="8414"/>
                  <a:pt x="3939732" y="5048"/>
                </a:cubicBezTo>
                <a:cubicBezTo>
                  <a:pt x="3953193" y="3366"/>
                  <a:pt x="3965814" y="2104"/>
                  <a:pt x="3977593" y="1262"/>
                </a:cubicBezTo>
                <a:cubicBezTo>
                  <a:pt x="3989372" y="421"/>
                  <a:pt x="3999468" y="0"/>
                  <a:pt x="4007882" y="0"/>
                </a:cubicBezTo>
                <a:close/>
              </a:path>
            </a:pathLst>
          </a:custGeom>
          <a:solidFill>
            <a:schemeClr val="bg1"/>
          </a:solidFill>
          <a:ln w="76200">
            <a:solidFill>
              <a:srgbClr val="00B0F0"/>
            </a:solidFill>
          </a:ln>
          <a:effectLst>
            <a:glow rad="228600">
              <a:schemeClr val="accent5">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9900">
              <a:solidFill>
                <a:schemeClr val="bg1"/>
              </a:solidFill>
              <a:latin typeface="SVN-Dumpling" panose="02000000000000000000" pitchFamily="2" charset="0"/>
            </a:endParaRPr>
          </a:p>
        </p:txBody>
      </p:sp>
      <p:sp>
        <p:nvSpPr>
          <p:cNvPr id="4" name="TextBox 16">
            <a:extLst>
              <a:ext uri="{FF2B5EF4-FFF2-40B4-BE49-F238E27FC236}">
                <a16:creationId xmlns:a16="http://schemas.microsoft.com/office/drawing/2014/main" id="{AE4B5102-DFB2-3DCB-E1DA-2D35B3D4DE7C}"/>
              </a:ext>
            </a:extLst>
          </p:cNvPr>
          <p:cNvSpPr txBox="1">
            <a:spLocks noChangeAspect="1"/>
          </p:cNvSpPr>
          <p:nvPr/>
        </p:nvSpPr>
        <p:spPr>
          <a:xfrm>
            <a:off x="1860347" y="-5417870"/>
            <a:ext cx="14554200" cy="3062377"/>
          </a:xfrm>
          <a:prstGeom prst="rect">
            <a:avLst/>
          </a:prstGeom>
        </p:spPr>
        <p:txBody>
          <a:bodyPr wrap="square" lIns="0" tIns="0" rIns="0" bIns="0" rtlCol="0" anchor="t">
            <a:spAutoFit/>
          </a:bodyPr>
          <a:lstStyle/>
          <a:p>
            <a:pPr algn="ctr"/>
            <a:r>
              <a:rPr lang="vi-VN" sz="19900">
                <a:solidFill>
                  <a:srgbClr val="FE9F95"/>
                </a:solidFill>
                <a:latin typeface="SVN-Dumpling" panose="02000000000000000000" pitchFamily="2" charset="0"/>
              </a:rPr>
              <a:t>KHỞI ĐỘNG</a:t>
            </a:r>
          </a:p>
        </p:txBody>
      </p:sp>
      <p:sp>
        <p:nvSpPr>
          <p:cNvPr id="21" name="Hộp Văn bản 20">
            <a:extLst>
              <a:ext uri="{FF2B5EF4-FFF2-40B4-BE49-F238E27FC236}">
                <a16:creationId xmlns:a16="http://schemas.microsoft.com/office/drawing/2014/main" id="{48FCF3F7-29C9-DE8E-2587-0E9AF089950B}"/>
              </a:ext>
            </a:extLst>
          </p:cNvPr>
          <p:cNvSpPr txBox="1">
            <a:spLocks noChangeAspect="1"/>
          </p:cNvSpPr>
          <p:nvPr/>
        </p:nvSpPr>
        <p:spPr>
          <a:xfrm>
            <a:off x="3248061" y="3152261"/>
            <a:ext cx="11209494" cy="2694603"/>
          </a:xfrm>
          <a:custGeom>
            <a:avLst/>
            <a:gdLst/>
            <a:ahLst/>
            <a:cxnLst/>
            <a:rect l="l" t="t" r="r" b="b"/>
            <a:pathLst>
              <a:path w="11209494" h="2694603">
                <a:moveTo>
                  <a:pt x="2860604" y="2293696"/>
                </a:moveTo>
                <a:cubicBezTo>
                  <a:pt x="2852082" y="2321585"/>
                  <a:pt x="2845691" y="2349475"/>
                  <a:pt x="2841430" y="2377364"/>
                </a:cubicBezTo>
                <a:cubicBezTo>
                  <a:pt x="2837169" y="2405253"/>
                  <a:pt x="2835039" y="2431206"/>
                  <a:pt x="2835039" y="2455221"/>
                </a:cubicBezTo>
                <a:cubicBezTo>
                  <a:pt x="2835039" y="2487759"/>
                  <a:pt x="2839494" y="2514098"/>
                  <a:pt x="2848402" y="2534241"/>
                </a:cubicBezTo>
                <a:cubicBezTo>
                  <a:pt x="2857311" y="2554383"/>
                  <a:pt x="2872612" y="2564454"/>
                  <a:pt x="2894303" y="2564454"/>
                </a:cubicBezTo>
                <a:cubicBezTo>
                  <a:pt x="2907473" y="2564454"/>
                  <a:pt x="2918900" y="2559612"/>
                  <a:pt x="2928584" y="2549928"/>
                </a:cubicBezTo>
                <a:cubicBezTo>
                  <a:pt x="2938267" y="2540245"/>
                  <a:pt x="2946402" y="2527268"/>
                  <a:pt x="2952987" y="2510999"/>
                </a:cubicBezTo>
                <a:cubicBezTo>
                  <a:pt x="2959572" y="2494731"/>
                  <a:pt x="2964995" y="2476138"/>
                  <a:pt x="2969256" y="2455221"/>
                </a:cubicBezTo>
                <a:cubicBezTo>
                  <a:pt x="2973517" y="2434304"/>
                  <a:pt x="2976422" y="2413000"/>
                  <a:pt x="2977972" y="2391309"/>
                </a:cubicBezTo>
                <a:cubicBezTo>
                  <a:pt x="2940785" y="2386660"/>
                  <a:pt x="2913090" y="2375233"/>
                  <a:pt x="2894885" y="2357028"/>
                </a:cubicBezTo>
                <a:cubicBezTo>
                  <a:pt x="2876679" y="2338823"/>
                  <a:pt x="2865252" y="2317712"/>
                  <a:pt x="2860604" y="2293696"/>
                </a:cubicBezTo>
                <a:close/>
                <a:moveTo>
                  <a:pt x="1212779" y="2293696"/>
                </a:moveTo>
                <a:cubicBezTo>
                  <a:pt x="1204258" y="2321585"/>
                  <a:pt x="1197866" y="2349475"/>
                  <a:pt x="1193605" y="2377364"/>
                </a:cubicBezTo>
                <a:cubicBezTo>
                  <a:pt x="1189345" y="2405253"/>
                  <a:pt x="1187214" y="2431206"/>
                  <a:pt x="1187214" y="2455221"/>
                </a:cubicBezTo>
                <a:cubicBezTo>
                  <a:pt x="1187214" y="2487759"/>
                  <a:pt x="1191668" y="2514098"/>
                  <a:pt x="1200578" y="2534241"/>
                </a:cubicBezTo>
                <a:cubicBezTo>
                  <a:pt x="1209486" y="2554383"/>
                  <a:pt x="1224787" y="2564454"/>
                  <a:pt x="1246478" y="2564454"/>
                </a:cubicBezTo>
                <a:cubicBezTo>
                  <a:pt x="1259649" y="2564454"/>
                  <a:pt x="1271075" y="2559612"/>
                  <a:pt x="1280759" y="2549928"/>
                </a:cubicBezTo>
                <a:cubicBezTo>
                  <a:pt x="1290443" y="2540245"/>
                  <a:pt x="1298577" y="2527268"/>
                  <a:pt x="1305162" y="2510999"/>
                </a:cubicBezTo>
                <a:cubicBezTo>
                  <a:pt x="1311747" y="2494731"/>
                  <a:pt x="1317170" y="2476138"/>
                  <a:pt x="1321430" y="2455221"/>
                </a:cubicBezTo>
                <a:cubicBezTo>
                  <a:pt x="1325691" y="2434304"/>
                  <a:pt x="1328596" y="2413000"/>
                  <a:pt x="1330146" y="2391309"/>
                </a:cubicBezTo>
                <a:cubicBezTo>
                  <a:pt x="1292961" y="2386660"/>
                  <a:pt x="1265265" y="2375233"/>
                  <a:pt x="1247059" y="2357028"/>
                </a:cubicBezTo>
                <a:cubicBezTo>
                  <a:pt x="1228855" y="2338823"/>
                  <a:pt x="1217427" y="2317712"/>
                  <a:pt x="1212779" y="2293696"/>
                </a:cubicBezTo>
                <a:close/>
                <a:moveTo>
                  <a:pt x="8945707" y="2227459"/>
                </a:moveTo>
                <a:cubicBezTo>
                  <a:pt x="8929438" y="2227459"/>
                  <a:pt x="8912008" y="2232108"/>
                  <a:pt x="8893415" y="2241404"/>
                </a:cubicBezTo>
                <a:lnTo>
                  <a:pt x="8893415" y="2270455"/>
                </a:lnTo>
                <a:cubicBezTo>
                  <a:pt x="8893415" y="2318487"/>
                  <a:pt x="8894383" y="2364388"/>
                  <a:pt x="8896319" y="2408158"/>
                </a:cubicBezTo>
                <a:cubicBezTo>
                  <a:pt x="8898256" y="2451929"/>
                  <a:pt x="8902323" y="2492407"/>
                  <a:pt x="8908521" y="2529593"/>
                </a:cubicBezTo>
                <a:cubicBezTo>
                  <a:pt x="8929438" y="2524944"/>
                  <a:pt x="8947644" y="2516422"/>
                  <a:pt x="8963138" y="2504027"/>
                </a:cubicBezTo>
                <a:cubicBezTo>
                  <a:pt x="8978632" y="2491632"/>
                  <a:pt x="8991608" y="2477300"/>
                  <a:pt x="9002066" y="2461031"/>
                </a:cubicBezTo>
                <a:cubicBezTo>
                  <a:pt x="9012525" y="2444763"/>
                  <a:pt x="9020272" y="2426945"/>
                  <a:pt x="9025308" y="2407577"/>
                </a:cubicBezTo>
                <a:cubicBezTo>
                  <a:pt x="9030342" y="2388210"/>
                  <a:pt x="9032861" y="2369229"/>
                  <a:pt x="9032861" y="2350637"/>
                </a:cubicBezTo>
                <a:cubicBezTo>
                  <a:pt x="9032861" y="2318099"/>
                  <a:pt x="9025501" y="2289435"/>
                  <a:pt x="9010782" y="2264645"/>
                </a:cubicBezTo>
                <a:cubicBezTo>
                  <a:pt x="8996062" y="2239855"/>
                  <a:pt x="8974371" y="2227459"/>
                  <a:pt x="8945707" y="2227459"/>
                </a:cubicBezTo>
                <a:close/>
                <a:moveTo>
                  <a:pt x="9999972" y="2215839"/>
                </a:moveTo>
                <a:cubicBezTo>
                  <a:pt x="9984478" y="2229784"/>
                  <a:pt x="9970534" y="2248570"/>
                  <a:pt x="9958138" y="2272198"/>
                </a:cubicBezTo>
                <a:cubicBezTo>
                  <a:pt x="9945743" y="2295827"/>
                  <a:pt x="9935285" y="2320617"/>
                  <a:pt x="9926763" y="2346569"/>
                </a:cubicBezTo>
                <a:cubicBezTo>
                  <a:pt x="9918242" y="2372522"/>
                  <a:pt x="9911850" y="2398474"/>
                  <a:pt x="9907589" y="2424427"/>
                </a:cubicBezTo>
                <a:cubicBezTo>
                  <a:pt x="9903329" y="2450379"/>
                  <a:pt x="9901197" y="2472652"/>
                  <a:pt x="9901197" y="2491245"/>
                </a:cubicBezTo>
                <a:cubicBezTo>
                  <a:pt x="9901197" y="2505964"/>
                  <a:pt x="9902554" y="2517778"/>
                  <a:pt x="9905265" y="2526687"/>
                </a:cubicBezTo>
                <a:cubicBezTo>
                  <a:pt x="9907976" y="2535596"/>
                  <a:pt x="9912432" y="2540051"/>
                  <a:pt x="9918629" y="2540051"/>
                </a:cubicBezTo>
                <a:cubicBezTo>
                  <a:pt x="9926376" y="2540051"/>
                  <a:pt x="9935866" y="2535403"/>
                  <a:pt x="9947099" y="2526106"/>
                </a:cubicBezTo>
                <a:cubicBezTo>
                  <a:pt x="9958332" y="2516810"/>
                  <a:pt x="9969372" y="2503059"/>
                  <a:pt x="9980217" y="2484853"/>
                </a:cubicBezTo>
                <a:cubicBezTo>
                  <a:pt x="9991063" y="2466648"/>
                  <a:pt x="10000360" y="2444569"/>
                  <a:pt x="10008106" y="2418617"/>
                </a:cubicBezTo>
                <a:cubicBezTo>
                  <a:pt x="10015854" y="2392664"/>
                  <a:pt x="10019727" y="2363032"/>
                  <a:pt x="10019727" y="2329720"/>
                </a:cubicBezTo>
                <a:cubicBezTo>
                  <a:pt x="10019727" y="2314226"/>
                  <a:pt x="10018565" y="2297957"/>
                  <a:pt x="10016240" y="2280914"/>
                </a:cubicBezTo>
                <a:cubicBezTo>
                  <a:pt x="10013142" y="2259997"/>
                  <a:pt x="10007720" y="2238305"/>
                  <a:pt x="9999972" y="2215839"/>
                </a:cubicBezTo>
                <a:close/>
                <a:moveTo>
                  <a:pt x="7218672" y="2215839"/>
                </a:moveTo>
                <a:cubicBezTo>
                  <a:pt x="7203178" y="2229784"/>
                  <a:pt x="7189233" y="2248570"/>
                  <a:pt x="7176838" y="2272198"/>
                </a:cubicBezTo>
                <a:cubicBezTo>
                  <a:pt x="7164443" y="2295827"/>
                  <a:pt x="7153985" y="2320617"/>
                  <a:pt x="7145463" y="2346569"/>
                </a:cubicBezTo>
                <a:cubicBezTo>
                  <a:pt x="7136941" y="2372522"/>
                  <a:pt x="7130549" y="2398474"/>
                  <a:pt x="7126289" y="2424427"/>
                </a:cubicBezTo>
                <a:cubicBezTo>
                  <a:pt x="7122028" y="2450379"/>
                  <a:pt x="7119898" y="2472652"/>
                  <a:pt x="7119898" y="2491245"/>
                </a:cubicBezTo>
                <a:cubicBezTo>
                  <a:pt x="7119898" y="2505964"/>
                  <a:pt x="7121253" y="2517778"/>
                  <a:pt x="7123965" y="2526687"/>
                </a:cubicBezTo>
                <a:cubicBezTo>
                  <a:pt x="7126677" y="2535596"/>
                  <a:pt x="7131131" y="2540051"/>
                  <a:pt x="7137329" y="2540051"/>
                </a:cubicBezTo>
                <a:cubicBezTo>
                  <a:pt x="7145075" y="2540051"/>
                  <a:pt x="7154566" y="2535403"/>
                  <a:pt x="7165799" y="2526106"/>
                </a:cubicBezTo>
                <a:cubicBezTo>
                  <a:pt x="7177032" y="2516810"/>
                  <a:pt x="7188071" y="2503059"/>
                  <a:pt x="7198918" y="2484853"/>
                </a:cubicBezTo>
                <a:cubicBezTo>
                  <a:pt x="7209763" y="2466648"/>
                  <a:pt x="7219059" y="2444569"/>
                  <a:pt x="7226807" y="2418617"/>
                </a:cubicBezTo>
                <a:cubicBezTo>
                  <a:pt x="7234553" y="2392664"/>
                  <a:pt x="7238427" y="2363032"/>
                  <a:pt x="7238427" y="2329720"/>
                </a:cubicBezTo>
                <a:cubicBezTo>
                  <a:pt x="7238427" y="2291760"/>
                  <a:pt x="7231842" y="2253799"/>
                  <a:pt x="7218672" y="2215839"/>
                </a:cubicBezTo>
                <a:close/>
                <a:moveTo>
                  <a:pt x="2948920" y="2198408"/>
                </a:moveTo>
                <a:cubicBezTo>
                  <a:pt x="2945046" y="2198408"/>
                  <a:pt x="2941754" y="2201313"/>
                  <a:pt x="2939043" y="2207124"/>
                </a:cubicBezTo>
                <a:cubicBezTo>
                  <a:pt x="2936331" y="2212934"/>
                  <a:pt x="2934976" y="2220100"/>
                  <a:pt x="2934976" y="2228621"/>
                </a:cubicBezTo>
                <a:cubicBezTo>
                  <a:pt x="2934976" y="2240242"/>
                  <a:pt x="2938075" y="2252831"/>
                  <a:pt x="2944272" y="2266388"/>
                </a:cubicBezTo>
                <a:cubicBezTo>
                  <a:pt x="2950469" y="2279945"/>
                  <a:pt x="2962090" y="2290985"/>
                  <a:pt x="2979133" y="2299507"/>
                </a:cubicBezTo>
                <a:cubicBezTo>
                  <a:pt x="2977584" y="2270843"/>
                  <a:pt x="2974291" y="2246827"/>
                  <a:pt x="2969256" y="2227459"/>
                </a:cubicBezTo>
                <a:cubicBezTo>
                  <a:pt x="2964221" y="2208092"/>
                  <a:pt x="2957441" y="2198408"/>
                  <a:pt x="2948920" y="2198408"/>
                </a:cubicBezTo>
                <a:close/>
                <a:moveTo>
                  <a:pt x="1301095" y="2198408"/>
                </a:moveTo>
                <a:cubicBezTo>
                  <a:pt x="1297221" y="2198408"/>
                  <a:pt x="1293929" y="2201313"/>
                  <a:pt x="1291217" y="2207124"/>
                </a:cubicBezTo>
                <a:cubicBezTo>
                  <a:pt x="1288506" y="2212934"/>
                  <a:pt x="1287150" y="2220100"/>
                  <a:pt x="1287150" y="2228621"/>
                </a:cubicBezTo>
                <a:cubicBezTo>
                  <a:pt x="1287150" y="2240242"/>
                  <a:pt x="1290249" y="2252831"/>
                  <a:pt x="1296446" y="2266388"/>
                </a:cubicBezTo>
                <a:cubicBezTo>
                  <a:pt x="1302644" y="2279945"/>
                  <a:pt x="1314264" y="2290985"/>
                  <a:pt x="1331308" y="2299507"/>
                </a:cubicBezTo>
                <a:cubicBezTo>
                  <a:pt x="1329758" y="2270843"/>
                  <a:pt x="1326466" y="2246827"/>
                  <a:pt x="1321430" y="2227459"/>
                </a:cubicBezTo>
                <a:cubicBezTo>
                  <a:pt x="1316395" y="2208092"/>
                  <a:pt x="1309616" y="2198408"/>
                  <a:pt x="1301095" y="2198408"/>
                </a:cubicBezTo>
                <a:close/>
                <a:moveTo>
                  <a:pt x="4691385" y="2167033"/>
                </a:moveTo>
                <a:cubicBezTo>
                  <a:pt x="4668144" y="2167033"/>
                  <a:pt x="4642385" y="2168776"/>
                  <a:pt x="4614109" y="2172262"/>
                </a:cubicBezTo>
                <a:cubicBezTo>
                  <a:pt x="4585833" y="2175748"/>
                  <a:pt x="4554264" y="2181752"/>
                  <a:pt x="4519402" y="2190274"/>
                </a:cubicBezTo>
                <a:cubicBezTo>
                  <a:pt x="4516303" y="2229784"/>
                  <a:pt x="4513011" y="2268519"/>
                  <a:pt x="4509524" y="2306479"/>
                </a:cubicBezTo>
                <a:cubicBezTo>
                  <a:pt x="4506038" y="2344439"/>
                  <a:pt x="4504295" y="2380850"/>
                  <a:pt x="4504295" y="2415711"/>
                </a:cubicBezTo>
                <a:cubicBezTo>
                  <a:pt x="4504295" y="2440502"/>
                  <a:pt x="4505457" y="2464130"/>
                  <a:pt x="4507781" y="2486597"/>
                </a:cubicBezTo>
                <a:cubicBezTo>
                  <a:pt x="4561236" y="2468779"/>
                  <a:pt x="4608492" y="2449411"/>
                  <a:pt x="4649551" y="2428494"/>
                </a:cubicBezTo>
                <a:cubicBezTo>
                  <a:pt x="4690610" y="2407577"/>
                  <a:pt x="4724891" y="2386467"/>
                  <a:pt x="4752393" y="2365162"/>
                </a:cubicBezTo>
                <a:cubicBezTo>
                  <a:pt x="4779894" y="2343858"/>
                  <a:pt x="4800618" y="2322554"/>
                  <a:pt x="4814563" y="2301250"/>
                </a:cubicBezTo>
                <a:cubicBezTo>
                  <a:pt x="4828507" y="2279945"/>
                  <a:pt x="4835479" y="2260771"/>
                  <a:pt x="4835479" y="2243728"/>
                </a:cubicBezTo>
                <a:cubicBezTo>
                  <a:pt x="4835479" y="2221262"/>
                  <a:pt x="4823665" y="2202863"/>
                  <a:pt x="4800037" y="2188531"/>
                </a:cubicBezTo>
                <a:cubicBezTo>
                  <a:pt x="4776409" y="2174199"/>
                  <a:pt x="4740191" y="2167033"/>
                  <a:pt x="4691385" y="2167033"/>
                </a:cubicBezTo>
                <a:close/>
                <a:moveTo>
                  <a:pt x="9390562" y="2129847"/>
                </a:moveTo>
                <a:cubicBezTo>
                  <a:pt x="9411480" y="2129847"/>
                  <a:pt x="9425811" y="2135658"/>
                  <a:pt x="9433558" y="2147278"/>
                </a:cubicBezTo>
                <a:cubicBezTo>
                  <a:pt x="9441306" y="2158898"/>
                  <a:pt x="9445179" y="2174780"/>
                  <a:pt x="9445179" y="2194922"/>
                </a:cubicBezTo>
                <a:cubicBezTo>
                  <a:pt x="9445179" y="2210416"/>
                  <a:pt x="9443436" y="2228040"/>
                  <a:pt x="9439950" y="2247795"/>
                </a:cubicBezTo>
                <a:cubicBezTo>
                  <a:pt x="9436463" y="2267550"/>
                  <a:pt x="9432590" y="2288080"/>
                  <a:pt x="9428329" y="2309384"/>
                </a:cubicBezTo>
                <a:cubicBezTo>
                  <a:pt x="9424068" y="2330688"/>
                  <a:pt x="9420194" y="2352380"/>
                  <a:pt x="9416708" y="2374459"/>
                </a:cubicBezTo>
                <a:cubicBezTo>
                  <a:pt x="9413222" y="2396538"/>
                  <a:pt x="9411480" y="2418036"/>
                  <a:pt x="9411480" y="2438952"/>
                </a:cubicBezTo>
                <a:cubicBezTo>
                  <a:pt x="9411480" y="2473039"/>
                  <a:pt x="9416128" y="2506739"/>
                  <a:pt x="9425424" y="2540051"/>
                </a:cubicBezTo>
                <a:cubicBezTo>
                  <a:pt x="9434720" y="2573363"/>
                  <a:pt x="9452926" y="2606288"/>
                  <a:pt x="9480040" y="2638825"/>
                </a:cubicBezTo>
                <a:cubicBezTo>
                  <a:pt x="9466096" y="2643473"/>
                  <a:pt x="9450214" y="2648122"/>
                  <a:pt x="9432396" y="2652770"/>
                </a:cubicBezTo>
                <a:cubicBezTo>
                  <a:pt x="9416902" y="2655869"/>
                  <a:pt x="9398697" y="2658774"/>
                  <a:pt x="9377780" y="2661485"/>
                </a:cubicBezTo>
                <a:cubicBezTo>
                  <a:pt x="9356863" y="2664197"/>
                  <a:pt x="9334010" y="2665552"/>
                  <a:pt x="9309220" y="2665552"/>
                </a:cubicBezTo>
                <a:cubicBezTo>
                  <a:pt x="9288302" y="2665552"/>
                  <a:pt x="9274164" y="2657224"/>
                  <a:pt x="9266805" y="2640568"/>
                </a:cubicBezTo>
                <a:cubicBezTo>
                  <a:pt x="9259445" y="2623912"/>
                  <a:pt x="9255765" y="2602027"/>
                  <a:pt x="9255765" y="2574912"/>
                </a:cubicBezTo>
                <a:cubicBezTo>
                  <a:pt x="9255765" y="2540051"/>
                  <a:pt x="9258863" y="2499379"/>
                  <a:pt x="9265061" y="2452897"/>
                </a:cubicBezTo>
                <a:cubicBezTo>
                  <a:pt x="9271259" y="2406415"/>
                  <a:pt x="9274358" y="2359158"/>
                  <a:pt x="9274358" y="2311127"/>
                </a:cubicBezTo>
                <a:cubicBezTo>
                  <a:pt x="9274358" y="2285562"/>
                  <a:pt x="9272809" y="2260384"/>
                  <a:pt x="9269709" y="2235594"/>
                </a:cubicBezTo>
                <a:cubicBezTo>
                  <a:pt x="9266611" y="2210803"/>
                  <a:pt x="9260800" y="2187175"/>
                  <a:pt x="9252279" y="2164709"/>
                </a:cubicBezTo>
                <a:cubicBezTo>
                  <a:pt x="9268548" y="2158511"/>
                  <a:pt x="9284816" y="2152701"/>
                  <a:pt x="9301085" y="2147278"/>
                </a:cubicBezTo>
                <a:cubicBezTo>
                  <a:pt x="9314255" y="2142630"/>
                  <a:pt x="9328974" y="2138563"/>
                  <a:pt x="9345243" y="2135077"/>
                </a:cubicBezTo>
                <a:cubicBezTo>
                  <a:pt x="9361512" y="2131590"/>
                  <a:pt x="9376618" y="2129847"/>
                  <a:pt x="9390562" y="2129847"/>
                </a:cubicBezTo>
                <a:close/>
                <a:moveTo>
                  <a:pt x="3342188" y="2129847"/>
                </a:moveTo>
                <a:cubicBezTo>
                  <a:pt x="3363105" y="2129847"/>
                  <a:pt x="3377437" y="2135657"/>
                  <a:pt x="3385184" y="2147278"/>
                </a:cubicBezTo>
                <a:cubicBezTo>
                  <a:pt x="3392931" y="2158898"/>
                  <a:pt x="3396805" y="2174780"/>
                  <a:pt x="3396805" y="2194922"/>
                </a:cubicBezTo>
                <a:cubicBezTo>
                  <a:pt x="3396805" y="2210416"/>
                  <a:pt x="3395061" y="2228040"/>
                  <a:pt x="3391576" y="2247795"/>
                </a:cubicBezTo>
                <a:cubicBezTo>
                  <a:pt x="3388089" y="2267550"/>
                  <a:pt x="3384215" y="2288080"/>
                  <a:pt x="3379955" y="2309384"/>
                </a:cubicBezTo>
                <a:cubicBezTo>
                  <a:pt x="3375694" y="2330688"/>
                  <a:pt x="3371820" y="2352380"/>
                  <a:pt x="3368334" y="2374459"/>
                </a:cubicBezTo>
                <a:cubicBezTo>
                  <a:pt x="3364849" y="2396538"/>
                  <a:pt x="3363105" y="2418036"/>
                  <a:pt x="3363105" y="2438952"/>
                </a:cubicBezTo>
                <a:cubicBezTo>
                  <a:pt x="3363105" y="2473039"/>
                  <a:pt x="3367753" y="2506739"/>
                  <a:pt x="3377049" y="2540051"/>
                </a:cubicBezTo>
                <a:cubicBezTo>
                  <a:pt x="3386346" y="2573363"/>
                  <a:pt x="3404552" y="2606288"/>
                  <a:pt x="3431666" y="2638825"/>
                </a:cubicBezTo>
                <a:cubicBezTo>
                  <a:pt x="3417721" y="2643473"/>
                  <a:pt x="3401840" y="2648122"/>
                  <a:pt x="3384022" y="2652770"/>
                </a:cubicBezTo>
                <a:cubicBezTo>
                  <a:pt x="3368528" y="2655869"/>
                  <a:pt x="3350322" y="2658774"/>
                  <a:pt x="3329405" y="2661485"/>
                </a:cubicBezTo>
                <a:cubicBezTo>
                  <a:pt x="3308489" y="2664197"/>
                  <a:pt x="3285635" y="2665552"/>
                  <a:pt x="3260845" y="2665552"/>
                </a:cubicBezTo>
                <a:cubicBezTo>
                  <a:pt x="3239927" y="2665552"/>
                  <a:pt x="3225790" y="2657224"/>
                  <a:pt x="3218430" y="2640568"/>
                </a:cubicBezTo>
                <a:cubicBezTo>
                  <a:pt x="3211070" y="2623912"/>
                  <a:pt x="3207391" y="2602027"/>
                  <a:pt x="3207391" y="2574912"/>
                </a:cubicBezTo>
                <a:cubicBezTo>
                  <a:pt x="3207391" y="2540051"/>
                  <a:pt x="3210489" y="2499379"/>
                  <a:pt x="3216687" y="2452897"/>
                </a:cubicBezTo>
                <a:cubicBezTo>
                  <a:pt x="3222884" y="2406415"/>
                  <a:pt x="3225983" y="2359158"/>
                  <a:pt x="3225983" y="2311127"/>
                </a:cubicBezTo>
                <a:cubicBezTo>
                  <a:pt x="3225983" y="2285562"/>
                  <a:pt x="3224434" y="2260384"/>
                  <a:pt x="3221335" y="2235594"/>
                </a:cubicBezTo>
                <a:cubicBezTo>
                  <a:pt x="3218236" y="2210803"/>
                  <a:pt x="3212426" y="2187175"/>
                  <a:pt x="3203904" y="2164709"/>
                </a:cubicBezTo>
                <a:cubicBezTo>
                  <a:pt x="3220173" y="2158511"/>
                  <a:pt x="3236441" y="2152701"/>
                  <a:pt x="3252710" y="2147278"/>
                </a:cubicBezTo>
                <a:cubicBezTo>
                  <a:pt x="3265880" y="2142630"/>
                  <a:pt x="3280599" y="2138563"/>
                  <a:pt x="3296868" y="2135077"/>
                </a:cubicBezTo>
                <a:cubicBezTo>
                  <a:pt x="3313137" y="2131590"/>
                  <a:pt x="3328243" y="2129847"/>
                  <a:pt x="3342188" y="2129847"/>
                </a:cubicBezTo>
                <a:close/>
                <a:moveTo>
                  <a:pt x="904074" y="2103120"/>
                </a:moveTo>
                <a:cubicBezTo>
                  <a:pt x="921893" y="2103120"/>
                  <a:pt x="938355" y="2106994"/>
                  <a:pt x="953461" y="2114741"/>
                </a:cubicBezTo>
                <a:cubicBezTo>
                  <a:pt x="968567" y="2122488"/>
                  <a:pt x="981350" y="2132559"/>
                  <a:pt x="991808" y="2144954"/>
                </a:cubicBezTo>
                <a:cubicBezTo>
                  <a:pt x="1002267" y="2157349"/>
                  <a:pt x="1010402" y="2171294"/>
                  <a:pt x="1016211" y="2186788"/>
                </a:cubicBezTo>
                <a:cubicBezTo>
                  <a:pt x="1022022" y="2202282"/>
                  <a:pt x="1024927" y="2218163"/>
                  <a:pt x="1024927" y="2234432"/>
                </a:cubicBezTo>
                <a:cubicBezTo>
                  <a:pt x="1024927" y="2250700"/>
                  <a:pt x="1021828" y="2266582"/>
                  <a:pt x="1015631" y="2282076"/>
                </a:cubicBezTo>
                <a:cubicBezTo>
                  <a:pt x="1009433" y="2297570"/>
                  <a:pt x="999555" y="2311514"/>
                  <a:pt x="985998" y="2323909"/>
                </a:cubicBezTo>
                <a:cubicBezTo>
                  <a:pt x="972441" y="2336305"/>
                  <a:pt x="954816" y="2346569"/>
                  <a:pt x="933125" y="2354704"/>
                </a:cubicBezTo>
                <a:cubicBezTo>
                  <a:pt x="911434" y="2362838"/>
                  <a:pt x="885095" y="2367293"/>
                  <a:pt x="854106" y="2368068"/>
                </a:cubicBezTo>
                <a:cubicBezTo>
                  <a:pt x="855656" y="2363419"/>
                  <a:pt x="857399" y="2354123"/>
                  <a:pt x="859336" y="2340178"/>
                </a:cubicBezTo>
                <a:cubicBezTo>
                  <a:pt x="861272" y="2326234"/>
                  <a:pt x="862241" y="2311514"/>
                  <a:pt x="862241" y="2296020"/>
                </a:cubicBezTo>
                <a:cubicBezTo>
                  <a:pt x="862241" y="2278202"/>
                  <a:pt x="859916" y="2262127"/>
                  <a:pt x="855268" y="2247795"/>
                </a:cubicBezTo>
                <a:cubicBezTo>
                  <a:pt x="850620" y="2233463"/>
                  <a:pt x="841323" y="2225910"/>
                  <a:pt x="827379" y="2225135"/>
                </a:cubicBezTo>
                <a:cubicBezTo>
                  <a:pt x="816534" y="2225910"/>
                  <a:pt x="807237" y="2229784"/>
                  <a:pt x="799490" y="2236756"/>
                </a:cubicBezTo>
                <a:cubicBezTo>
                  <a:pt x="797166" y="2290210"/>
                  <a:pt x="793680" y="2339016"/>
                  <a:pt x="789032" y="2383174"/>
                </a:cubicBezTo>
                <a:cubicBezTo>
                  <a:pt x="784384" y="2427332"/>
                  <a:pt x="782059" y="2469553"/>
                  <a:pt x="782059" y="2509838"/>
                </a:cubicBezTo>
                <a:cubicBezTo>
                  <a:pt x="782059" y="2541600"/>
                  <a:pt x="784577" y="2569683"/>
                  <a:pt x="789612" y="2594086"/>
                </a:cubicBezTo>
                <a:cubicBezTo>
                  <a:pt x="794648" y="2618489"/>
                  <a:pt x="803751" y="2638438"/>
                  <a:pt x="816921" y="2653932"/>
                </a:cubicBezTo>
                <a:cubicBezTo>
                  <a:pt x="801426" y="2657031"/>
                  <a:pt x="785738" y="2659742"/>
                  <a:pt x="769858" y="2662066"/>
                </a:cubicBezTo>
                <a:cubicBezTo>
                  <a:pt x="753976" y="2664390"/>
                  <a:pt x="738288" y="2665552"/>
                  <a:pt x="722794" y="2665552"/>
                </a:cubicBezTo>
                <a:cubicBezTo>
                  <a:pt x="708075" y="2665552"/>
                  <a:pt x="694324" y="2664003"/>
                  <a:pt x="681542" y="2660904"/>
                </a:cubicBezTo>
                <a:cubicBezTo>
                  <a:pt x="668760" y="2657805"/>
                  <a:pt x="657526" y="2652189"/>
                  <a:pt x="647842" y="2644054"/>
                </a:cubicBezTo>
                <a:cubicBezTo>
                  <a:pt x="638159" y="2635920"/>
                  <a:pt x="630411" y="2625074"/>
                  <a:pt x="624602" y="2611517"/>
                </a:cubicBezTo>
                <a:cubicBezTo>
                  <a:pt x="618792" y="2597960"/>
                  <a:pt x="615886" y="2580335"/>
                  <a:pt x="615886" y="2558644"/>
                </a:cubicBezTo>
                <a:cubicBezTo>
                  <a:pt x="615886" y="2532304"/>
                  <a:pt x="617435" y="2501316"/>
                  <a:pt x="620534" y="2465680"/>
                </a:cubicBezTo>
                <a:cubicBezTo>
                  <a:pt x="623633" y="2430043"/>
                  <a:pt x="625183" y="2390146"/>
                  <a:pt x="625183" y="2345989"/>
                </a:cubicBezTo>
                <a:cubicBezTo>
                  <a:pt x="625183" y="2312676"/>
                  <a:pt x="622858" y="2282850"/>
                  <a:pt x="618210" y="2256511"/>
                </a:cubicBezTo>
                <a:cubicBezTo>
                  <a:pt x="613562" y="2230171"/>
                  <a:pt x="604653" y="2201120"/>
                  <a:pt x="591482" y="2169357"/>
                </a:cubicBezTo>
                <a:cubicBezTo>
                  <a:pt x="609301" y="2160060"/>
                  <a:pt x="627119" y="2151539"/>
                  <a:pt x="644937" y="2143792"/>
                </a:cubicBezTo>
                <a:cubicBezTo>
                  <a:pt x="660431" y="2137594"/>
                  <a:pt x="676893" y="2131978"/>
                  <a:pt x="694324" y="2126942"/>
                </a:cubicBezTo>
                <a:cubicBezTo>
                  <a:pt x="711755" y="2121907"/>
                  <a:pt x="728217" y="2119389"/>
                  <a:pt x="743712" y="2119389"/>
                </a:cubicBezTo>
                <a:cubicBezTo>
                  <a:pt x="759980" y="2119389"/>
                  <a:pt x="773537" y="2123262"/>
                  <a:pt x="784384" y="2131009"/>
                </a:cubicBezTo>
                <a:cubicBezTo>
                  <a:pt x="795228" y="2138756"/>
                  <a:pt x="800652" y="2153088"/>
                  <a:pt x="800652" y="2174005"/>
                </a:cubicBezTo>
                <a:lnTo>
                  <a:pt x="800652" y="2191436"/>
                </a:lnTo>
                <a:cubicBezTo>
                  <a:pt x="813822" y="2168195"/>
                  <a:pt x="829122" y="2148053"/>
                  <a:pt x="846553" y="2131009"/>
                </a:cubicBezTo>
                <a:cubicBezTo>
                  <a:pt x="863984" y="2113966"/>
                  <a:pt x="883157" y="2104670"/>
                  <a:pt x="904074" y="2103120"/>
                </a:cubicBezTo>
                <a:close/>
                <a:moveTo>
                  <a:pt x="1308067" y="2096148"/>
                </a:moveTo>
                <a:cubicBezTo>
                  <a:pt x="1335182" y="2096148"/>
                  <a:pt x="1359003" y="2101183"/>
                  <a:pt x="1379533" y="2111254"/>
                </a:cubicBezTo>
                <a:cubicBezTo>
                  <a:pt x="1400062" y="2121326"/>
                  <a:pt x="1417493" y="2135077"/>
                  <a:pt x="1431825" y="2152507"/>
                </a:cubicBezTo>
                <a:cubicBezTo>
                  <a:pt x="1446157" y="2169938"/>
                  <a:pt x="1457584" y="2190467"/>
                  <a:pt x="1466106" y="2214096"/>
                </a:cubicBezTo>
                <a:cubicBezTo>
                  <a:pt x="1474628" y="2237724"/>
                  <a:pt x="1480050" y="2262708"/>
                  <a:pt x="1482374" y="2289048"/>
                </a:cubicBezTo>
                <a:cubicBezTo>
                  <a:pt x="1490122" y="2286724"/>
                  <a:pt x="1497675" y="2283819"/>
                  <a:pt x="1505035" y="2280333"/>
                </a:cubicBezTo>
                <a:cubicBezTo>
                  <a:pt x="1512394" y="2276847"/>
                  <a:pt x="1520335" y="2273167"/>
                  <a:pt x="1528856" y="2269293"/>
                </a:cubicBezTo>
                <a:cubicBezTo>
                  <a:pt x="1531180" y="2272392"/>
                  <a:pt x="1532343" y="2276653"/>
                  <a:pt x="1532343" y="2282076"/>
                </a:cubicBezTo>
                <a:cubicBezTo>
                  <a:pt x="1532343" y="2292147"/>
                  <a:pt x="1528082" y="2303767"/>
                  <a:pt x="1519560" y="2316937"/>
                </a:cubicBezTo>
                <a:cubicBezTo>
                  <a:pt x="1511038" y="2330107"/>
                  <a:pt x="1499030" y="2342890"/>
                  <a:pt x="1483537" y="2355285"/>
                </a:cubicBezTo>
                <a:cubicBezTo>
                  <a:pt x="1481212" y="2393245"/>
                  <a:pt x="1474046" y="2431012"/>
                  <a:pt x="1462039" y="2468585"/>
                </a:cubicBezTo>
                <a:cubicBezTo>
                  <a:pt x="1450030" y="2506158"/>
                  <a:pt x="1433568" y="2540051"/>
                  <a:pt x="1412652" y="2570264"/>
                </a:cubicBezTo>
                <a:cubicBezTo>
                  <a:pt x="1391734" y="2600477"/>
                  <a:pt x="1366945" y="2624881"/>
                  <a:pt x="1338281" y="2643473"/>
                </a:cubicBezTo>
                <a:cubicBezTo>
                  <a:pt x="1309616" y="2662066"/>
                  <a:pt x="1277466" y="2671363"/>
                  <a:pt x="1241830" y="2671363"/>
                </a:cubicBezTo>
                <a:cubicBezTo>
                  <a:pt x="1200771" y="2671363"/>
                  <a:pt x="1166103" y="2663809"/>
                  <a:pt x="1137827" y="2648702"/>
                </a:cubicBezTo>
                <a:cubicBezTo>
                  <a:pt x="1109550" y="2633596"/>
                  <a:pt x="1086504" y="2613647"/>
                  <a:pt x="1068685" y="2588857"/>
                </a:cubicBezTo>
                <a:cubicBezTo>
                  <a:pt x="1050866" y="2564067"/>
                  <a:pt x="1037891" y="2535790"/>
                  <a:pt x="1029756" y="2504027"/>
                </a:cubicBezTo>
                <a:cubicBezTo>
                  <a:pt x="1021622" y="2472265"/>
                  <a:pt x="1017554" y="2439340"/>
                  <a:pt x="1017554" y="2405253"/>
                </a:cubicBezTo>
                <a:cubicBezTo>
                  <a:pt x="1017554" y="2368068"/>
                  <a:pt x="1021622" y="2331463"/>
                  <a:pt x="1029756" y="2295439"/>
                </a:cubicBezTo>
                <a:cubicBezTo>
                  <a:pt x="1037891" y="2259416"/>
                  <a:pt x="1049317" y="2227266"/>
                  <a:pt x="1064037" y="2198989"/>
                </a:cubicBezTo>
                <a:cubicBezTo>
                  <a:pt x="1078756" y="2170713"/>
                  <a:pt x="1095800" y="2147665"/>
                  <a:pt x="1115167" y="2129847"/>
                </a:cubicBezTo>
                <a:cubicBezTo>
                  <a:pt x="1134534" y="2112029"/>
                  <a:pt x="1155064" y="2103120"/>
                  <a:pt x="1176755" y="2103120"/>
                </a:cubicBezTo>
                <a:cubicBezTo>
                  <a:pt x="1179080" y="2103120"/>
                  <a:pt x="1182953" y="2104282"/>
                  <a:pt x="1188376" y="2106606"/>
                </a:cubicBezTo>
                <a:cubicBezTo>
                  <a:pt x="1193799" y="2108930"/>
                  <a:pt x="1199996" y="2111835"/>
                  <a:pt x="1206969" y="2115322"/>
                </a:cubicBezTo>
                <a:cubicBezTo>
                  <a:pt x="1213942" y="2118808"/>
                  <a:pt x="1220913" y="2123069"/>
                  <a:pt x="1227886" y="2128104"/>
                </a:cubicBezTo>
                <a:cubicBezTo>
                  <a:pt x="1234859" y="2133140"/>
                  <a:pt x="1241055" y="2138369"/>
                  <a:pt x="1246478" y="2143792"/>
                </a:cubicBezTo>
                <a:cubicBezTo>
                  <a:pt x="1255775" y="2129847"/>
                  <a:pt x="1265652" y="2118420"/>
                  <a:pt x="1276111" y="2109511"/>
                </a:cubicBezTo>
                <a:cubicBezTo>
                  <a:pt x="1286569" y="2100602"/>
                  <a:pt x="1297221" y="2096148"/>
                  <a:pt x="1308067" y="2096148"/>
                </a:cubicBezTo>
                <a:close/>
                <a:moveTo>
                  <a:pt x="10392078" y="2085689"/>
                </a:moveTo>
                <a:cubicBezTo>
                  <a:pt x="10408347" y="2085689"/>
                  <a:pt x="10421905" y="2089563"/>
                  <a:pt x="10432750" y="2097310"/>
                </a:cubicBezTo>
                <a:cubicBezTo>
                  <a:pt x="10443596" y="2105057"/>
                  <a:pt x="10449019" y="2119389"/>
                  <a:pt x="10449019" y="2140306"/>
                </a:cubicBezTo>
                <a:cubicBezTo>
                  <a:pt x="10449019" y="2143404"/>
                  <a:pt x="10449019" y="2146697"/>
                  <a:pt x="10449019" y="2150183"/>
                </a:cubicBezTo>
                <a:cubicBezTo>
                  <a:pt x="10449019" y="2153669"/>
                  <a:pt x="10448631" y="2157349"/>
                  <a:pt x="10447857" y="2161223"/>
                </a:cubicBezTo>
                <a:cubicBezTo>
                  <a:pt x="10472647" y="2136432"/>
                  <a:pt x="10498019" y="2118227"/>
                  <a:pt x="10523971" y="2106606"/>
                </a:cubicBezTo>
                <a:cubicBezTo>
                  <a:pt x="10549924" y="2094986"/>
                  <a:pt x="10571422" y="2089176"/>
                  <a:pt x="10588465" y="2089176"/>
                </a:cubicBezTo>
                <a:cubicBezTo>
                  <a:pt x="10614029" y="2089176"/>
                  <a:pt x="10634947" y="2093824"/>
                  <a:pt x="10651216" y="2103120"/>
                </a:cubicBezTo>
                <a:cubicBezTo>
                  <a:pt x="10667484" y="2112417"/>
                  <a:pt x="10680266" y="2125005"/>
                  <a:pt x="10689563" y="2140887"/>
                </a:cubicBezTo>
                <a:cubicBezTo>
                  <a:pt x="10698859" y="2156768"/>
                  <a:pt x="10705251" y="2175167"/>
                  <a:pt x="10708736" y="2196084"/>
                </a:cubicBezTo>
                <a:cubicBezTo>
                  <a:pt x="10712223" y="2217001"/>
                  <a:pt x="10713966" y="2239467"/>
                  <a:pt x="10713966" y="2263483"/>
                </a:cubicBezTo>
                <a:cubicBezTo>
                  <a:pt x="10713966" y="2284400"/>
                  <a:pt x="10712998" y="2305898"/>
                  <a:pt x="10711061" y="2327977"/>
                </a:cubicBezTo>
                <a:cubicBezTo>
                  <a:pt x="10709125" y="2350056"/>
                  <a:pt x="10706994" y="2372135"/>
                  <a:pt x="10704669" y="2394214"/>
                </a:cubicBezTo>
                <a:cubicBezTo>
                  <a:pt x="10702346" y="2416292"/>
                  <a:pt x="10700216" y="2437403"/>
                  <a:pt x="10698279" y="2457545"/>
                </a:cubicBezTo>
                <a:cubicBezTo>
                  <a:pt x="10696342" y="2477688"/>
                  <a:pt x="10695373" y="2496668"/>
                  <a:pt x="10695373" y="2514486"/>
                </a:cubicBezTo>
                <a:cubicBezTo>
                  <a:pt x="10695373" y="2542375"/>
                  <a:pt x="10697892" y="2567165"/>
                  <a:pt x="10702926" y="2588857"/>
                </a:cubicBezTo>
                <a:cubicBezTo>
                  <a:pt x="10707962" y="2610549"/>
                  <a:pt x="10718228" y="2627205"/>
                  <a:pt x="10733721" y="2638825"/>
                </a:cubicBezTo>
                <a:cubicBezTo>
                  <a:pt x="10722875" y="2646572"/>
                  <a:pt x="10711642" y="2653544"/>
                  <a:pt x="10700022" y="2659742"/>
                </a:cubicBezTo>
                <a:cubicBezTo>
                  <a:pt x="10689950" y="2664390"/>
                  <a:pt x="10678330" y="2668845"/>
                  <a:pt x="10665160" y="2673106"/>
                </a:cubicBezTo>
                <a:cubicBezTo>
                  <a:pt x="10651990" y="2677366"/>
                  <a:pt x="10638433" y="2679497"/>
                  <a:pt x="10624488" y="2679497"/>
                </a:cubicBezTo>
                <a:cubicBezTo>
                  <a:pt x="10605895" y="2679497"/>
                  <a:pt x="10590208" y="2676011"/>
                  <a:pt x="10577425" y="2669038"/>
                </a:cubicBezTo>
                <a:cubicBezTo>
                  <a:pt x="10564643" y="2662066"/>
                  <a:pt x="10554571" y="2652576"/>
                  <a:pt x="10547211" y="2640568"/>
                </a:cubicBezTo>
                <a:cubicBezTo>
                  <a:pt x="10539853" y="2628560"/>
                  <a:pt x="10534430" y="2614422"/>
                  <a:pt x="10530943" y="2598153"/>
                </a:cubicBezTo>
                <a:cubicBezTo>
                  <a:pt x="10527457" y="2581885"/>
                  <a:pt x="10525714" y="2564841"/>
                  <a:pt x="10525714" y="2547023"/>
                </a:cubicBezTo>
                <a:cubicBezTo>
                  <a:pt x="10525714" y="2528430"/>
                  <a:pt x="10526875" y="2508676"/>
                  <a:pt x="10529200" y="2487759"/>
                </a:cubicBezTo>
                <a:cubicBezTo>
                  <a:pt x="10531524" y="2466842"/>
                  <a:pt x="10534042" y="2446119"/>
                  <a:pt x="10536754" y="2425589"/>
                </a:cubicBezTo>
                <a:cubicBezTo>
                  <a:pt x="10539465" y="2405059"/>
                  <a:pt x="10541983" y="2384917"/>
                  <a:pt x="10544307" y="2365162"/>
                </a:cubicBezTo>
                <a:cubicBezTo>
                  <a:pt x="10546631" y="2345408"/>
                  <a:pt x="10547793" y="2327008"/>
                  <a:pt x="10547793" y="2309965"/>
                </a:cubicBezTo>
                <a:cubicBezTo>
                  <a:pt x="10547793" y="2280526"/>
                  <a:pt x="10542758" y="2256704"/>
                  <a:pt x="10532687" y="2238499"/>
                </a:cubicBezTo>
                <a:cubicBezTo>
                  <a:pt x="10522615" y="2220293"/>
                  <a:pt x="10503248" y="2211191"/>
                  <a:pt x="10474583" y="2211191"/>
                </a:cubicBezTo>
                <a:cubicBezTo>
                  <a:pt x="10464513" y="2211191"/>
                  <a:pt x="10454054" y="2214677"/>
                  <a:pt x="10443208" y="2221649"/>
                </a:cubicBezTo>
                <a:cubicBezTo>
                  <a:pt x="10439334" y="2254187"/>
                  <a:pt x="10435850" y="2290598"/>
                  <a:pt x="10432750" y="2330882"/>
                </a:cubicBezTo>
                <a:cubicBezTo>
                  <a:pt x="10429651" y="2371166"/>
                  <a:pt x="10428101" y="2411451"/>
                  <a:pt x="10428101" y="2451735"/>
                </a:cubicBezTo>
                <a:cubicBezTo>
                  <a:pt x="10428101" y="2474201"/>
                  <a:pt x="10428877" y="2496087"/>
                  <a:pt x="10430426" y="2517391"/>
                </a:cubicBezTo>
                <a:cubicBezTo>
                  <a:pt x="10431975" y="2538695"/>
                  <a:pt x="10434687" y="2558256"/>
                  <a:pt x="10438560" y="2576074"/>
                </a:cubicBezTo>
                <a:cubicBezTo>
                  <a:pt x="10442434" y="2593892"/>
                  <a:pt x="10447663" y="2609580"/>
                  <a:pt x="10454247" y="2623137"/>
                </a:cubicBezTo>
                <a:cubicBezTo>
                  <a:pt x="10460833" y="2636695"/>
                  <a:pt x="10468773" y="2647347"/>
                  <a:pt x="10478070" y="2655094"/>
                </a:cubicBezTo>
                <a:cubicBezTo>
                  <a:pt x="10433913" y="2662066"/>
                  <a:pt x="10396726" y="2665552"/>
                  <a:pt x="10366513" y="2665552"/>
                </a:cubicBezTo>
                <a:cubicBezTo>
                  <a:pt x="10326228" y="2665552"/>
                  <a:pt x="10297178" y="2656643"/>
                  <a:pt x="10279359" y="2638825"/>
                </a:cubicBezTo>
                <a:cubicBezTo>
                  <a:pt x="10261542" y="2621007"/>
                  <a:pt x="10252632" y="2589244"/>
                  <a:pt x="10252632" y="2543537"/>
                </a:cubicBezTo>
                <a:cubicBezTo>
                  <a:pt x="10252632" y="2522620"/>
                  <a:pt x="10255537" y="2493762"/>
                  <a:pt x="10261347" y="2456964"/>
                </a:cubicBezTo>
                <a:cubicBezTo>
                  <a:pt x="10267158" y="2420166"/>
                  <a:pt x="10270063" y="2378139"/>
                  <a:pt x="10270063" y="2330882"/>
                </a:cubicBezTo>
                <a:cubicBezTo>
                  <a:pt x="10270063" y="2301443"/>
                  <a:pt x="10267933" y="2270262"/>
                  <a:pt x="10263672" y="2237337"/>
                </a:cubicBezTo>
                <a:cubicBezTo>
                  <a:pt x="10259412" y="2204412"/>
                  <a:pt x="10251470" y="2170519"/>
                  <a:pt x="10239850" y="2135658"/>
                </a:cubicBezTo>
                <a:cubicBezTo>
                  <a:pt x="10257667" y="2126361"/>
                  <a:pt x="10275486" y="2117839"/>
                  <a:pt x="10293304" y="2110092"/>
                </a:cubicBezTo>
                <a:cubicBezTo>
                  <a:pt x="10308798" y="2103895"/>
                  <a:pt x="10325260" y="2098278"/>
                  <a:pt x="10342691" y="2093243"/>
                </a:cubicBezTo>
                <a:cubicBezTo>
                  <a:pt x="10360122" y="2088207"/>
                  <a:pt x="10376585" y="2085689"/>
                  <a:pt x="10392078" y="2085689"/>
                </a:cubicBezTo>
                <a:close/>
                <a:moveTo>
                  <a:pt x="7610778" y="2085689"/>
                </a:moveTo>
                <a:cubicBezTo>
                  <a:pt x="7627047" y="2085689"/>
                  <a:pt x="7640604" y="2089563"/>
                  <a:pt x="7651450" y="2097310"/>
                </a:cubicBezTo>
                <a:cubicBezTo>
                  <a:pt x="7662296" y="2105057"/>
                  <a:pt x="7667719" y="2119389"/>
                  <a:pt x="7667719" y="2140306"/>
                </a:cubicBezTo>
                <a:cubicBezTo>
                  <a:pt x="7667719" y="2143404"/>
                  <a:pt x="7667719" y="2146697"/>
                  <a:pt x="7667719" y="2150183"/>
                </a:cubicBezTo>
                <a:cubicBezTo>
                  <a:pt x="7667719" y="2153669"/>
                  <a:pt x="7667331" y="2157349"/>
                  <a:pt x="7666557" y="2161223"/>
                </a:cubicBezTo>
                <a:cubicBezTo>
                  <a:pt x="7691347" y="2136432"/>
                  <a:pt x="7716718" y="2118227"/>
                  <a:pt x="7742671" y="2106606"/>
                </a:cubicBezTo>
                <a:cubicBezTo>
                  <a:pt x="7768623" y="2094986"/>
                  <a:pt x="7790122" y="2089176"/>
                  <a:pt x="7807165" y="2089176"/>
                </a:cubicBezTo>
                <a:cubicBezTo>
                  <a:pt x="7832730" y="2089176"/>
                  <a:pt x="7853647" y="2093824"/>
                  <a:pt x="7869916" y="2103120"/>
                </a:cubicBezTo>
                <a:cubicBezTo>
                  <a:pt x="7886184" y="2112417"/>
                  <a:pt x="7898967" y="2125005"/>
                  <a:pt x="7908263" y="2140887"/>
                </a:cubicBezTo>
                <a:cubicBezTo>
                  <a:pt x="7917560" y="2156768"/>
                  <a:pt x="7923951" y="2175167"/>
                  <a:pt x="7927437" y="2196084"/>
                </a:cubicBezTo>
                <a:cubicBezTo>
                  <a:pt x="7930923" y="2217001"/>
                  <a:pt x="7932666" y="2239467"/>
                  <a:pt x="7932666" y="2263483"/>
                </a:cubicBezTo>
                <a:cubicBezTo>
                  <a:pt x="7932666" y="2284400"/>
                  <a:pt x="7931698" y="2305898"/>
                  <a:pt x="7929761" y="2327977"/>
                </a:cubicBezTo>
                <a:cubicBezTo>
                  <a:pt x="7927824" y="2350056"/>
                  <a:pt x="7925694" y="2372135"/>
                  <a:pt x="7923370" y="2394214"/>
                </a:cubicBezTo>
                <a:cubicBezTo>
                  <a:pt x="7921046" y="2416292"/>
                  <a:pt x="7918915" y="2437403"/>
                  <a:pt x="7916978" y="2457545"/>
                </a:cubicBezTo>
                <a:cubicBezTo>
                  <a:pt x="7915042" y="2477688"/>
                  <a:pt x="7914073" y="2496668"/>
                  <a:pt x="7914073" y="2514486"/>
                </a:cubicBezTo>
                <a:cubicBezTo>
                  <a:pt x="7914073" y="2542375"/>
                  <a:pt x="7916591" y="2567165"/>
                  <a:pt x="7921627" y="2588857"/>
                </a:cubicBezTo>
                <a:cubicBezTo>
                  <a:pt x="7926662" y="2610549"/>
                  <a:pt x="7936927" y="2627205"/>
                  <a:pt x="7952421" y="2638825"/>
                </a:cubicBezTo>
                <a:cubicBezTo>
                  <a:pt x="7941575" y="2646572"/>
                  <a:pt x="7930342" y="2653544"/>
                  <a:pt x="7918722" y="2659742"/>
                </a:cubicBezTo>
                <a:cubicBezTo>
                  <a:pt x="7908650" y="2664390"/>
                  <a:pt x="7897030" y="2668845"/>
                  <a:pt x="7883860" y="2673106"/>
                </a:cubicBezTo>
                <a:cubicBezTo>
                  <a:pt x="7870690" y="2677366"/>
                  <a:pt x="7857133" y="2679497"/>
                  <a:pt x="7843188" y="2679497"/>
                </a:cubicBezTo>
                <a:cubicBezTo>
                  <a:pt x="7824596" y="2679497"/>
                  <a:pt x="7808908" y="2676011"/>
                  <a:pt x="7796125" y="2669038"/>
                </a:cubicBezTo>
                <a:cubicBezTo>
                  <a:pt x="7783343" y="2662066"/>
                  <a:pt x="7773271" y="2652576"/>
                  <a:pt x="7765912" y="2640568"/>
                </a:cubicBezTo>
                <a:cubicBezTo>
                  <a:pt x="7758552" y="2628560"/>
                  <a:pt x="7753130" y="2614422"/>
                  <a:pt x="7749643" y="2598153"/>
                </a:cubicBezTo>
                <a:cubicBezTo>
                  <a:pt x="7746157" y="2581885"/>
                  <a:pt x="7744414" y="2564841"/>
                  <a:pt x="7744414" y="2547023"/>
                </a:cubicBezTo>
                <a:cubicBezTo>
                  <a:pt x="7744414" y="2528430"/>
                  <a:pt x="7745576" y="2508676"/>
                  <a:pt x="7747900" y="2487759"/>
                </a:cubicBezTo>
                <a:cubicBezTo>
                  <a:pt x="7750225" y="2466842"/>
                  <a:pt x="7752742" y="2446119"/>
                  <a:pt x="7755453" y="2425589"/>
                </a:cubicBezTo>
                <a:cubicBezTo>
                  <a:pt x="7758165" y="2405059"/>
                  <a:pt x="7760683" y="2384917"/>
                  <a:pt x="7763007" y="2365162"/>
                </a:cubicBezTo>
                <a:cubicBezTo>
                  <a:pt x="7765331" y="2345408"/>
                  <a:pt x="7766493" y="2327008"/>
                  <a:pt x="7766493" y="2309965"/>
                </a:cubicBezTo>
                <a:cubicBezTo>
                  <a:pt x="7766493" y="2280526"/>
                  <a:pt x="7761457" y="2256704"/>
                  <a:pt x="7751386" y="2238499"/>
                </a:cubicBezTo>
                <a:cubicBezTo>
                  <a:pt x="7741315" y="2220293"/>
                  <a:pt x="7721948" y="2211191"/>
                  <a:pt x="7693284" y="2211191"/>
                </a:cubicBezTo>
                <a:cubicBezTo>
                  <a:pt x="7683213" y="2211191"/>
                  <a:pt x="7672754" y="2214677"/>
                  <a:pt x="7661908" y="2221649"/>
                </a:cubicBezTo>
                <a:cubicBezTo>
                  <a:pt x="7658035" y="2254187"/>
                  <a:pt x="7654548" y="2290598"/>
                  <a:pt x="7651450" y="2330882"/>
                </a:cubicBezTo>
                <a:cubicBezTo>
                  <a:pt x="7648351" y="2371166"/>
                  <a:pt x="7646802" y="2411451"/>
                  <a:pt x="7646802" y="2451735"/>
                </a:cubicBezTo>
                <a:cubicBezTo>
                  <a:pt x="7646802" y="2474201"/>
                  <a:pt x="7647576" y="2496087"/>
                  <a:pt x="7649126" y="2517391"/>
                </a:cubicBezTo>
                <a:cubicBezTo>
                  <a:pt x="7650675" y="2538695"/>
                  <a:pt x="7653387" y="2558256"/>
                  <a:pt x="7657260" y="2576074"/>
                </a:cubicBezTo>
                <a:cubicBezTo>
                  <a:pt x="7661133" y="2593892"/>
                  <a:pt x="7666363" y="2609580"/>
                  <a:pt x="7672948" y="2623137"/>
                </a:cubicBezTo>
                <a:cubicBezTo>
                  <a:pt x="7679533" y="2636695"/>
                  <a:pt x="7687474" y="2647347"/>
                  <a:pt x="7696770" y="2655094"/>
                </a:cubicBezTo>
                <a:cubicBezTo>
                  <a:pt x="7652612" y="2662066"/>
                  <a:pt x="7615426" y="2665552"/>
                  <a:pt x="7585213" y="2665552"/>
                </a:cubicBezTo>
                <a:cubicBezTo>
                  <a:pt x="7544929" y="2665552"/>
                  <a:pt x="7515877" y="2656643"/>
                  <a:pt x="7498060" y="2638825"/>
                </a:cubicBezTo>
                <a:cubicBezTo>
                  <a:pt x="7480241" y="2621007"/>
                  <a:pt x="7471332" y="2589244"/>
                  <a:pt x="7471332" y="2543537"/>
                </a:cubicBezTo>
                <a:cubicBezTo>
                  <a:pt x="7471332" y="2522620"/>
                  <a:pt x="7474237" y="2493762"/>
                  <a:pt x="7480047" y="2456964"/>
                </a:cubicBezTo>
                <a:cubicBezTo>
                  <a:pt x="7485858" y="2420166"/>
                  <a:pt x="7488763" y="2378139"/>
                  <a:pt x="7488763" y="2330882"/>
                </a:cubicBezTo>
                <a:cubicBezTo>
                  <a:pt x="7488763" y="2301443"/>
                  <a:pt x="7486633" y="2270262"/>
                  <a:pt x="7482372" y="2237337"/>
                </a:cubicBezTo>
                <a:cubicBezTo>
                  <a:pt x="7478111" y="2204412"/>
                  <a:pt x="7470170" y="2170519"/>
                  <a:pt x="7458550" y="2135658"/>
                </a:cubicBezTo>
                <a:cubicBezTo>
                  <a:pt x="7476368" y="2126361"/>
                  <a:pt x="7494186" y="2117839"/>
                  <a:pt x="7512004" y="2110092"/>
                </a:cubicBezTo>
                <a:cubicBezTo>
                  <a:pt x="7527498" y="2103895"/>
                  <a:pt x="7543960" y="2098278"/>
                  <a:pt x="7561391" y="2093243"/>
                </a:cubicBezTo>
                <a:cubicBezTo>
                  <a:pt x="7578822" y="2088207"/>
                  <a:pt x="7595284" y="2085689"/>
                  <a:pt x="7610778" y="2085689"/>
                </a:cubicBezTo>
                <a:close/>
                <a:moveTo>
                  <a:pt x="9977893" y="2072907"/>
                </a:moveTo>
                <a:cubicBezTo>
                  <a:pt x="9993387" y="2072907"/>
                  <a:pt x="10006557" y="2076006"/>
                  <a:pt x="10017403" y="2082203"/>
                </a:cubicBezTo>
                <a:cubicBezTo>
                  <a:pt x="10028249" y="2088401"/>
                  <a:pt x="10037545" y="2096342"/>
                  <a:pt x="10045292" y="2106025"/>
                </a:cubicBezTo>
                <a:cubicBezTo>
                  <a:pt x="10053039" y="2115709"/>
                  <a:pt x="10059431" y="2126167"/>
                  <a:pt x="10064465" y="2137400"/>
                </a:cubicBezTo>
                <a:cubicBezTo>
                  <a:pt x="10069501" y="2148634"/>
                  <a:pt x="10073568" y="2159286"/>
                  <a:pt x="10076667" y="2169357"/>
                </a:cubicBezTo>
                <a:cubicBezTo>
                  <a:pt x="10085964" y="2167033"/>
                  <a:pt x="10095454" y="2165096"/>
                  <a:pt x="10105137" y="2163547"/>
                </a:cubicBezTo>
                <a:cubicBezTo>
                  <a:pt x="10114822" y="2161997"/>
                  <a:pt x="10123924" y="2161223"/>
                  <a:pt x="10132446" y="2161223"/>
                </a:cubicBezTo>
                <a:cubicBezTo>
                  <a:pt x="10146391" y="2161223"/>
                  <a:pt x="10158011" y="2163740"/>
                  <a:pt x="10167307" y="2168776"/>
                </a:cubicBezTo>
                <a:cubicBezTo>
                  <a:pt x="10176604" y="2173812"/>
                  <a:pt x="10181252" y="2183301"/>
                  <a:pt x="10181252" y="2197246"/>
                </a:cubicBezTo>
                <a:cubicBezTo>
                  <a:pt x="10181252" y="2249926"/>
                  <a:pt x="10179315" y="2294471"/>
                  <a:pt x="10175441" y="2330882"/>
                </a:cubicBezTo>
                <a:cubicBezTo>
                  <a:pt x="10171568" y="2367293"/>
                  <a:pt x="10169631" y="2400605"/>
                  <a:pt x="10169631" y="2430818"/>
                </a:cubicBezTo>
                <a:cubicBezTo>
                  <a:pt x="10169631" y="2447861"/>
                  <a:pt x="10170794" y="2464518"/>
                  <a:pt x="10173118" y="2480786"/>
                </a:cubicBezTo>
                <a:cubicBezTo>
                  <a:pt x="10175441" y="2497055"/>
                  <a:pt x="10179702" y="2513517"/>
                  <a:pt x="10185900" y="2530173"/>
                </a:cubicBezTo>
                <a:cubicBezTo>
                  <a:pt x="10192098" y="2546830"/>
                  <a:pt x="10200426" y="2564067"/>
                  <a:pt x="10210884" y="2581885"/>
                </a:cubicBezTo>
                <a:cubicBezTo>
                  <a:pt x="10221343" y="2599703"/>
                  <a:pt x="10235093" y="2618683"/>
                  <a:pt x="10252136" y="2638825"/>
                </a:cubicBezTo>
                <a:cubicBezTo>
                  <a:pt x="10238192" y="2645797"/>
                  <a:pt x="10223860" y="2651995"/>
                  <a:pt x="10209141" y="2657418"/>
                </a:cubicBezTo>
                <a:cubicBezTo>
                  <a:pt x="10195971" y="2662066"/>
                  <a:pt x="10181252" y="2666327"/>
                  <a:pt x="10164984" y="2670201"/>
                </a:cubicBezTo>
                <a:cubicBezTo>
                  <a:pt x="10148715" y="2674074"/>
                  <a:pt x="10132446" y="2676011"/>
                  <a:pt x="10116177" y="2676011"/>
                </a:cubicBezTo>
                <a:cubicBezTo>
                  <a:pt x="10101458" y="2676011"/>
                  <a:pt x="10089257" y="2671943"/>
                  <a:pt x="10079573" y="2663809"/>
                </a:cubicBezTo>
                <a:cubicBezTo>
                  <a:pt x="10069889" y="2655675"/>
                  <a:pt x="10062142" y="2644635"/>
                  <a:pt x="10056331" y="2630691"/>
                </a:cubicBezTo>
                <a:cubicBezTo>
                  <a:pt x="10050521" y="2616746"/>
                  <a:pt x="10046068" y="2600090"/>
                  <a:pt x="10042968" y="2580723"/>
                </a:cubicBezTo>
                <a:cubicBezTo>
                  <a:pt x="10039869" y="2561355"/>
                  <a:pt x="10037545" y="2540051"/>
                  <a:pt x="10035996" y="2516810"/>
                </a:cubicBezTo>
                <a:cubicBezTo>
                  <a:pt x="10018952" y="2552446"/>
                  <a:pt x="10002103" y="2580723"/>
                  <a:pt x="9985447" y="2601640"/>
                </a:cubicBezTo>
                <a:cubicBezTo>
                  <a:pt x="9968791" y="2622556"/>
                  <a:pt x="9952909" y="2638438"/>
                  <a:pt x="9937802" y="2649283"/>
                </a:cubicBezTo>
                <a:cubicBezTo>
                  <a:pt x="9922696" y="2660129"/>
                  <a:pt x="9908170" y="2667102"/>
                  <a:pt x="9894226" y="2670201"/>
                </a:cubicBezTo>
                <a:cubicBezTo>
                  <a:pt x="9880281" y="2673299"/>
                  <a:pt x="9866724" y="2674849"/>
                  <a:pt x="9853554" y="2674849"/>
                </a:cubicBezTo>
                <a:cubicBezTo>
                  <a:pt x="9831862" y="2674849"/>
                  <a:pt x="9812882" y="2669426"/>
                  <a:pt x="9796613" y="2658580"/>
                </a:cubicBezTo>
                <a:cubicBezTo>
                  <a:pt x="9780344" y="2647734"/>
                  <a:pt x="9766981" y="2633015"/>
                  <a:pt x="9756522" y="2614422"/>
                </a:cubicBezTo>
                <a:cubicBezTo>
                  <a:pt x="9746064" y="2595829"/>
                  <a:pt x="9738318" y="2573944"/>
                  <a:pt x="9733282" y="2548766"/>
                </a:cubicBezTo>
                <a:cubicBezTo>
                  <a:pt x="9728246" y="2523589"/>
                  <a:pt x="9725728" y="2496668"/>
                  <a:pt x="9725728" y="2468004"/>
                </a:cubicBezTo>
                <a:cubicBezTo>
                  <a:pt x="9725728" y="2424620"/>
                  <a:pt x="9731538" y="2379494"/>
                  <a:pt x="9743159" y="2332625"/>
                </a:cubicBezTo>
                <a:cubicBezTo>
                  <a:pt x="9754780" y="2285756"/>
                  <a:pt x="9771242" y="2243147"/>
                  <a:pt x="9792546" y="2204799"/>
                </a:cubicBezTo>
                <a:cubicBezTo>
                  <a:pt x="9813850" y="2166452"/>
                  <a:pt x="9840191" y="2134883"/>
                  <a:pt x="9871565" y="2110092"/>
                </a:cubicBezTo>
                <a:cubicBezTo>
                  <a:pt x="9902940" y="2085302"/>
                  <a:pt x="9938383" y="2072907"/>
                  <a:pt x="9977893" y="2072907"/>
                </a:cubicBezTo>
                <a:close/>
                <a:moveTo>
                  <a:pt x="7196593" y="2072907"/>
                </a:moveTo>
                <a:cubicBezTo>
                  <a:pt x="7212087" y="2072907"/>
                  <a:pt x="7225257" y="2076006"/>
                  <a:pt x="7236103" y="2082203"/>
                </a:cubicBezTo>
                <a:cubicBezTo>
                  <a:pt x="7246948" y="2088401"/>
                  <a:pt x="7256245" y="2096342"/>
                  <a:pt x="7263992" y="2106025"/>
                </a:cubicBezTo>
                <a:cubicBezTo>
                  <a:pt x="7271739" y="2115709"/>
                  <a:pt x="7278130" y="2126167"/>
                  <a:pt x="7283166" y="2137400"/>
                </a:cubicBezTo>
                <a:cubicBezTo>
                  <a:pt x="7288202" y="2148634"/>
                  <a:pt x="7292269" y="2159286"/>
                  <a:pt x="7295367" y="2169357"/>
                </a:cubicBezTo>
                <a:cubicBezTo>
                  <a:pt x="7304664" y="2167033"/>
                  <a:pt x="7314154" y="2165096"/>
                  <a:pt x="7323838" y="2163547"/>
                </a:cubicBezTo>
                <a:cubicBezTo>
                  <a:pt x="7333522" y="2161997"/>
                  <a:pt x="7342624" y="2161223"/>
                  <a:pt x="7351146" y="2161223"/>
                </a:cubicBezTo>
                <a:cubicBezTo>
                  <a:pt x="7365091" y="2161223"/>
                  <a:pt x="7376711" y="2163740"/>
                  <a:pt x="7386007" y="2168776"/>
                </a:cubicBezTo>
                <a:cubicBezTo>
                  <a:pt x="7395304" y="2173812"/>
                  <a:pt x="7399952" y="2183301"/>
                  <a:pt x="7399952" y="2197246"/>
                </a:cubicBezTo>
                <a:cubicBezTo>
                  <a:pt x="7399952" y="2249926"/>
                  <a:pt x="7398015" y="2294471"/>
                  <a:pt x="7394142" y="2330882"/>
                </a:cubicBezTo>
                <a:cubicBezTo>
                  <a:pt x="7390268" y="2367293"/>
                  <a:pt x="7388332" y="2400605"/>
                  <a:pt x="7388332" y="2430818"/>
                </a:cubicBezTo>
                <a:cubicBezTo>
                  <a:pt x="7388332" y="2447861"/>
                  <a:pt x="7389494" y="2464518"/>
                  <a:pt x="7391817" y="2480786"/>
                </a:cubicBezTo>
                <a:cubicBezTo>
                  <a:pt x="7394142" y="2497055"/>
                  <a:pt x="7398402" y="2513517"/>
                  <a:pt x="7404600" y="2530173"/>
                </a:cubicBezTo>
                <a:cubicBezTo>
                  <a:pt x="7410798" y="2546830"/>
                  <a:pt x="7419126" y="2564067"/>
                  <a:pt x="7429584" y="2581885"/>
                </a:cubicBezTo>
                <a:cubicBezTo>
                  <a:pt x="7440043" y="2599703"/>
                  <a:pt x="7453793" y="2618683"/>
                  <a:pt x="7470837" y="2638825"/>
                </a:cubicBezTo>
                <a:cubicBezTo>
                  <a:pt x="7456892" y="2645797"/>
                  <a:pt x="7442560" y="2651995"/>
                  <a:pt x="7427841" y="2657418"/>
                </a:cubicBezTo>
                <a:cubicBezTo>
                  <a:pt x="7414671" y="2662066"/>
                  <a:pt x="7399952" y="2666327"/>
                  <a:pt x="7383683" y="2670201"/>
                </a:cubicBezTo>
                <a:cubicBezTo>
                  <a:pt x="7367415" y="2674074"/>
                  <a:pt x="7351146" y="2676011"/>
                  <a:pt x="7334877" y="2676011"/>
                </a:cubicBezTo>
                <a:cubicBezTo>
                  <a:pt x="7320158" y="2676011"/>
                  <a:pt x="7307956" y="2671943"/>
                  <a:pt x="7298273" y="2663809"/>
                </a:cubicBezTo>
                <a:cubicBezTo>
                  <a:pt x="7288589" y="2655675"/>
                  <a:pt x="7280842" y="2644635"/>
                  <a:pt x="7275031" y="2630691"/>
                </a:cubicBezTo>
                <a:cubicBezTo>
                  <a:pt x="7269221" y="2616746"/>
                  <a:pt x="7264766" y="2600090"/>
                  <a:pt x="7261668" y="2580723"/>
                </a:cubicBezTo>
                <a:cubicBezTo>
                  <a:pt x="7258569" y="2561355"/>
                  <a:pt x="7256245" y="2540051"/>
                  <a:pt x="7254696" y="2516810"/>
                </a:cubicBezTo>
                <a:cubicBezTo>
                  <a:pt x="7237652" y="2552446"/>
                  <a:pt x="7220802" y="2580723"/>
                  <a:pt x="7204146" y="2601640"/>
                </a:cubicBezTo>
                <a:cubicBezTo>
                  <a:pt x="7187490" y="2622556"/>
                  <a:pt x="7171609" y="2638438"/>
                  <a:pt x="7156503" y="2649283"/>
                </a:cubicBezTo>
                <a:cubicBezTo>
                  <a:pt x="7141396" y="2660129"/>
                  <a:pt x="7126870" y="2667102"/>
                  <a:pt x="7112925" y="2670201"/>
                </a:cubicBezTo>
                <a:cubicBezTo>
                  <a:pt x="7098981" y="2673299"/>
                  <a:pt x="7085424" y="2674849"/>
                  <a:pt x="7072253" y="2674849"/>
                </a:cubicBezTo>
                <a:cubicBezTo>
                  <a:pt x="7050562" y="2674849"/>
                  <a:pt x="7031582" y="2669426"/>
                  <a:pt x="7015313" y="2658580"/>
                </a:cubicBezTo>
                <a:cubicBezTo>
                  <a:pt x="6999045" y="2647734"/>
                  <a:pt x="6985681" y="2633015"/>
                  <a:pt x="6975223" y="2614422"/>
                </a:cubicBezTo>
                <a:cubicBezTo>
                  <a:pt x="6964765" y="2595829"/>
                  <a:pt x="6957017" y="2573944"/>
                  <a:pt x="6951981" y="2548766"/>
                </a:cubicBezTo>
                <a:cubicBezTo>
                  <a:pt x="6946945" y="2523589"/>
                  <a:pt x="6944429" y="2496668"/>
                  <a:pt x="6944429" y="2468004"/>
                </a:cubicBezTo>
                <a:cubicBezTo>
                  <a:pt x="6944429" y="2424620"/>
                  <a:pt x="6950239" y="2379494"/>
                  <a:pt x="6961859" y="2332625"/>
                </a:cubicBezTo>
                <a:cubicBezTo>
                  <a:pt x="6973479" y="2285756"/>
                  <a:pt x="6989942" y="2243147"/>
                  <a:pt x="7011247" y="2204799"/>
                </a:cubicBezTo>
                <a:cubicBezTo>
                  <a:pt x="7032551" y="2166452"/>
                  <a:pt x="7058890" y="2134883"/>
                  <a:pt x="7090265" y="2110092"/>
                </a:cubicBezTo>
                <a:cubicBezTo>
                  <a:pt x="7121641" y="2085302"/>
                  <a:pt x="7157083" y="2072907"/>
                  <a:pt x="7196593" y="2072907"/>
                </a:cubicBezTo>
                <a:close/>
                <a:moveTo>
                  <a:pt x="5823831" y="2053152"/>
                </a:moveTo>
                <a:cubicBezTo>
                  <a:pt x="5848621" y="2053152"/>
                  <a:pt x="5870119" y="2056444"/>
                  <a:pt x="5888325" y="2063029"/>
                </a:cubicBezTo>
                <a:cubicBezTo>
                  <a:pt x="5906531" y="2069614"/>
                  <a:pt x="5921637" y="2078330"/>
                  <a:pt x="5933645" y="2089176"/>
                </a:cubicBezTo>
                <a:cubicBezTo>
                  <a:pt x="5945653" y="2100021"/>
                  <a:pt x="5954755" y="2112610"/>
                  <a:pt x="5960953" y="2126942"/>
                </a:cubicBezTo>
                <a:cubicBezTo>
                  <a:pt x="5967151" y="2141274"/>
                  <a:pt x="5970249" y="2156187"/>
                  <a:pt x="5970249" y="2171681"/>
                </a:cubicBezTo>
                <a:cubicBezTo>
                  <a:pt x="5970249" y="2191049"/>
                  <a:pt x="5965601" y="2208673"/>
                  <a:pt x="5956305" y="2224554"/>
                </a:cubicBezTo>
                <a:cubicBezTo>
                  <a:pt x="5947009" y="2240436"/>
                  <a:pt x="5936744" y="2255930"/>
                  <a:pt x="5925511" y="2271036"/>
                </a:cubicBezTo>
                <a:cubicBezTo>
                  <a:pt x="5914277" y="2286143"/>
                  <a:pt x="5903431" y="2301443"/>
                  <a:pt x="5892973" y="2316937"/>
                </a:cubicBezTo>
                <a:cubicBezTo>
                  <a:pt x="5882515" y="2332431"/>
                  <a:pt x="5876123" y="2349862"/>
                  <a:pt x="5873799" y="2369229"/>
                </a:cubicBezTo>
                <a:cubicBezTo>
                  <a:pt x="5861405" y="2366905"/>
                  <a:pt x="5850559" y="2363032"/>
                  <a:pt x="5841262" y="2357609"/>
                </a:cubicBezTo>
                <a:cubicBezTo>
                  <a:pt x="5832741" y="2353736"/>
                  <a:pt x="5824993" y="2348506"/>
                  <a:pt x="5818021" y="2341921"/>
                </a:cubicBezTo>
                <a:cubicBezTo>
                  <a:pt x="5811049" y="2335336"/>
                  <a:pt x="5807563" y="2326621"/>
                  <a:pt x="5807563" y="2315775"/>
                </a:cubicBezTo>
                <a:cubicBezTo>
                  <a:pt x="5792069" y="2316550"/>
                  <a:pt x="5778317" y="2321585"/>
                  <a:pt x="5766309" y="2330882"/>
                </a:cubicBezTo>
                <a:cubicBezTo>
                  <a:pt x="5754302" y="2340178"/>
                  <a:pt x="5744037" y="2351992"/>
                  <a:pt x="5735515" y="2366324"/>
                </a:cubicBezTo>
                <a:cubicBezTo>
                  <a:pt x="5726994" y="2380656"/>
                  <a:pt x="5720409" y="2396538"/>
                  <a:pt x="5715761" y="2413969"/>
                </a:cubicBezTo>
                <a:cubicBezTo>
                  <a:pt x="5711113" y="2431399"/>
                  <a:pt x="5708788" y="2449024"/>
                  <a:pt x="5708788" y="2466842"/>
                </a:cubicBezTo>
                <a:cubicBezTo>
                  <a:pt x="5708788" y="2493956"/>
                  <a:pt x="5714598" y="2517778"/>
                  <a:pt x="5726219" y="2538308"/>
                </a:cubicBezTo>
                <a:cubicBezTo>
                  <a:pt x="5737839" y="2558837"/>
                  <a:pt x="5756433" y="2569102"/>
                  <a:pt x="5781997" y="2569102"/>
                </a:cubicBezTo>
                <a:cubicBezTo>
                  <a:pt x="5802139" y="2569102"/>
                  <a:pt x="5822088" y="2561936"/>
                  <a:pt x="5841843" y="2547604"/>
                </a:cubicBezTo>
                <a:cubicBezTo>
                  <a:pt x="5861598" y="2533272"/>
                  <a:pt x="5877285" y="2512549"/>
                  <a:pt x="5888906" y="2485434"/>
                </a:cubicBezTo>
                <a:cubicBezTo>
                  <a:pt x="5918345" y="2488533"/>
                  <a:pt x="5939843" y="2498992"/>
                  <a:pt x="5953400" y="2516810"/>
                </a:cubicBezTo>
                <a:cubicBezTo>
                  <a:pt x="5966957" y="2534628"/>
                  <a:pt x="5973736" y="2552446"/>
                  <a:pt x="5973736" y="2570264"/>
                </a:cubicBezTo>
                <a:cubicBezTo>
                  <a:pt x="5973736" y="2584983"/>
                  <a:pt x="5968507" y="2598928"/>
                  <a:pt x="5958048" y="2612098"/>
                </a:cubicBezTo>
                <a:cubicBezTo>
                  <a:pt x="5947589" y="2625268"/>
                  <a:pt x="5933839" y="2636695"/>
                  <a:pt x="5916795" y="2646378"/>
                </a:cubicBezTo>
                <a:cubicBezTo>
                  <a:pt x="5899752" y="2656062"/>
                  <a:pt x="5880191" y="2663615"/>
                  <a:pt x="5858111" y="2669038"/>
                </a:cubicBezTo>
                <a:cubicBezTo>
                  <a:pt x="5836033" y="2674461"/>
                  <a:pt x="5813373" y="2677173"/>
                  <a:pt x="5790132" y="2677173"/>
                </a:cubicBezTo>
                <a:cubicBezTo>
                  <a:pt x="5763017" y="2677173"/>
                  <a:pt x="5736097" y="2673106"/>
                  <a:pt x="5709369" y="2664971"/>
                </a:cubicBezTo>
                <a:cubicBezTo>
                  <a:pt x="5682642" y="2656837"/>
                  <a:pt x="5658821" y="2643861"/>
                  <a:pt x="5637903" y="2626042"/>
                </a:cubicBezTo>
                <a:cubicBezTo>
                  <a:pt x="5616986" y="2608224"/>
                  <a:pt x="5599943" y="2584790"/>
                  <a:pt x="5586773" y="2555739"/>
                </a:cubicBezTo>
                <a:cubicBezTo>
                  <a:pt x="5573603" y="2526687"/>
                  <a:pt x="5567017" y="2491245"/>
                  <a:pt x="5567017" y="2449411"/>
                </a:cubicBezTo>
                <a:cubicBezTo>
                  <a:pt x="5567017" y="2404478"/>
                  <a:pt x="5573603" y="2358577"/>
                  <a:pt x="5586773" y="2311708"/>
                </a:cubicBezTo>
                <a:cubicBezTo>
                  <a:pt x="5599943" y="2264839"/>
                  <a:pt x="5618149" y="2222230"/>
                  <a:pt x="5641389" y="2183883"/>
                </a:cubicBezTo>
                <a:cubicBezTo>
                  <a:pt x="5664631" y="2145535"/>
                  <a:pt x="5691939" y="2114159"/>
                  <a:pt x="5723314" y="2089756"/>
                </a:cubicBezTo>
                <a:cubicBezTo>
                  <a:pt x="5754689" y="2065353"/>
                  <a:pt x="5788195" y="2053152"/>
                  <a:pt x="5823831" y="2053152"/>
                </a:cubicBezTo>
                <a:close/>
                <a:moveTo>
                  <a:pt x="2013831" y="2053152"/>
                </a:moveTo>
                <a:cubicBezTo>
                  <a:pt x="2038622" y="2053152"/>
                  <a:pt x="2060120" y="2056444"/>
                  <a:pt x="2078325" y="2063029"/>
                </a:cubicBezTo>
                <a:cubicBezTo>
                  <a:pt x="2096531" y="2069614"/>
                  <a:pt x="2111638" y="2078330"/>
                  <a:pt x="2123645" y="2089176"/>
                </a:cubicBezTo>
                <a:cubicBezTo>
                  <a:pt x="2135654" y="2100021"/>
                  <a:pt x="2144756" y="2112610"/>
                  <a:pt x="2150953" y="2126942"/>
                </a:cubicBezTo>
                <a:cubicBezTo>
                  <a:pt x="2157151" y="2141274"/>
                  <a:pt x="2160250" y="2156187"/>
                  <a:pt x="2160250" y="2171681"/>
                </a:cubicBezTo>
                <a:cubicBezTo>
                  <a:pt x="2160250" y="2191049"/>
                  <a:pt x="2155601" y="2208673"/>
                  <a:pt x="2146305" y="2224554"/>
                </a:cubicBezTo>
                <a:cubicBezTo>
                  <a:pt x="2137009" y="2240436"/>
                  <a:pt x="2126744" y="2255930"/>
                  <a:pt x="2115510" y="2271036"/>
                </a:cubicBezTo>
                <a:cubicBezTo>
                  <a:pt x="2104277" y="2286143"/>
                  <a:pt x="2093432" y="2301443"/>
                  <a:pt x="2082973" y="2316937"/>
                </a:cubicBezTo>
                <a:cubicBezTo>
                  <a:pt x="2072516" y="2332431"/>
                  <a:pt x="2066123" y="2349862"/>
                  <a:pt x="2063800" y="2369229"/>
                </a:cubicBezTo>
                <a:cubicBezTo>
                  <a:pt x="2051404" y="2366905"/>
                  <a:pt x="2040558" y="2363032"/>
                  <a:pt x="2031262" y="2357609"/>
                </a:cubicBezTo>
                <a:cubicBezTo>
                  <a:pt x="2022741" y="2353736"/>
                  <a:pt x="2014993" y="2348506"/>
                  <a:pt x="2008021" y="2341921"/>
                </a:cubicBezTo>
                <a:cubicBezTo>
                  <a:pt x="2001049" y="2335336"/>
                  <a:pt x="1997562" y="2326621"/>
                  <a:pt x="1997562" y="2315775"/>
                </a:cubicBezTo>
                <a:cubicBezTo>
                  <a:pt x="1982068" y="2316550"/>
                  <a:pt x="1968318" y="2321585"/>
                  <a:pt x="1956310" y="2330882"/>
                </a:cubicBezTo>
                <a:cubicBezTo>
                  <a:pt x="1944302" y="2340178"/>
                  <a:pt x="1934038" y="2351992"/>
                  <a:pt x="1925515" y="2366324"/>
                </a:cubicBezTo>
                <a:cubicBezTo>
                  <a:pt x="1916995" y="2380656"/>
                  <a:pt x="1910409" y="2396538"/>
                  <a:pt x="1905761" y="2413969"/>
                </a:cubicBezTo>
                <a:cubicBezTo>
                  <a:pt x="1901113" y="2431399"/>
                  <a:pt x="1898788" y="2449024"/>
                  <a:pt x="1898788" y="2466842"/>
                </a:cubicBezTo>
                <a:cubicBezTo>
                  <a:pt x="1898788" y="2493956"/>
                  <a:pt x="1904599" y="2517778"/>
                  <a:pt x="1916219" y="2538308"/>
                </a:cubicBezTo>
                <a:cubicBezTo>
                  <a:pt x="1927840" y="2558837"/>
                  <a:pt x="1946432" y="2569102"/>
                  <a:pt x="1971998" y="2569102"/>
                </a:cubicBezTo>
                <a:cubicBezTo>
                  <a:pt x="1992140" y="2569102"/>
                  <a:pt x="2012088" y="2561936"/>
                  <a:pt x="2031843" y="2547604"/>
                </a:cubicBezTo>
                <a:cubicBezTo>
                  <a:pt x="2051598" y="2533272"/>
                  <a:pt x="2067286" y="2512549"/>
                  <a:pt x="2078906" y="2485434"/>
                </a:cubicBezTo>
                <a:cubicBezTo>
                  <a:pt x="2108345" y="2488533"/>
                  <a:pt x="2129842" y="2498992"/>
                  <a:pt x="2143401" y="2516810"/>
                </a:cubicBezTo>
                <a:cubicBezTo>
                  <a:pt x="2156957" y="2534628"/>
                  <a:pt x="2163736" y="2552446"/>
                  <a:pt x="2163736" y="2570264"/>
                </a:cubicBezTo>
                <a:cubicBezTo>
                  <a:pt x="2163736" y="2584983"/>
                  <a:pt x="2158506" y="2598928"/>
                  <a:pt x="2148049" y="2612098"/>
                </a:cubicBezTo>
                <a:cubicBezTo>
                  <a:pt x="2137590" y="2625268"/>
                  <a:pt x="2123838" y="2636695"/>
                  <a:pt x="2106795" y="2646378"/>
                </a:cubicBezTo>
                <a:cubicBezTo>
                  <a:pt x="2089752" y="2656062"/>
                  <a:pt x="2070191" y="2663615"/>
                  <a:pt x="2048112" y="2669038"/>
                </a:cubicBezTo>
                <a:cubicBezTo>
                  <a:pt x="2026033" y="2674461"/>
                  <a:pt x="2003373" y="2677173"/>
                  <a:pt x="1980133" y="2677173"/>
                </a:cubicBezTo>
                <a:cubicBezTo>
                  <a:pt x="1953018" y="2677173"/>
                  <a:pt x="1926096" y="2673106"/>
                  <a:pt x="1899369" y="2664971"/>
                </a:cubicBezTo>
                <a:cubicBezTo>
                  <a:pt x="1872642" y="2656837"/>
                  <a:pt x="1848821" y="2643861"/>
                  <a:pt x="1827903" y="2626042"/>
                </a:cubicBezTo>
                <a:cubicBezTo>
                  <a:pt x="1806986" y="2608224"/>
                  <a:pt x="1789943" y="2584790"/>
                  <a:pt x="1776774" y="2555739"/>
                </a:cubicBezTo>
                <a:cubicBezTo>
                  <a:pt x="1763603" y="2526687"/>
                  <a:pt x="1757018" y="2491245"/>
                  <a:pt x="1757018" y="2449411"/>
                </a:cubicBezTo>
                <a:cubicBezTo>
                  <a:pt x="1757018" y="2404478"/>
                  <a:pt x="1763603" y="2358577"/>
                  <a:pt x="1776774" y="2311708"/>
                </a:cubicBezTo>
                <a:cubicBezTo>
                  <a:pt x="1789943" y="2264839"/>
                  <a:pt x="1808149" y="2222230"/>
                  <a:pt x="1831390" y="2183883"/>
                </a:cubicBezTo>
                <a:cubicBezTo>
                  <a:pt x="1854630" y="2145535"/>
                  <a:pt x="1881939" y="2114159"/>
                  <a:pt x="1913315" y="2089757"/>
                </a:cubicBezTo>
                <a:cubicBezTo>
                  <a:pt x="1944690" y="2065353"/>
                  <a:pt x="1978195" y="2053152"/>
                  <a:pt x="2013831" y="2053152"/>
                </a:cubicBezTo>
                <a:close/>
                <a:moveTo>
                  <a:pt x="5523527" y="2007832"/>
                </a:moveTo>
                <a:cubicBezTo>
                  <a:pt x="5593250" y="2007832"/>
                  <a:pt x="5635471" y="2021002"/>
                  <a:pt x="5650191" y="2047342"/>
                </a:cubicBezTo>
                <a:cubicBezTo>
                  <a:pt x="5653289" y="2053539"/>
                  <a:pt x="5652709" y="2062642"/>
                  <a:pt x="5648447" y="2074650"/>
                </a:cubicBezTo>
                <a:cubicBezTo>
                  <a:pt x="5644187" y="2086658"/>
                  <a:pt x="5636827" y="2099440"/>
                  <a:pt x="5626369" y="2112997"/>
                </a:cubicBezTo>
                <a:cubicBezTo>
                  <a:pt x="5615910" y="2126555"/>
                  <a:pt x="5602740" y="2139918"/>
                  <a:pt x="5586859" y="2153088"/>
                </a:cubicBezTo>
                <a:cubicBezTo>
                  <a:pt x="5570977" y="2166258"/>
                  <a:pt x="5553740" y="2177104"/>
                  <a:pt x="5535147" y="2185626"/>
                </a:cubicBezTo>
                <a:cubicBezTo>
                  <a:pt x="5532049" y="2199570"/>
                  <a:pt x="5528949" y="2215452"/>
                  <a:pt x="5525851" y="2233270"/>
                </a:cubicBezTo>
                <a:cubicBezTo>
                  <a:pt x="5522753" y="2251088"/>
                  <a:pt x="5520041" y="2270068"/>
                  <a:pt x="5517717" y="2290210"/>
                </a:cubicBezTo>
                <a:cubicBezTo>
                  <a:pt x="5515393" y="2310352"/>
                  <a:pt x="5513649" y="2331269"/>
                  <a:pt x="5512487" y="2352961"/>
                </a:cubicBezTo>
                <a:cubicBezTo>
                  <a:pt x="5511326" y="2374652"/>
                  <a:pt x="5510745" y="2395957"/>
                  <a:pt x="5510745" y="2416874"/>
                </a:cubicBezTo>
                <a:cubicBezTo>
                  <a:pt x="5510745" y="2441664"/>
                  <a:pt x="5511907" y="2465486"/>
                  <a:pt x="5514231" y="2488340"/>
                </a:cubicBezTo>
                <a:cubicBezTo>
                  <a:pt x="5516555" y="2511193"/>
                  <a:pt x="5520235" y="2531335"/>
                  <a:pt x="5525271" y="2548766"/>
                </a:cubicBezTo>
                <a:cubicBezTo>
                  <a:pt x="5530305" y="2566197"/>
                  <a:pt x="5536891" y="2580141"/>
                  <a:pt x="5545025" y="2590600"/>
                </a:cubicBezTo>
                <a:cubicBezTo>
                  <a:pt x="5553159" y="2601059"/>
                  <a:pt x="5563037" y="2606288"/>
                  <a:pt x="5574657" y="2606288"/>
                </a:cubicBezTo>
                <a:cubicBezTo>
                  <a:pt x="5573883" y="2617133"/>
                  <a:pt x="5570784" y="2626430"/>
                  <a:pt x="5565361" y="2634177"/>
                </a:cubicBezTo>
                <a:cubicBezTo>
                  <a:pt x="5560713" y="2641924"/>
                  <a:pt x="5553934" y="2648702"/>
                  <a:pt x="5545025" y="2654513"/>
                </a:cubicBezTo>
                <a:cubicBezTo>
                  <a:pt x="5536116" y="2660323"/>
                  <a:pt x="5523139" y="2663228"/>
                  <a:pt x="5506097" y="2663228"/>
                </a:cubicBezTo>
                <a:cubicBezTo>
                  <a:pt x="5479757" y="2663228"/>
                  <a:pt x="5453610" y="2652964"/>
                  <a:pt x="5427658" y="2632434"/>
                </a:cubicBezTo>
                <a:cubicBezTo>
                  <a:pt x="5401705" y="2611904"/>
                  <a:pt x="5380983" y="2577236"/>
                  <a:pt x="5365488" y="2528430"/>
                </a:cubicBezTo>
                <a:cubicBezTo>
                  <a:pt x="5349995" y="2580335"/>
                  <a:pt x="5331207" y="2618877"/>
                  <a:pt x="5309129" y="2644054"/>
                </a:cubicBezTo>
                <a:cubicBezTo>
                  <a:pt x="5287050" y="2669232"/>
                  <a:pt x="5264003" y="2681821"/>
                  <a:pt x="5239987" y="2681821"/>
                </a:cubicBezTo>
                <a:cubicBezTo>
                  <a:pt x="5207449" y="2681821"/>
                  <a:pt x="5180722" y="2673493"/>
                  <a:pt x="5159805" y="2656837"/>
                </a:cubicBezTo>
                <a:cubicBezTo>
                  <a:pt x="5138889" y="2640181"/>
                  <a:pt x="5122426" y="2618296"/>
                  <a:pt x="5110419" y="2591181"/>
                </a:cubicBezTo>
                <a:cubicBezTo>
                  <a:pt x="5098411" y="2564067"/>
                  <a:pt x="5090276" y="2533466"/>
                  <a:pt x="5086015" y="2499379"/>
                </a:cubicBezTo>
                <a:cubicBezTo>
                  <a:pt x="5081755" y="2465292"/>
                  <a:pt x="5079624" y="2431206"/>
                  <a:pt x="5079624" y="2397119"/>
                </a:cubicBezTo>
                <a:cubicBezTo>
                  <a:pt x="5079624" y="2373878"/>
                  <a:pt x="5080399" y="2351024"/>
                  <a:pt x="5081948" y="2328558"/>
                </a:cubicBezTo>
                <a:cubicBezTo>
                  <a:pt x="5083497" y="2306091"/>
                  <a:pt x="5085241" y="2285368"/>
                  <a:pt x="5087177" y="2266388"/>
                </a:cubicBezTo>
                <a:cubicBezTo>
                  <a:pt x="5089114" y="2247408"/>
                  <a:pt x="5091245" y="2230752"/>
                  <a:pt x="5093569" y="2216420"/>
                </a:cubicBezTo>
                <a:cubicBezTo>
                  <a:pt x="5095893" y="2202088"/>
                  <a:pt x="5097443" y="2191049"/>
                  <a:pt x="5098217" y="2183301"/>
                </a:cubicBezTo>
                <a:cubicBezTo>
                  <a:pt x="5101316" y="2175555"/>
                  <a:pt x="5106739" y="2168582"/>
                  <a:pt x="5114486" y="2162385"/>
                </a:cubicBezTo>
                <a:cubicBezTo>
                  <a:pt x="5121458" y="2157736"/>
                  <a:pt x="5131723" y="2153282"/>
                  <a:pt x="5145279" y="2149021"/>
                </a:cubicBezTo>
                <a:cubicBezTo>
                  <a:pt x="5158837" y="2144760"/>
                  <a:pt x="5176849" y="2142630"/>
                  <a:pt x="5199315" y="2142630"/>
                </a:cubicBezTo>
                <a:cubicBezTo>
                  <a:pt x="5210161" y="2142630"/>
                  <a:pt x="5222363" y="2143211"/>
                  <a:pt x="5235920" y="2144373"/>
                </a:cubicBezTo>
                <a:cubicBezTo>
                  <a:pt x="5249477" y="2145535"/>
                  <a:pt x="5264391" y="2147665"/>
                  <a:pt x="5280659" y="2150764"/>
                </a:cubicBezTo>
                <a:cubicBezTo>
                  <a:pt x="5270587" y="2192598"/>
                  <a:pt x="5263421" y="2231139"/>
                  <a:pt x="5259161" y="2266388"/>
                </a:cubicBezTo>
                <a:cubicBezTo>
                  <a:pt x="5254899" y="2301637"/>
                  <a:pt x="5252769" y="2333206"/>
                  <a:pt x="5252769" y="2361095"/>
                </a:cubicBezTo>
                <a:cubicBezTo>
                  <a:pt x="5252769" y="2406028"/>
                  <a:pt x="5257417" y="2440696"/>
                  <a:pt x="5266714" y="2465099"/>
                </a:cubicBezTo>
                <a:cubicBezTo>
                  <a:pt x="5276011" y="2489502"/>
                  <a:pt x="5287631" y="2501703"/>
                  <a:pt x="5301576" y="2501703"/>
                </a:cubicBezTo>
                <a:cubicBezTo>
                  <a:pt x="5317069" y="2501703"/>
                  <a:pt x="5333339" y="2485822"/>
                  <a:pt x="5350381" y="2454059"/>
                </a:cubicBezTo>
                <a:cubicBezTo>
                  <a:pt x="5348832" y="2441664"/>
                  <a:pt x="5347670" y="2428688"/>
                  <a:pt x="5346895" y="2415131"/>
                </a:cubicBezTo>
                <a:cubicBezTo>
                  <a:pt x="5346121" y="2401573"/>
                  <a:pt x="5345733" y="2387047"/>
                  <a:pt x="5345733" y="2371554"/>
                </a:cubicBezTo>
                <a:cubicBezTo>
                  <a:pt x="5345733" y="2341340"/>
                  <a:pt x="5346895" y="2312095"/>
                  <a:pt x="5349219" y="2283819"/>
                </a:cubicBezTo>
                <a:cubicBezTo>
                  <a:pt x="5351543" y="2255542"/>
                  <a:pt x="5354255" y="2230171"/>
                  <a:pt x="5357354" y="2207705"/>
                </a:cubicBezTo>
                <a:cubicBezTo>
                  <a:pt x="5360453" y="2182139"/>
                  <a:pt x="5364326" y="2158124"/>
                  <a:pt x="5368975" y="2135658"/>
                </a:cubicBezTo>
                <a:cubicBezTo>
                  <a:pt x="5370524" y="2127136"/>
                  <a:pt x="5378852" y="2120551"/>
                  <a:pt x="5393959" y="2115903"/>
                </a:cubicBezTo>
                <a:cubicBezTo>
                  <a:pt x="5409065" y="2111254"/>
                  <a:pt x="5426689" y="2108930"/>
                  <a:pt x="5446832" y="2108930"/>
                </a:cubicBezTo>
                <a:cubicBezTo>
                  <a:pt x="5453029" y="2108930"/>
                  <a:pt x="5459033" y="2109124"/>
                  <a:pt x="5464843" y="2109511"/>
                </a:cubicBezTo>
                <a:cubicBezTo>
                  <a:pt x="5470654" y="2109899"/>
                  <a:pt x="5476657" y="2110480"/>
                  <a:pt x="5482855" y="2111254"/>
                </a:cubicBezTo>
                <a:cubicBezTo>
                  <a:pt x="5497575" y="2101183"/>
                  <a:pt x="5508033" y="2088401"/>
                  <a:pt x="5514231" y="2072907"/>
                </a:cubicBezTo>
                <a:cubicBezTo>
                  <a:pt x="5520428" y="2057413"/>
                  <a:pt x="5523527" y="2035721"/>
                  <a:pt x="5523527" y="2007832"/>
                </a:cubicBezTo>
                <a:close/>
                <a:moveTo>
                  <a:pt x="3313137" y="1885817"/>
                </a:moveTo>
                <a:cubicBezTo>
                  <a:pt x="3328631" y="1885817"/>
                  <a:pt x="3342188" y="1888528"/>
                  <a:pt x="3353808" y="1893951"/>
                </a:cubicBezTo>
                <a:cubicBezTo>
                  <a:pt x="3365429" y="1899374"/>
                  <a:pt x="3375113" y="1906734"/>
                  <a:pt x="3382860" y="1916030"/>
                </a:cubicBezTo>
                <a:cubicBezTo>
                  <a:pt x="3390607" y="1925327"/>
                  <a:pt x="3396417" y="1935978"/>
                  <a:pt x="3400290" y="1947986"/>
                </a:cubicBezTo>
                <a:cubicBezTo>
                  <a:pt x="3404164" y="1959994"/>
                  <a:pt x="3406101" y="1972196"/>
                  <a:pt x="3406101" y="1984591"/>
                </a:cubicBezTo>
                <a:cubicBezTo>
                  <a:pt x="3406101" y="1996986"/>
                  <a:pt x="3404164" y="2009381"/>
                  <a:pt x="3400290" y="2021777"/>
                </a:cubicBezTo>
                <a:cubicBezTo>
                  <a:pt x="3396417" y="2034172"/>
                  <a:pt x="3390413" y="2045405"/>
                  <a:pt x="3382279" y="2055476"/>
                </a:cubicBezTo>
                <a:cubicBezTo>
                  <a:pt x="3374145" y="2065547"/>
                  <a:pt x="3364461" y="2073488"/>
                  <a:pt x="3353228" y="2079298"/>
                </a:cubicBezTo>
                <a:cubicBezTo>
                  <a:pt x="3341994" y="2085108"/>
                  <a:pt x="3328631" y="2088013"/>
                  <a:pt x="3313137" y="2088013"/>
                </a:cubicBezTo>
                <a:cubicBezTo>
                  <a:pt x="3280599" y="2088013"/>
                  <a:pt x="3256971" y="2078717"/>
                  <a:pt x="3242252" y="2060124"/>
                </a:cubicBezTo>
                <a:lnTo>
                  <a:pt x="3237972" y="2052465"/>
                </a:lnTo>
                <a:lnTo>
                  <a:pt x="3239287" y="2060269"/>
                </a:lnTo>
                <a:cubicBezTo>
                  <a:pt x="3238803" y="2065402"/>
                  <a:pt x="3237108" y="2071357"/>
                  <a:pt x="3234204" y="2078136"/>
                </a:cubicBezTo>
                <a:cubicBezTo>
                  <a:pt x="3228393" y="2091693"/>
                  <a:pt x="3219484" y="2105638"/>
                  <a:pt x="3207476" y="2119970"/>
                </a:cubicBezTo>
                <a:cubicBezTo>
                  <a:pt x="3195468" y="2134302"/>
                  <a:pt x="3180362" y="2148246"/>
                  <a:pt x="3162156" y="2161804"/>
                </a:cubicBezTo>
                <a:cubicBezTo>
                  <a:pt x="3143951" y="2175361"/>
                  <a:pt x="3124390" y="2185626"/>
                  <a:pt x="3103473" y="2192598"/>
                </a:cubicBezTo>
                <a:cubicBezTo>
                  <a:pt x="3117417" y="2221262"/>
                  <a:pt x="3126326" y="2253412"/>
                  <a:pt x="3130200" y="2289048"/>
                </a:cubicBezTo>
                <a:cubicBezTo>
                  <a:pt x="3137946" y="2286724"/>
                  <a:pt x="3145500" y="2283819"/>
                  <a:pt x="3152860" y="2280333"/>
                </a:cubicBezTo>
                <a:cubicBezTo>
                  <a:pt x="3160219" y="2276847"/>
                  <a:pt x="3168160" y="2273167"/>
                  <a:pt x="3176682" y="2269293"/>
                </a:cubicBezTo>
                <a:cubicBezTo>
                  <a:pt x="3179006" y="2272392"/>
                  <a:pt x="3180168" y="2276653"/>
                  <a:pt x="3180168" y="2282076"/>
                </a:cubicBezTo>
                <a:cubicBezTo>
                  <a:pt x="3180168" y="2292147"/>
                  <a:pt x="3175907" y="2303767"/>
                  <a:pt x="3167385" y="2316937"/>
                </a:cubicBezTo>
                <a:cubicBezTo>
                  <a:pt x="3158864" y="2330107"/>
                  <a:pt x="3146856" y="2342890"/>
                  <a:pt x="3131361" y="2355285"/>
                </a:cubicBezTo>
                <a:cubicBezTo>
                  <a:pt x="3129038" y="2393245"/>
                  <a:pt x="3121872" y="2431012"/>
                  <a:pt x="3109864" y="2468585"/>
                </a:cubicBezTo>
                <a:cubicBezTo>
                  <a:pt x="3097856" y="2506158"/>
                  <a:pt x="3081394" y="2540051"/>
                  <a:pt x="3060476" y="2570264"/>
                </a:cubicBezTo>
                <a:cubicBezTo>
                  <a:pt x="3039559" y="2600477"/>
                  <a:pt x="3014769" y="2624881"/>
                  <a:pt x="2986105" y="2643473"/>
                </a:cubicBezTo>
                <a:cubicBezTo>
                  <a:pt x="2957441" y="2662066"/>
                  <a:pt x="2925292" y="2671363"/>
                  <a:pt x="2889655" y="2671363"/>
                </a:cubicBezTo>
                <a:cubicBezTo>
                  <a:pt x="2848596" y="2671363"/>
                  <a:pt x="2813928" y="2663809"/>
                  <a:pt x="2785652" y="2648702"/>
                </a:cubicBezTo>
                <a:cubicBezTo>
                  <a:pt x="2757376" y="2633596"/>
                  <a:pt x="2734328" y="2613647"/>
                  <a:pt x="2716510" y="2588857"/>
                </a:cubicBezTo>
                <a:cubicBezTo>
                  <a:pt x="2698691" y="2564067"/>
                  <a:pt x="2685715" y="2535790"/>
                  <a:pt x="2677581" y="2504027"/>
                </a:cubicBezTo>
                <a:cubicBezTo>
                  <a:pt x="2669446" y="2472265"/>
                  <a:pt x="2665379" y="2439340"/>
                  <a:pt x="2665379" y="2405253"/>
                </a:cubicBezTo>
                <a:cubicBezTo>
                  <a:pt x="2665379" y="2368068"/>
                  <a:pt x="2669446" y="2331463"/>
                  <a:pt x="2677581" y="2295439"/>
                </a:cubicBezTo>
                <a:cubicBezTo>
                  <a:pt x="2685715" y="2259416"/>
                  <a:pt x="2697142" y="2227266"/>
                  <a:pt x="2711861" y="2198989"/>
                </a:cubicBezTo>
                <a:cubicBezTo>
                  <a:pt x="2726581" y="2170713"/>
                  <a:pt x="2743624" y="2147665"/>
                  <a:pt x="2762992" y="2129847"/>
                </a:cubicBezTo>
                <a:cubicBezTo>
                  <a:pt x="2782359" y="2112029"/>
                  <a:pt x="2802890" y="2103120"/>
                  <a:pt x="2824581" y="2103120"/>
                </a:cubicBezTo>
                <a:cubicBezTo>
                  <a:pt x="2826904" y="2103120"/>
                  <a:pt x="2830779" y="2104282"/>
                  <a:pt x="2836201" y="2106606"/>
                </a:cubicBezTo>
                <a:cubicBezTo>
                  <a:pt x="2841624" y="2108930"/>
                  <a:pt x="2847821" y="2111835"/>
                  <a:pt x="2854794" y="2115322"/>
                </a:cubicBezTo>
                <a:cubicBezTo>
                  <a:pt x="2861766" y="2118808"/>
                  <a:pt x="2868739" y="2123069"/>
                  <a:pt x="2875710" y="2128104"/>
                </a:cubicBezTo>
                <a:cubicBezTo>
                  <a:pt x="2882683" y="2133140"/>
                  <a:pt x="2888881" y="2138369"/>
                  <a:pt x="2894303" y="2143792"/>
                </a:cubicBezTo>
                <a:cubicBezTo>
                  <a:pt x="2903600" y="2129847"/>
                  <a:pt x="2913478" y="2118420"/>
                  <a:pt x="2923936" y="2109511"/>
                </a:cubicBezTo>
                <a:cubicBezTo>
                  <a:pt x="2934395" y="2100602"/>
                  <a:pt x="2945046" y="2096148"/>
                  <a:pt x="2955892" y="2096148"/>
                </a:cubicBezTo>
                <a:cubicBezTo>
                  <a:pt x="2973710" y="2096148"/>
                  <a:pt x="2990367" y="2098666"/>
                  <a:pt x="3005861" y="2103701"/>
                </a:cubicBezTo>
                <a:cubicBezTo>
                  <a:pt x="3021354" y="2108737"/>
                  <a:pt x="3035299" y="2115515"/>
                  <a:pt x="3047694" y="2124037"/>
                </a:cubicBezTo>
                <a:cubicBezTo>
                  <a:pt x="3070160" y="2113191"/>
                  <a:pt x="3086429" y="2099634"/>
                  <a:pt x="3096500" y="2083365"/>
                </a:cubicBezTo>
                <a:cubicBezTo>
                  <a:pt x="3106571" y="2067097"/>
                  <a:pt x="3111219" y="2041919"/>
                  <a:pt x="3110445" y="2007832"/>
                </a:cubicBezTo>
                <a:cubicBezTo>
                  <a:pt x="3162737" y="2007832"/>
                  <a:pt x="3199560" y="2015240"/>
                  <a:pt x="3220913" y="2030056"/>
                </a:cubicBezTo>
                <a:lnTo>
                  <a:pt x="3232153" y="2042054"/>
                </a:lnTo>
                <a:lnTo>
                  <a:pt x="3225692" y="2030492"/>
                </a:lnTo>
                <a:cubicBezTo>
                  <a:pt x="3222013" y="2020034"/>
                  <a:pt x="3220173" y="2008994"/>
                  <a:pt x="3220173" y="1997374"/>
                </a:cubicBezTo>
                <a:cubicBezTo>
                  <a:pt x="3220173" y="1984204"/>
                  <a:pt x="3222497" y="1970840"/>
                  <a:pt x="3227145" y="1957283"/>
                </a:cubicBezTo>
                <a:cubicBezTo>
                  <a:pt x="3231793" y="1943726"/>
                  <a:pt x="3238185" y="1931718"/>
                  <a:pt x="3246319" y="1921259"/>
                </a:cubicBezTo>
                <a:cubicBezTo>
                  <a:pt x="3254453" y="1910801"/>
                  <a:pt x="3264137" y="1902279"/>
                  <a:pt x="3275370" y="1895694"/>
                </a:cubicBezTo>
                <a:cubicBezTo>
                  <a:pt x="3286603" y="1889109"/>
                  <a:pt x="3299193" y="1885817"/>
                  <a:pt x="3313137" y="1885817"/>
                </a:cubicBezTo>
                <a:close/>
                <a:moveTo>
                  <a:pt x="4757622" y="1873034"/>
                </a:moveTo>
                <a:cubicBezTo>
                  <a:pt x="4731282" y="1873034"/>
                  <a:pt x="4699326" y="1876520"/>
                  <a:pt x="4661753" y="1883493"/>
                </a:cubicBezTo>
                <a:cubicBezTo>
                  <a:pt x="4624180" y="1890465"/>
                  <a:pt x="4585251" y="1901117"/>
                  <a:pt x="4544967" y="1915449"/>
                </a:cubicBezTo>
                <a:cubicBezTo>
                  <a:pt x="4504682" y="1929781"/>
                  <a:pt x="4465173" y="1948180"/>
                  <a:pt x="4426438" y="1970646"/>
                </a:cubicBezTo>
                <a:cubicBezTo>
                  <a:pt x="4387703" y="1993113"/>
                  <a:pt x="4353616" y="2019840"/>
                  <a:pt x="4324178" y="2050828"/>
                </a:cubicBezTo>
                <a:cubicBezTo>
                  <a:pt x="4329600" y="2047729"/>
                  <a:pt x="4337735" y="2043662"/>
                  <a:pt x="4348580" y="2038626"/>
                </a:cubicBezTo>
                <a:cubicBezTo>
                  <a:pt x="4359426" y="2033591"/>
                  <a:pt x="4371628" y="2028555"/>
                  <a:pt x="4385185" y="2023520"/>
                </a:cubicBezTo>
                <a:cubicBezTo>
                  <a:pt x="4398742" y="2018484"/>
                  <a:pt x="4412881" y="2014030"/>
                  <a:pt x="4427600" y="2010156"/>
                </a:cubicBezTo>
                <a:cubicBezTo>
                  <a:pt x="4442319" y="2006283"/>
                  <a:pt x="4456264" y="2004346"/>
                  <a:pt x="4469434" y="2004346"/>
                </a:cubicBezTo>
                <a:cubicBezTo>
                  <a:pt x="4485703" y="2004346"/>
                  <a:pt x="4499259" y="2008219"/>
                  <a:pt x="4510105" y="2015966"/>
                </a:cubicBezTo>
                <a:cubicBezTo>
                  <a:pt x="4520951" y="2023713"/>
                  <a:pt x="4526374" y="2038045"/>
                  <a:pt x="4526374" y="2058962"/>
                </a:cubicBezTo>
                <a:cubicBezTo>
                  <a:pt x="4526374" y="2069808"/>
                  <a:pt x="4526180" y="2080266"/>
                  <a:pt x="4525793" y="2090338"/>
                </a:cubicBezTo>
                <a:cubicBezTo>
                  <a:pt x="4525406" y="2100409"/>
                  <a:pt x="4524825" y="2110480"/>
                  <a:pt x="4524050" y="2120551"/>
                </a:cubicBezTo>
                <a:cubicBezTo>
                  <a:pt x="4625536" y="2080266"/>
                  <a:pt x="4702812" y="2040757"/>
                  <a:pt x="4755879" y="2002022"/>
                </a:cubicBezTo>
                <a:cubicBezTo>
                  <a:pt x="4808946" y="1963287"/>
                  <a:pt x="4835479" y="1932299"/>
                  <a:pt x="4835479" y="1909058"/>
                </a:cubicBezTo>
                <a:cubicBezTo>
                  <a:pt x="4835479" y="1885042"/>
                  <a:pt x="4809527" y="1873034"/>
                  <a:pt x="4757622" y="1873034"/>
                </a:cubicBezTo>
                <a:close/>
                <a:moveTo>
                  <a:pt x="6369271" y="1828876"/>
                </a:moveTo>
                <a:cubicBezTo>
                  <a:pt x="6436670" y="1828876"/>
                  <a:pt x="6470369" y="1866449"/>
                  <a:pt x="6470369" y="1941595"/>
                </a:cubicBezTo>
                <a:cubicBezTo>
                  <a:pt x="6470369" y="1945469"/>
                  <a:pt x="6470175" y="1953990"/>
                  <a:pt x="6469788" y="1967160"/>
                </a:cubicBezTo>
                <a:cubicBezTo>
                  <a:pt x="6469401" y="1980330"/>
                  <a:pt x="6468626" y="1995437"/>
                  <a:pt x="6467464" y="2012480"/>
                </a:cubicBezTo>
                <a:cubicBezTo>
                  <a:pt x="6466302" y="2029524"/>
                  <a:pt x="6465140" y="2047342"/>
                  <a:pt x="6463978" y="2065935"/>
                </a:cubicBezTo>
                <a:cubicBezTo>
                  <a:pt x="6462816" y="2084527"/>
                  <a:pt x="6461460" y="2101183"/>
                  <a:pt x="6459911" y="2115903"/>
                </a:cubicBezTo>
                <a:cubicBezTo>
                  <a:pt x="6466883" y="2114353"/>
                  <a:pt x="6473274" y="2112417"/>
                  <a:pt x="6479084" y="2110092"/>
                </a:cubicBezTo>
                <a:cubicBezTo>
                  <a:pt x="6484895" y="2107768"/>
                  <a:pt x="6490899" y="2105444"/>
                  <a:pt x="6497097" y="2103120"/>
                </a:cubicBezTo>
                <a:cubicBezTo>
                  <a:pt x="6499420" y="2103120"/>
                  <a:pt x="6504649" y="2106025"/>
                  <a:pt x="6512784" y="2111835"/>
                </a:cubicBezTo>
                <a:cubicBezTo>
                  <a:pt x="6520918" y="2117646"/>
                  <a:pt x="6529441" y="2125005"/>
                  <a:pt x="6538349" y="2133914"/>
                </a:cubicBezTo>
                <a:lnTo>
                  <a:pt x="6553151" y="2151604"/>
                </a:lnTo>
                <a:lnTo>
                  <a:pt x="6569486" y="2143792"/>
                </a:lnTo>
                <a:cubicBezTo>
                  <a:pt x="6584981" y="2137594"/>
                  <a:pt x="6601443" y="2131978"/>
                  <a:pt x="6618873" y="2126942"/>
                </a:cubicBezTo>
                <a:cubicBezTo>
                  <a:pt x="6636304" y="2121907"/>
                  <a:pt x="6652766" y="2119389"/>
                  <a:pt x="6668261" y="2119389"/>
                </a:cubicBezTo>
                <a:cubicBezTo>
                  <a:pt x="6684529" y="2119389"/>
                  <a:pt x="6698087" y="2123262"/>
                  <a:pt x="6708933" y="2131009"/>
                </a:cubicBezTo>
                <a:cubicBezTo>
                  <a:pt x="6719778" y="2138756"/>
                  <a:pt x="6725201" y="2153088"/>
                  <a:pt x="6725201" y="2174005"/>
                </a:cubicBezTo>
                <a:lnTo>
                  <a:pt x="6725201" y="2191436"/>
                </a:lnTo>
                <a:cubicBezTo>
                  <a:pt x="6738371" y="2168195"/>
                  <a:pt x="6753671" y="2148053"/>
                  <a:pt x="6771102" y="2131009"/>
                </a:cubicBezTo>
                <a:cubicBezTo>
                  <a:pt x="6788533" y="2113966"/>
                  <a:pt x="6807707" y="2104670"/>
                  <a:pt x="6828623" y="2103120"/>
                </a:cubicBezTo>
                <a:cubicBezTo>
                  <a:pt x="6846441" y="2103120"/>
                  <a:pt x="6862903" y="2106994"/>
                  <a:pt x="6878011" y="2114741"/>
                </a:cubicBezTo>
                <a:cubicBezTo>
                  <a:pt x="6893117" y="2122488"/>
                  <a:pt x="6905900" y="2132559"/>
                  <a:pt x="6916358" y="2144954"/>
                </a:cubicBezTo>
                <a:cubicBezTo>
                  <a:pt x="6926817" y="2157349"/>
                  <a:pt x="6934951" y="2171294"/>
                  <a:pt x="6940761" y="2186788"/>
                </a:cubicBezTo>
                <a:cubicBezTo>
                  <a:pt x="6946571" y="2202282"/>
                  <a:pt x="6949477" y="2218163"/>
                  <a:pt x="6949477" y="2234432"/>
                </a:cubicBezTo>
                <a:cubicBezTo>
                  <a:pt x="6949477" y="2250700"/>
                  <a:pt x="6946377" y="2266582"/>
                  <a:pt x="6940181" y="2282076"/>
                </a:cubicBezTo>
                <a:cubicBezTo>
                  <a:pt x="6933983" y="2297570"/>
                  <a:pt x="6924105" y="2311514"/>
                  <a:pt x="6910548" y="2323909"/>
                </a:cubicBezTo>
                <a:cubicBezTo>
                  <a:pt x="6896991" y="2336305"/>
                  <a:pt x="6879366" y="2346569"/>
                  <a:pt x="6857675" y="2354704"/>
                </a:cubicBezTo>
                <a:cubicBezTo>
                  <a:pt x="6835983" y="2362838"/>
                  <a:pt x="6809643" y="2367293"/>
                  <a:pt x="6778655" y="2368068"/>
                </a:cubicBezTo>
                <a:cubicBezTo>
                  <a:pt x="6780205" y="2363419"/>
                  <a:pt x="6781947" y="2354123"/>
                  <a:pt x="6783884" y="2340178"/>
                </a:cubicBezTo>
                <a:cubicBezTo>
                  <a:pt x="6785821" y="2326234"/>
                  <a:pt x="6786790" y="2311514"/>
                  <a:pt x="6786790" y="2296020"/>
                </a:cubicBezTo>
                <a:cubicBezTo>
                  <a:pt x="6786790" y="2278202"/>
                  <a:pt x="6784465" y="2262127"/>
                  <a:pt x="6779817" y="2247795"/>
                </a:cubicBezTo>
                <a:cubicBezTo>
                  <a:pt x="6775169" y="2233463"/>
                  <a:pt x="6765873" y="2225910"/>
                  <a:pt x="6751928" y="2225135"/>
                </a:cubicBezTo>
                <a:cubicBezTo>
                  <a:pt x="6741082" y="2225910"/>
                  <a:pt x="6731785" y="2229784"/>
                  <a:pt x="6724039" y="2236756"/>
                </a:cubicBezTo>
                <a:cubicBezTo>
                  <a:pt x="6721715" y="2290210"/>
                  <a:pt x="6718229" y="2339016"/>
                  <a:pt x="6713581" y="2383174"/>
                </a:cubicBezTo>
                <a:cubicBezTo>
                  <a:pt x="6708933" y="2427332"/>
                  <a:pt x="6706608" y="2469553"/>
                  <a:pt x="6706608" y="2509838"/>
                </a:cubicBezTo>
                <a:cubicBezTo>
                  <a:pt x="6706608" y="2541600"/>
                  <a:pt x="6709126" y="2569683"/>
                  <a:pt x="6714161" y="2594086"/>
                </a:cubicBezTo>
                <a:cubicBezTo>
                  <a:pt x="6719197" y="2618489"/>
                  <a:pt x="6728299" y="2638438"/>
                  <a:pt x="6741470" y="2653932"/>
                </a:cubicBezTo>
                <a:cubicBezTo>
                  <a:pt x="6725975" y="2657031"/>
                  <a:pt x="6710287" y="2659742"/>
                  <a:pt x="6694407" y="2662066"/>
                </a:cubicBezTo>
                <a:cubicBezTo>
                  <a:pt x="6678525" y="2664390"/>
                  <a:pt x="6662837" y="2665552"/>
                  <a:pt x="6647343" y="2665552"/>
                </a:cubicBezTo>
                <a:cubicBezTo>
                  <a:pt x="6632624" y="2665552"/>
                  <a:pt x="6618873" y="2664003"/>
                  <a:pt x="6606091" y="2660904"/>
                </a:cubicBezTo>
                <a:cubicBezTo>
                  <a:pt x="6593309" y="2657805"/>
                  <a:pt x="6582075" y="2652189"/>
                  <a:pt x="6572392" y="2644054"/>
                </a:cubicBezTo>
                <a:cubicBezTo>
                  <a:pt x="6562707" y="2635920"/>
                  <a:pt x="6554961" y="2625074"/>
                  <a:pt x="6549150" y="2611517"/>
                </a:cubicBezTo>
                <a:cubicBezTo>
                  <a:pt x="6543340" y="2597960"/>
                  <a:pt x="6540435" y="2580335"/>
                  <a:pt x="6540435" y="2558644"/>
                </a:cubicBezTo>
                <a:cubicBezTo>
                  <a:pt x="6540435" y="2532304"/>
                  <a:pt x="6541985" y="2501316"/>
                  <a:pt x="6545083" y="2465680"/>
                </a:cubicBezTo>
                <a:cubicBezTo>
                  <a:pt x="6548182" y="2430043"/>
                  <a:pt x="6549731" y="2390146"/>
                  <a:pt x="6549731" y="2345989"/>
                </a:cubicBezTo>
                <a:cubicBezTo>
                  <a:pt x="6549731" y="2312676"/>
                  <a:pt x="6547407" y="2282850"/>
                  <a:pt x="6542759" y="2256511"/>
                </a:cubicBezTo>
                <a:lnTo>
                  <a:pt x="6534256" y="2221769"/>
                </a:lnTo>
                <a:lnTo>
                  <a:pt x="6501745" y="2223973"/>
                </a:lnTo>
                <a:lnTo>
                  <a:pt x="6451777" y="2223973"/>
                </a:lnTo>
                <a:cubicBezTo>
                  <a:pt x="6451001" y="2237143"/>
                  <a:pt x="6450227" y="2247408"/>
                  <a:pt x="6449452" y="2254768"/>
                </a:cubicBezTo>
                <a:cubicBezTo>
                  <a:pt x="6448678" y="2262127"/>
                  <a:pt x="6448097" y="2269099"/>
                  <a:pt x="6447709" y="2275685"/>
                </a:cubicBezTo>
                <a:cubicBezTo>
                  <a:pt x="6447321" y="2282270"/>
                  <a:pt x="6447128" y="2289435"/>
                  <a:pt x="6447128" y="2297182"/>
                </a:cubicBezTo>
                <a:cubicBezTo>
                  <a:pt x="6447128" y="2304930"/>
                  <a:pt x="6447128" y="2315775"/>
                  <a:pt x="6447128" y="2329720"/>
                </a:cubicBezTo>
                <a:cubicBezTo>
                  <a:pt x="6447128" y="2387822"/>
                  <a:pt x="6450227" y="2443988"/>
                  <a:pt x="6456425" y="2498217"/>
                </a:cubicBezTo>
                <a:cubicBezTo>
                  <a:pt x="6462623" y="2552446"/>
                  <a:pt x="6473855" y="2598928"/>
                  <a:pt x="6490124" y="2637663"/>
                </a:cubicBezTo>
                <a:cubicBezTo>
                  <a:pt x="6472306" y="2646960"/>
                  <a:pt x="6454488" y="2655481"/>
                  <a:pt x="6436670" y="2663228"/>
                </a:cubicBezTo>
                <a:cubicBezTo>
                  <a:pt x="6421175" y="2669426"/>
                  <a:pt x="6404713" y="2675042"/>
                  <a:pt x="6387283" y="2680078"/>
                </a:cubicBezTo>
                <a:cubicBezTo>
                  <a:pt x="6369852" y="2685114"/>
                  <a:pt x="6353389" y="2687631"/>
                  <a:pt x="6337895" y="2687631"/>
                </a:cubicBezTo>
                <a:cubicBezTo>
                  <a:pt x="6321627" y="2687631"/>
                  <a:pt x="6308069" y="2683758"/>
                  <a:pt x="6297223" y="2676011"/>
                </a:cubicBezTo>
                <a:cubicBezTo>
                  <a:pt x="6286378" y="2668264"/>
                  <a:pt x="6280955" y="2653932"/>
                  <a:pt x="6280955" y="2633015"/>
                </a:cubicBezTo>
                <a:cubicBezTo>
                  <a:pt x="6280955" y="2579560"/>
                  <a:pt x="6284829" y="2519715"/>
                  <a:pt x="6292576" y="2453478"/>
                </a:cubicBezTo>
                <a:cubicBezTo>
                  <a:pt x="6300323" y="2387241"/>
                  <a:pt x="6306133" y="2312289"/>
                  <a:pt x="6310006" y="2228621"/>
                </a:cubicBezTo>
                <a:cubicBezTo>
                  <a:pt x="6298386" y="2228621"/>
                  <a:pt x="6287733" y="2228815"/>
                  <a:pt x="6278050" y="2229202"/>
                </a:cubicBezTo>
                <a:cubicBezTo>
                  <a:pt x="6268366" y="2229590"/>
                  <a:pt x="6260038" y="2230171"/>
                  <a:pt x="6253066" y="2230946"/>
                </a:cubicBezTo>
                <a:cubicBezTo>
                  <a:pt x="6245319" y="2230946"/>
                  <a:pt x="6238347" y="2231333"/>
                  <a:pt x="6232149" y="2232108"/>
                </a:cubicBezTo>
                <a:cubicBezTo>
                  <a:pt x="6227501" y="2232108"/>
                  <a:pt x="6222271" y="2230558"/>
                  <a:pt x="6216461" y="2227459"/>
                </a:cubicBezTo>
                <a:cubicBezTo>
                  <a:pt x="6210651" y="2224361"/>
                  <a:pt x="6205228" y="2220100"/>
                  <a:pt x="6200193" y="2214677"/>
                </a:cubicBezTo>
                <a:cubicBezTo>
                  <a:pt x="6195157" y="2209254"/>
                  <a:pt x="6190703" y="2202863"/>
                  <a:pt x="6186829" y="2195503"/>
                </a:cubicBezTo>
                <a:cubicBezTo>
                  <a:pt x="6182955" y="2188143"/>
                  <a:pt x="6181019" y="2180203"/>
                  <a:pt x="6181019" y="2171681"/>
                </a:cubicBezTo>
                <a:cubicBezTo>
                  <a:pt x="6181019" y="2163159"/>
                  <a:pt x="6183343" y="2154250"/>
                  <a:pt x="6187991" y="2144954"/>
                </a:cubicBezTo>
                <a:cubicBezTo>
                  <a:pt x="6212781" y="2143404"/>
                  <a:pt x="6235248" y="2142242"/>
                  <a:pt x="6255389" y="2141468"/>
                </a:cubicBezTo>
                <a:cubicBezTo>
                  <a:pt x="6275532" y="2140693"/>
                  <a:pt x="6294513" y="2139531"/>
                  <a:pt x="6312331" y="2137982"/>
                </a:cubicBezTo>
                <a:lnTo>
                  <a:pt x="6312331" y="2122875"/>
                </a:lnTo>
                <a:cubicBezTo>
                  <a:pt x="6312331" y="2097310"/>
                  <a:pt x="6311749" y="2070195"/>
                  <a:pt x="6310587" y="2041531"/>
                </a:cubicBezTo>
                <a:cubicBezTo>
                  <a:pt x="6309425" y="2012867"/>
                  <a:pt x="6307295" y="1985559"/>
                  <a:pt x="6304196" y="1959607"/>
                </a:cubicBezTo>
                <a:cubicBezTo>
                  <a:pt x="6301097" y="1933655"/>
                  <a:pt x="6297223" y="1910414"/>
                  <a:pt x="6292576" y="1889884"/>
                </a:cubicBezTo>
                <a:cubicBezTo>
                  <a:pt x="6287927" y="1869354"/>
                  <a:pt x="6282117" y="1854829"/>
                  <a:pt x="6275145" y="1846307"/>
                </a:cubicBezTo>
                <a:cubicBezTo>
                  <a:pt x="6311556" y="1834686"/>
                  <a:pt x="6342931" y="1828876"/>
                  <a:pt x="6369271" y="1828876"/>
                </a:cubicBezTo>
                <a:close/>
                <a:moveTo>
                  <a:pt x="1132597" y="1813770"/>
                </a:moveTo>
                <a:cubicBezTo>
                  <a:pt x="1174432" y="1864900"/>
                  <a:pt x="1215684" y="1904022"/>
                  <a:pt x="1256356" y="1931137"/>
                </a:cubicBezTo>
                <a:cubicBezTo>
                  <a:pt x="1297027" y="1958251"/>
                  <a:pt x="1343315" y="1972196"/>
                  <a:pt x="1395221" y="1972970"/>
                </a:cubicBezTo>
                <a:cubicBezTo>
                  <a:pt x="1398320" y="1976844"/>
                  <a:pt x="1401419" y="1981105"/>
                  <a:pt x="1404517" y="1985753"/>
                </a:cubicBezTo>
                <a:cubicBezTo>
                  <a:pt x="1406067" y="1989627"/>
                  <a:pt x="1407810" y="1993694"/>
                  <a:pt x="1409746" y="1997955"/>
                </a:cubicBezTo>
                <a:cubicBezTo>
                  <a:pt x="1411683" y="2002215"/>
                  <a:pt x="1412652" y="2006670"/>
                  <a:pt x="1412652" y="2011318"/>
                </a:cubicBezTo>
                <a:cubicBezTo>
                  <a:pt x="1412652" y="2018290"/>
                  <a:pt x="1409359" y="2024294"/>
                  <a:pt x="1402775" y="2029330"/>
                </a:cubicBezTo>
                <a:cubicBezTo>
                  <a:pt x="1396190" y="2034366"/>
                  <a:pt x="1383600" y="2036883"/>
                  <a:pt x="1365008" y="2036883"/>
                </a:cubicBezTo>
                <a:cubicBezTo>
                  <a:pt x="1323948" y="2036883"/>
                  <a:pt x="1285020" y="2033978"/>
                  <a:pt x="1248221" y="2028168"/>
                </a:cubicBezTo>
                <a:cubicBezTo>
                  <a:pt x="1211424" y="2022358"/>
                  <a:pt x="1179273" y="2014223"/>
                  <a:pt x="1151772" y="2003765"/>
                </a:cubicBezTo>
                <a:cubicBezTo>
                  <a:pt x="1124269" y="1993306"/>
                  <a:pt x="1102384" y="1980524"/>
                  <a:pt x="1086116" y="1965417"/>
                </a:cubicBezTo>
                <a:cubicBezTo>
                  <a:pt x="1069847" y="1950310"/>
                  <a:pt x="1061712" y="1933461"/>
                  <a:pt x="1061712" y="1914868"/>
                </a:cubicBezTo>
                <a:cubicBezTo>
                  <a:pt x="1061712" y="1900149"/>
                  <a:pt x="1067329" y="1884267"/>
                  <a:pt x="1078562" y="1867224"/>
                </a:cubicBezTo>
                <a:cubicBezTo>
                  <a:pt x="1089796" y="1850181"/>
                  <a:pt x="1107807" y="1832362"/>
                  <a:pt x="1132597" y="1813770"/>
                </a:cubicBezTo>
                <a:close/>
                <a:moveTo>
                  <a:pt x="9498634" y="1809121"/>
                </a:moveTo>
                <a:cubicBezTo>
                  <a:pt x="9528072" y="1822291"/>
                  <a:pt x="9549376" y="1836042"/>
                  <a:pt x="9562546" y="1850374"/>
                </a:cubicBezTo>
                <a:cubicBezTo>
                  <a:pt x="9575716" y="1864706"/>
                  <a:pt x="9582301" y="1879232"/>
                  <a:pt x="9582301" y="1893951"/>
                </a:cubicBezTo>
                <a:cubicBezTo>
                  <a:pt x="9582301" y="1911769"/>
                  <a:pt x="9573585" y="1929006"/>
                  <a:pt x="9556154" y="1945662"/>
                </a:cubicBezTo>
                <a:cubicBezTo>
                  <a:pt x="9538724" y="1962318"/>
                  <a:pt x="9515290" y="1977038"/>
                  <a:pt x="9485851" y="1989820"/>
                </a:cubicBezTo>
                <a:cubicBezTo>
                  <a:pt x="9456413" y="2002603"/>
                  <a:pt x="9422713" y="2012867"/>
                  <a:pt x="9384752" y="2020615"/>
                </a:cubicBezTo>
                <a:cubicBezTo>
                  <a:pt x="9346792" y="2028362"/>
                  <a:pt x="9307282" y="2032235"/>
                  <a:pt x="9266223" y="2032235"/>
                </a:cubicBezTo>
                <a:cubicBezTo>
                  <a:pt x="9247630" y="2032235"/>
                  <a:pt x="9235041" y="2029717"/>
                  <a:pt x="9228457" y="2024682"/>
                </a:cubicBezTo>
                <a:cubicBezTo>
                  <a:pt x="9221871" y="2019646"/>
                  <a:pt x="9218579" y="2013642"/>
                  <a:pt x="9218579" y="2006670"/>
                </a:cubicBezTo>
                <a:cubicBezTo>
                  <a:pt x="9218579" y="2002022"/>
                  <a:pt x="9219547" y="1997567"/>
                  <a:pt x="9221484" y="1993306"/>
                </a:cubicBezTo>
                <a:cubicBezTo>
                  <a:pt x="9223421" y="1989045"/>
                  <a:pt x="9225551" y="1984978"/>
                  <a:pt x="9227876" y="1981105"/>
                </a:cubicBezTo>
                <a:cubicBezTo>
                  <a:pt x="9230200" y="1976457"/>
                  <a:pt x="9232911" y="1972196"/>
                  <a:pt x="9236010" y="1968322"/>
                </a:cubicBezTo>
                <a:cubicBezTo>
                  <a:pt x="9279393" y="1968322"/>
                  <a:pt x="9323938" y="1953990"/>
                  <a:pt x="9369646" y="1925327"/>
                </a:cubicBezTo>
                <a:cubicBezTo>
                  <a:pt x="9415353" y="1896663"/>
                  <a:pt x="9458349" y="1857928"/>
                  <a:pt x="9498634" y="1809121"/>
                </a:cubicBezTo>
                <a:close/>
                <a:moveTo>
                  <a:pt x="5461939" y="1809121"/>
                </a:moveTo>
                <a:cubicBezTo>
                  <a:pt x="5491377" y="1822291"/>
                  <a:pt x="5512681" y="1836042"/>
                  <a:pt x="5525851" y="1850374"/>
                </a:cubicBezTo>
                <a:cubicBezTo>
                  <a:pt x="5539021" y="1864706"/>
                  <a:pt x="5545606" y="1879232"/>
                  <a:pt x="5545606" y="1893951"/>
                </a:cubicBezTo>
                <a:cubicBezTo>
                  <a:pt x="5545606" y="1911769"/>
                  <a:pt x="5536891" y="1929006"/>
                  <a:pt x="5519459" y="1945662"/>
                </a:cubicBezTo>
                <a:cubicBezTo>
                  <a:pt x="5502029" y="1962318"/>
                  <a:pt x="5478595" y="1977038"/>
                  <a:pt x="5449155" y="1989820"/>
                </a:cubicBezTo>
                <a:cubicBezTo>
                  <a:pt x="5419717" y="2002603"/>
                  <a:pt x="5386017" y="2012867"/>
                  <a:pt x="5348058" y="2020615"/>
                </a:cubicBezTo>
                <a:cubicBezTo>
                  <a:pt x="5310097" y="2028362"/>
                  <a:pt x="5270587" y="2032235"/>
                  <a:pt x="5229529" y="2032235"/>
                </a:cubicBezTo>
                <a:cubicBezTo>
                  <a:pt x="5210935" y="2032235"/>
                  <a:pt x="5198347" y="2029717"/>
                  <a:pt x="5191762" y="2024682"/>
                </a:cubicBezTo>
                <a:cubicBezTo>
                  <a:pt x="5185177" y="2019646"/>
                  <a:pt x="5181884" y="2013642"/>
                  <a:pt x="5181884" y="2006670"/>
                </a:cubicBezTo>
                <a:cubicBezTo>
                  <a:pt x="5181884" y="2002022"/>
                  <a:pt x="5182853" y="1997567"/>
                  <a:pt x="5184789" y="1993306"/>
                </a:cubicBezTo>
                <a:cubicBezTo>
                  <a:pt x="5186727" y="1989045"/>
                  <a:pt x="5188857" y="1984978"/>
                  <a:pt x="5191181" y="1981105"/>
                </a:cubicBezTo>
                <a:cubicBezTo>
                  <a:pt x="5193505" y="1976457"/>
                  <a:pt x="5196217" y="1972196"/>
                  <a:pt x="5199315" y="1968322"/>
                </a:cubicBezTo>
                <a:cubicBezTo>
                  <a:pt x="5242699" y="1968322"/>
                  <a:pt x="5287243" y="1953990"/>
                  <a:pt x="5332951" y="1925327"/>
                </a:cubicBezTo>
                <a:cubicBezTo>
                  <a:pt x="5378659" y="1896663"/>
                  <a:pt x="5421654" y="1857928"/>
                  <a:pt x="5461939" y="1809121"/>
                </a:cubicBezTo>
                <a:close/>
                <a:moveTo>
                  <a:pt x="10024375" y="1781232"/>
                </a:moveTo>
                <a:cubicBezTo>
                  <a:pt x="10033672" y="1781232"/>
                  <a:pt x="10042386" y="1783556"/>
                  <a:pt x="10050521" y="1788205"/>
                </a:cubicBezTo>
                <a:cubicBezTo>
                  <a:pt x="10058655" y="1792853"/>
                  <a:pt x="10065822" y="1800600"/>
                  <a:pt x="10072019" y="1811446"/>
                </a:cubicBezTo>
                <a:cubicBezTo>
                  <a:pt x="10082865" y="1830813"/>
                  <a:pt x="10092548" y="1848631"/>
                  <a:pt x="10101070" y="1864900"/>
                </a:cubicBezTo>
                <a:cubicBezTo>
                  <a:pt x="10109593" y="1881169"/>
                  <a:pt x="10118696" y="1894919"/>
                  <a:pt x="10128379" y="1906153"/>
                </a:cubicBezTo>
                <a:cubicBezTo>
                  <a:pt x="10138062" y="1917386"/>
                  <a:pt x="10149102" y="1926101"/>
                  <a:pt x="10161497" y="1932299"/>
                </a:cubicBezTo>
                <a:cubicBezTo>
                  <a:pt x="10173892" y="1938496"/>
                  <a:pt x="10189774" y="1941595"/>
                  <a:pt x="10209141" y="1941595"/>
                </a:cubicBezTo>
                <a:cubicBezTo>
                  <a:pt x="10209916" y="1944694"/>
                  <a:pt x="10210690" y="1948180"/>
                  <a:pt x="10211466" y="1952054"/>
                </a:cubicBezTo>
                <a:cubicBezTo>
                  <a:pt x="10211466" y="1955152"/>
                  <a:pt x="10211659" y="1958832"/>
                  <a:pt x="10212046" y="1963093"/>
                </a:cubicBezTo>
                <a:cubicBezTo>
                  <a:pt x="10212434" y="1967354"/>
                  <a:pt x="10212627" y="1971808"/>
                  <a:pt x="10212627" y="1976457"/>
                </a:cubicBezTo>
                <a:cubicBezTo>
                  <a:pt x="10212627" y="1984204"/>
                  <a:pt x="10211853" y="1992144"/>
                  <a:pt x="10210303" y="2000279"/>
                </a:cubicBezTo>
                <a:cubicBezTo>
                  <a:pt x="10208754" y="2008413"/>
                  <a:pt x="10205849" y="2015773"/>
                  <a:pt x="10201587" y="2022358"/>
                </a:cubicBezTo>
                <a:cubicBezTo>
                  <a:pt x="10197327" y="2028943"/>
                  <a:pt x="10191130" y="2034366"/>
                  <a:pt x="10182995" y="2038626"/>
                </a:cubicBezTo>
                <a:cubicBezTo>
                  <a:pt x="10174861" y="2042887"/>
                  <a:pt x="10164208" y="2045018"/>
                  <a:pt x="10151039" y="2045018"/>
                </a:cubicBezTo>
                <a:cubicBezTo>
                  <a:pt x="10133995" y="2045018"/>
                  <a:pt x="10118502" y="2042693"/>
                  <a:pt x="10104557" y="2038045"/>
                </a:cubicBezTo>
                <a:cubicBezTo>
                  <a:pt x="10090611" y="2033397"/>
                  <a:pt x="10077635" y="2027006"/>
                  <a:pt x="10065628" y="2018871"/>
                </a:cubicBezTo>
                <a:cubicBezTo>
                  <a:pt x="10053621" y="2010737"/>
                  <a:pt x="10041806" y="2001053"/>
                  <a:pt x="10030185" y="1989820"/>
                </a:cubicBezTo>
                <a:cubicBezTo>
                  <a:pt x="10018565" y="1978587"/>
                  <a:pt x="10006170" y="1966773"/>
                  <a:pt x="9993000" y="1954378"/>
                </a:cubicBezTo>
                <a:cubicBezTo>
                  <a:pt x="9981380" y="1964449"/>
                  <a:pt x="9969565" y="1974907"/>
                  <a:pt x="9957557" y="1985753"/>
                </a:cubicBezTo>
                <a:cubicBezTo>
                  <a:pt x="9945549" y="1996599"/>
                  <a:pt x="9933155" y="2006283"/>
                  <a:pt x="9920372" y="2014804"/>
                </a:cubicBezTo>
                <a:cubicBezTo>
                  <a:pt x="9907589" y="2023326"/>
                  <a:pt x="9893838" y="2030492"/>
                  <a:pt x="9879118" y="2036302"/>
                </a:cubicBezTo>
                <a:cubicBezTo>
                  <a:pt x="9864400" y="2042112"/>
                  <a:pt x="9848131" y="2045018"/>
                  <a:pt x="9830312" y="2045018"/>
                </a:cubicBezTo>
                <a:cubicBezTo>
                  <a:pt x="9806297" y="2045018"/>
                  <a:pt x="9790222" y="2041144"/>
                  <a:pt x="9782087" y="2033397"/>
                </a:cubicBezTo>
                <a:cubicBezTo>
                  <a:pt x="9773953" y="2025650"/>
                  <a:pt x="9769886" y="2017128"/>
                  <a:pt x="9769886" y="2007832"/>
                </a:cubicBezTo>
                <a:cubicBezTo>
                  <a:pt x="9769886" y="1997761"/>
                  <a:pt x="9772598" y="1988077"/>
                  <a:pt x="9778020" y="1978781"/>
                </a:cubicBezTo>
                <a:cubicBezTo>
                  <a:pt x="9779570" y="1974133"/>
                  <a:pt x="9781894" y="1969484"/>
                  <a:pt x="9784993" y="1964836"/>
                </a:cubicBezTo>
                <a:cubicBezTo>
                  <a:pt x="9805135" y="1957089"/>
                  <a:pt x="9821985" y="1949148"/>
                  <a:pt x="9835542" y="1941014"/>
                </a:cubicBezTo>
                <a:cubicBezTo>
                  <a:pt x="9849099" y="1932880"/>
                  <a:pt x="9860720" y="1923777"/>
                  <a:pt x="9870404" y="1913706"/>
                </a:cubicBezTo>
                <a:cubicBezTo>
                  <a:pt x="9880087" y="1903635"/>
                  <a:pt x="9888610" y="1892208"/>
                  <a:pt x="9895969" y="1879426"/>
                </a:cubicBezTo>
                <a:cubicBezTo>
                  <a:pt x="9903329" y="1866643"/>
                  <a:pt x="9910882" y="1851730"/>
                  <a:pt x="9918629" y="1834686"/>
                </a:cubicBezTo>
                <a:cubicBezTo>
                  <a:pt x="9922502" y="1830813"/>
                  <a:pt x="9928312" y="1825971"/>
                  <a:pt x="9936059" y="1820161"/>
                </a:cubicBezTo>
                <a:cubicBezTo>
                  <a:pt x="9943806" y="1814351"/>
                  <a:pt x="9952522" y="1808540"/>
                  <a:pt x="9962205" y="1802730"/>
                </a:cubicBezTo>
                <a:cubicBezTo>
                  <a:pt x="9971890" y="1796920"/>
                  <a:pt x="9982154" y="1791884"/>
                  <a:pt x="9993000" y="1787624"/>
                </a:cubicBezTo>
                <a:cubicBezTo>
                  <a:pt x="10003846" y="1783363"/>
                  <a:pt x="10014304" y="1781232"/>
                  <a:pt x="10024375" y="1781232"/>
                </a:cubicBezTo>
                <a:close/>
                <a:moveTo>
                  <a:pt x="11109558" y="1716158"/>
                </a:moveTo>
                <a:cubicBezTo>
                  <a:pt x="11127377" y="1716158"/>
                  <a:pt x="11142483" y="1719450"/>
                  <a:pt x="11154879" y="1726035"/>
                </a:cubicBezTo>
                <a:cubicBezTo>
                  <a:pt x="11167274" y="1732620"/>
                  <a:pt x="11177538" y="1741529"/>
                  <a:pt x="11185672" y="1752762"/>
                </a:cubicBezTo>
                <a:cubicBezTo>
                  <a:pt x="11193807" y="1763995"/>
                  <a:pt x="11199811" y="1777165"/>
                  <a:pt x="11203684" y="1792272"/>
                </a:cubicBezTo>
                <a:cubicBezTo>
                  <a:pt x="11207558" y="1807378"/>
                  <a:pt x="11209494" y="1823066"/>
                  <a:pt x="11209494" y="1839335"/>
                </a:cubicBezTo>
                <a:cubicBezTo>
                  <a:pt x="11209494" y="1862576"/>
                  <a:pt x="11206008" y="1886591"/>
                  <a:pt x="11199037" y="1911382"/>
                </a:cubicBezTo>
                <a:cubicBezTo>
                  <a:pt x="11192064" y="1936172"/>
                  <a:pt x="11182574" y="1958445"/>
                  <a:pt x="11170566" y="1978200"/>
                </a:cubicBezTo>
                <a:cubicBezTo>
                  <a:pt x="11158558" y="1997955"/>
                  <a:pt x="11144420" y="2014223"/>
                  <a:pt x="11128152" y="2027006"/>
                </a:cubicBezTo>
                <a:cubicBezTo>
                  <a:pt x="11111883" y="2039788"/>
                  <a:pt x="11094064" y="2046180"/>
                  <a:pt x="11074697" y="2046180"/>
                </a:cubicBezTo>
                <a:cubicBezTo>
                  <a:pt x="11054555" y="2046180"/>
                  <a:pt x="11036349" y="2039207"/>
                  <a:pt x="11020080" y="2025263"/>
                </a:cubicBezTo>
                <a:cubicBezTo>
                  <a:pt x="11045646" y="2008994"/>
                  <a:pt x="11062495" y="1992919"/>
                  <a:pt x="11070629" y="1977038"/>
                </a:cubicBezTo>
                <a:cubicBezTo>
                  <a:pt x="11078764" y="1961156"/>
                  <a:pt x="11082831" y="1947018"/>
                  <a:pt x="11082831" y="1934623"/>
                </a:cubicBezTo>
                <a:cubicBezTo>
                  <a:pt x="11082831" y="1923777"/>
                  <a:pt x="11081282" y="1915255"/>
                  <a:pt x="11078184" y="1909058"/>
                </a:cubicBezTo>
                <a:cubicBezTo>
                  <a:pt x="11053392" y="1908283"/>
                  <a:pt x="11034993" y="1899761"/>
                  <a:pt x="11022986" y="1883493"/>
                </a:cubicBezTo>
                <a:cubicBezTo>
                  <a:pt x="11010978" y="1867224"/>
                  <a:pt x="11004974" y="1848244"/>
                  <a:pt x="11004974" y="1826552"/>
                </a:cubicBezTo>
                <a:cubicBezTo>
                  <a:pt x="11004974" y="1813382"/>
                  <a:pt x="11007298" y="1800212"/>
                  <a:pt x="11011946" y="1787043"/>
                </a:cubicBezTo>
                <a:cubicBezTo>
                  <a:pt x="11016594" y="1773873"/>
                  <a:pt x="11023179" y="1762058"/>
                  <a:pt x="11031702" y="1751600"/>
                </a:cubicBezTo>
                <a:cubicBezTo>
                  <a:pt x="11040223" y="1741142"/>
                  <a:pt x="11051069" y="1732620"/>
                  <a:pt x="11064238" y="1726035"/>
                </a:cubicBezTo>
                <a:cubicBezTo>
                  <a:pt x="11077408" y="1719450"/>
                  <a:pt x="11092515" y="1716158"/>
                  <a:pt x="11109558" y="1716158"/>
                </a:cubicBezTo>
                <a:close/>
                <a:moveTo>
                  <a:pt x="10878311" y="1716158"/>
                </a:moveTo>
                <a:cubicBezTo>
                  <a:pt x="10896128" y="1716158"/>
                  <a:pt x="10911236" y="1719450"/>
                  <a:pt x="10923630" y="1726035"/>
                </a:cubicBezTo>
                <a:cubicBezTo>
                  <a:pt x="10936026" y="1732620"/>
                  <a:pt x="10946291" y="1741529"/>
                  <a:pt x="10954425" y="1752762"/>
                </a:cubicBezTo>
                <a:cubicBezTo>
                  <a:pt x="10962559" y="1763995"/>
                  <a:pt x="10968564" y="1777165"/>
                  <a:pt x="10972437" y="1792272"/>
                </a:cubicBezTo>
                <a:cubicBezTo>
                  <a:pt x="10976310" y="1807378"/>
                  <a:pt x="10978247" y="1823066"/>
                  <a:pt x="10978247" y="1839335"/>
                </a:cubicBezTo>
                <a:cubicBezTo>
                  <a:pt x="10978247" y="1862576"/>
                  <a:pt x="10974761" y="1886591"/>
                  <a:pt x="10967788" y="1911382"/>
                </a:cubicBezTo>
                <a:cubicBezTo>
                  <a:pt x="10960816" y="1936172"/>
                  <a:pt x="10951326" y="1958445"/>
                  <a:pt x="10939318" y="1978200"/>
                </a:cubicBezTo>
                <a:cubicBezTo>
                  <a:pt x="10927310" y="1997955"/>
                  <a:pt x="10913172" y="2014223"/>
                  <a:pt x="10896903" y="2027006"/>
                </a:cubicBezTo>
                <a:cubicBezTo>
                  <a:pt x="10880634" y="2039788"/>
                  <a:pt x="10862817" y="2046180"/>
                  <a:pt x="10843449" y="2046180"/>
                </a:cubicBezTo>
                <a:cubicBezTo>
                  <a:pt x="10823307" y="2046180"/>
                  <a:pt x="10805101" y="2039207"/>
                  <a:pt x="10788833" y="2025263"/>
                </a:cubicBezTo>
                <a:cubicBezTo>
                  <a:pt x="10814397" y="2008994"/>
                  <a:pt x="10831248" y="1992919"/>
                  <a:pt x="10839382" y="1977038"/>
                </a:cubicBezTo>
                <a:cubicBezTo>
                  <a:pt x="10847516" y="1961156"/>
                  <a:pt x="10851584" y="1947018"/>
                  <a:pt x="10851584" y="1934623"/>
                </a:cubicBezTo>
                <a:cubicBezTo>
                  <a:pt x="10851584" y="1923777"/>
                  <a:pt x="10850034" y="1915255"/>
                  <a:pt x="10846935" y="1909058"/>
                </a:cubicBezTo>
                <a:cubicBezTo>
                  <a:pt x="10822145" y="1908283"/>
                  <a:pt x="10803746" y="1899761"/>
                  <a:pt x="10791738" y="1883493"/>
                </a:cubicBezTo>
                <a:cubicBezTo>
                  <a:pt x="10779730" y="1867224"/>
                  <a:pt x="10773725" y="1848244"/>
                  <a:pt x="10773725" y="1826552"/>
                </a:cubicBezTo>
                <a:cubicBezTo>
                  <a:pt x="10773725" y="1813382"/>
                  <a:pt x="10776050" y="1800212"/>
                  <a:pt x="10780698" y="1787043"/>
                </a:cubicBezTo>
                <a:cubicBezTo>
                  <a:pt x="10785347" y="1773873"/>
                  <a:pt x="10791931" y="1762058"/>
                  <a:pt x="10800453" y="1751600"/>
                </a:cubicBezTo>
                <a:cubicBezTo>
                  <a:pt x="10808974" y="1741142"/>
                  <a:pt x="10819820" y="1732620"/>
                  <a:pt x="10832990" y="1726035"/>
                </a:cubicBezTo>
                <a:cubicBezTo>
                  <a:pt x="10846161" y="1719450"/>
                  <a:pt x="10861267" y="1716158"/>
                  <a:pt x="10878311" y="1716158"/>
                </a:cubicBezTo>
                <a:close/>
                <a:moveTo>
                  <a:pt x="3885361" y="1716158"/>
                </a:moveTo>
                <a:cubicBezTo>
                  <a:pt x="3905503" y="1716158"/>
                  <a:pt x="3923709" y="1723130"/>
                  <a:pt x="3939977" y="1737074"/>
                </a:cubicBezTo>
                <a:cubicBezTo>
                  <a:pt x="3914412" y="1753343"/>
                  <a:pt x="3897563" y="1769418"/>
                  <a:pt x="3889428" y="1785299"/>
                </a:cubicBezTo>
                <a:cubicBezTo>
                  <a:pt x="3881294" y="1801181"/>
                  <a:pt x="3877226" y="1815319"/>
                  <a:pt x="3877226" y="1827714"/>
                </a:cubicBezTo>
                <a:cubicBezTo>
                  <a:pt x="3877226" y="1838560"/>
                  <a:pt x="3878776" y="1847082"/>
                  <a:pt x="3881874" y="1853279"/>
                </a:cubicBezTo>
                <a:cubicBezTo>
                  <a:pt x="3906665" y="1854054"/>
                  <a:pt x="3925064" y="1862576"/>
                  <a:pt x="3937072" y="1878845"/>
                </a:cubicBezTo>
                <a:cubicBezTo>
                  <a:pt x="3949080" y="1895113"/>
                  <a:pt x="3955084" y="1914093"/>
                  <a:pt x="3955084" y="1935785"/>
                </a:cubicBezTo>
                <a:cubicBezTo>
                  <a:pt x="3955084" y="1948955"/>
                  <a:pt x="3952760" y="1962125"/>
                  <a:pt x="3948111" y="1975295"/>
                </a:cubicBezTo>
                <a:cubicBezTo>
                  <a:pt x="3943463" y="1988465"/>
                  <a:pt x="3936878" y="2000279"/>
                  <a:pt x="3928357" y="2010737"/>
                </a:cubicBezTo>
                <a:cubicBezTo>
                  <a:pt x="3919835" y="2021196"/>
                  <a:pt x="3908989" y="2029717"/>
                  <a:pt x="3895819" y="2036302"/>
                </a:cubicBezTo>
                <a:cubicBezTo>
                  <a:pt x="3882650" y="2042887"/>
                  <a:pt x="3867543" y="2046180"/>
                  <a:pt x="3850499" y="2046180"/>
                </a:cubicBezTo>
                <a:cubicBezTo>
                  <a:pt x="3832681" y="2046180"/>
                  <a:pt x="3817575" y="2042887"/>
                  <a:pt x="3805179" y="2036302"/>
                </a:cubicBezTo>
                <a:cubicBezTo>
                  <a:pt x="3792784" y="2029717"/>
                  <a:pt x="3782520" y="2020808"/>
                  <a:pt x="3774385" y="2009575"/>
                </a:cubicBezTo>
                <a:cubicBezTo>
                  <a:pt x="3766251" y="1998342"/>
                  <a:pt x="3760246" y="1985172"/>
                  <a:pt x="3756374" y="1970065"/>
                </a:cubicBezTo>
                <a:cubicBezTo>
                  <a:pt x="3752500" y="1954959"/>
                  <a:pt x="3750563" y="1939271"/>
                  <a:pt x="3750563" y="1923002"/>
                </a:cubicBezTo>
                <a:cubicBezTo>
                  <a:pt x="3750563" y="1899761"/>
                  <a:pt x="3754049" y="1875746"/>
                  <a:pt x="3761022" y="1850955"/>
                </a:cubicBezTo>
                <a:cubicBezTo>
                  <a:pt x="3767993" y="1826165"/>
                  <a:pt x="3777484" y="1803892"/>
                  <a:pt x="3789492" y="1784137"/>
                </a:cubicBezTo>
                <a:cubicBezTo>
                  <a:pt x="3801500" y="1764383"/>
                  <a:pt x="3815638" y="1748114"/>
                  <a:pt x="3831907" y="1735331"/>
                </a:cubicBezTo>
                <a:cubicBezTo>
                  <a:pt x="3848176" y="1722549"/>
                  <a:pt x="3865993" y="1716158"/>
                  <a:pt x="3885361" y="1716158"/>
                </a:cubicBezTo>
                <a:close/>
                <a:moveTo>
                  <a:pt x="8852743" y="1704537"/>
                </a:moveTo>
                <a:cubicBezTo>
                  <a:pt x="8869012" y="1704537"/>
                  <a:pt x="8882569" y="1708410"/>
                  <a:pt x="8893415" y="1716158"/>
                </a:cubicBezTo>
                <a:cubicBezTo>
                  <a:pt x="8904261" y="1723905"/>
                  <a:pt x="8909683" y="1738236"/>
                  <a:pt x="8909683" y="1759153"/>
                </a:cubicBezTo>
                <a:cubicBezTo>
                  <a:pt x="8909683" y="1781620"/>
                  <a:pt x="8909102" y="1807572"/>
                  <a:pt x="8907941" y="1837011"/>
                </a:cubicBezTo>
                <a:cubicBezTo>
                  <a:pt x="8906778" y="1866449"/>
                  <a:pt x="8905422" y="1898212"/>
                  <a:pt x="8903873" y="1932299"/>
                </a:cubicBezTo>
                <a:cubicBezTo>
                  <a:pt x="8902323" y="1966386"/>
                  <a:pt x="8900775" y="2002215"/>
                  <a:pt x="8899225" y="2039788"/>
                </a:cubicBezTo>
                <a:cubicBezTo>
                  <a:pt x="8897676" y="2077361"/>
                  <a:pt x="8896126" y="2115515"/>
                  <a:pt x="8894576" y="2154250"/>
                </a:cubicBezTo>
                <a:cubicBezTo>
                  <a:pt x="8917043" y="2138756"/>
                  <a:pt x="8938541" y="2127329"/>
                  <a:pt x="8959071" y="2119970"/>
                </a:cubicBezTo>
                <a:cubicBezTo>
                  <a:pt x="8979600" y="2112610"/>
                  <a:pt x="8998773" y="2108930"/>
                  <a:pt x="9016592" y="2108930"/>
                </a:cubicBezTo>
                <a:cubicBezTo>
                  <a:pt x="9046805" y="2108930"/>
                  <a:pt x="9073533" y="2117646"/>
                  <a:pt x="9096773" y="2135077"/>
                </a:cubicBezTo>
                <a:cubicBezTo>
                  <a:pt x="9120015" y="2152507"/>
                  <a:pt x="9139575" y="2175167"/>
                  <a:pt x="9155457" y="2203056"/>
                </a:cubicBezTo>
                <a:cubicBezTo>
                  <a:pt x="9171338" y="2230946"/>
                  <a:pt x="9183540" y="2262321"/>
                  <a:pt x="9192062" y="2297182"/>
                </a:cubicBezTo>
                <a:cubicBezTo>
                  <a:pt x="9200583" y="2332044"/>
                  <a:pt x="9204845" y="2367293"/>
                  <a:pt x="9204845" y="2402929"/>
                </a:cubicBezTo>
                <a:cubicBezTo>
                  <a:pt x="9204845" y="2433142"/>
                  <a:pt x="9201552" y="2462387"/>
                  <a:pt x="9194967" y="2490664"/>
                </a:cubicBezTo>
                <a:cubicBezTo>
                  <a:pt x="9188382" y="2518940"/>
                  <a:pt x="9178504" y="2543925"/>
                  <a:pt x="9165334" y="2565616"/>
                </a:cubicBezTo>
                <a:cubicBezTo>
                  <a:pt x="9152165" y="2587308"/>
                  <a:pt x="9135121" y="2604738"/>
                  <a:pt x="9114205" y="2617908"/>
                </a:cubicBezTo>
                <a:cubicBezTo>
                  <a:pt x="9093287" y="2631078"/>
                  <a:pt x="9068884" y="2637663"/>
                  <a:pt x="9040995" y="2637663"/>
                </a:cubicBezTo>
                <a:cubicBezTo>
                  <a:pt x="9012331" y="2637663"/>
                  <a:pt x="8988509" y="2633790"/>
                  <a:pt x="8969529" y="2626042"/>
                </a:cubicBezTo>
                <a:cubicBezTo>
                  <a:pt x="8950548" y="2618296"/>
                  <a:pt x="8935248" y="2608612"/>
                  <a:pt x="8923628" y="2596991"/>
                </a:cubicBezTo>
                <a:cubicBezTo>
                  <a:pt x="8929825" y="2617908"/>
                  <a:pt x="8936991" y="2636307"/>
                  <a:pt x="8945125" y="2652189"/>
                </a:cubicBezTo>
                <a:cubicBezTo>
                  <a:pt x="8953260" y="2668070"/>
                  <a:pt x="8962750" y="2680271"/>
                  <a:pt x="8973596" y="2688793"/>
                </a:cubicBezTo>
                <a:cubicBezTo>
                  <a:pt x="8965849" y="2689568"/>
                  <a:pt x="8957327" y="2690730"/>
                  <a:pt x="8948031" y="2692279"/>
                </a:cubicBezTo>
                <a:cubicBezTo>
                  <a:pt x="8939510" y="2693054"/>
                  <a:pt x="8930019" y="2693635"/>
                  <a:pt x="8919561" y="2694023"/>
                </a:cubicBezTo>
                <a:cubicBezTo>
                  <a:pt x="8909102" y="2694410"/>
                  <a:pt x="8897676" y="2694603"/>
                  <a:pt x="8885280" y="2694603"/>
                </a:cubicBezTo>
                <a:cubicBezTo>
                  <a:pt x="8845771" y="2694603"/>
                  <a:pt x="8814782" y="2691505"/>
                  <a:pt x="8792316" y="2685307"/>
                </a:cubicBezTo>
                <a:cubicBezTo>
                  <a:pt x="8769850" y="2679110"/>
                  <a:pt x="8753000" y="2667102"/>
                  <a:pt x="8741767" y="2649283"/>
                </a:cubicBezTo>
                <a:cubicBezTo>
                  <a:pt x="8730534" y="2631465"/>
                  <a:pt x="8723562" y="2606675"/>
                  <a:pt x="8720850" y="2574912"/>
                </a:cubicBezTo>
                <a:cubicBezTo>
                  <a:pt x="8718139" y="2543150"/>
                  <a:pt x="8716782" y="2501703"/>
                  <a:pt x="8716782" y="2450573"/>
                </a:cubicBezTo>
                <a:cubicBezTo>
                  <a:pt x="8716782" y="2416486"/>
                  <a:pt x="8717364" y="2380850"/>
                  <a:pt x="8718527" y="2343664"/>
                </a:cubicBezTo>
                <a:cubicBezTo>
                  <a:pt x="8719688" y="2306479"/>
                  <a:pt x="8721238" y="2268325"/>
                  <a:pt x="8723174" y="2229202"/>
                </a:cubicBezTo>
                <a:cubicBezTo>
                  <a:pt x="8725111" y="2190080"/>
                  <a:pt x="8726661" y="2151151"/>
                  <a:pt x="8727822" y="2112417"/>
                </a:cubicBezTo>
                <a:cubicBezTo>
                  <a:pt x="8728984" y="2073681"/>
                  <a:pt x="8729565" y="2036108"/>
                  <a:pt x="8729565" y="1999698"/>
                </a:cubicBezTo>
                <a:cubicBezTo>
                  <a:pt x="8729565" y="1947793"/>
                  <a:pt x="8727629" y="1900536"/>
                  <a:pt x="8723755" y="1857928"/>
                </a:cubicBezTo>
                <a:cubicBezTo>
                  <a:pt x="8719882" y="1815319"/>
                  <a:pt x="8712135" y="1780845"/>
                  <a:pt x="8700515" y="1754505"/>
                </a:cubicBezTo>
                <a:cubicBezTo>
                  <a:pt x="8718332" y="1745209"/>
                  <a:pt x="8736151" y="1736687"/>
                  <a:pt x="8753969" y="1728940"/>
                </a:cubicBezTo>
                <a:cubicBezTo>
                  <a:pt x="8769463" y="1722742"/>
                  <a:pt x="8785925" y="1717126"/>
                  <a:pt x="8803356" y="1712090"/>
                </a:cubicBezTo>
                <a:cubicBezTo>
                  <a:pt x="8820787" y="1707055"/>
                  <a:pt x="8837248" y="1704537"/>
                  <a:pt x="8852743" y="1704537"/>
                </a:cubicBezTo>
                <a:close/>
                <a:moveTo>
                  <a:pt x="8108631" y="1703375"/>
                </a:moveTo>
                <a:cubicBezTo>
                  <a:pt x="8124899" y="1703375"/>
                  <a:pt x="8138457" y="1707248"/>
                  <a:pt x="8149303" y="1714996"/>
                </a:cubicBezTo>
                <a:cubicBezTo>
                  <a:pt x="8160148" y="1722742"/>
                  <a:pt x="8165571" y="1737074"/>
                  <a:pt x="8165571" y="1757991"/>
                </a:cubicBezTo>
                <a:cubicBezTo>
                  <a:pt x="8165571" y="1781232"/>
                  <a:pt x="8164990" y="1807766"/>
                  <a:pt x="8163828" y="1837592"/>
                </a:cubicBezTo>
                <a:cubicBezTo>
                  <a:pt x="8162666" y="1867418"/>
                  <a:pt x="8161311" y="1899568"/>
                  <a:pt x="8159761" y="1934042"/>
                </a:cubicBezTo>
                <a:cubicBezTo>
                  <a:pt x="8158212" y="1968516"/>
                  <a:pt x="8156468" y="2004539"/>
                  <a:pt x="8154532" y="2042112"/>
                </a:cubicBezTo>
                <a:cubicBezTo>
                  <a:pt x="8152595" y="2079685"/>
                  <a:pt x="8150852" y="2117839"/>
                  <a:pt x="8149303" y="2156574"/>
                </a:cubicBezTo>
                <a:cubicBezTo>
                  <a:pt x="8175642" y="2131009"/>
                  <a:pt x="8203725" y="2113385"/>
                  <a:pt x="8233551" y="2103701"/>
                </a:cubicBezTo>
                <a:cubicBezTo>
                  <a:pt x="8263377" y="2094017"/>
                  <a:pt x="8287587" y="2089176"/>
                  <a:pt x="8306179" y="2089176"/>
                </a:cubicBezTo>
                <a:cubicBezTo>
                  <a:pt x="8330970" y="2089176"/>
                  <a:pt x="8351306" y="2093630"/>
                  <a:pt x="8367187" y="2102539"/>
                </a:cubicBezTo>
                <a:cubicBezTo>
                  <a:pt x="8383069" y="2111448"/>
                  <a:pt x="8395657" y="2123843"/>
                  <a:pt x="8404954" y="2139725"/>
                </a:cubicBezTo>
                <a:cubicBezTo>
                  <a:pt x="8414250" y="2155606"/>
                  <a:pt x="8420641" y="2174005"/>
                  <a:pt x="8424128" y="2194922"/>
                </a:cubicBezTo>
                <a:cubicBezTo>
                  <a:pt x="8427613" y="2215839"/>
                  <a:pt x="8429356" y="2238305"/>
                  <a:pt x="8429356" y="2262321"/>
                </a:cubicBezTo>
                <a:cubicBezTo>
                  <a:pt x="8429356" y="2303380"/>
                  <a:pt x="8426645" y="2345989"/>
                  <a:pt x="8421222" y="2390146"/>
                </a:cubicBezTo>
                <a:cubicBezTo>
                  <a:pt x="8415800" y="2434304"/>
                  <a:pt x="8413088" y="2475751"/>
                  <a:pt x="8413088" y="2514486"/>
                </a:cubicBezTo>
                <a:cubicBezTo>
                  <a:pt x="8413088" y="2542375"/>
                  <a:pt x="8415605" y="2567165"/>
                  <a:pt x="8420641" y="2588857"/>
                </a:cubicBezTo>
                <a:cubicBezTo>
                  <a:pt x="8425677" y="2610549"/>
                  <a:pt x="8435941" y="2627205"/>
                  <a:pt x="8451435" y="2638825"/>
                </a:cubicBezTo>
                <a:cubicBezTo>
                  <a:pt x="8440590" y="2646572"/>
                  <a:pt x="8429356" y="2653544"/>
                  <a:pt x="8417736" y="2659742"/>
                </a:cubicBezTo>
                <a:cubicBezTo>
                  <a:pt x="8407665" y="2664390"/>
                  <a:pt x="8396044" y="2668845"/>
                  <a:pt x="8382874" y="2673106"/>
                </a:cubicBezTo>
                <a:cubicBezTo>
                  <a:pt x="8369705" y="2677366"/>
                  <a:pt x="8356147" y="2679497"/>
                  <a:pt x="8342203" y="2679497"/>
                </a:cubicBezTo>
                <a:cubicBezTo>
                  <a:pt x="8323610" y="2679497"/>
                  <a:pt x="8307923" y="2676011"/>
                  <a:pt x="8295140" y="2669038"/>
                </a:cubicBezTo>
                <a:cubicBezTo>
                  <a:pt x="8282357" y="2662066"/>
                  <a:pt x="8272286" y="2652576"/>
                  <a:pt x="8264926" y="2640568"/>
                </a:cubicBezTo>
                <a:cubicBezTo>
                  <a:pt x="8257567" y="2628560"/>
                  <a:pt x="8252144" y="2614422"/>
                  <a:pt x="8248658" y="2598153"/>
                </a:cubicBezTo>
                <a:cubicBezTo>
                  <a:pt x="8245172" y="2581885"/>
                  <a:pt x="8243429" y="2564841"/>
                  <a:pt x="8243429" y="2547023"/>
                </a:cubicBezTo>
                <a:cubicBezTo>
                  <a:pt x="8243429" y="2528430"/>
                  <a:pt x="8244591" y="2508676"/>
                  <a:pt x="8246915" y="2487759"/>
                </a:cubicBezTo>
                <a:cubicBezTo>
                  <a:pt x="8249239" y="2466842"/>
                  <a:pt x="8251757" y="2446119"/>
                  <a:pt x="8254468" y="2425589"/>
                </a:cubicBezTo>
                <a:cubicBezTo>
                  <a:pt x="8257180" y="2405059"/>
                  <a:pt x="8259698" y="2384917"/>
                  <a:pt x="8262021" y="2365162"/>
                </a:cubicBezTo>
                <a:cubicBezTo>
                  <a:pt x="8264346" y="2345408"/>
                  <a:pt x="8265508" y="2327008"/>
                  <a:pt x="8265508" y="2309965"/>
                </a:cubicBezTo>
                <a:cubicBezTo>
                  <a:pt x="8265508" y="2280526"/>
                  <a:pt x="8260472" y="2256704"/>
                  <a:pt x="8250401" y="2238499"/>
                </a:cubicBezTo>
                <a:cubicBezTo>
                  <a:pt x="8240330" y="2220293"/>
                  <a:pt x="8220962" y="2211191"/>
                  <a:pt x="8192298" y="2211191"/>
                </a:cubicBezTo>
                <a:cubicBezTo>
                  <a:pt x="8176030" y="2211191"/>
                  <a:pt x="8160923" y="2218938"/>
                  <a:pt x="8146978" y="2234432"/>
                </a:cubicBezTo>
                <a:cubicBezTo>
                  <a:pt x="8146204" y="2252250"/>
                  <a:pt x="8145816" y="2270068"/>
                  <a:pt x="8145816" y="2287886"/>
                </a:cubicBezTo>
                <a:cubicBezTo>
                  <a:pt x="8145816" y="2305704"/>
                  <a:pt x="8145816" y="2323135"/>
                  <a:pt x="8145816" y="2340178"/>
                </a:cubicBezTo>
                <a:cubicBezTo>
                  <a:pt x="8145816" y="2416874"/>
                  <a:pt x="8149109" y="2483111"/>
                  <a:pt x="8155694" y="2538889"/>
                </a:cubicBezTo>
                <a:cubicBezTo>
                  <a:pt x="8162279" y="2594667"/>
                  <a:pt x="8175255" y="2633402"/>
                  <a:pt x="8194622" y="2655094"/>
                </a:cubicBezTo>
                <a:cubicBezTo>
                  <a:pt x="8150465" y="2662066"/>
                  <a:pt x="8113279" y="2665552"/>
                  <a:pt x="8083066" y="2665552"/>
                </a:cubicBezTo>
                <a:cubicBezTo>
                  <a:pt x="8042782" y="2665552"/>
                  <a:pt x="8013730" y="2656643"/>
                  <a:pt x="7995912" y="2638825"/>
                </a:cubicBezTo>
                <a:cubicBezTo>
                  <a:pt x="7978094" y="2621007"/>
                  <a:pt x="7969185" y="2589244"/>
                  <a:pt x="7969185" y="2543537"/>
                </a:cubicBezTo>
                <a:cubicBezTo>
                  <a:pt x="7969185" y="2514873"/>
                  <a:pt x="7969572" y="2489695"/>
                  <a:pt x="7970347" y="2468004"/>
                </a:cubicBezTo>
                <a:cubicBezTo>
                  <a:pt x="7971122" y="2446312"/>
                  <a:pt x="7972284" y="2425395"/>
                  <a:pt x="7973833" y="2405253"/>
                </a:cubicBezTo>
                <a:cubicBezTo>
                  <a:pt x="7975382" y="2385111"/>
                  <a:pt x="7976738" y="2363807"/>
                  <a:pt x="7977900" y="2341340"/>
                </a:cubicBezTo>
                <a:cubicBezTo>
                  <a:pt x="7979062" y="2318874"/>
                  <a:pt x="7980418" y="2292340"/>
                  <a:pt x="7981967" y="2261740"/>
                </a:cubicBezTo>
                <a:cubicBezTo>
                  <a:pt x="7983517" y="2231139"/>
                  <a:pt x="7984679" y="2194535"/>
                  <a:pt x="7985453" y="2151926"/>
                </a:cubicBezTo>
                <a:cubicBezTo>
                  <a:pt x="7986228" y="2109318"/>
                  <a:pt x="7986615" y="2058187"/>
                  <a:pt x="7986615" y="1998536"/>
                </a:cubicBezTo>
                <a:cubicBezTo>
                  <a:pt x="7986615" y="1947405"/>
                  <a:pt x="7984485" y="1900536"/>
                  <a:pt x="7980224" y="1857928"/>
                </a:cubicBezTo>
                <a:cubicBezTo>
                  <a:pt x="7975964" y="1815319"/>
                  <a:pt x="7968023" y="1780458"/>
                  <a:pt x="7956402" y="1753343"/>
                </a:cubicBezTo>
                <a:cubicBezTo>
                  <a:pt x="7974221" y="1744047"/>
                  <a:pt x="7992038" y="1735525"/>
                  <a:pt x="8009856" y="1727778"/>
                </a:cubicBezTo>
                <a:cubicBezTo>
                  <a:pt x="8025351" y="1721580"/>
                  <a:pt x="8041813" y="1715964"/>
                  <a:pt x="8059243" y="1710928"/>
                </a:cubicBezTo>
                <a:cubicBezTo>
                  <a:pt x="8076674" y="1705893"/>
                  <a:pt x="8093137" y="1703375"/>
                  <a:pt x="8108631" y="1703375"/>
                </a:cubicBezTo>
                <a:close/>
                <a:moveTo>
                  <a:pt x="2317431" y="1703375"/>
                </a:moveTo>
                <a:cubicBezTo>
                  <a:pt x="2333700" y="1703375"/>
                  <a:pt x="2347257" y="1707248"/>
                  <a:pt x="2358104" y="1714996"/>
                </a:cubicBezTo>
                <a:cubicBezTo>
                  <a:pt x="2368949" y="1722742"/>
                  <a:pt x="2374371" y="1737074"/>
                  <a:pt x="2374371" y="1757991"/>
                </a:cubicBezTo>
                <a:cubicBezTo>
                  <a:pt x="2374371" y="1781232"/>
                  <a:pt x="2373791" y="1807766"/>
                  <a:pt x="2372629" y="1837592"/>
                </a:cubicBezTo>
                <a:cubicBezTo>
                  <a:pt x="2371466" y="1867418"/>
                  <a:pt x="2370111" y="1899568"/>
                  <a:pt x="2368562" y="1934042"/>
                </a:cubicBezTo>
                <a:cubicBezTo>
                  <a:pt x="2367012" y="1968516"/>
                  <a:pt x="2365270" y="2004539"/>
                  <a:pt x="2363333" y="2042112"/>
                </a:cubicBezTo>
                <a:cubicBezTo>
                  <a:pt x="2361396" y="2079685"/>
                  <a:pt x="2359652" y="2117839"/>
                  <a:pt x="2358104" y="2156574"/>
                </a:cubicBezTo>
                <a:cubicBezTo>
                  <a:pt x="2384443" y="2131009"/>
                  <a:pt x="2412526" y="2113385"/>
                  <a:pt x="2442351" y="2103701"/>
                </a:cubicBezTo>
                <a:cubicBezTo>
                  <a:pt x="2472178" y="2094017"/>
                  <a:pt x="2496387" y="2089176"/>
                  <a:pt x="2514979" y="2089176"/>
                </a:cubicBezTo>
                <a:cubicBezTo>
                  <a:pt x="2539770" y="2089176"/>
                  <a:pt x="2560106" y="2093630"/>
                  <a:pt x="2575987" y="2102539"/>
                </a:cubicBezTo>
                <a:cubicBezTo>
                  <a:pt x="2591869" y="2111448"/>
                  <a:pt x="2604457" y="2123843"/>
                  <a:pt x="2613755" y="2139725"/>
                </a:cubicBezTo>
                <a:cubicBezTo>
                  <a:pt x="2623051" y="2155606"/>
                  <a:pt x="2629442" y="2174005"/>
                  <a:pt x="2632928" y="2194922"/>
                </a:cubicBezTo>
                <a:cubicBezTo>
                  <a:pt x="2636415" y="2215839"/>
                  <a:pt x="2638157" y="2238305"/>
                  <a:pt x="2638157" y="2262321"/>
                </a:cubicBezTo>
                <a:cubicBezTo>
                  <a:pt x="2638157" y="2303380"/>
                  <a:pt x="2635446" y="2345989"/>
                  <a:pt x="2630022" y="2390146"/>
                </a:cubicBezTo>
                <a:cubicBezTo>
                  <a:pt x="2624601" y="2434304"/>
                  <a:pt x="2621888" y="2475751"/>
                  <a:pt x="2621888" y="2514486"/>
                </a:cubicBezTo>
                <a:cubicBezTo>
                  <a:pt x="2621888" y="2542375"/>
                  <a:pt x="2624406" y="2567165"/>
                  <a:pt x="2629442" y="2588857"/>
                </a:cubicBezTo>
                <a:cubicBezTo>
                  <a:pt x="2634477" y="2610549"/>
                  <a:pt x="2644742" y="2627205"/>
                  <a:pt x="2660236" y="2638825"/>
                </a:cubicBezTo>
                <a:cubicBezTo>
                  <a:pt x="2649390" y="2646572"/>
                  <a:pt x="2638157" y="2653545"/>
                  <a:pt x="2626536" y="2659742"/>
                </a:cubicBezTo>
                <a:cubicBezTo>
                  <a:pt x="2616466" y="2664390"/>
                  <a:pt x="2604845" y="2668845"/>
                  <a:pt x="2591675" y="2673106"/>
                </a:cubicBezTo>
                <a:cubicBezTo>
                  <a:pt x="2578505" y="2677366"/>
                  <a:pt x="2564948" y="2679497"/>
                  <a:pt x="2551003" y="2679497"/>
                </a:cubicBezTo>
                <a:cubicBezTo>
                  <a:pt x="2532410" y="2679497"/>
                  <a:pt x="2516723" y="2676011"/>
                  <a:pt x="2503941" y="2669038"/>
                </a:cubicBezTo>
                <a:cubicBezTo>
                  <a:pt x="2491158" y="2662066"/>
                  <a:pt x="2481087" y="2652576"/>
                  <a:pt x="2473727" y="2640568"/>
                </a:cubicBezTo>
                <a:cubicBezTo>
                  <a:pt x="2466367" y="2628560"/>
                  <a:pt x="2460945" y="2614422"/>
                  <a:pt x="2457458" y="2598153"/>
                </a:cubicBezTo>
                <a:cubicBezTo>
                  <a:pt x="2453972" y="2581885"/>
                  <a:pt x="2452229" y="2564841"/>
                  <a:pt x="2452229" y="2547023"/>
                </a:cubicBezTo>
                <a:cubicBezTo>
                  <a:pt x="2452229" y="2528430"/>
                  <a:pt x="2453391" y="2508676"/>
                  <a:pt x="2455716" y="2487759"/>
                </a:cubicBezTo>
                <a:cubicBezTo>
                  <a:pt x="2458039" y="2466842"/>
                  <a:pt x="2460557" y="2446119"/>
                  <a:pt x="2463268" y="2425589"/>
                </a:cubicBezTo>
                <a:cubicBezTo>
                  <a:pt x="2465981" y="2405059"/>
                  <a:pt x="2468498" y="2384917"/>
                  <a:pt x="2470822" y="2365162"/>
                </a:cubicBezTo>
                <a:cubicBezTo>
                  <a:pt x="2473146" y="2345408"/>
                  <a:pt x="2474308" y="2327008"/>
                  <a:pt x="2474308" y="2309965"/>
                </a:cubicBezTo>
                <a:cubicBezTo>
                  <a:pt x="2474308" y="2280526"/>
                  <a:pt x="2469272" y="2256704"/>
                  <a:pt x="2459201" y="2238499"/>
                </a:cubicBezTo>
                <a:cubicBezTo>
                  <a:pt x="2449131" y="2220293"/>
                  <a:pt x="2429763" y="2211191"/>
                  <a:pt x="2401099" y="2211191"/>
                </a:cubicBezTo>
                <a:cubicBezTo>
                  <a:pt x="2384831" y="2211191"/>
                  <a:pt x="2369723" y="2218938"/>
                  <a:pt x="2355779" y="2234432"/>
                </a:cubicBezTo>
                <a:cubicBezTo>
                  <a:pt x="2355004" y="2252250"/>
                  <a:pt x="2354618" y="2270068"/>
                  <a:pt x="2354618" y="2287886"/>
                </a:cubicBezTo>
                <a:cubicBezTo>
                  <a:pt x="2354618" y="2305704"/>
                  <a:pt x="2354618" y="2323135"/>
                  <a:pt x="2354618" y="2340178"/>
                </a:cubicBezTo>
                <a:cubicBezTo>
                  <a:pt x="2354618" y="2416874"/>
                  <a:pt x="2357909" y="2483111"/>
                  <a:pt x="2364494" y="2538889"/>
                </a:cubicBezTo>
                <a:cubicBezTo>
                  <a:pt x="2371080" y="2594667"/>
                  <a:pt x="2384055" y="2633402"/>
                  <a:pt x="2403423" y="2655094"/>
                </a:cubicBezTo>
                <a:cubicBezTo>
                  <a:pt x="2359266" y="2662066"/>
                  <a:pt x="2322079" y="2665552"/>
                  <a:pt x="2291866" y="2665552"/>
                </a:cubicBezTo>
                <a:cubicBezTo>
                  <a:pt x="2251582" y="2665552"/>
                  <a:pt x="2222530" y="2656643"/>
                  <a:pt x="2204713" y="2638825"/>
                </a:cubicBezTo>
                <a:cubicBezTo>
                  <a:pt x="2186894" y="2621007"/>
                  <a:pt x="2177986" y="2589244"/>
                  <a:pt x="2177986" y="2543537"/>
                </a:cubicBezTo>
                <a:cubicBezTo>
                  <a:pt x="2177986" y="2514873"/>
                  <a:pt x="2178372" y="2489695"/>
                  <a:pt x="2179147" y="2468004"/>
                </a:cubicBezTo>
                <a:cubicBezTo>
                  <a:pt x="2179922" y="2446312"/>
                  <a:pt x="2181085" y="2425395"/>
                  <a:pt x="2182634" y="2405253"/>
                </a:cubicBezTo>
                <a:cubicBezTo>
                  <a:pt x="2184183" y="2385111"/>
                  <a:pt x="2185538" y="2363807"/>
                  <a:pt x="2186701" y="2341340"/>
                </a:cubicBezTo>
                <a:cubicBezTo>
                  <a:pt x="2187863" y="2318874"/>
                  <a:pt x="2189218" y="2292340"/>
                  <a:pt x="2190769" y="2261740"/>
                </a:cubicBezTo>
                <a:cubicBezTo>
                  <a:pt x="2192318" y="2231139"/>
                  <a:pt x="2193480" y="2194535"/>
                  <a:pt x="2194254" y="2151926"/>
                </a:cubicBezTo>
                <a:cubicBezTo>
                  <a:pt x="2195029" y="2109318"/>
                  <a:pt x="2195417" y="2058187"/>
                  <a:pt x="2195417" y="1998536"/>
                </a:cubicBezTo>
                <a:cubicBezTo>
                  <a:pt x="2195417" y="1947405"/>
                  <a:pt x="2193285" y="1900536"/>
                  <a:pt x="2189025" y="1857928"/>
                </a:cubicBezTo>
                <a:cubicBezTo>
                  <a:pt x="2184764" y="1815319"/>
                  <a:pt x="2176823" y="1780458"/>
                  <a:pt x="2165203" y="1753343"/>
                </a:cubicBezTo>
                <a:cubicBezTo>
                  <a:pt x="2183021" y="1744047"/>
                  <a:pt x="2200839" y="1735525"/>
                  <a:pt x="2218657" y="1727778"/>
                </a:cubicBezTo>
                <a:cubicBezTo>
                  <a:pt x="2234151" y="1721580"/>
                  <a:pt x="2250613" y="1715964"/>
                  <a:pt x="2268044" y="1710928"/>
                </a:cubicBezTo>
                <a:cubicBezTo>
                  <a:pt x="2285475" y="1705893"/>
                  <a:pt x="2301937" y="1703375"/>
                  <a:pt x="2317431" y="1703375"/>
                </a:cubicBezTo>
                <a:close/>
                <a:moveTo>
                  <a:pt x="499681" y="1618545"/>
                </a:moveTo>
                <a:cubicBezTo>
                  <a:pt x="520598" y="1618545"/>
                  <a:pt x="544614" y="1619126"/>
                  <a:pt x="571728" y="1620288"/>
                </a:cubicBezTo>
                <a:cubicBezTo>
                  <a:pt x="598843" y="1621450"/>
                  <a:pt x="626925" y="1623774"/>
                  <a:pt x="655977" y="1627261"/>
                </a:cubicBezTo>
                <a:cubicBezTo>
                  <a:pt x="685028" y="1630747"/>
                  <a:pt x="713498" y="1635782"/>
                  <a:pt x="741387" y="1642367"/>
                </a:cubicBezTo>
                <a:cubicBezTo>
                  <a:pt x="769276" y="1648952"/>
                  <a:pt x="794261" y="1657861"/>
                  <a:pt x="816339" y="1669095"/>
                </a:cubicBezTo>
                <a:cubicBezTo>
                  <a:pt x="838418" y="1680328"/>
                  <a:pt x="856237" y="1694272"/>
                  <a:pt x="869794" y="1710928"/>
                </a:cubicBezTo>
                <a:cubicBezTo>
                  <a:pt x="883351" y="1727584"/>
                  <a:pt x="890130" y="1747146"/>
                  <a:pt x="890130" y="1769612"/>
                </a:cubicBezTo>
                <a:cubicBezTo>
                  <a:pt x="890130" y="1802149"/>
                  <a:pt x="878316" y="1836623"/>
                  <a:pt x="854688" y="1873034"/>
                </a:cubicBezTo>
                <a:cubicBezTo>
                  <a:pt x="831059" y="1909445"/>
                  <a:pt x="797941" y="1943919"/>
                  <a:pt x="755332" y="1976457"/>
                </a:cubicBezTo>
                <a:cubicBezTo>
                  <a:pt x="735190" y="1969484"/>
                  <a:pt x="712724" y="1962512"/>
                  <a:pt x="687933" y="1955540"/>
                </a:cubicBezTo>
                <a:cubicBezTo>
                  <a:pt x="666242" y="1949342"/>
                  <a:pt x="641063" y="1943144"/>
                  <a:pt x="612400" y="1936947"/>
                </a:cubicBezTo>
                <a:cubicBezTo>
                  <a:pt x="583736" y="1930749"/>
                  <a:pt x="551973" y="1925327"/>
                  <a:pt x="517112" y="1920678"/>
                </a:cubicBezTo>
                <a:cubicBezTo>
                  <a:pt x="527183" y="1929200"/>
                  <a:pt x="532218" y="1943144"/>
                  <a:pt x="532218" y="1962512"/>
                </a:cubicBezTo>
                <a:cubicBezTo>
                  <a:pt x="532218" y="1994275"/>
                  <a:pt x="530862" y="2027974"/>
                  <a:pt x="528152" y="2063610"/>
                </a:cubicBezTo>
                <a:cubicBezTo>
                  <a:pt x="525440" y="2099247"/>
                  <a:pt x="522535" y="2135657"/>
                  <a:pt x="519436" y="2172843"/>
                </a:cubicBezTo>
                <a:cubicBezTo>
                  <a:pt x="516337" y="2210029"/>
                  <a:pt x="513432" y="2247214"/>
                  <a:pt x="510721" y="2284400"/>
                </a:cubicBezTo>
                <a:cubicBezTo>
                  <a:pt x="508009" y="2321585"/>
                  <a:pt x="506654" y="2357609"/>
                  <a:pt x="506654" y="2392470"/>
                </a:cubicBezTo>
                <a:cubicBezTo>
                  <a:pt x="506654" y="2447474"/>
                  <a:pt x="511689" y="2496668"/>
                  <a:pt x="521760" y="2540051"/>
                </a:cubicBezTo>
                <a:cubicBezTo>
                  <a:pt x="531831" y="2583434"/>
                  <a:pt x="550811" y="2616359"/>
                  <a:pt x="578700" y="2638825"/>
                </a:cubicBezTo>
                <a:cubicBezTo>
                  <a:pt x="547713" y="2647347"/>
                  <a:pt x="517692" y="2656643"/>
                  <a:pt x="488642" y="2666714"/>
                </a:cubicBezTo>
                <a:cubicBezTo>
                  <a:pt x="459590" y="2676785"/>
                  <a:pt x="433444" y="2681821"/>
                  <a:pt x="410203" y="2681821"/>
                </a:cubicBezTo>
                <a:cubicBezTo>
                  <a:pt x="397808" y="2681821"/>
                  <a:pt x="386380" y="2679691"/>
                  <a:pt x="375922" y="2675430"/>
                </a:cubicBezTo>
                <a:cubicBezTo>
                  <a:pt x="365465" y="2671169"/>
                  <a:pt x="356555" y="2663615"/>
                  <a:pt x="349195" y="2652770"/>
                </a:cubicBezTo>
                <a:cubicBezTo>
                  <a:pt x="341836" y="2641924"/>
                  <a:pt x="336220" y="2627398"/>
                  <a:pt x="332346" y="2609193"/>
                </a:cubicBezTo>
                <a:cubicBezTo>
                  <a:pt x="328472" y="2590987"/>
                  <a:pt x="326536" y="2568327"/>
                  <a:pt x="326536" y="2541213"/>
                </a:cubicBezTo>
                <a:cubicBezTo>
                  <a:pt x="326536" y="2516422"/>
                  <a:pt x="327504" y="2488727"/>
                  <a:pt x="329441" y="2458126"/>
                </a:cubicBezTo>
                <a:cubicBezTo>
                  <a:pt x="331377" y="2427526"/>
                  <a:pt x="333701" y="2395376"/>
                  <a:pt x="336413" y="2361676"/>
                </a:cubicBezTo>
                <a:cubicBezTo>
                  <a:pt x="339125" y="2327977"/>
                  <a:pt x="341449" y="2293696"/>
                  <a:pt x="343385" y="2258835"/>
                </a:cubicBezTo>
                <a:cubicBezTo>
                  <a:pt x="345322" y="2223973"/>
                  <a:pt x="346290" y="2189887"/>
                  <a:pt x="346290" y="2156574"/>
                </a:cubicBezTo>
                <a:cubicBezTo>
                  <a:pt x="346290" y="2117065"/>
                  <a:pt x="344354" y="2080654"/>
                  <a:pt x="340480" y="2047342"/>
                </a:cubicBezTo>
                <a:cubicBezTo>
                  <a:pt x="336607" y="2014030"/>
                  <a:pt x="329247" y="1985366"/>
                  <a:pt x="318401" y="1961350"/>
                </a:cubicBezTo>
                <a:cubicBezTo>
                  <a:pt x="330797" y="1954378"/>
                  <a:pt x="343967" y="1947793"/>
                  <a:pt x="357911" y="1941595"/>
                </a:cubicBezTo>
                <a:cubicBezTo>
                  <a:pt x="370306" y="1936172"/>
                  <a:pt x="383670" y="1930749"/>
                  <a:pt x="398002" y="1925327"/>
                </a:cubicBezTo>
                <a:cubicBezTo>
                  <a:pt x="412333" y="1919904"/>
                  <a:pt x="426859" y="1915643"/>
                  <a:pt x="441578" y="1912544"/>
                </a:cubicBezTo>
                <a:cubicBezTo>
                  <a:pt x="412915" y="1910220"/>
                  <a:pt x="383089" y="1909058"/>
                  <a:pt x="352101" y="1909058"/>
                </a:cubicBezTo>
                <a:cubicBezTo>
                  <a:pt x="298647" y="1909058"/>
                  <a:pt x="244611" y="1913900"/>
                  <a:pt x="189995" y="1923583"/>
                </a:cubicBezTo>
                <a:cubicBezTo>
                  <a:pt x="135379" y="1933267"/>
                  <a:pt x="83280" y="1950892"/>
                  <a:pt x="33699" y="1976457"/>
                </a:cubicBezTo>
                <a:cubicBezTo>
                  <a:pt x="11232" y="1934623"/>
                  <a:pt x="0" y="1895501"/>
                  <a:pt x="0" y="1859090"/>
                </a:cubicBezTo>
                <a:cubicBezTo>
                  <a:pt x="0" y="1815707"/>
                  <a:pt x="14719" y="1778714"/>
                  <a:pt x="44158" y="1748114"/>
                </a:cubicBezTo>
                <a:cubicBezTo>
                  <a:pt x="73596" y="1717513"/>
                  <a:pt x="111944" y="1692723"/>
                  <a:pt x="159201" y="1673743"/>
                </a:cubicBezTo>
                <a:cubicBezTo>
                  <a:pt x="206457" y="1654763"/>
                  <a:pt x="259911" y="1640818"/>
                  <a:pt x="319563" y="1631909"/>
                </a:cubicBezTo>
                <a:cubicBezTo>
                  <a:pt x="379215" y="1623000"/>
                  <a:pt x="439255" y="1618545"/>
                  <a:pt x="499681" y="1618545"/>
                </a:cubicBezTo>
                <a:close/>
                <a:moveTo>
                  <a:pt x="10204493" y="1612735"/>
                </a:moveTo>
                <a:cubicBezTo>
                  <a:pt x="10235482" y="1612735"/>
                  <a:pt x="10257753" y="1621450"/>
                  <a:pt x="10271311" y="1638881"/>
                </a:cubicBezTo>
                <a:cubicBezTo>
                  <a:pt x="10284868" y="1656312"/>
                  <a:pt x="10291647" y="1677423"/>
                  <a:pt x="10291647" y="1702213"/>
                </a:cubicBezTo>
                <a:cubicBezTo>
                  <a:pt x="10291647" y="1718482"/>
                  <a:pt x="10288548" y="1735331"/>
                  <a:pt x="10282350" y="1752762"/>
                </a:cubicBezTo>
                <a:cubicBezTo>
                  <a:pt x="10276152" y="1770193"/>
                  <a:pt x="10267825" y="1786074"/>
                  <a:pt x="10257366" y="1800406"/>
                </a:cubicBezTo>
                <a:cubicBezTo>
                  <a:pt x="10246908" y="1814738"/>
                  <a:pt x="10234513" y="1826359"/>
                  <a:pt x="10220180" y="1835268"/>
                </a:cubicBezTo>
                <a:cubicBezTo>
                  <a:pt x="10205849" y="1844177"/>
                  <a:pt x="10190161" y="1848631"/>
                  <a:pt x="10173118" y="1848631"/>
                </a:cubicBezTo>
                <a:cubicBezTo>
                  <a:pt x="10158398" y="1848631"/>
                  <a:pt x="10142129" y="1843596"/>
                  <a:pt x="10124312" y="1833525"/>
                </a:cubicBezTo>
                <a:cubicBezTo>
                  <a:pt x="10146778" y="1821904"/>
                  <a:pt x="10161885" y="1810284"/>
                  <a:pt x="10169631" y="1798663"/>
                </a:cubicBezTo>
                <a:cubicBezTo>
                  <a:pt x="10177378" y="1787043"/>
                  <a:pt x="10181252" y="1776971"/>
                  <a:pt x="10181252" y="1768450"/>
                </a:cubicBezTo>
                <a:cubicBezTo>
                  <a:pt x="10181252" y="1759153"/>
                  <a:pt x="10179315" y="1753730"/>
                  <a:pt x="10175441" y="1752181"/>
                </a:cubicBezTo>
                <a:cubicBezTo>
                  <a:pt x="10153751" y="1751406"/>
                  <a:pt x="10137869" y="1745015"/>
                  <a:pt x="10127797" y="1733007"/>
                </a:cubicBezTo>
                <a:cubicBezTo>
                  <a:pt x="10117727" y="1720999"/>
                  <a:pt x="10112691" y="1707248"/>
                  <a:pt x="10112691" y="1691755"/>
                </a:cubicBezTo>
                <a:cubicBezTo>
                  <a:pt x="10112691" y="1673162"/>
                  <a:pt x="10120244" y="1655344"/>
                  <a:pt x="10135350" y="1638300"/>
                </a:cubicBezTo>
                <a:cubicBezTo>
                  <a:pt x="10150458" y="1621257"/>
                  <a:pt x="10173505" y="1612735"/>
                  <a:pt x="10204493" y="1612735"/>
                </a:cubicBezTo>
                <a:close/>
                <a:moveTo>
                  <a:pt x="4802942" y="1601115"/>
                </a:moveTo>
                <a:cubicBezTo>
                  <a:pt x="4833155" y="1601115"/>
                  <a:pt x="4862400" y="1606150"/>
                  <a:pt x="4890677" y="1616221"/>
                </a:cubicBezTo>
                <a:cubicBezTo>
                  <a:pt x="4918953" y="1626292"/>
                  <a:pt x="4943744" y="1640043"/>
                  <a:pt x="4965048" y="1657474"/>
                </a:cubicBezTo>
                <a:cubicBezTo>
                  <a:pt x="4986352" y="1674905"/>
                  <a:pt x="5003395" y="1695434"/>
                  <a:pt x="5016178" y="1719063"/>
                </a:cubicBezTo>
                <a:cubicBezTo>
                  <a:pt x="5028961" y="1742691"/>
                  <a:pt x="5035352" y="1768450"/>
                  <a:pt x="5035352" y="1796339"/>
                </a:cubicBezTo>
                <a:cubicBezTo>
                  <a:pt x="5035352" y="1818031"/>
                  <a:pt x="5030897" y="1840303"/>
                  <a:pt x="5021988" y="1863157"/>
                </a:cubicBezTo>
                <a:cubicBezTo>
                  <a:pt x="5013079" y="1886010"/>
                  <a:pt x="4999135" y="1909251"/>
                  <a:pt x="4980154" y="1932880"/>
                </a:cubicBezTo>
                <a:cubicBezTo>
                  <a:pt x="4961175" y="1956508"/>
                  <a:pt x="4936190" y="1979943"/>
                  <a:pt x="4905203" y="2003184"/>
                </a:cubicBezTo>
                <a:cubicBezTo>
                  <a:pt x="4874214" y="2026425"/>
                  <a:pt x="4836642" y="2048891"/>
                  <a:pt x="4792483" y="2070583"/>
                </a:cubicBezTo>
                <a:cubicBezTo>
                  <a:pt x="4839740" y="2071357"/>
                  <a:pt x="4879831" y="2076974"/>
                  <a:pt x="4912756" y="2087432"/>
                </a:cubicBezTo>
                <a:cubicBezTo>
                  <a:pt x="4945680" y="2097891"/>
                  <a:pt x="4972601" y="2111448"/>
                  <a:pt x="4993518" y="2128104"/>
                </a:cubicBezTo>
                <a:cubicBezTo>
                  <a:pt x="5014435" y="2144760"/>
                  <a:pt x="5029541" y="2164128"/>
                  <a:pt x="5038838" y="2186207"/>
                </a:cubicBezTo>
                <a:cubicBezTo>
                  <a:pt x="5048135" y="2208286"/>
                  <a:pt x="5052783" y="2232108"/>
                  <a:pt x="5052783" y="2257673"/>
                </a:cubicBezTo>
                <a:cubicBezTo>
                  <a:pt x="5052783" y="2287111"/>
                  <a:pt x="5047166" y="2317906"/>
                  <a:pt x="5035933" y="2350056"/>
                </a:cubicBezTo>
                <a:cubicBezTo>
                  <a:pt x="5024700" y="2382206"/>
                  <a:pt x="5009593" y="2413775"/>
                  <a:pt x="4990613" y="2444763"/>
                </a:cubicBezTo>
                <a:cubicBezTo>
                  <a:pt x="4971633" y="2475751"/>
                  <a:pt x="4949554" y="2505189"/>
                  <a:pt x="4924376" y="2533079"/>
                </a:cubicBezTo>
                <a:cubicBezTo>
                  <a:pt x="4899198" y="2560968"/>
                  <a:pt x="4872278" y="2585564"/>
                  <a:pt x="4843614" y="2606869"/>
                </a:cubicBezTo>
                <a:cubicBezTo>
                  <a:pt x="4814950" y="2628173"/>
                  <a:pt x="4785705" y="2645023"/>
                  <a:pt x="4755879" y="2657418"/>
                </a:cubicBezTo>
                <a:cubicBezTo>
                  <a:pt x="4726053" y="2669813"/>
                  <a:pt x="4697195" y="2676011"/>
                  <a:pt x="4669306" y="2676011"/>
                </a:cubicBezTo>
                <a:cubicBezTo>
                  <a:pt x="4629022" y="2676011"/>
                  <a:pt x="4594548" y="2663228"/>
                  <a:pt x="4565884" y="2637663"/>
                </a:cubicBezTo>
                <a:cubicBezTo>
                  <a:pt x="4559686" y="2641537"/>
                  <a:pt x="4551358" y="2646185"/>
                  <a:pt x="4540900" y="2651608"/>
                </a:cubicBezTo>
                <a:cubicBezTo>
                  <a:pt x="4530441" y="2657031"/>
                  <a:pt x="4518821" y="2662647"/>
                  <a:pt x="4506038" y="2668457"/>
                </a:cubicBezTo>
                <a:cubicBezTo>
                  <a:pt x="4493256" y="2674268"/>
                  <a:pt x="4479892" y="2679110"/>
                  <a:pt x="4465947" y="2682983"/>
                </a:cubicBezTo>
                <a:cubicBezTo>
                  <a:pt x="4452003" y="2686856"/>
                  <a:pt x="4438446" y="2688793"/>
                  <a:pt x="4425275" y="2688793"/>
                </a:cubicBezTo>
                <a:cubicBezTo>
                  <a:pt x="4405134" y="2688793"/>
                  <a:pt x="4390221" y="2677754"/>
                  <a:pt x="4380537" y="2655675"/>
                </a:cubicBezTo>
                <a:cubicBezTo>
                  <a:pt x="4370853" y="2633596"/>
                  <a:pt x="4364268" y="2604545"/>
                  <a:pt x="4360782" y="2568521"/>
                </a:cubicBezTo>
                <a:cubicBezTo>
                  <a:pt x="4357296" y="2532498"/>
                  <a:pt x="4355747" y="2491632"/>
                  <a:pt x="4356134" y="2445925"/>
                </a:cubicBezTo>
                <a:cubicBezTo>
                  <a:pt x="4356521" y="2400218"/>
                  <a:pt x="4356134" y="2354123"/>
                  <a:pt x="4354972" y="2307641"/>
                </a:cubicBezTo>
                <a:cubicBezTo>
                  <a:pt x="4353809" y="2261159"/>
                  <a:pt x="4350904" y="2216033"/>
                  <a:pt x="4346256" y="2172262"/>
                </a:cubicBezTo>
                <a:cubicBezTo>
                  <a:pt x="4341608" y="2128491"/>
                  <a:pt x="4332312" y="2090338"/>
                  <a:pt x="4318367" y="2057800"/>
                </a:cubicBezTo>
                <a:cubicBezTo>
                  <a:pt x="4281181" y="2098859"/>
                  <a:pt x="4257940" y="2145341"/>
                  <a:pt x="4248644" y="2197246"/>
                </a:cubicBezTo>
                <a:cubicBezTo>
                  <a:pt x="4225403" y="2197246"/>
                  <a:pt x="4206423" y="2193954"/>
                  <a:pt x="4191704" y="2187369"/>
                </a:cubicBezTo>
                <a:cubicBezTo>
                  <a:pt x="4176984" y="2180784"/>
                  <a:pt x="4165364" y="2172068"/>
                  <a:pt x="4156842" y="2161223"/>
                </a:cubicBezTo>
                <a:cubicBezTo>
                  <a:pt x="4148320" y="2150377"/>
                  <a:pt x="4142510" y="2137400"/>
                  <a:pt x="4139411" y="2122294"/>
                </a:cubicBezTo>
                <a:cubicBezTo>
                  <a:pt x="4136313" y="2107187"/>
                  <a:pt x="4134764" y="2091500"/>
                  <a:pt x="4134764" y="2075231"/>
                </a:cubicBezTo>
                <a:lnTo>
                  <a:pt x="4149356" y="2018790"/>
                </a:lnTo>
                <a:lnTo>
                  <a:pt x="4127067" y="2036302"/>
                </a:lnTo>
                <a:cubicBezTo>
                  <a:pt x="4113897" y="2042887"/>
                  <a:pt x="4098790" y="2046180"/>
                  <a:pt x="4081747" y="2046180"/>
                </a:cubicBezTo>
                <a:cubicBezTo>
                  <a:pt x="4063929" y="2046180"/>
                  <a:pt x="4048822" y="2042887"/>
                  <a:pt x="4036427" y="2036302"/>
                </a:cubicBezTo>
                <a:cubicBezTo>
                  <a:pt x="4024032" y="2029717"/>
                  <a:pt x="4013767" y="2020808"/>
                  <a:pt x="4005632" y="2009575"/>
                </a:cubicBezTo>
                <a:cubicBezTo>
                  <a:pt x="3997499" y="1998342"/>
                  <a:pt x="3991494" y="1985172"/>
                  <a:pt x="3987621" y="1970065"/>
                </a:cubicBezTo>
                <a:cubicBezTo>
                  <a:pt x="3983747" y="1954959"/>
                  <a:pt x="3981811" y="1939271"/>
                  <a:pt x="3981811" y="1923002"/>
                </a:cubicBezTo>
                <a:cubicBezTo>
                  <a:pt x="3981811" y="1899761"/>
                  <a:pt x="3985297" y="1875746"/>
                  <a:pt x="3992269" y="1850955"/>
                </a:cubicBezTo>
                <a:cubicBezTo>
                  <a:pt x="3999242" y="1826165"/>
                  <a:pt x="4008732" y="1803892"/>
                  <a:pt x="4020740" y="1784137"/>
                </a:cubicBezTo>
                <a:cubicBezTo>
                  <a:pt x="4032747" y="1764383"/>
                  <a:pt x="4046886" y="1748114"/>
                  <a:pt x="4063154" y="1735331"/>
                </a:cubicBezTo>
                <a:cubicBezTo>
                  <a:pt x="4079423" y="1722549"/>
                  <a:pt x="4097241" y="1716158"/>
                  <a:pt x="4116608" y="1716158"/>
                </a:cubicBezTo>
                <a:cubicBezTo>
                  <a:pt x="4136751" y="1716158"/>
                  <a:pt x="4154956" y="1723130"/>
                  <a:pt x="4171225" y="1737074"/>
                </a:cubicBezTo>
                <a:cubicBezTo>
                  <a:pt x="4145660" y="1753343"/>
                  <a:pt x="4128810" y="1769418"/>
                  <a:pt x="4120675" y="1785299"/>
                </a:cubicBezTo>
                <a:cubicBezTo>
                  <a:pt x="4112542" y="1801181"/>
                  <a:pt x="4108474" y="1815319"/>
                  <a:pt x="4108474" y="1827714"/>
                </a:cubicBezTo>
                <a:cubicBezTo>
                  <a:pt x="4108474" y="1838560"/>
                  <a:pt x="4110024" y="1847082"/>
                  <a:pt x="4113122" y="1853279"/>
                </a:cubicBezTo>
                <a:cubicBezTo>
                  <a:pt x="4137913" y="1854054"/>
                  <a:pt x="4156312" y="1862576"/>
                  <a:pt x="4168320" y="1878845"/>
                </a:cubicBezTo>
                <a:lnTo>
                  <a:pt x="4184573" y="1930227"/>
                </a:lnTo>
                <a:lnTo>
                  <a:pt x="4247482" y="1844564"/>
                </a:lnTo>
                <a:cubicBezTo>
                  <a:pt x="4281569" y="1809315"/>
                  <a:pt x="4321272" y="1776778"/>
                  <a:pt x="4366592" y="1746952"/>
                </a:cubicBezTo>
                <a:cubicBezTo>
                  <a:pt x="4411912" y="1717126"/>
                  <a:pt x="4459169" y="1691367"/>
                  <a:pt x="4508362" y="1669675"/>
                </a:cubicBezTo>
                <a:cubicBezTo>
                  <a:pt x="4557556" y="1647984"/>
                  <a:pt x="4607524" y="1631134"/>
                  <a:pt x="4658267" y="1619126"/>
                </a:cubicBezTo>
                <a:cubicBezTo>
                  <a:pt x="4709010" y="1607118"/>
                  <a:pt x="4757235" y="1601115"/>
                  <a:pt x="4802942" y="1601115"/>
                </a:cubicBezTo>
                <a:close/>
                <a:moveTo>
                  <a:pt x="5875152" y="1096975"/>
                </a:moveTo>
                <a:cubicBezTo>
                  <a:pt x="5890645" y="1096975"/>
                  <a:pt x="5904203" y="1099687"/>
                  <a:pt x="5915823" y="1105110"/>
                </a:cubicBezTo>
                <a:cubicBezTo>
                  <a:pt x="5927444" y="1110533"/>
                  <a:pt x="5937127" y="1117892"/>
                  <a:pt x="5944875" y="1127189"/>
                </a:cubicBezTo>
                <a:cubicBezTo>
                  <a:pt x="5952621" y="1136485"/>
                  <a:pt x="5958431" y="1147137"/>
                  <a:pt x="5962306" y="1159145"/>
                </a:cubicBezTo>
                <a:cubicBezTo>
                  <a:pt x="5966179" y="1171153"/>
                  <a:pt x="5968116" y="1183354"/>
                  <a:pt x="5968116" y="1195750"/>
                </a:cubicBezTo>
                <a:cubicBezTo>
                  <a:pt x="5968116" y="1208919"/>
                  <a:pt x="5966179" y="1221508"/>
                  <a:pt x="5962306" y="1233516"/>
                </a:cubicBezTo>
                <a:cubicBezTo>
                  <a:pt x="5958431" y="1245524"/>
                  <a:pt x="5952428" y="1256564"/>
                  <a:pt x="5944293" y="1266635"/>
                </a:cubicBezTo>
                <a:cubicBezTo>
                  <a:pt x="5936159" y="1276706"/>
                  <a:pt x="5926475" y="1284646"/>
                  <a:pt x="5915243" y="1290457"/>
                </a:cubicBezTo>
                <a:cubicBezTo>
                  <a:pt x="5904009" y="1296267"/>
                  <a:pt x="5890645" y="1299172"/>
                  <a:pt x="5875152" y="1299172"/>
                </a:cubicBezTo>
                <a:cubicBezTo>
                  <a:pt x="5842615" y="1299172"/>
                  <a:pt x="5818986" y="1289876"/>
                  <a:pt x="5804267" y="1271283"/>
                </a:cubicBezTo>
                <a:cubicBezTo>
                  <a:pt x="5789547" y="1252690"/>
                  <a:pt x="5782187" y="1231773"/>
                  <a:pt x="5782187" y="1208532"/>
                </a:cubicBezTo>
                <a:cubicBezTo>
                  <a:pt x="5782187" y="1195362"/>
                  <a:pt x="5784512" y="1181999"/>
                  <a:pt x="5789160" y="1168441"/>
                </a:cubicBezTo>
                <a:cubicBezTo>
                  <a:pt x="5793809" y="1154884"/>
                  <a:pt x="5800199" y="1142876"/>
                  <a:pt x="5808334" y="1132418"/>
                </a:cubicBezTo>
                <a:cubicBezTo>
                  <a:pt x="5816468" y="1121959"/>
                  <a:pt x="5826152" y="1113438"/>
                  <a:pt x="5837385" y="1106853"/>
                </a:cubicBezTo>
                <a:cubicBezTo>
                  <a:pt x="5848618" y="1100268"/>
                  <a:pt x="5861207" y="1096975"/>
                  <a:pt x="5875152" y="1096975"/>
                </a:cubicBezTo>
                <a:close/>
                <a:moveTo>
                  <a:pt x="4333512" y="1096975"/>
                </a:moveTo>
                <a:cubicBezTo>
                  <a:pt x="4349006" y="1096975"/>
                  <a:pt x="4362563" y="1099687"/>
                  <a:pt x="4374184" y="1105110"/>
                </a:cubicBezTo>
                <a:cubicBezTo>
                  <a:pt x="4385804" y="1110533"/>
                  <a:pt x="4395488" y="1117892"/>
                  <a:pt x="4403235" y="1127189"/>
                </a:cubicBezTo>
                <a:cubicBezTo>
                  <a:pt x="4410982" y="1136485"/>
                  <a:pt x="4416792" y="1147137"/>
                  <a:pt x="4420666" y="1159145"/>
                </a:cubicBezTo>
                <a:cubicBezTo>
                  <a:pt x="4424539" y="1171153"/>
                  <a:pt x="4426476" y="1183354"/>
                  <a:pt x="4426476" y="1195750"/>
                </a:cubicBezTo>
                <a:cubicBezTo>
                  <a:pt x="4426476" y="1208919"/>
                  <a:pt x="4424539" y="1221508"/>
                  <a:pt x="4420666" y="1233516"/>
                </a:cubicBezTo>
                <a:cubicBezTo>
                  <a:pt x="4416792" y="1245524"/>
                  <a:pt x="4410788" y="1256564"/>
                  <a:pt x="4402654" y="1266635"/>
                </a:cubicBezTo>
                <a:cubicBezTo>
                  <a:pt x="4394520" y="1276706"/>
                  <a:pt x="4384836" y="1284646"/>
                  <a:pt x="4373602" y="1290457"/>
                </a:cubicBezTo>
                <a:cubicBezTo>
                  <a:pt x="4362369" y="1296267"/>
                  <a:pt x="4349006" y="1299172"/>
                  <a:pt x="4333512" y="1299172"/>
                </a:cubicBezTo>
                <a:cubicBezTo>
                  <a:pt x="4300974" y="1299172"/>
                  <a:pt x="4277346" y="1289876"/>
                  <a:pt x="4262627" y="1271283"/>
                </a:cubicBezTo>
                <a:cubicBezTo>
                  <a:pt x="4247907" y="1252690"/>
                  <a:pt x="4240548" y="1231773"/>
                  <a:pt x="4240548" y="1208532"/>
                </a:cubicBezTo>
                <a:cubicBezTo>
                  <a:pt x="4240548" y="1195362"/>
                  <a:pt x="4242872" y="1181999"/>
                  <a:pt x="4247520" y="1168441"/>
                </a:cubicBezTo>
                <a:cubicBezTo>
                  <a:pt x="4252169" y="1154884"/>
                  <a:pt x="4258559" y="1142876"/>
                  <a:pt x="4266694" y="1132418"/>
                </a:cubicBezTo>
                <a:cubicBezTo>
                  <a:pt x="4274828" y="1121959"/>
                  <a:pt x="4284512" y="1113438"/>
                  <a:pt x="4295745" y="1106853"/>
                </a:cubicBezTo>
                <a:cubicBezTo>
                  <a:pt x="4306979" y="1100268"/>
                  <a:pt x="4319567" y="1096975"/>
                  <a:pt x="4333512" y="1096975"/>
                </a:cubicBezTo>
                <a:close/>
                <a:moveTo>
                  <a:pt x="8341175" y="809949"/>
                </a:moveTo>
                <a:cubicBezTo>
                  <a:pt x="8359767" y="809949"/>
                  <a:pt x="8375842" y="812854"/>
                  <a:pt x="8389400" y="818664"/>
                </a:cubicBezTo>
                <a:cubicBezTo>
                  <a:pt x="8402957" y="824475"/>
                  <a:pt x="8414383" y="832222"/>
                  <a:pt x="8423680" y="841905"/>
                </a:cubicBezTo>
                <a:cubicBezTo>
                  <a:pt x="8432977" y="851589"/>
                  <a:pt x="8439755" y="862822"/>
                  <a:pt x="8444016" y="875605"/>
                </a:cubicBezTo>
                <a:cubicBezTo>
                  <a:pt x="8448277" y="888387"/>
                  <a:pt x="8450407" y="901364"/>
                  <a:pt x="8450407" y="914533"/>
                </a:cubicBezTo>
                <a:cubicBezTo>
                  <a:pt x="8450407" y="928478"/>
                  <a:pt x="8447890" y="942423"/>
                  <a:pt x="8442854" y="956367"/>
                </a:cubicBezTo>
                <a:cubicBezTo>
                  <a:pt x="8437818" y="970312"/>
                  <a:pt x="8430652" y="982707"/>
                  <a:pt x="8421356" y="993553"/>
                </a:cubicBezTo>
                <a:cubicBezTo>
                  <a:pt x="8412059" y="1004399"/>
                  <a:pt x="8400245" y="1013114"/>
                  <a:pt x="8385913" y="1019699"/>
                </a:cubicBezTo>
                <a:cubicBezTo>
                  <a:pt x="8371581" y="1026284"/>
                  <a:pt x="8355119" y="1029576"/>
                  <a:pt x="8336526" y="1029576"/>
                </a:cubicBezTo>
                <a:cubicBezTo>
                  <a:pt x="8297791" y="1029576"/>
                  <a:pt x="8269902" y="1019893"/>
                  <a:pt x="8252858" y="1000525"/>
                </a:cubicBezTo>
                <a:cubicBezTo>
                  <a:pt x="8235815" y="981158"/>
                  <a:pt x="8227294" y="959079"/>
                  <a:pt x="8227294" y="934288"/>
                </a:cubicBezTo>
                <a:cubicBezTo>
                  <a:pt x="8227294" y="919569"/>
                  <a:pt x="8230005" y="904850"/>
                  <a:pt x="8235428" y="890130"/>
                </a:cubicBezTo>
                <a:cubicBezTo>
                  <a:pt x="8240850" y="875411"/>
                  <a:pt x="8248598" y="862048"/>
                  <a:pt x="8258669" y="850040"/>
                </a:cubicBezTo>
                <a:cubicBezTo>
                  <a:pt x="8268740" y="838032"/>
                  <a:pt x="8280748" y="828348"/>
                  <a:pt x="8294692" y="820988"/>
                </a:cubicBezTo>
                <a:cubicBezTo>
                  <a:pt x="8308637" y="813629"/>
                  <a:pt x="8324131" y="809949"/>
                  <a:pt x="8341175" y="809949"/>
                </a:cubicBezTo>
                <a:close/>
                <a:moveTo>
                  <a:pt x="5870504" y="655396"/>
                </a:moveTo>
                <a:cubicBezTo>
                  <a:pt x="5861981" y="683286"/>
                  <a:pt x="5855590" y="711175"/>
                  <a:pt x="5851330" y="739064"/>
                </a:cubicBezTo>
                <a:cubicBezTo>
                  <a:pt x="5847069" y="766953"/>
                  <a:pt x="5844939" y="792906"/>
                  <a:pt x="5844939" y="816921"/>
                </a:cubicBezTo>
                <a:cubicBezTo>
                  <a:pt x="5844939" y="849459"/>
                  <a:pt x="5849393" y="875798"/>
                  <a:pt x="5858303" y="895941"/>
                </a:cubicBezTo>
                <a:cubicBezTo>
                  <a:pt x="5867211" y="916083"/>
                  <a:pt x="5882511" y="926154"/>
                  <a:pt x="5904203" y="926154"/>
                </a:cubicBezTo>
                <a:cubicBezTo>
                  <a:pt x="5917373" y="926154"/>
                  <a:pt x="5928799" y="921312"/>
                  <a:pt x="5938483" y="911628"/>
                </a:cubicBezTo>
                <a:cubicBezTo>
                  <a:pt x="5948167" y="901945"/>
                  <a:pt x="5956301" y="888968"/>
                  <a:pt x="5962887" y="872700"/>
                </a:cubicBezTo>
                <a:cubicBezTo>
                  <a:pt x="5969471" y="856431"/>
                  <a:pt x="5974895" y="837838"/>
                  <a:pt x="5979155" y="816921"/>
                </a:cubicBezTo>
                <a:cubicBezTo>
                  <a:pt x="5983416" y="796004"/>
                  <a:pt x="5986321" y="774700"/>
                  <a:pt x="5987871" y="753009"/>
                </a:cubicBezTo>
                <a:cubicBezTo>
                  <a:pt x="5950685" y="748360"/>
                  <a:pt x="5922989" y="736933"/>
                  <a:pt x="5904785" y="718728"/>
                </a:cubicBezTo>
                <a:cubicBezTo>
                  <a:pt x="5886579" y="700523"/>
                  <a:pt x="5875152" y="679412"/>
                  <a:pt x="5870504" y="655396"/>
                </a:cubicBezTo>
                <a:close/>
                <a:moveTo>
                  <a:pt x="3784530" y="655396"/>
                </a:moveTo>
                <a:cubicBezTo>
                  <a:pt x="3776008" y="683286"/>
                  <a:pt x="3769617" y="711175"/>
                  <a:pt x="3765355" y="739064"/>
                </a:cubicBezTo>
                <a:cubicBezTo>
                  <a:pt x="3761095" y="766953"/>
                  <a:pt x="3758964" y="792906"/>
                  <a:pt x="3758964" y="816921"/>
                </a:cubicBezTo>
                <a:cubicBezTo>
                  <a:pt x="3758964" y="849459"/>
                  <a:pt x="3763418" y="875798"/>
                  <a:pt x="3772328" y="895941"/>
                </a:cubicBezTo>
                <a:cubicBezTo>
                  <a:pt x="3781236" y="916083"/>
                  <a:pt x="3796537" y="926154"/>
                  <a:pt x="3818228" y="926154"/>
                </a:cubicBezTo>
                <a:cubicBezTo>
                  <a:pt x="3831399" y="926154"/>
                  <a:pt x="3842825" y="921312"/>
                  <a:pt x="3852509" y="911628"/>
                </a:cubicBezTo>
                <a:cubicBezTo>
                  <a:pt x="3862193" y="901945"/>
                  <a:pt x="3870327" y="888968"/>
                  <a:pt x="3876912" y="872700"/>
                </a:cubicBezTo>
                <a:cubicBezTo>
                  <a:pt x="3883497" y="856431"/>
                  <a:pt x="3888920" y="837838"/>
                  <a:pt x="3893181" y="816921"/>
                </a:cubicBezTo>
                <a:cubicBezTo>
                  <a:pt x="3897441" y="796004"/>
                  <a:pt x="3900346" y="774700"/>
                  <a:pt x="3901896" y="753009"/>
                </a:cubicBezTo>
                <a:cubicBezTo>
                  <a:pt x="3864711" y="748360"/>
                  <a:pt x="3837015" y="736933"/>
                  <a:pt x="3818810" y="718728"/>
                </a:cubicBezTo>
                <a:cubicBezTo>
                  <a:pt x="3800604" y="700523"/>
                  <a:pt x="3789178" y="679412"/>
                  <a:pt x="3784530" y="655396"/>
                </a:cubicBezTo>
                <a:close/>
                <a:moveTo>
                  <a:pt x="4370697" y="577539"/>
                </a:moveTo>
                <a:cubicBezTo>
                  <a:pt x="4355204" y="591484"/>
                  <a:pt x="4341258" y="610270"/>
                  <a:pt x="4328864" y="633898"/>
                </a:cubicBezTo>
                <a:cubicBezTo>
                  <a:pt x="4316468" y="657527"/>
                  <a:pt x="4306010" y="682317"/>
                  <a:pt x="4297488" y="708270"/>
                </a:cubicBezTo>
                <a:cubicBezTo>
                  <a:pt x="4288966" y="734222"/>
                  <a:pt x="4282575" y="760174"/>
                  <a:pt x="4278315" y="786127"/>
                </a:cubicBezTo>
                <a:cubicBezTo>
                  <a:pt x="4274053" y="812079"/>
                  <a:pt x="4271923" y="834352"/>
                  <a:pt x="4271923" y="852945"/>
                </a:cubicBezTo>
                <a:cubicBezTo>
                  <a:pt x="4271923" y="867664"/>
                  <a:pt x="4273279" y="879478"/>
                  <a:pt x="4275990" y="888387"/>
                </a:cubicBezTo>
                <a:cubicBezTo>
                  <a:pt x="4278702" y="897296"/>
                  <a:pt x="4283156" y="901751"/>
                  <a:pt x="4289354" y="901751"/>
                </a:cubicBezTo>
                <a:cubicBezTo>
                  <a:pt x="4297101" y="901751"/>
                  <a:pt x="4306591" y="897103"/>
                  <a:pt x="4317824" y="887806"/>
                </a:cubicBezTo>
                <a:cubicBezTo>
                  <a:pt x="4329057" y="878510"/>
                  <a:pt x="4340097" y="864759"/>
                  <a:pt x="4350943" y="846554"/>
                </a:cubicBezTo>
                <a:cubicBezTo>
                  <a:pt x="4361788" y="828348"/>
                  <a:pt x="4371085" y="806269"/>
                  <a:pt x="4378832" y="780317"/>
                </a:cubicBezTo>
                <a:cubicBezTo>
                  <a:pt x="4386579" y="754364"/>
                  <a:pt x="4390453" y="724732"/>
                  <a:pt x="4390453" y="691420"/>
                </a:cubicBezTo>
                <a:cubicBezTo>
                  <a:pt x="4390453" y="675926"/>
                  <a:pt x="4389290" y="659657"/>
                  <a:pt x="4386966" y="642614"/>
                </a:cubicBezTo>
                <a:cubicBezTo>
                  <a:pt x="4383868" y="621697"/>
                  <a:pt x="4378445" y="600005"/>
                  <a:pt x="4370697" y="577539"/>
                </a:cubicBezTo>
                <a:close/>
                <a:moveTo>
                  <a:pt x="6962659" y="576377"/>
                </a:moveTo>
                <a:cubicBezTo>
                  <a:pt x="6946391" y="590321"/>
                  <a:pt x="6932058" y="609108"/>
                  <a:pt x="6919663" y="632736"/>
                </a:cubicBezTo>
                <a:cubicBezTo>
                  <a:pt x="6907268" y="656365"/>
                  <a:pt x="6896810" y="681349"/>
                  <a:pt x="6888287" y="707689"/>
                </a:cubicBezTo>
                <a:cubicBezTo>
                  <a:pt x="6879766" y="734028"/>
                  <a:pt x="6873375" y="760174"/>
                  <a:pt x="6869114" y="786127"/>
                </a:cubicBezTo>
                <a:cubicBezTo>
                  <a:pt x="6864853" y="812079"/>
                  <a:pt x="6862723" y="834352"/>
                  <a:pt x="6862723" y="852945"/>
                </a:cubicBezTo>
                <a:cubicBezTo>
                  <a:pt x="6862723" y="867664"/>
                  <a:pt x="6864079" y="879478"/>
                  <a:pt x="6866790" y="888387"/>
                </a:cubicBezTo>
                <a:cubicBezTo>
                  <a:pt x="6869501" y="897296"/>
                  <a:pt x="6873956" y="901751"/>
                  <a:pt x="6880153" y="901751"/>
                </a:cubicBezTo>
                <a:cubicBezTo>
                  <a:pt x="6887125" y="901751"/>
                  <a:pt x="6896229" y="897296"/>
                  <a:pt x="6907461" y="888387"/>
                </a:cubicBezTo>
                <a:cubicBezTo>
                  <a:pt x="6918695" y="879478"/>
                  <a:pt x="6929541" y="866696"/>
                  <a:pt x="6939999" y="850040"/>
                </a:cubicBezTo>
                <a:cubicBezTo>
                  <a:pt x="6950457" y="833384"/>
                  <a:pt x="6959753" y="812660"/>
                  <a:pt x="6967888" y="787870"/>
                </a:cubicBezTo>
                <a:cubicBezTo>
                  <a:pt x="6976023" y="763080"/>
                  <a:pt x="6980477" y="735190"/>
                  <a:pt x="6981251" y="704202"/>
                </a:cubicBezTo>
                <a:cubicBezTo>
                  <a:pt x="6978927" y="677088"/>
                  <a:pt x="6976217" y="652298"/>
                  <a:pt x="6973117" y="629831"/>
                </a:cubicBezTo>
                <a:cubicBezTo>
                  <a:pt x="6970019" y="607365"/>
                  <a:pt x="6966533" y="589547"/>
                  <a:pt x="6962659" y="576377"/>
                </a:cubicBezTo>
                <a:close/>
                <a:moveTo>
                  <a:pt x="5451213" y="571729"/>
                </a:moveTo>
                <a:cubicBezTo>
                  <a:pt x="5429521" y="574828"/>
                  <a:pt x="5410735" y="585867"/>
                  <a:pt x="5394854" y="604847"/>
                </a:cubicBezTo>
                <a:cubicBezTo>
                  <a:pt x="5378972" y="623827"/>
                  <a:pt x="5365802" y="646100"/>
                  <a:pt x="5355344" y="671665"/>
                </a:cubicBezTo>
                <a:cubicBezTo>
                  <a:pt x="5344885" y="697230"/>
                  <a:pt x="5337139" y="724345"/>
                  <a:pt x="5332103" y="753009"/>
                </a:cubicBezTo>
                <a:cubicBezTo>
                  <a:pt x="5327067" y="781672"/>
                  <a:pt x="5324549" y="807625"/>
                  <a:pt x="5324549" y="830866"/>
                </a:cubicBezTo>
                <a:cubicBezTo>
                  <a:pt x="5324549" y="851008"/>
                  <a:pt x="5326293" y="867858"/>
                  <a:pt x="5329779" y="881415"/>
                </a:cubicBezTo>
                <a:cubicBezTo>
                  <a:pt x="5333265" y="894972"/>
                  <a:pt x="5338881" y="901751"/>
                  <a:pt x="5346629" y="901751"/>
                </a:cubicBezTo>
                <a:cubicBezTo>
                  <a:pt x="5354375" y="901751"/>
                  <a:pt x="5363285" y="897684"/>
                  <a:pt x="5373355" y="889549"/>
                </a:cubicBezTo>
                <a:cubicBezTo>
                  <a:pt x="5383427" y="881415"/>
                  <a:pt x="5393305" y="868632"/>
                  <a:pt x="5402987" y="851202"/>
                </a:cubicBezTo>
                <a:cubicBezTo>
                  <a:pt x="5412672" y="833771"/>
                  <a:pt x="5421387" y="811305"/>
                  <a:pt x="5429135" y="783803"/>
                </a:cubicBezTo>
                <a:cubicBezTo>
                  <a:pt x="5436881" y="756301"/>
                  <a:pt x="5442691" y="723183"/>
                  <a:pt x="5446565" y="684448"/>
                </a:cubicBezTo>
                <a:cubicBezTo>
                  <a:pt x="5447339" y="665855"/>
                  <a:pt x="5448308" y="647262"/>
                  <a:pt x="5449469" y="628669"/>
                </a:cubicBezTo>
                <a:cubicBezTo>
                  <a:pt x="5450632" y="610076"/>
                  <a:pt x="5451213" y="591096"/>
                  <a:pt x="5451213" y="571729"/>
                </a:cubicBezTo>
                <a:close/>
                <a:moveTo>
                  <a:pt x="5958819" y="560108"/>
                </a:moveTo>
                <a:cubicBezTo>
                  <a:pt x="5954946" y="560108"/>
                  <a:pt x="5951653" y="563013"/>
                  <a:pt x="5948942" y="568824"/>
                </a:cubicBezTo>
                <a:cubicBezTo>
                  <a:pt x="5946231" y="574634"/>
                  <a:pt x="5944875" y="581800"/>
                  <a:pt x="5944875" y="590321"/>
                </a:cubicBezTo>
                <a:cubicBezTo>
                  <a:pt x="5944875" y="601942"/>
                  <a:pt x="5947973" y="614531"/>
                  <a:pt x="5954171" y="628088"/>
                </a:cubicBezTo>
                <a:cubicBezTo>
                  <a:pt x="5960369" y="641645"/>
                  <a:pt x="5971989" y="652685"/>
                  <a:pt x="5989033" y="661207"/>
                </a:cubicBezTo>
                <a:cubicBezTo>
                  <a:pt x="5987483" y="632543"/>
                  <a:pt x="5984191" y="608527"/>
                  <a:pt x="5979155" y="589159"/>
                </a:cubicBezTo>
                <a:cubicBezTo>
                  <a:pt x="5974119" y="569792"/>
                  <a:pt x="5967341" y="560108"/>
                  <a:pt x="5958819" y="560108"/>
                </a:cubicBezTo>
                <a:close/>
                <a:moveTo>
                  <a:pt x="3872845" y="560108"/>
                </a:moveTo>
                <a:cubicBezTo>
                  <a:pt x="3868971" y="560108"/>
                  <a:pt x="3865679" y="563013"/>
                  <a:pt x="3862967" y="568824"/>
                </a:cubicBezTo>
                <a:cubicBezTo>
                  <a:pt x="3860256" y="574634"/>
                  <a:pt x="3858900" y="581800"/>
                  <a:pt x="3858900" y="590321"/>
                </a:cubicBezTo>
                <a:cubicBezTo>
                  <a:pt x="3858900" y="601942"/>
                  <a:pt x="3861999" y="614531"/>
                  <a:pt x="3868197" y="628088"/>
                </a:cubicBezTo>
                <a:cubicBezTo>
                  <a:pt x="3874394" y="641645"/>
                  <a:pt x="3886015" y="652685"/>
                  <a:pt x="3903058" y="661207"/>
                </a:cubicBezTo>
                <a:cubicBezTo>
                  <a:pt x="3901509" y="632543"/>
                  <a:pt x="3898216" y="608527"/>
                  <a:pt x="3893181" y="589159"/>
                </a:cubicBezTo>
                <a:cubicBezTo>
                  <a:pt x="3888145" y="569792"/>
                  <a:pt x="3881366" y="560108"/>
                  <a:pt x="3872845" y="560108"/>
                </a:cubicBezTo>
                <a:close/>
                <a:moveTo>
                  <a:pt x="7850637" y="485737"/>
                </a:moveTo>
                <a:cubicBezTo>
                  <a:pt x="7804929" y="485737"/>
                  <a:pt x="7746440" y="499294"/>
                  <a:pt x="7675168" y="526409"/>
                </a:cubicBezTo>
                <a:cubicBezTo>
                  <a:pt x="7657349" y="564369"/>
                  <a:pt x="7643986" y="601167"/>
                  <a:pt x="7635076" y="636803"/>
                </a:cubicBezTo>
                <a:cubicBezTo>
                  <a:pt x="7626168" y="672440"/>
                  <a:pt x="7621713" y="704590"/>
                  <a:pt x="7621713" y="733254"/>
                </a:cubicBezTo>
                <a:cubicBezTo>
                  <a:pt x="7621713" y="768115"/>
                  <a:pt x="7629073" y="796198"/>
                  <a:pt x="7643792" y="817502"/>
                </a:cubicBezTo>
                <a:cubicBezTo>
                  <a:pt x="7658512" y="838807"/>
                  <a:pt x="7682140" y="849459"/>
                  <a:pt x="7714677" y="849459"/>
                </a:cubicBezTo>
                <a:cubicBezTo>
                  <a:pt x="7751863" y="849459"/>
                  <a:pt x="7786530" y="841324"/>
                  <a:pt x="7818680" y="825056"/>
                </a:cubicBezTo>
                <a:cubicBezTo>
                  <a:pt x="7850831" y="808787"/>
                  <a:pt x="7878720" y="788064"/>
                  <a:pt x="7902348" y="762886"/>
                </a:cubicBezTo>
                <a:cubicBezTo>
                  <a:pt x="7925977" y="737708"/>
                  <a:pt x="7944376" y="710206"/>
                  <a:pt x="7957546" y="680380"/>
                </a:cubicBezTo>
                <a:cubicBezTo>
                  <a:pt x="7970715" y="650554"/>
                  <a:pt x="7977300" y="622472"/>
                  <a:pt x="7977300" y="596132"/>
                </a:cubicBezTo>
                <a:cubicBezTo>
                  <a:pt x="7977300" y="565144"/>
                  <a:pt x="7967423" y="538998"/>
                  <a:pt x="7947668" y="517693"/>
                </a:cubicBezTo>
                <a:cubicBezTo>
                  <a:pt x="7927913" y="496389"/>
                  <a:pt x="7895569" y="485737"/>
                  <a:pt x="7850637" y="485737"/>
                </a:cubicBezTo>
                <a:close/>
                <a:moveTo>
                  <a:pt x="8342337" y="474117"/>
                </a:moveTo>
                <a:cubicBezTo>
                  <a:pt x="8360929" y="474117"/>
                  <a:pt x="8377004" y="477022"/>
                  <a:pt x="8390562" y="482832"/>
                </a:cubicBezTo>
                <a:cubicBezTo>
                  <a:pt x="8404119" y="488642"/>
                  <a:pt x="8415546" y="496389"/>
                  <a:pt x="8424842" y="506073"/>
                </a:cubicBezTo>
                <a:cubicBezTo>
                  <a:pt x="8434139" y="515757"/>
                  <a:pt x="8440917" y="526990"/>
                  <a:pt x="8445178" y="539772"/>
                </a:cubicBezTo>
                <a:cubicBezTo>
                  <a:pt x="8449439" y="552555"/>
                  <a:pt x="8451569" y="565531"/>
                  <a:pt x="8451569" y="578701"/>
                </a:cubicBezTo>
                <a:cubicBezTo>
                  <a:pt x="8451569" y="592646"/>
                  <a:pt x="8449051" y="606590"/>
                  <a:pt x="8444016" y="620535"/>
                </a:cubicBezTo>
                <a:cubicBezTo>
                  <a:pt x="8438980" y="634479"/>
                  <a:pt x="8431814" y="646875"/>
                  <a:pt x="8422518" y="657720"/>
                </a:cubicBezTo>
                <a:cubicBezTo>
                  <a:pt x="8413221" y="668566"/>
                  <a:pt x="8401407" y="677282"/>
                  <a:pt x="8387075" y="683867"/>
                </a:cubicBezTo>
                <a:cubicBezTo>
                  <a:pt x="8372744" y="690451"/>
                  <a:pt x="8356281" y="693744"/>
                  <a:pt x="8337688" y="693744"/>
                </a:cubicBezTo>
                <a:cubicBezTo>
                  <a:pt x="8298953" y="693744"/>
                  <a:pt x="8271064" y="684060"/>
                  <a:pt x="8254021" y="664693"/>
                </a:cubicBezTo>
                <a:cubicBezTo>
                  <a:pt x="8236977" y="645325"/>
                  <a:pt x="8228455" y="623246"/>
                  <a:pt x="8228455" y="598456"/>
                </a:cubicBezTo>
                <a:cubicBezTo>
                  <a:pt x="8228455" y="583737"/>
                  <a:pt x="8231167" y="569017"/>
                  <a:pt x="8236590" y="554298"/>
                </a:cubicBezTo>
                <a:cubicBezTo>
                  <a:pt x="8242013" y="539579"/>
                  <a:pt x="8249760" y="526215"/>
                  <a:pt x="8259831" y="514207"/>
                </a:cubicBezTo>
                <a:cubicBezTo>
                  <a:pt x="8269902" y="502199"/>
                  <a:pt x="8281910" y="492516"/>
                  <a:pt x="8295855" y="485156"/>
                </a:cubicBezTo>
                <a:cubicBezTo>
                  <a:pt x="8309799" y="477796"/>
                  <a:pt x="8325293" y="474117"/>
                  <a:pt x="8342337" y="474117"/>
                </a:cubicBezTo>
                <a:close/>
                <a:moveTo>
                  <a:pt x="5965791" y="457848"/>
                </a:moveTo>
                <a:cubicBezTo>
                  <a:pt x="5992907" y="457848"/>
                  <a:pt x="6016728" y="462883"/>
                  <a:pt x="6037257" y="472954"/>
                </a:cubicBezTo>
                <a:cubicBezTo>
                  <a:pt x="6057787" y="483025"/>
                  <a:pt x="6075218" y="496777"/>
                  <a:pt x="6089550" y="514207"/>
                </a:cubicBezTo>
                <a:cubicBezTo>
                  <a:pt x="6103882" y="531638"/>
                  <a:pt x="6115309" y="552168"/>
                  <a:pt x="6123830" y="575796"/>
                </a:cubicBezTo>
                <a:cubicBezTo>
                  <a:pt x="6132353" y="599424"/>
                  <a:pt x="6137775" y="624408"/>
                  <a:pt x="6140099" y="650748"/>
                </a:cubicBezTo>
                <a:cubicBezTo>
                  <a:pt x="6147846" y="648424"/>
                  <a:pt x="6155399" y="645519"/>
                  <a:pt x="6162759" y="642033"/>
                </a:cubicBezTo>
                <a:cubicBezTo>
                  <a:pt x="6170119" y="638547"/>
                  <a:pt x="6178059" y="634867"/>
                  <a:pt x="6186581" y="630993"/>
                </a:cubicBezTo>
                <a:cubicBezTo>
                  <a:pt x="6188905" y="634092"/>
                  <a:pt x="6190067" y="638353"/>
                  <a:pt x="6190067" y="643776"/>
                </a:cubicBezTo>
                <a:cubicBezTo>
                  <a:pt x="6190067" y="653847"/>
                  <a:pt x="6185807" y="665467"/>
                  <a:pt x="6177285" y="678637"/>
                </a:cubicBezTo>
                <a:cubicBezTo>
                  <a:pt x="6168763" y="691807"/>
                  <a:pt x="6156755" y="704590"/>
                  <a:pt x="6141261" y="716985"/>
                </a:cubicBezTo>
                <a:cubicBezTo>
                  <a:pt x="6138937" y="754945"/>
                  <a:pt x="6131771" y="792712"/>
                  <a:pt x="6119763" y="830285"/>
                </a:cubicBezTo>
                <a:cubicBezTo>
                  <a:pt x="6107755" y="867858"/>
                  <a:pt x="6091293" y="901751"/>
                  <a:pt x="6070376" y="931964"/>
                </a:cubicBezTo>
                <a:cubicBezTo>
                  <a:pt x="6049459" y="962178"/>
                  <a:pt x="6024669" y="986581"/>
                  <a:pt x="5996005" y="1005173"/>
                </a:cubicBezTo>
                <a:cubicBezTo>
                  <a:pt x="5967341" y="1023766"/>
                  <a:pt x="5935191" y="1033063"/>
                  <a:pt x="5899555" y="1033063"/>
                </a:cubicBezTo>
                <a:cubicBezTo>
                  <a:pt x="5858496" y="1033063"/>
                  <a:pt x="5823827" y="1025509"/>
                  <a:pt x="5795551" y="1010403"/>
                </a:cubicBezTo>
                <a:cubicBezTo>
                  <a:pt x="5767275" y="995296"/>
                  <a:pt x="5744227" y="975347"/>
                  <a:pt x="5726409" y="950557"/>
                </a:cubicBezTo>
                <a:cubicBezTo>
                  <a:pt x="5708591" y="925767"/>
                  <a:pt x="5695615" y="897490"/>
                  <a:pt x="5687481" y="865727"/>
                </a:cubicBezTo>
                <a:cubicBezTo>
                  <a:pt x="5679347" y="833965"/>
                  <a:pt x="5675279" y="801040"/>
                  <a:pt x="5675279" y="766953"/>
                </a:cubicBezTo>
                <a:cubicBezTo>
                  <a:pt x="5675279" y="729767"/>
                  <a:pt x="5679347" y="693163"/>
                  <a:pt x="5687481" y="657139"/>
                </a:cubicBezTo>
                <a:cubicBezTo>
                  <a:pt x="5695615" y="621116"/>
                  <a:pt x="5707041" y="588966"/>
                  <a:pt x="5721761" y="560689"/>
                </a:cubicBezTo>
                <a:cubicBezTo>
                  <a:pt x="5736480" y="532413"/>
                  <a:pt x="5753524" y="509365"/>
                  <a:pt x="5772891" y="491547"/>
                </a:cubicBezTo>
                <a:cubicBezTo>
                  <a:pt x="5792259" y="473729"/>
                  <a:pt x="5812788" y="464820"/>
                  <a:pt x="5834480" y="464820"/>
                </a:cubicBezTo>
                <a:cubicBezTo>
                  <a:pt x="5836804" y="464820"/>
                  <a:pt x="5840678" y="465982"/>
                  <a:pt x="5846101" y="468306"/>
                </a:cubicBezTo>
                <a:cubicBezTo>
                  <a:pt x="5851523" y="470630"/>
                  <a:pt x="5857721" y="473536"/>
                  <a:pt x="5864693" y="477022"/>
                </a:cubicBezTo>
                <a:cubicBezTo>
                  <a:pt x="5871665" y="480508"/>
                  <a:pt x="5878638" y="484769"/>
                  <a:pt x="5885611" y="489804"/>
                </a:cubicBezTo>
                <a:cubicBezTo>
                  <a:pt x="5892583" y="494840"/>
                  <a:pt x="5898780" y="500069"/>
                  <a:pt x="5904203" y="505492"/>
                </a:cubicBezTo>
                <a:cubicBezTo>
                  <a:pt x="5913499" y="491547"/>
                  <a:pt x="5923377" y="480120"/>
                  <a:pt x="5933835" y="471211"/>
                </a:cubicBezTo>
                <a:cubicBezTo>
                  <a:pt x="5944293" y="462302"/>
                  <a:pt x="5954946" y="457848"/>
                  <a:pt x="5965791" y="457848"/>
                </a:cubicBezTo>
                <a:close/>
                <a:moveTo>
                  <a:pt x="3879817" y="457848"/>
                </a:moveTo>
                <a:cubicBezTo>
                  <a:pt x="3906932" y="457848"/>
                  <a:pt x="3930753" y="462883"/>
                  <a:pt x="3951283" y="472954"/>
                </a:cubicBezTo>
                <a:cubicBezTo>
                  <a:pt x="3971813" y="483025"/>
                  <a:pt x="3989243" y="496777"/>
                  <a:pt x="4003576" y="514207"/>
                </a:cubicBezTo>
                <a:cubicBezTo>
                  <a:pt x="4017907" y="531638"/>
                  <a:pt x="4029334" y="552168"/>
                  <a:pt x="4037856" y="575796"/>
                </a:cubicBezTo>
                <a:cubicBezTo>
                  <a:pt x="4046378" y="599424"/>
                  <a:pt x="4051801" y="624408"/>
                  <a:pt x="4054124" y="650748"/>
                </a:cubicBezTo>
                <a:cubicBezTo>
                  <a:pt x="4061871" y="648424"/>
                  <a:pt x="4069425" y="645519"/>
                  <a:pt x="4076785" y="642033"/>
                </a:cubicBezTo>
                <a:cubicBezTo>
                  <a:pt x="4084145" y="638547"/>
                  <a:pt x="4092085" y="634867"/>
                  <a:pt x="4100606" y="630993"/>
                </a:cubicBezTo>
                <a:cubicBezTo>
                  <a:pt x="4102931" y="634092"/>
                  <a:pt x="4104093" y="638353"/>
                  <a:pt x="4104093" y="643776"/>
                </a:cubicBezTo>
                <a:cubicBezTo>
                  <a:pt x="4104093" y="653847"/>
                  <a:pt x="4099832" y="665467"/>
                  <a:pt x="4091310" y="678637"/>
                </a:cubicBezTo>
                <a:cubicBezTo>
                  <a:pt x="4082788" y="691807"/>
                  <a:pt x="4070781" y="704590"/>
                  <a:pt x="4055286" y="716985"/>
                </a:cubicBezTo>
                <a:cubicBezTo>
                  <a:pt x="4052963" y="754945"/>
                  <a:pt x="4045797" y="792712"/>
                  <a:pt x="4033789" y="830285"/>
                </a:cubicBezTo>
                <a:cubicBezTo>
                  <a:pt x="4021781" y="867858"/>
                  <a:pt x="4005319" y="901751"/>
                  <a:pt x="3984402" y="931964"/>
                </a:cubicBezTo>
                <a:cubicBezTo>
                  <a:pt x="3963484" y="962178"/>
                  <a:pt x="3938695" y="986581"/>
                  <a:pt x="3910030" y="1005173"/>
                </a:cubicBezTo>
                <a:cubicBezTo>
                  <a:pt x="3881366" y="1023766"/>
                  <a:pt x="3849216" y="1033063"/>
                  <a:pt x="3813580" y="1033063"/>
                </a:cubicBezTo>
                <a:cubicBezTo>
                  <a:pt x="3772521" y="1033063"/>
                  <a:pt x="3737854" y="1025509"/>
                  <a:pt x="3709577" y="1010403"/>
                </a:cubicBezTo>
                <a:cubicBezTo>
                  <a:pt x="3681301" y="995296"/>
                  <a:pt x="3658254" y="975347"/>
                  <a:pt x="3640435" y="950557"/>
                </a:cubicBezTo>
                <a:cubicBezTo>
                  <a:pt x="3622617" y="925767"/>
                  <a:pt x="3609641" y="897490"/>
                  <a:pt x="3601506" y="865727"/>
                </a:cubicBezTo>
                <a:cubicBezTo>
                  <a:pt x="3593372" y="833965"/>
                  <a:pt x="3589305" y="801040"/>
                  <a:pt x="3589305" y="766953"/>
                </a:cubicBezTo>
                <a:cubicBezTo>
                  <a:pt x="3589305" y="729767"/>
                  <a:pt x="3593372" y="693163"/>
                  <a:pt x="3601506" y="657139"/>
                </a:cubicBezTo>
                <a:cubicBezTo>
                  <a:pt x="3609641" y="621116"/>
                  <a:pt x="3621067" y="588966"/>
                  <a:pt x="3635787" y="560689"/>
                </a:cubicBezTo>
                <a:cubicBezTo>
                  <a:pt x="3650506" y="532413"/>
                  <a:pt x="3667550" y="509365"/>
                  <a:pt x="3686917" y="491547"/>
                </a:cubicBezTo>
                <a:cubicBezTo>
                  <a:pt x="3706284" y="473729"/>
                  <a:pt x="3726814" y="464820"/>
                  <a:pt x="3748506" y="464820"/>
                </a:cubicBezTo>
                <a:cubicBezTo>
                  <a:pt x="3750830" y="464820"/>
                  <a:pt x="3754703" y="465982"/>
                  <a:pt x="3760126" y="468306"/>
                </a:cubicBezTo>
                <a:cubicBezTo>
                  <a:pt x="3765549" y="470630"/>
                  <a:pt x="3771747" y="473536"/>
                  <a:pt x="3778719" y="477022"/>
                </a:cubicBezTo>
                <a:cubicBezTo>
                  <a:pt x="3785692" y="480508"/>
                  <a:pt x="3792663" y="484769"/>
                  <a:pt x="3799636" y="489804"/>
                </a:cubicBezTo>
                <a:cubicBezTo>
                  <a:pt x="3806608" y="494840"/>
                  <a:pt x="3812805" y="500069"/>
                  <a:pt x="3818228" y="505492"/>
                </a:cubicBezTo>
                <a:cubicBezTo>
                  <a:pt x="3827525" y="491547"/>
                  <a:pt x="3837402" y="480120"/>
                  <a:pt x="3847861" y="471211"/>
                </a:cubicBezTo>
                <a:cubicBezTo>
                  <a:pt x="3858319" y="462302"/>
                  <a:pt x="3868971" y="457848"/>
                  <a:pt x="3879817" y="457848"/>
                </a:cubicBezTo>
                <a:close/>
                <a:moveTo>
                  <a:pt x="6343953" y="447389"/>
                </a:moveTo>
                <a:cubicBezTo>
                  <a:pt x="6360222" y="447389"/>
                  <a:pt x="6373779" y="451263"/>
                  <a:pt x="6384625" y="459010"/>
                </a:cubicBezTo>
                <a:cubicBezTo>
                  <a:pt x="6395471" y="466757"/>
                  <a:pt x="6400893" y="481089"/>
                  <a:pt x="6400893" y="502006"/>
                </a:cubicBezTo>
                <a:cubicBezTo>
                  <a:pt x="6400893" y="505105"/>
                  <a:pt x="6400893" y="508397"/>
                  <a:pt x="6400893" y="511883"/>
                </a:cubicBezTo>
                <a:cubicBezTo>
                  <a:pt x="6400893" y="515369"/>
                  <a:pt x="6400507" y="519049"/>
                  <a:pt x="6399732" y="522923"/>
                </a:cubicBezTo>
                <a:cubicBezTo>
                  <a:pt x="6424522" y="498132"/>
                  <a:pt x="6449893" y="479927"/>
                  <a:pt x="6475846" y="468306"/>
                </a:cubicBezTo>
                <a:cubicBezTo>
                  <a:pt x="6501799" y="456686"/>
                  <a:pt x="6523297" y="450876"/>
                  <a:pt x="6540339" y="450876"/>
                </a:cubicBezTo>
                <a:cubicBezTo>
                  <a:pt x="6565905" y="450876"/>
                  <a:pt x="6586821" y="455524"/>
                  <a:pt x="6603091" y="464820"/>
                </a:cubicBezTo>
                <a:cubicBezTo>
                  <a:pt x="6619359" y="474117"/>
                  <a:pt x="6632141" y="486705"/>
                  <a:pt x="6641438" y="502587"/>
                </a:cubicBezTo>
                <a:cubicBezTo>
                  <a:pt x="6650735" y="518468"/>
                  <a:pt x="6657125" y="536867"/>
                  <a:pt x="6660612" y="557784"/>
                </a:cubicBezTo>
                <a:cubicBezTo>
                  <a:pt x="6664098" y="578701"/>
                  <a:pt x="6665841" y="601167"/>
                  <a:pt x="6665841" y="625183"/>
                </a:cubicBezTo>
                <a:cubicBezTo>
                  <a:pt x="6665841" y="646100"/>
                  <a:pt x="6664873" y="667598"/>
                  <a:pt x="6662937" y="689677"/>
                </a:cubicBezTo>
                <a:cubicBezTo>
                  <a:pt x="6660999" y="711756"/>
                  <a:pt x="6658869" y="733835"/>
                  <a:pt x="6656545" y="755914"/>
                </a:cubicBezTo>
                <a:cubicBezTo>
                  <a:pt x="6654221" y="777993"/>
                  <a:pt x="6652090" y="799103"/>
                  <a:pt x="6650153" y="819245"/>
                </a:cubicBezTo>
                <a:cubicBezTo>
                  <a:pt x="6648217" y="839388"/>
                  <a:pt x="6647249" y="858368"/>
                  <a:pt x="6647249" y="876186"/>
                </a:cubicBezTo>
                <a:cubicBezTo>
                  <a:pt x="6647249" y="904075"/>
                  <a:pt x="6649766" y="928865"/>
                  <a:pt x="6654802" y="950557"/>
                </a:cubicBezTo>
                <a:cubicBezTo>
                  <a:pt x="6659837" y="972249"/>
                  <a:pt x="6670101" y="988905"/>
                  <a:pt x="6685596" y="1000525"/>
                </a:cubicBezTo>
                <a:cubicBezTo>
                  <a:pt x="6674750" y="1008272"/>
                  <a:pt x="6663517" y="1015244"/>
                  <a:pt x="6651897" y="1021442"/>
                </a:cubicBezTo>
                <a:cubicBezTo>
                  <a:pt x="6641825" y="1026090"/>
                  <a:pt x="6630205" y="1030545"/>
                  <a:pt x="6617035" y="1034806"/>
                </a:cubicBezTo>
                <a:cubicBezTo>
                  <a:pt x="6603865" y="1039067"/>
                  <a:pt x="6590308" y="1041197"/>
                  <a:pt x="6576363" y="1041197"/>
                </a:cubicBezTo>
                <a:cubicBezTo>
                  <a:pt x="6557771" y="1041197"/>
                  <a:pt x="6542083" y="1037711"/>
                  <a:pt x="6529301" y="1030738"/>
                </a:cubicBezTo>
                <a:cubicBezTo>
                  <a:pt x="6516518" y="1023766"/>
                  <a:pt x="6506447" y="1014276"/>
                  <a:pt x="6499087" y="1002268"/>
                </a:cubicBezTo>
                <a:cubicBezTo>
                  <a:pt x="6491727" y="990260"/>
                  <a:pt x="6486305" y="976122"/>
                  <a:pt x="6482818" y="959853"/>
                </a:cubicBezTo>
                <a:cubicBezTo>
                  <a:pt x="6479333" y="943585"/>
                  <a:pt x="6477589" y="926541"/>
                  <a:pt x="6477589" y="908723"/>
                </a:cubicBezTo>
                <a:cubicBezTo>
                  <a:pt x="6477589" y="890130"/>
                  <a:pt x="6478751" y="870376"/>
                  <a:pt x="6481075" y="849459"/>
                </a:cubicBezTo>
                <a:cubicBezTo>
                  <a:pt x="6483399" y="828542"/>
                  <a:pt x="6485917" y="807819"/>
                  <a:pt x="6488629" y="787289"/>
                </a:cubicBezTo>
                <a:cubicBezTo>
                  <a:pt x="6491340" y="766759"/>
                  <a:pt x="6493857" y="746617"/>
                  <a:pt x="6496182" y="726862"/>
                </a:cubicBezTo>
                <a:cubicBezTo>
                  <a:pt x="6498506" y="707108"/>
                  <a:pt x="6499668" y="688708"/>
                  <a:pt x="6499668" y="671665"/>
                </a:cubicBezTo>
                <a:cubicBezTo>
                  <a:pt x="6499668" y="642226"/>
                  <a:pt x="6494632" y="618404"/>
                  <a:pt x="6484561" y="600199"/>
                </a:cubicBezTo>
                <a:cubicBezTo>
                  <a:pt x="6474490" y="581994"/>
                  <a:pt x="6455123" y="572891"/>
                  <a:pt x="6426459" y="572891"/>
                </a:cubicBezTo>
                <a:cubicBezTo>
                  <a:pt x="6416388" y="572891"/>
                  <a:pt x="6405929" y="576377"/>
                  <a:pt x="6395083" y="583349"/>
                </a:cubicBezTo>
                <a:cubicBezTo>
                  <a:pt x="6391210" y="615887"/>
                  <a:pt x="6387723" y="652298"/>
                  <a:pt x="6384625" y="692582"/>
                </a:cubicBezTo>
                <a:cubicBezTo>
                  <a:pt x="6381526" y="732866"/>
                  <a:pt x="6379977" y="773151"/>
                  <a:pt x="6379977" y="813435"/>
                </a:cubicBezTo>
                <a:cubicBezTo>
                  <a:pt x="6379977" y="835901"/>
                  <a:pt x="6380751" y="857787"/>
                  <a:pt x="6382301" y="879091"/>
                </a:cubicBezTo>
                <a:cubicBezTo>
                  <a:pt x="6383851" y="900395"/>
                  <a:pt x="6386562" y="919956"/>
                  <a:pt x="6390435" y="937775"/>
                </a:cubicBezTo>
                <a:cubicBezTo>
                  <a:pt x="6394309" y="955593"/>
                  <a:pt x="6399538" y="971280"/>
                  <a:pt x="6406123" y="984837"/>
                </a:cubicBezTo>
                <a:cubicBezTo>
                  <a:pt x="6412708" y="998395"/>
                  <a:pt x="6420649" y="1009047"/>
                  <a:pt x="6429945" y="1016794"/>
                </a:cubicBezTo>
                <a:cubicBezTo>
                  <a:pt x="6385787" y="1023766"/>
                  <a:pt x="6348601" y="1027252"/>
                  <a:pt x="6318388" y="1027252"/>
                </a:cubicBezTo>
                <a:cubicBezTo>
                  <a:pt x="6278104" y="1027252"/>
                  <a:pt x="6249052" y="1018343"/>
                  <a:pt x="6231235" y="1000525"/>
                </a:cubicBezTo>
                <a:cubicBezTo>
                  <a:pt x="6213416" y="982707"/>
                  <a:pt x="6204507" y="950944"/>
                  <a:pt x="6204507" y="905237"/>
                </a:cubicBezTo>
                <a:cubicBezTo>
                  <a:pt x="6204507" y="884320"/>
                  <a:pt x="6207413" y="855463"/>
                  <a:pt x="6213223" y="818664"/>
                </a:cubicBezTo>
                <a:cubicBezTo>
                  <a:pt x="6219033" y="781866"/>
                  <a:pt x="6221938" y="739839"/>
                  <a:pt x="6221938" y="692582"/>
                </a:cubicBezTo>
                <a:cubicBezTo>
                  <a:pt x="6221938" y="663143"/>
                  <a:pt x="6219807" y="631962"/>
                  <a:pt x="6215547" y="599037"/>
                </a:cubicBezTo>
                <a:cubicBezTo>
                  <a:pt x="6211286" y="566112"/>
                  <a:pt x="6203345" y="532219"/>
                  <a:pt x="6191725" y="497358"/>
                </a:cubicBezTo>
                <a:cubicBezTo>
                  <a:pt x="6209543" y="488061"/>
                  <a:pt x="6227361" y="479539"/>
                  <a:pt x="6245179" y="471792"/>
                </a:cubicBezTo>
                <a:cubicBezTo>
                  <a:pt x="6260673" y="465595"/>
                  <a:pt x="6277135" y="459978"/>
                  <a:pt x="6294567" y="454943"/>
                </a:cubicBezTo>
                <a:cubicBezTo>
                  <a:pt x="6311997" y="449907"/>
                  <a:pt x="6328459" y="447389"/>
                  <a:pt x="6343953" y="447389"/>
                </a:cubicBezTo>
                <a:close/>
                <a:moveTo>
                  <a:pt x="6939418" y="434607"/>
                </a:moveTo>
                <a:cubicBezTo>
                  <a:pt x="6954137" y="434607"/>
                  <a:pt x="6966920" y="437512"/>
                  <a:pt x="6977766" y="443322"/>
                </a:cubicBezTo>
                <a:cubicBezTo>
                  <a:pt x="6988612" y="449133"/>
                  <a:pt x="6997714" y="456492"/>
                  <a:pt x="7005073" y="465401"/>
                </a:cubicBezTo>
                <a:cubicBezTo>
                  <a:pt x="7012433" y="474310"/>
                  <a:pt x="7018631" y="484188"/>
                  <a:pt x="7023667" y="495033"/>
                </a:cubicBezTo>
                <a:cubicBezTo>
                  <a:pt x="7028703" y="505879"/>
                  <a:pt x="7032769" y="515950"/>
                  <a:pt x="7035868" y="525247"/>
                </a:cubicBezTo>
                <a:cubicBezTo>
                  <a:pt x="7047489" y="521373"/>
                  <a:pt x="7058915" y="518274"/>
                  <a:pt x="7070149" y="515950"/>
                </a:cubicBezTo>
                <a:cubicBezTo>
                  <a:pt x="7081381" y="513626"/>
                  <a:pt x="7092034" y="512464"/>
                  <a:pt x="7102105" y="512464"/>
                </a:cubicBezTo>
                <a:cubicBezTo>
                  <a:pt x="7113725" y="512464"/>
                  <a:pt x="7123409" y="514788"/>
                  <a:pt x="7131156" y="519436"/>
                </a:cubicBezTo>
                <a:cubicBezTo>
                  <a:pt x="7138903" y="524085"/>
                  <a:pt x="7142777" y="532606"/>
                  <a:pt x="7142777" y="545002"/>
                </a:cubicBezTo>
                <a:cubicBezTo>
                  <a:pt x="7142777" y="571341"/>
                  <a:pt x="7142777" y="602136"/>
                  <a:pt x="7142777" y="637385"/>
                </a:cubicBezTo>
                <a:cubicBezTo>
                  <a:pt x="7142777" y="672633"/>
                  <a:pt x="7142196" y="711368"/>
                  <a:pt x="7141034" y="753590"/>
                </a:cubicBezTo>
                <a:cubicBezTo>
                  <a:pt x="7139872" y="795811"/>
                  <a:pt x="7138129" y="840550"/>
                  <a:pt x="7135805" y="887806"/>
                </a:cubicBezTo>
                <a:cubicBezTo>
                  <a:pt x="7133480" y="935063"/>
                  <a:pt x="7130381" y="983482"/>
                  <a:pt x="7126508" y="1033063"/>
                </a:cubicBezTo>
                <a:cubicBezTo>
                  <a:pt x="7123409" y="1071798"/>
                  <a:pt x="7111789" y="1105884"/>
                  <a:pt x="7091647" y="1135323"/>
                </a:cubicBezTo>
                <a:cubicBezTo>
                  <a:pt x="7071505" y="1164762"/>
                  <a:pt x="7046714" y="1189358"/>
                  <a:pt x="7017275" y="1209113"/>
                </a:cubicBezTo>
                <a:cubicBezTo>
                  <a:pt x="6987837" y="1228868"/>
                  <a:pt x="6955881" y="1243781"/>
                  <a:pt x="6921406" y="1253852"/>
                </a:cubicBezTo>
                <a:cubicBezTo>
                  <a:pt x="6886933" y="1263923"/>
                  <a:pt x="6853813" y="1268959"/>
                  <a:pt x="6822051" y="1268959"/>
                </a:cubicBezTo>
                <a:cubicBezTo>
                  <a:pt x="6801909" y="1268959"/>
                  <a:pt x="6782929" y="1266828"/>
                  <a:pt x="6765111" y="1262567"/>
                </a:cubicBezTo>
                <a:cubicBezTo>
                  <a:pt x="6747293" y="1258307"/>
                  <a:pt x="6731799" y="1252109"/>
                  <a:pt x="6718628" y="1243975"/>
                </a:cubicBezTo>
                <a:cubicBezTo>
                  <a:pt x="6705459" y="1235840"/>
                  <a:pt x="6695000" y="1225576"/>
                  <a:pt x="6687253" y="1213180"/>
                </a:cubicBezTo>
                <a:cubicBezTo>
                  <a:pt x="6679506" y="1200785"/>
                  <a:pt x="6675633" y="1186066"/>
                  <a:pt x="6675633" y="1169022"/>
                </a:cubicBezTo>
                <a:cubicBezTo>
                  <a:pt x="6675633" y="1151979"/>
                  <a:pt x="6682993" y="1136098"/>
                  <a:pt x="6697711" y="1121378"/>
                </a:cubicBezTo>
                <a:cubicBezTo>
                  <a:pt x="6712431" y="1106659"/>
                  <a:pt x="6736447" y="1091940"/>
                  <a:pt x="6769759" y="1077221"/>
                </a:cubicBezTo>
                <a:cubicBezTo>
                  <a:pt x="6772083" y="1085742"/>
                  <a:pt x="6777312" y="1095039"/>
                  <a:pt x="6785447" y="1105110"/>
                </a:cubicBezTo>
                <a:cubicBezTo>
                  <a:pt x="6793581" y="1115181"/>
                  <a:pt x="6803458" y="1124671"/>
                  <a:pt x="6815079" y="1133580"/>
                </a:cubicBezTo>
                <a:cubicBezTo>
                  <a:pt x="6826699" y="1142489"/>
                  <a:pt x="6839482" y="1150042"/>
                  <a:pt x="6853427" y="1156240"/>
                </a:cubicBezTo>
                <a:cubicBezTo>
                  <a:pt x="6867371" y="1162438"/>
                  <a:pt x="6881315" y="1165536"/>
                  <a:pt x="6895260" y="1165536"/>
                </a:cubicBezTo>
                <a:cubicBezTo>
                  <a:pt x="6907655" y="1165536"/>
                  <a:pt x="6919663" y="1162438"/>
                  <a:pt x="6931284" y="1156240"/>
                </a:cubicBezTo>
                <a:cubicBezTo>
                  <a:pt x="6942904" y="1150042"/>
                  <a:pt x="6952975" y="1139584"/>
                  <a:pt x="6961497" y="1124865"/>
                </a:cubicBezTo>
                <a:cubicBezTo>
                  <a:pt x="6970019" y="1110145"/>
                  <a:pt x="6976991" y="1090390"/>
                  <a:pt x="6982414" y="1065600"/>
                </a:cubicBezTo>
                <a:cubicBezTo>
                  <a:pt x="6987837" y="1040810"/>
                  <a:pt x="6990549" y="1010209"/>
                  <a:pt x="6990549" y="973798"/>
                </a:cubicBezTo>
                <a:cubicBezTo>
                  <a:pt x="6990549" y="962952"/>
                  <a:pt x="6990549" y="950751"/>
                  <a:pt x="6990549" y="937193"/>
                </a:cubicBezTo>
                <a:cubicBezTo>
                  <a:pt x="6990549" y="923636"/>
                  <a:pt x="6990161" y="909498"/>
                  <a:pt x="6989386" y="894779"/>
                </a:cubicBezTo>
                <a:cubicBezTo>
                  <a:pt x="6973117" y="926541"/>
                  <a:pt x="6957237" y="951719"/>
                  <a:pt x="6941742" y="970312"/>
                </a:cubicBezTo>
                <a:cubicBezTo>
                  <a:pt x="6926248" y="988905"/>
                  <a:pt x="6911141" y="1003237"/>
                  <a:pt x="6896422" y="1013308"/>
                </a:cubicBezTo>
                <a:cubicBezTo>
                  <a:pt x="6881703" y="1023379"/>
                  <a:pt x="6867565" y="1029770"/>
                  <a:pt x="6854007" y="1032482"/>
                </a:cubicBezTo>
                <a:cubicBezTo>
                  <a:pt x="6840451" y="1035193"/>
                  <a:pt x="6827474" y="1036549"/>
                  <a:pt x="6815079" y="1036549"/>
                </a:cubicBezTo>
                <a:cubicBezTo>
                  <a:pt x="6793387" y="1036549"/>
                  <a:pt x="6774407" y="1031126"/>
                  <a:pt x="6758138" y="1020280"/>
                </a:cubicBezTo>
                <a:cubicBezTo>
                  <a:pt x="6741869" y="1009434"/>
                  <a:pt x="6728506" y="994715"/>
                  <a:pt x="6718047" y="976122"/>
                </a:cubicBezTo>
                <a:cubicBezTo>
                  <a:pt x="6707589" y="957529"/>
                  <a:pt x="6699842" y="935644"/>
                  <a:pt x="6694807" y="910466"/>
                </a:cubicBezTo>
                <a:cubicBezTo>
                  <a:pt x="6689771" y="885289"/>
                  <a:pt x="6687253" y="858368"/>
                  <a:pt x="6687253" y="829704"/>
                </a:cubicBezTo>
                <a:cubicBezTo>
                  <a:pt x="6687253" y="786321"/>
                  <a:pt x="6693063" y="741194"/>
                  <a:pt x="6704683" y="694325"/>
                </a:cubicBezTo>
                <a:cubicBezTo>
                  <a:pt x="6716305" y="647456"/>
                  <a:pt x="6732767" y="604847"/>
                  <a:pt x="6754071" y="566499"/>
                </a:cubicBezTo>
                <a:cubicBezTo>
                  <a:pt x="6775375" y="528152"/>
                  <a:pt x="6801715" y="496583"/>
                  <a:pt x="6833091" y="471792"/>
                </a:cubicBezTo>
                <a:cubicBezTo>
                  <a:pt x="6864466" y="447002"/>
                  <a:pt x="6899909" y="434607"/>
                  <a:pt x="6939418" y="434607"/>
                </a:cubicBezTo>
                <a:close/>
                <a:moveTo>
                  <a:pt x="4348618" y="434607"/>
                </a:moveTo>
                <a:cubicBezTo>
                  <a:pt x="4364112" y="434607"/>
                  <a:pt x="4377282" y="437706"/>
                  <a:pt x="4388128" y="443903"/>
                </a:cubicBezTo>
                <a:cubicBezTo>
                  <a:pt x="4398974" y="450101"/>
                  <a:pt x="4408271" y="458041"/>
                  <a:pt x="4416017" y="467725"/>
                </a:cubicBezTo>
                <a:cubicBezTo>
                  <a:pt x="4423764" y="477409"/>
                  <a:pt x="4430155" y="487867"/>
                  <a:pt x="4435191" y="499101"/>
                </a:cubicBezTo>
                <a:cubicBezTo>
                  <a:pt x="4440227" y="510334"/>
                  <a:pt x="4444294" y="520986"/>
                  <a:pt x="4447393" y="531057"/>
                </a:cubicBezTo>
                <a:cubicBezTo>
                  <a:pt x="4456689" y="528733"/>
                  <a:pt x="4466179" y="526796"/>
                  <a:pt x="4475863" y="525247"/>
                </a:cubicBezTo>
                <a:cubicBezTo>
                  <a:pt x="4485547" y="523697"/>
                  <a:pt x="4494650" y="522923"/>
                  <a:pt x="4503171" y="522923"/>
                </a:cubicBezTo>
                <a:cubicBezTo>
                  <a:pt x="4517116" y="522923"/>
                  <a:pt x="4528736" y="525440"/>
                  <a:pt x="4538033" y="530476"/>
                </a:cubicBezTo>
                <a:cubicBezTo>
                  <a:pt x="4547329" y="535512"/>
                  <a:pt x="4551977" y="545002"/>
                  <a:pt x="4551977" y="558946"/>
                </a:cubicBezTo>
                <a:cubicBezTo>
                  <a:pt x="4551977" y="611626"/>
                  <a:pt x="4550041" y="656171"/>
                  <a:pt x="4546167" y="692582"/>
                </a:cubicBezTo>
                <a:cubicBezTo>
                  <a:pt x="4542293" y="728993"/>
                  <a:pt x="4540357" y="762305"/>
                  <a:pt x="4540357" y="792518"/>
                </a:cubicBezTo>
                <a:cubicBezTo>
                  <a:pt x="4540357" y="809562"/>
                  <a:pt x="4541519" y="826218"/>
                  <a:pt x="4543843" y="842486"/>
                </a:cubicBezTo>
                <a:cubicBezTo>
                  <a:pt x="4546167" y="858755"/>
                  <a:pt x="4550428" y="875217"/>
                  <a:pt x="4556626" y="891874"/>
                </a:cubicBezTo>
                <a:cubicBezTo>
                  <a:pt x="4562823" y="908530"/>
                  <a:pt x="4571151" y="925767"/>
                  <a:pt x="4581610" y="943585"/>
                </a:cubicBezTo>
                <a:cubicBezTo>
                  <a:pt x="4592068" y="961403"/>
                  <a:pt x="4605818" y="980383"/>
                  <a:pt x="4622862" y="1000525"/>
                </a:cubicBezTo>
                <a:cubicBezTo>
                  <a:pt x="4608918" y="1007498"/>
                  <a:pt x="4594586" y="1013695"/>
                  <a:pt x="4579867" y="1019118"/>
                </a:cubicBezTo>
                <a:cubicBezTo>
                  <a:pt x="4566696" y="1023766"/>
                  <a:pt x="4551977" y="1028027"/>
                  <a:pt x="4535709" y="1031901"/>
                </a:cubicBezTo>
                <a:cubicBezTo>
                  <a:pt x="4519440" y="1035774"/>
                  <a:pt x="4503171" y="1037711"/>
                  <a:pt x="4486902" y="1037711"/>
                </a:cubicBezTo>
                <a:cubicBezTo>
                  <a:pt x="4472183" y="1037711"/>
                  <a:pt x="4459981" y="1033644"/>
                  <a:pt x="4450298" y="1025509"/>
                </a:cubicBezTo>
                <a:cubicBezTo>
                  <a:pt x="4440614" y="1017375"/>
                  <a:pt x="4432867" y="1006335"/>
                  <a:pt x="4427057" y="992391"/>
                </a:cubicBezTo>
                <a:cubicBezTo>
                  <a:pt x="4421247" y="978446"/>
                  <a:pt x="4416792" y="961790"/>
                  <a:pt x="4413693" y="942423"/>
                </a:cubicBezTo>
                <a:cubicBezTo>
                  <a:pt x="4410594" y="923055"/>
                  <a:pt x="4408271" y="901751"/>
                  <a:pt x="4406721" y="878510"/>
                </a:cubicBezTo>
                <a:cubicBezTo>
                  <a:pt x="4389678" y="914146"/>
                  <a:pt x="4372828" y="942423"/>
                  <a:pt x="4356172" y="963340"/>
                </a:cubicBezTo>
                <a:cubicBezTo>
                  <a:pt x="4339516" y="984256"/>
                  <a:pt x="4323635" y="1000138"/>
                  <a:pt x="4308528" y="1010984"/>
                </a:cubicBezTo>
                <a:cubicBezTo>
                  <a:pt x="4293421" y="1021829"/>
                  <a:pt x="4278895" y="1028802"/>
                  <a:pt x="4264951" y="1031901"/>
                </a:cubicBezTo>
                <a:cubicBezTo>
                  <a:pt x="4251006" y="1034999"/>
                  <a:pt x="4237449" y="1036549"/>
                  <a:pt x="4224279" y="1036549"/>
                </a:cubicBezTo>
                <a:cubicBezTo>
                  <a:pt x="4202587" y="1036549"/>
                  <a:pt x="4183608" y="1031126"/>
                  <a:pt x="4167339" y="1020280"/>
                </a:cubicBezTo>
                <a:cubicBezTo>
                  <a:pt x="4151070" y="1009434"/>
                  <a:pt x="4137706" y="994715"/>
                  <a:pt x="4127248" y="976122"/>
                </a:cubicBezTo>
                <a:cubicBezTo>
                  <a:pt x="4116790" y="957529"/>
                  <a:pt x="4109042" y="935644"/>
                  <a:pt x="4104007" y="910466"/>
                </a:cubicBezTo>
                <a:cubicBezTo>
                  <a:pt x="4098972" y="885289"/>
                  <a:pt x="4096454" y="858368"/>
                  <a:pt x="4096454" y="829704"/>
                </a:cubicBezTo>
                <a:cubicBezTo>
                  <a:pt x="4096454" y="786321"/>
                  <a:pt x="4102264" y="741194"/>
                  <a:pt x="4113885" y="694325"/>
                </a:cubicBezTo>
                <a:cubicBezTo>
                  <a:pt x="4125505" y="647456"/>
                  <a:pt x="4141967" y="604847"/>
                  <a:pt x="4163272" y="566499"/>
                </a:cubicBezTo>
                <a:cubicBezTo>
                  <a:pt x="4184576" y="528152"/>
                  <a:pt x="4210916" y="496583"/>
                  <a:pt x="4242291" y="471792"/>
                </a:cubicBezTo>
                <a:cubicBezTo>
                  <a:pt x="4273666" y="447002"/>
                  <a:pt x="4309109" y="434607"/>
                  <a:pt x="4348618" y="434607"/>
                </a:cubicBezTo>
                <a:close/>
                <a:moveTo>
                  <a:pt x="4750021" y="190576"/>
                </a:moveTo>
                <a:cubicBezTo>
                  <a:pt x="4817420" y="190576"/>
                  <a:pt x="4851119" y="228149"/>
                  <a:pt x="4851119" y="303295"/>
                </a:cubicBezTo>
                <a:cubicBezTo>
                  <a:pt x="4851119" y="307169"/>
                  <a:pt x="4850926" y="315690"/>
                  <a:pt x="4850538" y="328860"/>
                </a:cubicBezTo>
                <a:cubicBezTo>
                  <a:pt x="4850151" y="342030"/>
                  <a:pt x="4849376" y="357137"/>
                  <a:pt x="4848214" y="374180"/>
                </a:cubicBezTo>
                <a:cubicBezTo>
                  <a:pt x="4847052" y="391224"/>
                  <a:pt x="4845890" y="409042"/>
                  <a:pt x="4844728" y="427635"/>
                </a:cubicBezTo>
                <a:cubicBezTo>
                  <a:pt x="4843566" y="446227"/>
                  <a:pt x="4842210" y="462883"/>
                  <a:pt x="4840661" y="477603"/>
                </a:cubicBezTo>
                <a:cubicBezTo>
                  <a:pt x="4847633" y="476053"/>
                  <a:pt x="4854024" y="474117"/>
                  <a:pt x="4859835" y="471792"/>
                </a:cubicBezTo>
                <a:cubicBezTo>
                  <a:pt x="4865645" y="469468"/>
                  <a:pt x="4871649" y="467144"/>
                  <a:pt x="4877847" y="464820"/>
                </a:cubicBezTo>
                <a:cubicBezTo>
                  <a:pt x="4880170" y="464820"/>
                  <a:pt x="4885400" y="467725"/>
                  <a:pt x="4893534" y="473536"/>
                </a:cubicBezTo>
                <a:cubicBezTo>
                  <a:pt x="4901668" y="479346"/>
                  <a:pt x="4910191" y="486705"/>
                  <a:pt x="4919099" y="495614"/>
                </a:cubicBezTo>
                <a:cubicBezTo>
                  <a:pt x="4928008" y="504523"/>
                  <a:pt x="4935949" y="514014"/>
                  <a:pt x="4942921" y="524085"/>
                </a:cubicBezTo>
                <a:cubicBezTo>
                  <a:pt x="4949893" y="534156"/>
                  <a:pt x="4953380" y="543840"/>
                  <a:pt x="4953380" y="553136"/>
                </a:cubicBezTo>
                <a:cubicBezTo>
                  <a:pt x="4953380" y="562432"/>
                  <a:pt x="4948344" y="570179"/>
                  <a:pt x="4938273" y="576377"/>
                </a:cubicBezTo>
                <a:cubicBezTo>
                  <a:pt x="4928202" y="582575"/>
                  <a:pt x="4909609" y="585673"/>
                  <a:pt x="4882495" y="585673"/>
                </a:cubicBezTo>
                <a:lnTo>
                  <a:pt x="4832527" y="585673"/>
                </a:lnTo>
                <a:cubicBezTo>
                  <a:pt x="4831752" y="598843"/>
                  <a:pt x="4830977" y="609108"/>
                  <a:pt x="4830202" y="616468"/>
                </a:cubicBezTo>
                <a:cubicBezTo>
                  <a:pt x="4829428" y="623827"/>
                  <a:pt x="4828847" y="630800"/>
                  <a:pt x="4828460" y="637385"/>
                </a:cubicBezTo>
                <a:cubicBezTo>
                  <a:pt x="4828072" y="643970"/>
                  <a:pt x="4827878" y="651135"/>
                  <a:pt x="4827878" y="658882"/>
                </a:cubicBezTo>
                <a:cubicBezTo>
                  <a:pt x="4827878" y="666629"/>
                  <a:pt x="4827878" y="677475"/>
                  <a:pt x="4827878" y="691420"/>
                </a:cubicBezTo>
                <a:cubicBezTo>
                  <a:pt x="4827878" y="749522"/>
                  <a:pt x="4830977" y="805688"/>
                  <a:pt x="4837175" y="859917"/>
                </a:cubicBezTo>
                <a:cubicBezTo>
                  <a:pt x="4843373" y="914146"/>
                  <a:pt x="4854606" y="960628"/>
                  <a:pt x="4870874" y="999363"/>
                </a:cubicBezTo>
                <a:cubicBezTo>
                  <a:pt x="4853056" y="1008660"/>
                  <a:pt x="4835238" y="1017181"/>
                  <a:pt x="4817420" y="1024928"/>
                </a:cubicBezTo>
                <a:cubicBezTo>
                  <a:pt x="4801926" y="1031126"/>
                  <a:pt x="4785463" y="1036742"/>
                  <a:pt x="4768032" y="1041778"/>
                </a:cubicBezTo>
                <a:cubicBezTo>
                  <a:pt x="4750602" y="1046813"/>
                  <a:pt x="4734140" y="1049331"/>
                  <a:pt x="4718646" y="1049331"/>
                </a:cubicBezTo>
                <a:cubicBezTo>
                  <a:pt x="4702377" y="1049331"/>
                  <a:pt x="4688820" y="1045458"/>
                  <a:pt x="4677974" y="1037711"/>
                </a:cubicBezTo>
                <a:cubicBezTo>
                  <a:pt x="4667128" y="1029964"/>
                  <a:pt x="4661705" y="1015632"/>
                  <a:pt x="4661705" y="994715"/>
                </a:cubicBezTo>
                <a:cubicBezTo>
                  <a:pt x="4661705" y="941261"/>
                  <a:pt x="4665579" y="881415"/>
                  <a:pt x="4673325" y="815178"/>
                </a:cubicBezTo>
                <a:cubicBezTo>
                  <a:pt x="4681073" y="748941"/>
                  <a:pt x="4686883" y="673989"/>
                  <a:pt x="4690756" y="590321"/>
                </a:cubicBezTo>
                <a:cubicBezTo>
                  <a:pt x="4679136" y="590321"/>
                  <a:pt x="4668484" y="590515"/>
                  <a:pt x="4658800" y="590903"/>
                </a:cubicBezTo>
                <a:cubicBezTo>
                  <a:pt x="4649116" y="591290"/>
                  <a:pt x="4640788" y="591871"/>
                  <a:pt x="4633816" y="592646"/>
                </a:cubicBezTo>
                <a:cubicBezTo>
                  <a:pt x="4626069" y="592646"/>
                  <a:pt x="4619097" y="593033"/>
                  <a:pt x="4612899" y="593808"/>
                </a:cubicBezTo>
                <a:cubicBezTo>
                  <a:pt x="4608251" y="593808"/>
                  <a:pt x="4603022" y="592258"/>
                  <a:pt x="4597211" y="589159"/>
                </a:cubicBezTo>
                <a:cubicBezTo>
                  <a:pt x="4591401" y="586061"/>
                  <a:pt x="4585978" y="581800"/>
                  <a:pt x="4580943" y="576377"/>
                </a:cubicBezTo>
                <a:cubicBezTo>
                  <a:pt x="4575907" y="570954"/>
                  <a:pt x="4571453" y="564563"/>
                  <a:pt x="4567579" y="557203"/>
                </a:cubicBezTo>
                <a:cubicBezTo>
                  <a:pt x="4563706" y="549843"/>
                  <a:pt x="4561769" y="541903"/>
                  <a:pt x="4561769" y="533381"/>
                </a:cubicBezTo>
                <a:cubicBezTo>
                  <a:pt x="4561769" y="524859"/>
                  <a:pt x="4564093" y="515950"/>
                  <a:pt x="4568741" y="506654"/>
                </a:cubicBezTo>
                <a:cubicBezTo>
                  <a:pt x="4593531" y="505105"/>
                  <a:pt x="4615998" y="503942"/>
                  <a:pt x="4636140" y="503168"/>
                </a:cubicBezTo>
                <a:cubicBezTo>
                  <a:pt x="4656282" y="502393"/>
                  <a:pt x="4675263" y="501231"/>
                  <a:pt x="4693081" y="499682"/>
                </a:cubicBezTo>
                <a:lnTo>
                  <a:pt x="4693081" y="484575"/>
                </a:lnTo>
                <a:cubicBezTo>
                  <a:pt x="4693081" y="459010"/>
                  <a:pt x="4692499" y="431895"/>
                  <a:pt x="4691338" y="403231"/>
                </a:cubicBezTo>
                <a:cubicBezTo>
                  <a:pt x="4690176" y="374568"/>
                  <a:pt x="4688045" y="347259"/>
                  <a:pt x="4684946" y="321307"/>
                </a:cubicBezTo>
                <a:cubicBezTo>
                  <a:pt x="4681848" y="295355"/>
                  <a:pt x="4677974" y="272113"/>
                  <a:pt x="4673325" y="251584"/>
                </a:cubicBezTo>
                <a:cubicBezTo>
                  <a:pt x="4668677" y="231054"/>
                  <a:pt x="4662867" y="216529"/>
                  <a:pt x="4655895" y="208007"/>
                </a:cubicBezTo>
                <a:cubicBezTo>
                  <a:pt x="4692306" y="196387"/>
                  <a:pt x="4723681" y="190576"/>
                  <a:pt x="4750021" y="190576"/>
                </a:cubicBezTo>
                <a:close/>
                <a:moveTo>
                  <a:pt x="5580201" y="66237"/>
                </a:moveTo>
                <a:cubicBezTo>
                  <a:pt x="5596469" y="66237"/>
                  <a:pt x="5610027" y="70110"/>
                  <a:pt x="5620872" y="77857"/>
                </a:cubicBezTo>
                <a:cubicBezTo>
                  <a:pt x="5631719" y="85604"/>
                  <a:pt x="5637141" y="99936"/>
                  <a:pt x="5637141" y="120853"/>
                </a:cubicBezTo>
                <a:cubicBezTo>
                  <a:pt x="5637141" y="141770"/>
                  <a:pt x="5636367" y="164624"/>
                  <a:pt x="5634817" y="189414"/>
                </a:cubicBezTo>
                <a:cubicBezTo>
                  <a:pt x="5633267" y="214205"/>
                  <a:pt x="5631719" y="240544"/>
                  <a:pt x="5630169" y="268434"/>
                </a:cubicBezTo>
                <a:cubicBezTo>
                  <a:pt x="5650311" y="266884"/>
                  <a:pt x="5667548" y="265529"/>
                  <a:pt x="5681880" y="264366"/>
                </a:cubicBezTo>
                <a:cubicBezTo>
                  <a:pt x="5696212" y="263204"/>
                  <a:pt x="5707639" y="261849"/>
                  <a:pt x="5716161" y="260299"/>
                </a:cubicBezTo>
                <a:cubicBezTo>
                  <a:pt x="5726231" y="259525"/>
                  <a:pt x="5734365" y="258363"/>
                  <a:pt x="5740563" y="256813"/>
                </a:cubicBezTo>
                <a:cubicBezTo>
                  <a:pt x="5745211" y="266497"/>
                  <a:pt x="5748698" y="275890"/>
                  <a:pt x="5751021" y="284993"/>
                </a:cubicBezTo>
                <a:lnTo>
                  <a:pt x="5754280" y="309702"/>
                </a:lnTo>
                <a:lnTo>
                  <a:pt x="5764176" y="305038"/>
                </a:lnTo>
                <a:cubicBezTo>
                  <a:pt x="5777733" y="296904"/>
                  <a:pt x="5789353" y="287801"/>
                  <a:pt x="5799037" y="277730"/>
                </a:cubicBezTo>
                <a:cubicBezTo>
                  <a:pt x="5808721" y="267659"/>
                  <a:pt x="5817243" y="256232"/>
                  <a:pt x="5824603" y="243450"/>
                </a:cubicBezTo>
                <a:cubicBezTo>
                  <a:pt x="5831962" y="230667"/>
                  <a:pt x="5839515" y="215754"/>
                  <a:pt x="5847263" y="198711"/>
                </a:cubicBezTo>
                <a:cubicBezTo>
                  <a:pt x="5851136" y="194837"/>
                  <a:pt x="5856947" y="189995"/>
                  <a:pt x="5864693" y="184185"/>
                </a:cubicBezTo>
                <a:cubicBezTo>
                  <a:pt x="5872441" y="178375"/>
                  <a:pt x="5881155" y="172564"/>
                  <a:pt x="5890839" y="166754"/>
                </a:cubicBezTo>
                <a:cubicBezTo>
                  <a:pt x="5900523" y="160944"/>
                  <a:pt x="5910788" y="155908"/>
                  <a:pt x="5921634" y="151648"/>
                </a:cubicBezTo>
                <a:cubicBezTo>
                  <a:pt x="5932479" y="147387"/>
                  <a:pt x="5942938" y="145256"/>
                  <a:pt x="5953009" y="145256"/>
                </a:cubicBezTo>
                <a:cubicBezTo>
                  <a:pt x="5962306" y="145256"/>
                  <a:pt x="5971021" y="147580"/>
                  <a:pt x="5979155" y="152229"/>
                </a:cubicBezTo>
                <a:cubicBezTo>
                  <a:pt x="5987289" y="156877"/>
                  <a:pt x="5994455" y="164624"/>
                  <a:pt x="6000653" y="175470"/>
                </a:cubicBezTo>
                <a:cubicBezTo>
                  <a:pt x="6011499" y="194837"/>
                  <a:pt x="6021183" y="212655"/>
                  <a:pt x="6029705" y="228924"/>
                </a:cubicBezTo>
                <a:cubicBezTo>
                  <a:pt x="6038226" y="245193"/>
                  <a:pt x="6047329" y="258944"/>
                  <a:pt x="6057013" y="270177"/>
                </a:cubicBezTo>
                <a:cubicBezTo>
                  <a:pt x="6066697" y="281410"/>
                  <a:pt x="6077736" y="290125"/>
                  <a:pt x="6090131" y="296323"/>
                </a:cubicBezTo>
                <a:cubicBezTo>
                  <a:pt x="6102527" y="302520"/>
                  <a:pt x="6118407" y="305619"/>
                  <a:pt x="6137775" y="305619"/>
                </a:cubicBezTo>
                <a:cubicBezTo>
                  <a:pt x="6138549" y="308718"/>
                  <a:pt x="6139325" y="312204"/>
                  <a:pt x="6140099" y="316078"/>
                </a:cubicBezTo>
                <a:cubicBezTo>
                  <a:pt x="6140099" y="319177"/>
                  <a:pt x="6140293" y="322856"/>
                  <a:pt x="6140681" y="327117"/>
                </a:cubicBezTo>
                <a:cubicBezTo>
                  <a:pt x="6141067" y="331378"/>
                  <a:pt x="6141261" y="335833"/>
                  <a:pt x="6141261" y="340481"/>
                </a:cubicBezTo>
                <a:cubicBezTo>
                  <a:pt x="6141261" y="348228"/>
                  <a:pt x="6140486" y="356168"/>
                  <a:pt x="6138937" y="364303"/>
                </a:cubicBezTo>
                <a:cubicBezTo>
                  <a:pt x="6137387" y="372437"/>
                  <a:pt x="6134483" y="379797"/>
                  <a:pt x="6130221" y="386382"/>
                </a:cubicBezTo>
                <a:cubicBezTo>
                  <a:pt x="6125961" y="392967"/>
                  <a:pt x="6119763" y="398390"/>
                  <a:pt x="6111629" y="402650"/>
                </a:cubicBezTo>
                <a:cubicBezTo>
                  <a:pt x="6103495" y="406911"/>
                  <a:pt x="6092843" y="409042"/>
                  <a:pt x="6079673" y="409042"/>
                </a:cubicBezTo>
                <a:cubicBezTo>
                  <a:pt x="6062629" y="409042"/>
                  <a:pt x="6047135" y="406718"/>
                  <a:pt x="6033191" y="402069"/>
                </a:cubicBezTo>
                <a:cubicBezTo>
                  <a:pt x="6019246" y="397421"/>
                  <a:pt x="6006270" y="391030"/>
                  <a:pt x="5994262" y="382896"/>
                </a:cubicBezTo>
                <a:cubicBezTo>
                  <a:pt x="5982254" y="374761"/>
                  <a:pt x="5970440" y="365078"/>
                  <a:pt x="5958819" y="353844"/>
                </a:cubicBezTo>
                <a:cubicBezTo>
                  <a:pt x="5947199" y="342611"/>
                  <a:pt x="5934803" y="330797"/>
                  <a:pt x="5921634" y="318402"/>
                </a:cubicBezTo>
                <a:cubicBezTo>
                  <a:pt x="5910013" y="328473"/>
                  <a:pt x="5898199" y="338931"/>
                  <a:pt x="5886191" y="349777"/>
                </a:cubicBezTo>
                <a:cubicBezTo>
                  <a:pt x="5874183" y="360623"/>
                  <a:pt x="5861788" y="370307"/>
                  <a:pt x="5849005" y="378828"/>
                </a:cubicBezTo>
                <a:cubicBezTo>
                  <a:pt x="5836223" y="387350"/>
                  <a:pt x="5822472" y="394516"/>
                  <a:pt x="5807753" y="400326"/>
                </a:cubicBezTo>
                <a:cubicBezTo>
                  <a:pt x="5793033" y="406137"/>
                  <a:pt x="5776765" y="409042"/>
                  <a:pt x="5758947" y="409042"/>
                </a:cubicBezTo>
                <a:cubicBezTo>
                  <a:pt x="5734931" y="409042"/>
                  <a:pt x="5718856" y="405168"/>
                  <a:pt x="5710721" y="397421"/>
                </a:cubicBezTo>
                <a:cubicBezTo>
                  <a:pt x="5706655" y="393548"/>
                  <a:pt x="5703604" y="389481"/>
                  <a:pt x="5701571" y="385220"/>
                </a:cubicBezTo>
                <a:lnTo>
                  <a:pt x="5700262" y="379485"/>
                </a:lnTo>
                <a:lnTo>
                  <a:pt x="5699311" y="379845"/>
                </a:lnTo>
                <a:cubicBezTo>
                  <a:pt x="5688077" y="383041"/>
                  <a:pt x="5675489" y="384639"/>
                  <a:pt x="5661544" y="384639"/>
                </a:cubicBezTo>
                <a:lnTo>
                  <a:pt x="5620872" y="384639"/>
                </a:lnTo>
                <a:cubicBezTo>
                  <a:pt x="5616999" y="430346"/>
                  <a:pt x="5613707" y="476634"/>
                  <a:pt x="5610995" y="523504"/>
                </a:cubicBezTo>
                <a:cubicBezTo>
                  <a:pt x="5608283" y="570373"/>
                  <a:pt x="5606927" y="616661"/>
                  <a:pt x="5606927" y="662369"/>
                </a:cubicBezTo>
                <a:cubicBezTo>
                  <a:pt x="5606927" y="734416"/>
                  <a:pt x="5611963" y="800265"/>
                  <a:pt x="5622034" y="859917"/>
                </a:cubicBezTo>
                <a:cubicBezTo>
                  <a:pt x="5632105" y="919569"/>
                  <a:pt x="5651473" y="966438"/>
                  <a:pt x="5680137" y="1000525"/>
                </a:cubicBezTo>
                <a:cubicBezTo>
                  <a:pt x="5666193" y="1007498"/>
                  <a:pt x="5651860" y="1013695"/>
                  <a:pt x="5637141" y="1019118"/>
                </a:cubicBezTo>
                <a:cubicBezTo>
                  <a:pt x="5623971" y="1023766"/>
                  <a:pt x="5609252" y="1028027"/>
                  <a:pt x="5592983" y="1031901"/>
                </a:cubicBezTo>
                <a:cubicBezTo>
                  <a:pt x="5576714" y="1035774"/>
                  <a:pt x="5560445" y="1037711"/>
                  <a:pt x="5544177" y="1037711"/>
                </a:cubicBezTo>
                <a:cubicBezTo>
                  <a:pt x="5529458" y="1037711"/>
                  <a:pt x="5517063" y="1033644"/>
                  <a:pt x="5506991" y="1025509"/>
                </a:cubicBezTo>
                <a:cubicBezTo>
                  <a:pt x="5496920" y="1017375"/>
                  <a:pt x="5488979" y="1006335"/>
                  <a:pt x="5483169" y="992391"/>
                </a:cubicBezTo>
                <a:cubicBezTo>
                  <a:pt x="5477359" y="978446"/>
                  <a:pt x="5473099" y="961790"/>
                  <a:pt x="5470387" y="942423"/>
                </a:cubicBezTo>
                <a:cubicBezTo>
                  <a:pt x="5467675" y="923055"/>
                  <a:pt x="5465545" y="902138"/>
                  <a:pt x="5463995" y="879672"/>
                </a:cubicBezTo>
                <a:cubicBezTo>
                  <a:pt x="5446953" y="914533"/>
                  <a:pt x="5430103" y="942423"/>
                  <a:pt x="5413447" y="963340"/>
                </a:cubicBezTo>
                <a:cubicBezTo>
                  <a:pt x="5396791" y="984256"/>
                  <a:pt x="5380909" y="1000138"/>
                  <a:pt x="5365802" y="1010984"/>
                </a:cubicBezTo>
                <a:cubicBezTo>
                  <a:pt x="5350695" y="1021829"/>
                  <a:pt x="5336170" y="1028802"/>
                  <a:pt x="5322225" y="1031901"/>
                </a:cubicBezTo>
                <a:cubicBezTo>
                  <a:pt x="5308281" y="1034999"/>
                  <a:pt x="5294724" y="1036549"/>
                  <a:pt x="5281553" y="1036549"/>
                </a:cubicBezTo>
                <a:cubicBezTo>
                  <a:pt x="5258313" y="1036549"/>
                  <a:pt x="5238171" y="1030738"/>
                  <a:pt x="5221127" y="1019118"/>
                </a:cubicBezTo>
                <a:cubicBezTo>
                  <a:pt x="5204084" y="1007498"/>
                  <a:pt x="5190139" y="991810"/>
                  <a:pt x="5179293" y="972055"/>
                </a:cubicBezTo>
                <a:cubicBezTo>
                  <a:pt x="5168448" y="952300"/>
                  <a:pt x="5160313" y="929446"/>
                  <a:pt x="5154891" y="903494"/>
                </a:cubicBezTo>
                <a:cubicBezTo>
                  <a:pt x="5149467" y="877542"/>
                  <a:pt x="5146756" y="850233"/>
                  <a:pt x="5146756" y="821569"/>
                </a:cubicBezTo>
                <a:cubicBezTo>
                  <a:pt x="5146756" y="781285"/>
                  <a:pt x="5151791" y="740420"/>
                  <a:pt x="5161863" y="698973"/>
                </a:cubicBezTo>
                <a:cubicBezTo>
                  <a:pt x="5171933" y="657527"/>
                  <a:pt x="5186265" y="619760"/>
                  <a:pt x="5204859" y="585673"/>
                </a:cubicBezTo>
                <a:cubicBezTo>
                  <a:pt x="5223451" y="551586"/>
                  <a:pt x="5246499" y="523697"/>
                  <a:pt x="5274000" y="502006"/>
                </a:cubicBezTo>
                <a:cubicBezTo>
                  <a:pt x="5301503" y="480314"/>
                  <a:pt x="5332684" y="469468"/>
                  <a:pt x="5367545" y="469468"/>
                </a:cubicBezTo>
                <a:cubicBezTo>
                  <a:pt x="5385363" y="469468"/>
                  <a:pt x="5401439" y="472954"/>
                  <a:pt x="5415771" y="479927"/>
                </a:cubicBezTo>
                <a:cubicBezTo>
                  <a:pt x="5430103" y="486899"/>
                  <a:pt x="5442691" y="495421"/>
                  <a:pt x="5453537" y="505492"/>
                </a:cubicBezTo>
                <a:cubicBezTo>
                  <a:pt x="5454312" y="485350"/>
                  <a:pt x="5454893" y="465207"/>
                  <a:pt x="5455281" y="445065"/>
                </a:cubicBezTo>
                <a:cubicBezTo>
                  <a:pt x="5455667" y="424923"/>
                  <a:pt x="5456249" y="404781"/>
                  <a:pt x="5457023" y="384639"/>
                </a:cubicBezTo>
                <a:lnTo>
                  <a:pt x="5358249" y="384639"/>
                </a:lnTo>
                <a:cubicBezTo>
                  <a:pt x="5340431" y="384639"/>
                  <a:pt x="5328423" y="379797"/>
                  <a:pt x="5322225" y="370113"/>
                </a:cubicBezTo>
                <a:cubicBezTo>
                  <a:pt x="5316028" y="360429"/>
                  <a:pt x="5312929" y="349002"/>
                  <a:pt x="5312929" y="335833"/>
                </a:cubicBezTo>
                <a:cubicBezTo>
                  <a:pt x="5312929" y="328860"/>
                  <a:pt x="5313703" y="321888"/>
                  <a:pt x="5315253" y="314916"/>
                </a:cubicBezTo>
                <a:cubicBezTo>
                  <a:pt x="5316803" y="307943"/>
                  <a:pt x="5318352" y="301358"/>
                  <a:pt x="5319901" y="295161"/>
                </a:cubicBezTo>
                <a:cubicBezTo>
                  <a:pt x="5321451" y="288963"/>
                  <a:pt x="5323387" y="282766"/>
                  <a:pt x="5325711" y="276568"/>
                </a:cubicBezTo>
                <a:cubicBezTo>
                  <a:pt x="5350502" y="276568"/>
                  <a:pt x="5373355" y="276568"/>
                  <a:pt x="5394273" y="276568"/>
                </a:cubicBezTo>
                <a:cubicBezTo>
                  <a:pt x="5415189" y="276568"/>
                  <a:pt x="5435331" y="276181"/>
                  <a:pt x="5454699" y="275406"/>
                </a:cubicBezTo>
                <a:cubicBezTo>
                  <a:pt x="5453149" y="242094"/>
                  <a:pt x="5450245" y="211881"/>
                  <a:pt x="5445984" y="184766"/>
                </a:cubicBezTo>
                <a:cubicBezTo>
                  <a:pt x="5441723" y="157652"/>
                  <a:pt x="5435719" y="134798"/>
                  <a:pt x="5427972" y="116205"/>
                </a:cubicBezTo>
                <a:cubicBezTo>
                  <a:pt x="5445790" y="106909"/>
                  <a:pt x="5463609" y="98387"/>
                  <a:pt x="5481427" y="90640"/>
                </a:cubicBezTo>
                <a:cubicBezTo>
                  <a:pt x="5496920" y="84442"/>
                  <a:pt x="5513383" y="78826"/>
                  <a:pt x="5530813" y="73790"/>
                </a:cubicBezTo>
                <a:cubicBezTo>
                  <a:pt x="5548244" y="68755"/>
                  <a:pt x="5564707" y="66237"/>
                  <a:pt x="5580201" y="66237"/>
                </a:cubicBezTo>
                <a:close/>
                <a:moveTo>
                  <a:pt x="7849475" y="3486"/>
                </a:moveTo>
                <a:cubicBezTo>
                  <a:pt x="7879688" y="3486"/>
                  <a:pt x="7905253" y="8134"/>
                  <a:pt x="7926170" y="17431"/>
                </a:cubicBezTo>
                <a:cubicBezTo>
                  <a:pt x="7947087" y="26727"/>
                  <a:pt x="7963937" y="38154"/>
                  <a:pt x="7976719" y="51711"/>
                </a:cubicBezTo>
                <a:cubicBezTo>
                  <a:pt x="7989502" y="65269"/>
                  <a:pt x="7998605" y="79794"/>
                  <a:pt x="8004028" y="95288"/>
                </a:cubicBezTo>
                <a:cubicBezTo>
                  <a:pt x="8009451" y="110782"/>
                  <a:pt x="8012162" y="125114"/>
                  <a:pt x="8012162" y="138284"/>
                </a:cubicBezTo>
                <a:cubicBezTo>
                  <a:pt x="8012162" y="148355"/>
                  <a:pt x="8011000" y="156877"/>
                  <a:pt x="8008676" y="163849"/>
                </a:cubicBezTo>
                <a:cubicBezTo>
                  <a:pt x="7952897" y="189414"/>
                  <a:pt x="7901961" y="225244"/>
                  <a:pt x="7855866" y="271339"/>
                </a:cubicBezTo>
                <a:cubicBezTo>
                  <a:pt x="7809772" y="317433"/>
                  <a:pt x="7769293" y="367595"/>
                  <a:pt x="7734432" y="421824"/>
                </a:cubicBezTo>
                <a:cubicBezTo>
                  <a:pt x="7777815" y="405556"/>
                  <a:pt x="7817712" y="393741"/>
                  <a:pt x="7854123" y="386382"/>
                </a:cubicBezTo>
                <a:cubicBezTo>
                  <a:pt x="7890534" y="379022"/>
                  <a:pt x="7924233" y="375342"/>
                  <a:pt x="7955221" y="375342"/>
                </a:cubicBezTo>
                <a:cubicBezTo>
                  <a:pt x="7997830" y="375342"/>
                  <a:pt x="8034435" y="381540"/>
                  <a:pt x="8065035" y="393935"/>
                </a:cubicBezTo>
                <a:cubicBezTo>
                  <a:pt x="8095635" y="406330"/>
                  <a:pt x="8121007" y="423374"/>
                  <a:pt x="8141150" y="445065"/>
                </a:cubicBezTo>
                <a:cubicBezTo>
                  <a:pt x="8161291" y="466757"/>
                  <a:pt x="8176204" y="491741"/>
                  <a:pt x="8185888" y="520017"/>
                </a:cubicBezTo>
                <a:cubicBezTo>
                  <a:pt x="8195572" y="548294"/>
                  <a:pt x="8200414" y="578701"/>
                  <a:pt x="8200414" y="611238"/>
                </a:cubicBezTo>
                <a:cubicBezTo>
                  <a:pt x="8200414" y="660819"/>
                  <a:pt x="8189762" y="711949"/>
                  <a:pt x="8168458" y="764629"/>
                </a:cubicBezTo>
                <a:cubicBezTo>
                  <a:pt x="8147153" y="817309"/>
                  <a:pt x="8116746" y="865534"/>
                  <a:pt x="8077237" y="909304"/>
                </a:cubicBezTo>
                <a:cubicBezTo>
                  <a:pt x="8037727" y="953075"/>
                  <a:pt x="7989695" y="989098"/>
                  <a:pt x="7933142" y="1017375"/>
                </a:cubicBezTo>
                <a:cubicBezTo>
                  <a:pt x="7876590" y="1045652"/>
                  <a:pt x="7813064" y="1059790"/>
                  <a:pt x="7742566" y="1059790"/>
                </a:cubicBezTo>
                <a:cubicBezTo>
                  <a:pt x="7686788" y="1059790"/>
                  <a:pt x="7639338" y="1050106"/>
                  <a:pt x="7600215" y="1030738"/>
                </a:cubicBezTo>
                <a:cubicBezTo>
                  <a:pt x="7561093" y="1011371"/>
                  <a:pt x="7529136" y="985225"/>
                  <a:pt x="7504346" y="952300"/>
                </a:cubicBezTo>
                <a:cubicBezTo>
                  <a:pt x="7479556" y="919375"/>
                  <a:pt x="7461544" y="880640"/>
                  <a:pt x="7450311" y="836095"/>
                </a:cubicBezTo>
                <a:cubicBezTo>
                  <a:pt x="7439077" y="791550"/>
                  <a:pt x="7433461" y="744487"/>
                  <a:pt x="7433461" y="694906"/>
                </a:cubicBezTo>
                <a:cubicBezTo>
                  <a:pt x="7433461" y="643776"/>
                  <a:pt x="7438690" y="591290"/>
                  <a:pt x="7449149" y="537448"/>
                </a:cubicBezTo>
                <a:cubicBezTo>
                  <a:pt x="7459607" y="483607"/>
                  <a:pt x="7474326" y="431121"/>
                  <a:pt x="7493307" y="379990"/>
                </a:cubicBezTo>
                <a:cubicBezTo>
                  <a:pt x="7512287" y="328860"/>
                  <a:pt x="7534753" y="280441"/>
                  <a:pt x="7560705" y="234734"/>
                </a:cubicBezTo>
                <a:cubicBezTo>
                  <a:pt x="7586658" y="189027"/>
                  <a:pt x="7615128" y="149130"/>
                  <a:pt x="7646116" y="115043"/>
                </a:cubicBezTo>
                <a:cubicBezTo>
                  <a:pt x="7677104" y="80956"/>
                  <a:pt x="7709835" y="53842"/>
                  <a:pt x="7744309" y="33700"/>
                </a:cubicBezTo>
                <a:cubicBezTo>
                  <a:pt x="7778783" y="13557"/>
                  <a:pt x="7813839" y="3486"/>
                  <a:pt x="7849475" y="3486"/>
                </a:cubicBezTo>
                <a:close/>
                <a:moveTo>
                  <a:pt x="3013709" y="0"/>
                </a:moveTo>
                <a:cubicBezTo>
                  <a:pt x="3032302" y="0"/>
                  <a:pt x="3047989" y="4067"/>
                  <a:pt x="3060772" y="12202"/>
                </a:cubicBezTo>
                <a:cubicBezTo>
                  <a:pt x="3073555" y="20336"/>
                  <a:pt x="3079946" y="35249"/>
                  <a:pt x="3079946" y="56941"/>
                </a:cubicBezTo>
                <a:cubicBezTo>
                  <a:pt x="3079946" y="80956"/>
                  <a:pt x="3079365" y="109233"/>
                  <a:pt x="3078203" y="141770"/>
                </a:cubicBezTo>
                <a:cubicBezTo>
                  <a:pt x="3077041" y="174308"/>
                  <a:pt x="3075878" y="209363"/>
                  <a:pt x="3074716" y="246936"/>
                </a:cubicBezTo>
                <a:cubicBezTo>
                  <a:pt x="3073555" y="284509"/>
                  <a:pt x="3072393" y="324018"/>
                  <a:pt x="3071230" y="365465"/>
                </a:cubicBezTo>
                <a:cubicBezTo>
                  <a:pt x="3070068" y="406911"/>
                  <a:pt x="3069487" y="448551"/>
                  <a:pt x="3069487" y="490385"/>
                </a:cubicBezTo>
                <a:lnTo>
                  <a:pt x="3069487" y="517112"/>
                </a:lnTo>
                <a:cubicBezTo>
                  <a:pt x="3108997" y="513239"/>
                  <a:pt x="3145602" y="508978"/>
                  <a:pt x="3179301" y="504330"/>
                </a:cubicBezTo>
                <a:cubicBezTo>
                  <a:pt x="3213000" y="499682"/>
                  <a:pt x="3243795" y="494259"/>
                  <a:pt x="3271684" y="488061"/>
                </a:cubicBezTo>
                <a:cubicBezTo>
                  <a:pt x="3271684" y="477215"/>
                  <a:pt x="3272071" y="466370"/>
                  <a:pt x="3272846" y="455524"/>
                </a:cubicBezTo>
                <a:lnTo>
                  <a:pt x="3272846" y="406718"/>
                </a:lnTo>
                <a:cubicBezTo>
                  <a:pt x="3272846" y="367208"/>
                  <a:pt x="3272459" y="328667"/>
                  <a:pt x="3271684" y="291094"/>
                </a:cubicBezTo>
                <a:cubicBezTo>
                  <a:pt x="3270909" y="253521"/>
                  <a:pt x="3269360" y="218465"/>
                  <a:pt x="3267036" y="185928"/>
                </a:cubicBezTo>
                <a:cubicBezTo>
                  <a:pt x="3264712" y="153391"/>
                  <a:pt x="3261226" y="123758"/>
                  <a:pt x="3256577" y="97031"/>
                </a:cubicBezTo>
                <a:cubicBezTo>
                  <a:pt x="3251929" y="70304"/>
                  <a:pt x="3245731" y="48419"/>
                  <a:pt x="3237985" y="31375"/>
                </a:cubicBezTo>
                <a:cubicBezTo>
                  <a:pt x="3255028" y="26727"/>
                  <a:pt x="3272459" y="22466"/>
                  <a:pt x="3290277" y="18593"/>
                </a:cubicBezTo>
                <a:cubicBezTo>
                  <a:pt x="3305771" y="14719"/>
                  <a:pt x="3323008" y="11621"/>
                  <a:pt x="3341989" y="9296"/>
                </a:cubicBezTo>
                <a:cubicBezTo>
                  <a:pt x="3360969" y="6972"/>
                  <a:pt x="3379368" y="5810"/>
                  <a:pt x="3397185" y="5810"/>
                </a:cubicBezTo>
                <a:cubicBezTo>
                  <a:pt x="3422750" y="5810"/>
                  <a:pt x="3445023" y="9684"/>
                  <a:pt x="3464003" y="17431"/>
                </a:cubicBezTo>
                <a:cubicBezTo>
                  <a:pt x="3482983" y="25178"/>
                  <a:pt x="3492474" y="40284"/>
                  <a:pt x="3492474" y="62751"/>
                </a:cubicBezTo>
                <a:cubicBezTo>
                  <a:pt x="3492474" y="81344"/>
                  <a:pt x="3491505" y="104197"/>
                  <a:pt x="3489568" y="131312"/>
                </a:cubicBezTo>
                <a:cubicBezTo>
                  <a:pt x="3487632" y="158426"/>
                  <a:pt x="3485115" y="188059"/>
                  <a:pt x="3482015" y="220209"/>
                </a:cubicBezTo>
                <a:cubicBezTo>
                  <a:pt x="3478916" y="252359"/>
                  <a:pt x="3475817" y="286639"/>
                  <a:pt x="3472718" y="323050"/>
                </a:cubicBezTo>
                <a:cubicBezTo>
                  <a:pt x="3469620" y="359461"/>
                  <a:pt x="3466908" y="396647"/>
                  <a:pt x="3464585" y="434607"/>
                </a:cubicBezTo>
                <a:cubicBezTo>
                  <a:pt x="3476205" y="429184"/>
                  <a:pt x="3486082" y="424536"/>
                  <a:pt x="3494217" y="420662"/>
                </a:cubicBezTo>
                <a:cubicBezTo>
                  <a:pt x="3502351" y="416789"/>
                  <a:pt x="3509129" y="413303"/>
                  <a:pt x="3514553" y="410204"/>
                </a:cubicBezTo>
                <a:cubicBezTo>
                  <a:pt x="3520750" y="406330"/>
                  <a:pt x="3525786" y="402844"/>
                  <a:pt x="3529659" y="399745"/>
                </a:cubicBezTo>
                <a:cubicBezTo>
                  <a:pt x="3559098" y="415239"/>
                  <a:pt x="3581564" y="434994"/>
                  <a:pt x="3597058" y="459010"/>
                </a:cubicBezTo>
                <a:cubicBezTo>
                  <a:pt x="3612552" y="483025"/>
                  <a:pt x="3620299" y="508203"/>
                  <a:pt x="3620299" y="534543"/>
                </a:cubicBezTo>
                <a:cubicBezTo>
                  <a:pt x="3620299" y="567855"/>
                  <a:pt x="3607516" y="598843"/>
                  <a:pt x="3581951" y="627507"/>
                </a:cubicBezTo>
                <a:cubicBezTo>
                  <a:pt x="3556386" y="656171"/>
                  <a:pt x="3516490" y="675151"/>
                  <a:pt x="3462260" y="684448"/>
                </a:cubicBezTo>
                <a:cubicBezTo>
                  <a:pt x="3466134" y="747198"/>
                  <a:pt x="3475236" y="803364"/>
                  <a:pt x="3489568" y="852945"/>
                </a:cubicBezTo>
                <a:cubicBezTo>
                  <a:pt x="3503900" y="902526"/>
                  <a:pt x="3526948" y="939324"/>
                  <a:pt x="3558710" y="963340"/>
                </a:cubicBezTo>
                <a:cubicBezTo>
                  <a:pt x="3528497" y="973411"/>
                  <a:pt x="3499446" y="982707"/>
                  <a:pt x="3471557" y="991229"/>
                </a:cubicBezTo>
                <a:cubicBezTo>
                  <a:pt x="3448316" y="998201"/>
                  <a:pt x="3424107" y="1004592"/>
                  <a:pt x="3398929" y="1010403"/>
                </a:cubicBezTo>
                <a:cubicBezTo>
                  <a:pt x="3373751" y="1016213"/>
                  <a:pt x="3352641" y="1019118"/>
                  <a:pt x="3335597" y="1019118"/>
                </a:cubicBezTo>
                <a:cubicBezTo>
                  <a:pt x="3322427" y="1019118"/>
                  <a:pt x="3311775" y="1010596"/>
                  <a:pt x="3303640" y="993553"/>
                </a:cubicBezTo>
                <a:cubicBezTo>
                  <a:pt x="3295506" y="976510"/>
                  <a:pt x="3289115" y="953075"/>
                  <a:pt x="3284467" y="923249"/>
                </a:cubicBezTo>
                <a:cubicBezTo>
                  <a:pt x="3279819" y="893423"/>
                  <a:pt x="3276526" y="858368"/>
                  <a:pt x="3274589" y="818083"/>
                </a:cubicBezTo>
                <a:cubicBezTo>
                  <a:pt x="3272653" y="777799"/>
                  <a:pt x="3271684" y="734803"/>
                  <a:pt x="3271684" y="689096"/>
                </a:cubicBezTo>
                <a:cubicBezTo>
                  <a:pt x="3236048" y="687546"/>
                  <a:pt x="3201768" y="686191"/>
                  <a:pt x="3168843" y="685029"/>
                </a:cubicBezTo>
                <a:cubicBezTo>
                  <a:pt x="3135918" y="683867"/>
                  <a:pt x="3104349" y="682511"/>
                  <a:pt x="3074136" y="680961"/>
                </a:cubicBezTo>
                <a:cubicBezTo>
                  <a:pt x="3079558" y="756107"/>
                  <a:pt x="3089629" y="823313"/>
                  <a:pt x="3104349" y="882577"/>
                </a:cubicBezTo>
                <a:cubicBezTo>
                  <a:pt x="3119068" y="941842"/>
                  <a:pt x="3141147" y="985031"/>
                  <a:pt x="3170586" y="1012146"/>
                </a:cubicBezTo>
                <a:cubicBezTo>
                  <a:pt x="3155092" y="1023766"/>
                  <a:pt x="3138435" y="1034612"/>
                  <a:pt x="3120617" y="1044683"/>
                </a:cubicBezTo>
                <a:cubicBezTo>
                  <a:pt x="3105123" y="1052430"/>
                  <a:pt x="3087306" y="1059596"/>
                  <a:pt x="3067163" y="1066181"/>
                </a:cubicBezTo>
                <a:cubicBezTo>
                  <a:pt x="3047021" y="1072766"/>
                  <a:pt x="3025329" y="1076058"/>
                  <a:pt x="3002089" y="1076058"/>
                </a:cubicBezTo>
                <a:cubicBezTo>
                  <a:pt x="2978847" y="1076058"/>
                  <a:pt x="2959480" y="1067343"/>
                  <a:pt x="2943986" y="1049912"/>
                </a:cubicBezTo>
                <a:cubicBezTo>
                  <a:pt x="2928492" y="1032482"/>
                  <a:pt x="2916097" y="1008853"/>
                  <a:pt x="2906800" y="979027"/>
                </a:cubicBezTo>
                <a:cubicBezTo>
                  <a:pt x="2897504" y="949201"/>
                  <a:pt x="2891112" y="913952"/>
                  <a:pt x="2887627" y="873281"/>
                </a:cubicBezTo>
                <a:cubicBezTo>
                  <a:pt x="2884140" y="832609"/>
                  <a:pt x="2882397" y="789032"/>
                  <a:pt x="2882397" y="742550"/>
                </a:cubicBezTo>
                <a:cubicBezTo>
                  <a:pt x="2882397" y="738677"/>
                  <a:pt x="2882591" y="732479"/>
                  <a:pt x="2882979" y="723957"/>
                </a:cubicBezTo>
                <a:cubicBezTo>
                  <a:pt x="2883365" y="715436"/>
                  <a:pt x="2883946" y="706914"/>
                  <a:pt x="2884721" y="698392"/>
                </a:cubicBezTo>
                <a:cubicBezTo>
                  <a:pt x="2884721" y="688321"/>
                  <a:pt x="2885109" y="677863"/>
                  <a:pt x="2885883" y="667017"/>
                </a:cubicBezTo>
                <a:cubicBezTo>
                  <a:pt x="2871165" y="665467"/>
                  <a:pt x="2859544" y="664305"/>
                  <a:pt x="2851022" y="663531"/>
                </a:cubicBezTo>
                <a:cubicBezTo>
                  <a:pt x="2846373" y="663531"/>
                  <a:pt x="2842501" y="663143"/>
                  <a:pt x="2839402" y="662369"/>
                </a:cubicBezTo>
                <a:cubicBezTo>
                  <a:pt x="2830880" y="662369"/>
                  <a:pt x="2820808" y="660819"/>
                  <a:pt x="2809188" y="657720"/>
                </a:cubicBezTo>
                <a:cubicBezTo>
                  <a:pt x="2797567" y="654622"/>
                  <a:pt x="2786529" y="649586"/>
                  <a:pt x="2776070" y="642614"/>
                </a:cubicBezTo>
                <a:cubicBezTo>
                  <a:pt x="2765611" y="635641"/>
                  <a:pt x="2756703" y="626732"/>
                  <a:pt x="2749342" y="615887"/>
                </a:cubicBezTo>
                <a:cubicBezTo>
                  <a:pt x="2741983" y="605041"/>
                  <a:pt x="2738303" y="592258"/>
                  <a:pt x="2738303" y="577539"/>
                </a:cubicBezTo>
                <a:cubicBezTo>
                  <a:pt x="2738303" y="562045"/>
                  <a:pt x="2742564" y="546164"/>
                  <a:pt x="2751086" y="529895"/>
                </a:cubicBezTo>
                <a:cubicBezTo>
                  <a:pt x="2775876" y="529895"/>
                  <a:pt x="2799311" y="529895"/>
                  <a:pt x="2821390" y="529895"/>
                </a:cubicBezTo>
                <a:cubicBezTo>
                  <a:pt x="2843469" y="529895"/>
                  <a:pt x="2865354" y="529120"/>
                  <a:pt x="2887045" y="527571"/>
                </a:cubicBezTo>
                <a:cubicBezTo>
                  <a:pt x="2887820" y="504330"/>
                  <a:pt x="2888208" y="478571"/>
                  <a:pt x="2888208" y="450294"/>
                </a:cubicBezTo>
                <a:cubicBezTo>
                  <a:pt x="2888208" y="422018"/>
                  <a:pt x="2888208" y="390062"/>
                  <a:pt x="2888208" y="354425"/>
                </a:cubicBezTo>
                <a:cubicBezTo>
                  <a:pt x="2888208" y="290125"/>
                  <a:pt x="2885690" y="231054"/>
                  <a:pt x="2880654" y="177213"/>
                </a:cubicBezTo>
                <a:cubicBezTo>
                  <a:pt x="2875618" y="123371"/>
                  <a:pt x="2865354" y="79407"/>
                  <a:pt x="2849860" y="45320"/>
                </a:cubicBezTo>
                <a:cubicBezTo>
                  <a:pt x="2868452" y="36798"/>
                  <a:pt x="2887433" y="29051"/>
                  <a:pt x="2906800" y="22079"/>
                </a:cubicBezTo>
                <a:cubicBezTo>
                  <a:pt x="2923070" y="16656"/>
                  <a:pt x="2940693" y="11621"/>
                  <a:pt x="2959674" y="6972"/>
                </a:cubicBezTo>
                <a:cubicBezTo>
                  <a:pt x="2978654" y="2324"/>
                  <a:pt x="2996666" y="0"/>
                  <a:pt x="301370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858"/>
              </a:lnSpc>
            </a:pPr>
            <a:endParaRPr lang="en-US" sz="9184">
              <a:solidFill>
                <a:srgbClr val="000000"/>
              </a:solidFill>
              <a:latin typeface="SVN-Candy Script" panose="02000503000000020003"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6403" y="3086100"/>
            <a:ext cx="2695194" cy="4114800"/>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29600" y="4113774"/>
            <a:ext cx="6242427" cy="6172200"/>
          </a:xfrm>
          <a:prstGeom prst="rect">
            <a:avLst/>
          </a:prstGeom>
        </p:spPr>
      </p:pic>
      <p:pic>
        <p:nvPicPr>
          <p:cNvPr id="3" name="Picture 2">
            <a:extLst>
              <a:ext uri="{FF2B5EF4-FFF2-40B4-BE49-F238E27FC236}">
                <a16:creationId xmlns:a16="http://schemas.microsoft.com/office/drawing/2014/main" id="{0E38D223-C13F-3F54-1E16-476A05F0E0A7}"/>
              </a:ext>
            </a:extLst>
          </p:cNvPr>
          <p:cNvPicPr>
            <a:picLocks noChangeAspect="1"/>
          </p:cNvPicPr>
          <p:nvPr/>
        </p:nvPicPr>
        <p:blipFill>
          <a:blip r:embed="rId6"/>
          <a:stretch>
            <a:fillRect/>
          </a:stretch>
        </p:blipFill>
        <p:spPr>
          <a:xfrm>
            <a:off x="603200" y="2228672"/>
            <a:ext cx="7023201" cy="4115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3">
            <a:extLst>
              <a:ext uri="{FF2B5EF4-FFF2-40B4-BE49-F238E27FC236}">
                <a16:creationId xmlns:a16="http://schemas.microsoft.com/office/drawing/2014/main" id="{302B53D1-C52F-6AFD-7E5C-04EFEDEFC09F}"/>
              </a:ext>
            </a:extLst>
          </p:cNvPr>
          <p:cNvPicPr>
            <a:picLocks noChangeAspect="1"/>
          </p:cNvPicPr>
          <p:nvPr/>
        </p:nvPicPr>
        <p:blipFill rotWithShape="1">
          <a:blip r:embed="rId3"/>
          <a:srcRect l="2681" t="4959" r="4252" b="3839"/>
          <a:stretch/>
        </p:blipFill>
        <p:spPr bwMode="auto">
          <a:xfrm>
            <a:off x="4649392" y="2657447"/>
            <a:ext cx="9309729" cy="6630581"/>
          </a:xfrm>
          <a:prstGeom prst="rect">
            <a:avLst/>
          </a:prstGeom>
          <a:ln>
            <a:noFill/>
          </a:ln>
          <a:effectLst>
            <a:outerShdw blurRad="50800" dist="38100" dir="13500000" algn="br" rotWithShape="0">
              <a:prstClr val="black">
                <a:alpha val="40000"/>
              </a:prstClr>
            </a:outerShdw>
          </a:effectLst>
          <a:scene3d>
            <a:camera prst="orthographicFront"/>
            <a:lightRig rig="threePt" dir="t"/>
          </a:scene3d>
          <a:sp3d>
            <a:bevelT w="139700" prst="cross"/>
          </a:sp3d>
          <a:extLst>
            <a:ext uri="{53640926-AAD7-44D8-BBD7-CCE9431645EC}">
              <a14:shadowObscured xmlns:a14="http://schemas.microsoft.com/office/drawing/2010/main"/>
            </a:ext>
          </a:extLst>
        </p:spPr>
      </p:pic>
      <p:sp>
        <p:nvSpPr>
          <p:cNvPr id="13" name="xanh dương - 9Slide.vn">
            <a:hlinkClick r:id="rId4" action="ppaction://hlinksldjump"/>
          </p:cNvPr>
          <p:cNvSpPr/>
          <p:nvPr/>
        </p:nvSpPr>
        <p:spPr>
          <a:xfrm>
            <a:off x="2934363" y="1361818"/>
            <a:ext cx="7977462" cy="4835164"/>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đỏ - 9Slide.vn">
            <a:hlinkClick r:id="rId7" action="ppaction://hlinksldjump"/>
          </p:cNvPr>
          <p:cNvSpPr/>
          <p:nvPr/>
        </p:nvSpPr>
        <p:spPr>
          <a:xfrm rot="5400000">
            <a:off x="9466489" y="1087212"/>
            <a:ext cx="5896542" cy="6541519"/>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4" name="vàng - 9Slide.vn">
            <a:hlinkClick r:id="rId10" action="ppaction://hlinksldjump"/>
            <a:extLst>
              <a:ext uri="{FF2B5EF4-FFF2-40B4-BE49-F238E27FC236}">
                <a16:creationId xmlns:a16="http://schemas.microsoft.com/office/drawing/2014/main" id="{E968C659-5C3A-8623-8609-54CE8B517838}"/>
              </a:ext>
            </a:extLst>
          </p:cNvPr>
          <p:cNvPicPr>
            <a:picLocks noChangeAspect="1"/>
          </p:cNvPicPr>
          <p:nvPr/>
        </p:nvPicPr>
        <p:blipFill>
          <a:blip r:embed="rId11"/>
          <a:stretch>
            <a:fillRect/>
          </a:stretch>
        </p:blipFill>
        <p:spPr>
          <a:xfrm>
            <a:off x="2886292" y="4837536"/>
            <a:ext cx="7984088" cy="4840644"/>
          </a:xfrm>
          <a:prstGeom prst="rect">
            <a:avLst/>
          </a:prstGeom>
        </p:spPr>
      </p:pic>
      <p:pic>
        <p:nvPicPr>
          <p:cNvPr id="25" name="xanh lá - 9Slide.vn">
            <a:hlinkClick r:id="rId12" action="ppaction://hlinksldjump"/>
            <a:extLst>
              <a:ext uri="{FF2B5EF4-FFF2-40B4-BE49-F238E27FC236}">
                <a16:creationId xmlns:a16="http://schemas.microsoft.com/office/drawing/2014/main" id="{A7EE08C9-C5D8-1285-2DB2-039456D6AA2C}"/>
              </a:ext>
            </a:extLst>
          </p:cNvPr>
          <p:cNvPicPr>
            <a:picLocks noChangeAspect="1"/>
          </p:cNvPicPr>
          <p:nvPr/>
        </p:nvPicPr>
        <p:blipFill rotWithShape="1">
          <a:blip r:embed="rId13"/>
          <a:srcRect b="19800"/>
          <a:stretch/>
        </p:blipFill>
        <p:spPr>
          <a:xfrm>
            <a:off x="9130225" y="4908530"/>
            <a:ext cx="6540684" cy="4732997"/>
          </a:xfrm>
          <a:prstGeom prst="rect">
            <a:avLst/>
          </a:prstGeom>
        </p:spPr>
      </p:pic>
      <p:sp>
        <p:nvSpPr>
          <p:cNvPr id="3" name="Freeform 21">
            <a:hlinkClick r:id="rId14" action="ppaction://hlinksldjump"/>
            <a:extLst>
              <a:ext uri="{FF2B5EF4-FFF2-40B4-BE49-F238E27FC236}">
                <a16:creationId xmlns:a16="http://schemas.microsoft.com/office/drawing/2014/main" id="{DFD96ED7-08D7-0BCD-330F-13ADEDF02D81}"/>
              </a:ext>
            </a:extLst>
          </p:cNvPr>
          <p:cNvSpPr/>
          <p:nvPr/>
        </p:nvSpPr>
        <p:spPr>
          <a:xfrm flipH="1">
            <a:off x="16185650" y="8267700"/>
            <a:ext cx="1857326" cy="1867512"/>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 name="Hộp Văn bản 3">
            <a:extLst>
              <a:ext uri="{FF2B5EF4-FFF2-40B4-BE49-F238E27FC236}">
                <a16:creationId xmlns:a16="http://schemas.microsoft.com/office/drawing/2014/main" id="{831164DC-F114-641D-64EE-626F7C72EA2C}"/>
              </a:ext>
            </a:extLst>
          </p:cNvPr>
          <p:cNvSpPr txBox="1"/>
          <p:nvPr/>
        </p:nvSpPr>
        <p:spPr>
          <a:xfrm>
            <a:off x="1315998" y="185664"/>
            <a:ext cx="16576412" cy="923330"/>
          </a:xfrm>
          <a:prstGeom prst="rect">
            <a:avLst/>
          </a:prstGeom>
          <a:noFill/>
        </p:spPr>
        <p:txBody>
          <a:bodyPr wrap="square">
            <a:spAutoFit/>
          </a:bodyPr>
          <a:lstStyle/>
          <a:p>
            <a:r>
              <a:rPr lang="vi-VN" sz="5400" b="0" i="0">
                <a:solidFill>
                  <a:srgbClr val="2E2E2E"/>
                </a:solidFill>
                <a:effectLst/>
                <a:latin typeface="Arial" panose="020B0604020202020204" pitchFamily="34" charset="0"/>
                <a:cs typeface="Arial" panose="020B0604020202020204" pitchFamily="34" charset="0"/>
              </a:rPr>
              <a:t>Chơi trò chơi "Bức tranh bí ẩn".</a:t>
            </a:r>
          </a:p>
        </p:txBody>
      </p:sp>
      <p:grpSp>
        <p:nvGrpSpPr>
          <p:cNvPr id="5" name="Nhóm 4">
            <a:extLst>
              <a:ext uri="{FF2B5EF4-FFF2-40B4-BE49-F238E27FC236}">
                <a16:creationId xmlns:a16="http://schemas.microsoft.com/office/drawing/2014/main" id="{E1643491-0E4C-A13C-FE14-E13B5CF5B91B}"/>
              </a:ext>
            </a:extLst>
          </p:cNvPr>
          <p:cNvGrpSpPr/>
          <p:nvPr/>
        </p:nvGrpSpPr>
        <p:grpSpPr>
          <a:xfrm>
            <a:off x="327265" y="88721"/>
            <a:ext cx="967951" cy="1902606"/>
            <a:chOff x="464960" y="122137"/>
            <a:chExt cx="1322828" cy="2600153"/>
          </a:xfrm>
        </p:grpSpPr>
        <p:sp>
          <p:nvSpPr>
            <p:cNvPr id="6" name="Freeform 2">
              <a:extLst>
                <a:ext uri="{FF2B5EF4-FFF2-40B4-BE49-F238E27FC236}">
                  <a16:creationId xmlns:a16="http://schemas.microsoft.com/office/drawing/2014/main" id="{3BA7DF49-BC0D-82C4-1510-5748C88DEB19}"/>
                </a:ext>
              </a:extLst>
            </p:cNvPr>
            <p:cNvSpPr/>
            <p:nvPr/>
          </p:nvSpPr>
          <p:spPr>
            <a:xfrm>
              <a:off x="464960" y="122137"/>
              <a:ext cx="1322828" cy="2600153"/>
            </a:xfrm>
            <a:custGeom>
              <a:avLst/>
              <a:gdLst/>
              <a:ahLst/>
              <a:cxnLst/>
              <a:rect l="l" t="t" r="r" b="b"/>
              <a:pathLst>
                <a:path w="2169774" h="4264912">
                  <a:moveTo>
                    <a:pt x="0" y="0"/>
                  </a:moveTo>
                  <a:lnTo>
                    <a:pt x="2169774" y="0"/>
                  </a:lnTo>
                  <a:lnTo>
                    <a:pt x="2169774" y="4264912"/>
                  </a:lnTo>
                  <a:lnTo>
                    <a:pt x="0" y="42649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690CED5C-6E21-F9C5-D237-CD2A54632185}"/>
                </a:ext>
              </a:extLst>
            </p:cNvPr>
            <p:cNvSpPr/>
            <p:nvPr/>
          </p:nvSpPr>
          <p:spPr>
            <a:xfrm>
              <a:off x="914400" y="424963"/>
              <a:ext cx="361253" cy="923331"/>
            </a:xfrm>
            <a:custGeom>
              <a:avLst/>
              <a:gdLst/>
              <a:ahLst/>
              <a:cxnLst/>
              <a:rect l="l" t="t" r="r" b="b"/>
              <a:pathLst>
                <a:path w="780347" h="1994497">
                  <a:moveTo>
                    <a:pt x="0" y="0"/>
                  </a:moveTo>
                  <a:lnTo>
                    <a:pt x="780347" y="0"/>
                  </a:lnTo>
                  <a:lnTo>
                    <a:pt x="780347" y="1994498"/>
                  </a:lnTo>
                  <a:lnTo>
                    <a:pt x="0" y="1994498"/>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transition spd="slow">
    <p:push dir="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8042089"/>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5337359" y="2320221"/>
            <a:ext cx="5897643" cy="7978152"/>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6218" y="204809"/>
            <a:ext cx="16489782" cy="2623192"/>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4"/>
            <a:stretch>
              <a:fillRect r="-2219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366243">
            <a:off x="270609" y="-16705"/>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6B839F04-93D5-FF43-C7F0-D2260E47F183}"/>
              </a:ext>
            </a:extLst>
          </p:cNvPr>
          <p:cNvSpPr txBox="1"/>
          <p:nvPr/>
        </p:nvSpPr>
        <p:spPr>
          <a:xfrm>
            <a:off x="2298053" y="442368"/>
            <a:ext cx="14315588" cy="1938992"/>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Em</a:t>
            </a:r>
            <a:r>
              <a:rPr lang="en-US" sz="6000" b="0" i="0">
                <a:solidFill>
                  <a:srgbClr val="2E2E2E"/>
                </a:solidFill>
                <a:effectLst/>
                <a:latin typeface="Arial" panose="020B0604020202020204" pitchFamily="34" charset="0"/>
                <a:cs typeface="Arial" panose="020B0604020202020204" pitchFamily="34" charset="0"/>
              </a:rPr>
              <a:t> nhận biết đám cháy qua các dấu hiệu </a:t>
            </a:r>
            <a:r>
              <a:rPr lang="vi-VN" sz="6000" b="0" i="0">
                <a:solidFill>
                  <a:srgbClr val="2E2E2E"/>
                </a:solidFill>
                <a:effectLst/>
                <a:latin typeface="Arial" panose="020B0604020202020204" pitchFamily="34" charset="0"/>
                <a:cs typeface="Arial" panose="020B0604020202020204" pitchFamily="34" charset="0"/>
              </a:rPr>
              <a:t>nào?</a:t>
            </a:r>
            <a:endParaRPr lang="en-US" sz="6000">
              <a:latin typeface="Arial" panose="020B0604020202020204" pitchFamily="34" charset="0"/>
              <a:cs typeface="Arial" panose="020B0604020202020204" pitchFamily="34" charset="0"/>
            </a:endParaRPr>
          </a:p>
        </p:txBody>
      </p:sp>
      <p:grpSp>
        <p:nvGrpSpPr>
          <p:cNvPr id="35" name="A - 9Slide.vn">
            <a:extLst>
              <a:ext uri="{FF2B5EF4-FFF2-40B4-BE49-F238E27FC236}">
                <a16:creationId xmlns:a16="http://schemas.microsoft.com/office/drawing/2014/main" id="{4B0C70D7-2200-AB0A-CA98-FA19AC98C00E}"/>
              </a:ext>
            </a:extLst>
          </p:cNvPr>
          <p:cNvGrpSpPr/>
          <p:nvPr/>
        </p:nvGrpSpPr>
        <p:grpSpPr>
          <a:xfrm>
            <a:off x="846802" y="3340092"/>
            <a:ext cx="7832621" cy="1651008"/>
            <a:chOff x="846802" y="3340092"/>
            <a:chExt cx="7832621" cy="1651008"/>
          </a:xfrm>
        </p:grpSpPr>
        <p:sp>
          <p:nvSpPr>
            <p:cNvPr id="19" name="Hình chữ nhật: Góc Tròn 18">
              <a:extLst>
                <a:ext uri="{FF2B5EF4-FFF2-40B4-BE49-F238E27FC236}">
                  <a16:creationId xmlns:a16="http://schemas.microsoft.com/office/drawing/2014/main" id="{D62406F8-4B09-E3B6-9DF5-23CFFB4F6D87}"/>
                </a:ext>
              </a:extLst>
            </p:cNvPr>
            <p:cNvSpPr/>
            <p:nvPr/>
          </p:nvSpPr>
          <p:spPr>
            <a:xfrm>
              <a:off x="1036219"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
              <a:extLst>
                <a:ext uri="{FF2B5EF4-FFF2-40B4-BE49-F238E27FC236}">
                  <a16:creationId xmlns:a16="http://schemas.microsoft.com/office/drawing/2014/main" id="{2E080922-5E74-57CA-CAAD-564C46BA04AE}"/>
                </a:ext>
              </a:extLst>
            </p:cNvPr>
            <p:cNvSpPr/>
            <p:nvPr/>
          </p:nvSpPr>
          <p:spPr>
            <a:xfrm>
              <a:off x="846802" y="3340092"/>
              <a:ext cx="1299596" cy="1641714"/>
            </a:xfrm>
            <a:custGeom>
              <a:avLst/>
              <a:gdLst/>
              <a:ahLst/>
              <a:cxnLst/>
              <a:rect l="l" t="t" r="r" b="b"/>
              <a:pathLst>
                <a:path w="2198901" h="2513030">
                  <a:moveTo>
                    <a:pt x="0" y="0"/>
                  </a:moveTo>
                  <a:lnTo>
                    <a:pt x="2198902" y="0"/>
                  </a:lnTo>
                  <a:lnTo>
                    <a:pt x="2198902" y="2513030"/>
                  </a:lnTo>
                  <a:lnTo>
                    <a:pt x="0" y="25130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Hộp Văn bản 30">
              <a:extLst>
                <a:ext uri="{FF2B5EF4-FFF2-40B4-BE49-F238E27FC236}">
                  <a16:creationId xmlns:a16="http://schemas.microsoft.com/office/drawing/2014/main" id="{D072AF08-994A-14A3-5AA7-0E78E930004A}"/>
                </a:ext>
              </a:extLst>
            </p:cNvPr>
            <p:cNvSpPr txBox="1"/>
            <p:nvPr/>
          </p:nvSpPr>
          <p:spPr>
            <a:xfrm>
              <a:off x="2326290" y="3698807"/>
              <a:ext cx="3685307" cy="1015663"/>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Khói, mùi.</a:t>
              </a:r>
              <a:endParaRPr lang="en-US" sz="6000">
                <a:latin typeface="Arial" panose="020B0604020202020204" pitchFamily="34" charset="0"/>
                <a:cs typeface="Arial" panose="020B0604020202020204" pitchFamily="34" charset="0"/>
              </a:endParaRPr>
            </a:p>
          </p:txBody>
        </p:sp>
      </p:grpSp>
      <p:grpSp>
        <p:nvGrpSpPr>
          <p:cNvPr id="36" name="B - 9Slide.vn">
            <a:extLst>
              <a:ext uri="{FF2B5EF4-FFF2-40B4-BE49-F238E27FC236}">
                <a16:creationId xmlns:a16="http://schemas.microsoft.com/office/drawing/2014/main" id="{242A6612-CDA1-0E2E-236D-5DD950B41384}"/>
              </a:ext>
            </a:extLst>
          </p:cNvPr>
          <p:cNvGrpSpPr/>
          <p:nvPr/>
        </p:nvGrpSpPr>
        <p:grpSpPr>
          <a:xfrm>
            <a:off x="8984759" y="3318939"/>
            <a:ext cx="7845429" cy="1672161"/>
            <a:chOff x="8984759" y="3318939"/>
            <a:chExt cx="7845429" cy="1672161"/>
          </a:xfrm>
        </p:grpSpPr>
        <p:sp>
          <p:nvSpPr>
            <p:cNvPr id="21" name="Hình chữ nhật: Góc Tròn 20">
              <a:extLst>
                <a:ext uri="{FF2B5EF4-FFF2-40B4-BE49-F238E27FC236}">
                  <a16:creationId xmlns:a16="http://schemas.microsoft.com/office/drawing/2014/main" id="{B207CE54-D722-C306-21CD-579D21E5BAA2}"/>
                </a:ext>
              </a:extLst>
            </p:cNvPr>
            <p:cNvSpPr/>
            <p:nvPr/>
          </p:nvSpPr>
          <p:spPr>
            <a:xfrm>
              <a:off x="9186984"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
              <a:extLst>
                <a:ext uri="{FF2B5EF4-FFF2-40B4-BE49-F238E27FC236}">
                  <a16:creationId xmlns:a16="http://schemas.microsoft.com/office/drawing/2014/main" id="{567FA102-7BE7-8A5D-E9C3-344D616AA1EA}"/>
                </a:ext>
              </a:extLst>
            </p:cNvPr>
            <p:cNvSpPr/>
            <p:nvPr/>
          </p:nvSpPr>
          <p:spPr>
            <a:xfrm>
              <a:off x="8984759" y="3318939"/>
              <a:ext cx="1335048" cy="1651007"/>
            </a:xfrm>
            <a:custGeom>
              <a:avLst/>
              <a:gdLst/>
              <a:ahLst/>
              <a:cxnLst/>
              <a:rect l="l" t="t" r="r" b="b"/>
              <a:pathLst>
                <a:path w="1894196" h="2513030">
                  <a:moveTo>
                    <a:pt x="0" y="0"/>
                  </a:moveTo>
                  <a:lnTo>
                    <a:pt x="1894196" y="0"/>
                  </a:lnTo>
                  <a:lnTo>
                    <a:pt x="1894196" y="2513030"/>
                  </a:lnTo>
                  <a:lnTo>
                    <a:pt x="0" y="25130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Hộp Văn bản 31">
              <a:extLst>
                <a:ext uri="{FF2B5EF4-FFF2-40B4-BE49-F238E27FC236}">
                  <a16:creationId xmlns:a16="http://schemas.microsoft.com/office/drawing/2014/main" id="{E64EF2B8-E264-85EB-A8C3-590E491870FA}"/>
                </a:ext>
              </a:extLst>
            </p:cNvPr>
            <p:cNvSpPr txBox="1"/>
            <p:nvPr/>
          </p:nvSpPr>
          <p:spPr>
            <a:xfrm>
              <a:off x="10522032" y="3698807"/>
              <a:ext cx="5948150" cy="1015663"/>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Ánh lửa, khói.</a:t>
              </a:r>
              <a:endParaRPr lang="en-US" sz="6000">
                <a:latin typeface="Arial" panose="020B0604020202020204" pitchFamily="34" charset="0"/>
                <a:cs typeface="Arial" panose="020B0604020202020204" pitchFamily="34" charset="0"/>
              </a:endParaRPr>
            </a:p>
          </p:txBody>
        </p:sp>
      </p:grpSp>
      <p:grpSp>
        <p:nvGrpSpPr>
          <p:cNvPr id="37" name="c - 9Slide.vn">
            <a:extLst>
              <a:ext uri="{FF2B5EF4-FFF2-40B4-BE49-F238E27FC236}">
                <a16:creationId xmlns:a16="http://schemas.microsoft.com/office/drawing/2014/main" id="{357E9573-F0B4-DFBA-579B-74CC8BF1114E}"/>
              </a:ext>
            </a:extLst>
          </p:cNvPr>
          <p:cNvGrpSpPr/>
          <p:nvPr/>
        </p:nvGrpSpPr>
        <p:grpSpPr>
          <a:xfrm>
            <a:off x="846802" y="5907752"/>
            <a:ext cx="7832621" cy="1671935"/>
            <a:chOff x="846802" y="5907752"/>
            <a:chExt cx="7832621" cy="1671935"/>
          </a:xfrm>
        </p:grpSpPr>
        <p:sp>
          <p:nvSpPr>
            <p:cNvPr id="20" name="Hình chữ nhật: Góc Tròn 19">
              <a:extLst>
                <a:ext uri="{FF2B5EF4-FFF2-40B4-BE49-F238E27FC236}">
                  <a16:creationId xmlns:a16="http://schemas.microsoft.com/office/drawing/2014/main" id="{E942D4BD-E150-592D-9A5F-F343F2019574}"/>
                </a:ext>
              </a:extLst>
            </p:cNvPr>
            <p:cNvSpPr/>
            <p:nvPr/>
          </p:nvSpPr>
          <p:spPr>
            <a:xfrm>
              <a:off x="1036219" y="5928679"/>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9D3875BF-1AA6-0165-9EBD-D1E17A088F77}"/>
                </a:ext>
              </a:extLst>
            </p:cNvPr>
            <p:cNvSpPr/>
            <p:nvPr/>
          </p:nvSpPr>
          <p:spPr>
            <a:xfrm>
              <a:off x="846802" y="5907752"/>
              <a:ext cx="1231909" cy="1641714"/>
            </a:xfrm>
            <a:custGeom>
              <a:avLst/>
              <a:gdLst/>
              <a:ahLst/>
              <a:cxnLst/>
              <a:rect l="l" t="t" r="r" b="b"/>
              <a:pathLst>
                <a:path w="2141271" h="2694834">
                  <a:moveTo>
                    <a:pt x="0" y="0"/>
                  </a:moveTo>
                  <a:lnTo>
                    <a:pt x="2141271" y="0"/>
                  </a:lnTo>
                  <a:lnTo>
                    <a:pt x="2141271" y="2694834"/>
                  </a:lnTo>
                  <a:lnTo>
                    <a:pt x="0" y="26948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Hộp Văn bản 32">
              <a:extLst>
                <a:ext uri="{FF2B5EF4-FFF2-40B4-BE49-F238E27FC236}">
                  <a16:creationId xmlns:a16="http://schemas.microsoft.com/office/drawing/2014/main" id="{B5D5A87E-FE7D-8F0B-ACEE-6324FD4E8EFE}"/>
                </a:ext>
              </a:extLst>
            </p:cNvPr>
            <p:cNvSpPr txBox="1"/>
            <p:nvPr/>
          </p:nvSpPr>
          <p:spPr>
            <a:xfrm>
              <a:off x="2326290" y="6327554"/>
              <a:ext cx="3685307" cy="1015663"/>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Tiếng nổ.</a:t>
              </a:r>
              <a:endParaRPr lang="en-US" sz="6000">
                <a:latin typeface="Arial" panose="020B0604020202020204" pitchFamily="34" charset="0"/>
                <a:cs typeface="Arial" panose="020B0604020202020204" pitchFamily="34" charset="0"/>
              </a:endParaRPr>
            </a:p>
          </p:txBody>
        </p:sp>
      </p:grpSp>
      <p:grpSp>
        <p:nvGrpSpPr>
          <p:cNvPr id="38" name="d - 9Slide.vn">
            <a:extLst>
              <a:ext uri="{FF2B5EF4-FFF2-40B4-BE49-F238E27FC236}">
                <a16:creationId xmlns:a16="http://schemas.microsoft.com/office/drawing/2014/main" id="{487A6E9F-33CC-6188-EBDD-C36BCF14CFA9}"/>
              </a:ext>
            </a:extLst>
          </p:cNvPr>
          <p:cNvGrpSpPr/>
          <p:nvPr/>
        </p:nvGrpSpPr>
        <p:grpSpPr>
          <a:xfrm>
            <a:off x="9082197" y="5889295"/>
            <a:ext cx="7747991" cy="1754326"/>
            <a:chOff x="9082197" y="5889295"/>
            <a:chExt cx="7747991" cy="1754326"/>
          </a:xfrm>
        </p:grpSpPr>
        <p:sp>
          <p:nvSpPr>
            <p:cNvPr id="22" name="Hình chữ nhật: Góc Tròn 21">
              <a:extLst>
                <a:ext uri="{FF2B5EF4-FFF2-40B4-BE49-F238E27FC236}">
                  <a16:creationId xmlns:a16="http://schemas.microsoft.com/office/drawing/2014/main" id="{B7348B4D-8F57-7D26-7D2D-F8B117DA1C61}"/>
                </a:ext>
              </a:extLst>
            </p:cNvPr>
            <p:cNvSpPr/>
            <p:nvPr/>
          </p:nvSpPr>
          <p:spPr>
            <a:xfrm>
              <a:off x="9186984" y="5892285"/>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A4D6CCAC-507F-A8E2-BD16-FDCFE2BF96B9}"/>
                </a:ext>
              </a:extLst>
            </p:cNvPr>
            <p:cNvSpPr/>
            <p:nvPr/>
          </p:nvSpPr>
          <p:spPr>
            <a:xfrm>
              <a:off x="9082197" y="5981700"/>
              <a:ext cx="1188494" cy="1652444"/>
            </a:xfrm>
            <a:custGeom>
              <a:avLst/>
              <a:gdLst/>
              <a:ahLst/>
              <a:cxnLst/>
              <a:rect l="l" t="t" r="r" b="b"/>
              <a:pathLst>
                <a:path w="2197505" h="2764158">
                  <a:moveTo>
                    <a:pt x="0" y="0"/>
                  </a:moveTo>
                  <a:lnTo>
                    <a:pt x="2197505" y="0"/>
                  </a:lnTo>
                  <a:lnTo>
                    <a:pt x="2197505" y="2764158"/>
                  </a:lnTo>
                  <a:lnTo>
                    <a:pt x="0" y="27641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Hộp Văn bản 33">
              <a:extLst>
                <a:ext uri="{FF2B5EF4-FFF2-40B4-BE49-F238E27FC236}">
                  <a16:creationId xmlns:a16="http://schemas.microsoft.com/office/drawing/2014/main" id="{04B8711A-AC20-0EA4-E5A2-BEA38F127E83}"/>
                </a:ext>
              </a:extLst>
            </p:cNvPr>
            <p:cNvSpPr txBox="1"/>
            <p:nvPr/>
          </p:nvSpPr>
          <p:spPr>
            <a:xfrm>
              <a:off x="10472916" y="5889295"/>
              <a:ext cx="5997266" cy="1754326"/>
            </a:xfrm>
            <a:prstGeom prst="rect">
              <a:avLst/>
            </a:prstGeom>
            <a:noFill/>
          </p:spPr>
          <p:txBody>
            <a:bodyPr wrap="square">
              <a:spAutoFit/>
            </a:bodyPr>
            <a:lstStyle/>
            <a:p>
              <a:pPr>
                <a:lnSpc>
                  <a:spcPct val="90000"/>
                </a:lnSpc>
              </a:pPr>
              <a:r>
                <a:rPr lang="vi-VN" sz="6000">
                  <a:solidFill>
                    <a:srgbClr val="2E2E2E"/>
                  </a:solidFill>
                  <a:latin typeface="Arial" panose="020B0604020202020204" pitchFamily="34" charset="0"/>
                  <a:cs typeface="Arial" panose="020B0604020202020204" pitchFamily="34" charset="0"/>
                </a:rPr>
                <a:t>Khói, mùi, ánh lửa, tiếng nổ.</a:t>
              </a:r>
              <a:endParaRPr lang="en-US" sz="6000">
                <a:latin typeface="Arial" panose="020B0604020202020204" pitchFamily="34" charset="0"/>
                <a:cs typeface="Arial" panose="020B0604020202020204" pitchFamily="34" charset="0"/>
              </a:endParaRPr>
            </a:p>
          </p:txBody>
        </p:sp>
      </p:grpSp>
      <p:sp>
        <p:nvSpPr>
          <p:cNvPr id="39" name="Freeform 21">
            <a:hlinkClick r:id="rId26" action="ppaction://hlinksldjump"/>
          </p:cNvPr>
          <p:cNvSpPr/>
          <p:nvPr/>
        </p:nvSpPr>
        <p:spPr>
          <a:xfrm>
            <a:off x="7927991" y="8115330"/>
            <a:ext cx="1857326" cy="1867512"/>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pic>
        <p:nvPicPr>
          <p:cNvPr id="40" name="Am-thanh-tra-loi-sai-wav-www_tiengdong_com (1)">
            <a:hlinkClick r:id="" action="ppaction://media"/>
            <a:extLst>
              <a:ext uri="{FF2B5EF4-FFF2-40B4-BE49-F238E27FC236}">
                <a16:creationId xmlns:a16="http://schemas.microsoft.com/office/drawing/2014/main" id="{DC5C28C0-42B7-F64D-EEAB-C65DB44DB84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05770" y="247126"/>
            <a:ext cx="838531" cy="838531"/>
          </a:xfrm>
          <a:prstGeom prst="rect">
            <a:avLst/>
          </a:prstGeom>
        </p:spPr>
      </p:pic>
      <p:pic>
        <p:nvPicPr>
          <p:cNvPr id="41" name="Am-thanh-chien-thang-www_tiengdong_com">
            <a:hlinkClick r:id="" action="ppaction://media"/>
            <a:extLst>
              <a:ext uri="{FF2B5EF4-FFF2-40B4-BE49-F238E27FC236}">
                <a16:creationId xmlns:a16="http://schemas.microsoft.com/office/drawing/2014/main" id="{9B5050ED-489B-9F17-CB00-191579FFCAF3}"/>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74179" y="1542829"/>
            <a:ext cx="864955" cy="864955"/>
          </a:xfrm>
          <a:prstGeom prst="rect">
            <a:avLst/>
          </a:prstGeom>
        </p:spPr>
      </p:pic>
    </p:spTree>
  </p:cSld>
  <p:clrMapOvr>
    <a:masterClrMapping/>
  </p:clrMapOvr>
  <p:transition spd="slow">
    <p:push/>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0"/>
                </p:tgtEl>
              </p:cMediaNode>
            </p:audio>
            <p:seq concurrent="1" nextAc="seek">
              <p:cTn id="3" restart="whenNotActive" fill="hold" evtFilter="cancelBubble" nodeType="interactiveSeq">
                <p:stCondLst>
                  <p:cond evt="onClick" delay="0">
                    <p:tgtEl>
                      <p:spTgt spid="3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573" fill="hold"/>
                                        <p:tgtEl>
                                          <p:spTgt spid="40"/>
                                        </p:tgtEl>
                                      </p:cBhvr>
                                    </p:cmd>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73" fill="hold"/>
                                        <p:tgtEl>
                                          <p:spTgt spid="40"/>
                                        </p:tgtEl>
                                      </p:cBhvr>
                                    </p:cmd>
                                  </p:childTnLst>
                                </p:cTn>
                              </p:par>
                            </p:childTnLst>
                          </p:cTn>
                        </p:par>
                      </p:childTnLst>
                    </p:cTn>
                  </p:par>
                </p:childTnLst>
              </p:cTn>
              <p:nextCondLst>
                <p:cond evt="onClick" delay="0">
                  <p:tgtEl>
                    <p:spTgt spid="36"/>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73" fill="hold"/>
                                        <p:tgtEl>
                                          <p:spTgt spid="40"/>
                                        </p:tgtEl>
                                      </p:cBhvr>
                                    </p:cmd>
                                  </p:childTnLst>
                                </p:cTn>
                              </p:par>
                            </p:childTnLst>
                          </p:cTn>
                        </p:par>
                      </p:childTnLst>
                    </p:cTn>
                  </p:par>
                </p:childTnLst>
              </p:cTn>
              <p:nextCondLst>
                <p:cond evt="onClick" delay="0">
                  <p:tgtEl>
                    <p:spTgt spid="37"/>
                  </p:tgtEl>
                </p:cond>
              </p:nextCondLst>
            </p:seq>
            <p:audio>
              <p:cMediaNode vol="80000">
                <p:cTn id="18" fill="hold" display="0">
                  <p:stCondLst>
                    <p:cond delay="indefinite"/>
                  </p:stCondLst>
                  <p:endCondLst>
                    <p:cond evt="onStopAudio" delay="0">
                      <p:tgtEl>
                        <p:sldTgt/>
                      </p:tgtEl>
                    </p:cond>
                  </p:endCondLst>
                </p:cTn>
                <p:tgtEl>
                  <p:spTgt spid="41"/>
                </p:tgtEl>
              </p:cMediaNode>
            </p:audio>
            <p:seq concurrent="1" nextAc="seek">
              <p:cTn id="19" restart="whenNotActive" fill="hold" evtFilter="cancelBubble" nodeType="interactiveSeq">
                <p:stCondLst>
                  <p:cond evt="onClick" delay="0">
                    <p:tgtEl>
                      <p:spTgt spid="38"/>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withEffect">
                                  <p:stCondLst>
                                    <p:cond delay="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7"/>
                                        </p:tgtEl>
                                      </p:cBhvr>
                                    </p:animEffect>
                                    <p:set>
                                      <p:cBhvr>
                                        <p:cTn id="30" dur="1" fill="hold">
                                          <p:stCondLst>
                                            <p:cond delay="499"/>
                                          </p:stCondLst>
                                        </p:cTn>
                                        <p:tgtEl>
                                          <p:spTgt spid="37"/>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5276" fill="hold"/>
                                        <p:tgtEl>
                                          <p:spTgt spid="41"/>
                                        </p:tgtEl>
                                      </p:cBhvr>
                                    </p:cmd>
                                  </p:childTnLst>
                                </p:cTn>
                              </p:par>
                            </p:childTnLst>
                          </p:cTn>
                        </p:par>
                      </p:childTnLst>
                    </p:cTn>
                  </p:par>
                </p:childTnLst>
              </p:cTn>
              <p:nextCondLst>
                <p:cond evt="onClick" delay="0">
                  <p:tgtEl>
                    <p:spTgt spid="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8042089"/>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5337359" y="2320221"/>
            <a:ext cx="5897643" cy="7978152"/>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6218" y="204809"/>
            <a:ext cx="16489782" cy="2623192"/>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4"/>
            <a:stretch>
              <a:fillRect r="-2219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366243">
            <a:off x="270609" y="-16705"/>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6B839F04-93D5-FF43-C7F0-D2260E47F183}"/>
              </a:ext>
            </a:extLst>
          </p:cNvPr>
          <p:cNvSpPr txBox="1"/>
          <p:nvPr/>
        </p:nvSpPr>
        <p:spPr>
          <a:xfrm>
            <a:off x="2298053" y="442368"/>
            <a:ext cx="14315588" cy="1938992"/>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Khi bị cháy ở nhà cao tầng, em sẽ chạy thoát nạn như thế nào?</a:t>
            </a:r>
            <a:endParaRPr lang="en-US" sz="6000">
              <a:latin typeface="Arial" panose="020B0604020202020204" pitchFamily="34" charset="0"/>
              <a:cs typeface="Arial" panose="020B0604020202020204" pitchFamily="34" charset="0"/>
            </a:endParaRPr>
          </a:p>
        </p:txBody>
      </p:sp>
      <p:grpSp>
        <p:nvGrpSpPr>
          <p:cNvPr id="35" name="A - 9Slide.vn">
            <a:extLst>
              <a:ext uri="{FF2B5EF4-FFF2-40B4-BE49-F238E27FC236}">
                <a16:creationId xmlns:a16="http://schemas.microsoft.com/office/drawing/2014/main" id="{4B0C70D7-2200-AB0A-CA98-FA19AC98C00E}"/>
              </a:ext>
            </a:extLst>
          </p:cNvPr>
          <p:cNvGrpSpPr/>
          <p:nvPr/>
        </p:nvGrpSpPr>
        <p:grpSpPr>
          <a:xfrm>
            <a:off x="846802" y="3340092"/>
            <a:ext cx="8235395" cy="1651008"/>
            <a:chOff x="846802" y="3340092"/>
            <a:chExt cx="8235395" cy="1651008"/>
          </a:xfrm>
        </p:grpSpPr>
        <p:sp>
          <p:nvSpPr>
            <p:cNvPr id="19" name="Hình chữ nhật: Góc Tròn 18">
              <a:extLst>
                <a:ext uri="{FF2B5EF4-FFF2-40B4-BE49-F238E27FC236}">
                  <a16:creationId xmlns:a16="http://schemas.microsoft.com/office/drawing/2014/main" id="{D62406F8-4B09-E3B6-9DF5-23CFFB4F6D87}"/>
                </a:ext>
              </a:extLst>
            </p:cNvPr>
            <p:cNvSpPr/>
            <p:nvPr/>
          </p:nvSpPr>
          <p:spPr>
            <a:xfrm>
              <a:off x="1036219"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
              <a:extLst>
                <a:ext uri="{FF2B5EF4-FFF2-40B4-BE49-F238E27FC236}">
                  <a16:creationId xmlns:a16="http://schemas.microsoft.com/office/drawing/2014/main" id="{2E080922-5E74-57CA-CAAD-564C46BA04AE}"/>
                </a:ext>
              </a:extLst>
            </p:cNvPr>
            <p:cNvSpPr/>
            <p:nvPr/>
          </p:nvSpPr>
          <p:spPr>
            <a:xfrm>
              <a:off x="846802" y="3340092"/>
              <a:ext cx="1299596" cy="1641714"/>
            </a:xfrm>
            <a:custGeom>
              <a:avLst/>
              <a:gdLst/>
              <a:ahLst/>
              <a:cxnLst/>
              <a:rect l="l" t="t" r="r" b="b"/>
              <a:pathLst>
                <a:path w="2198901" h="2513030">
                  <a:moveTo>
                    <a:pt x="0" y="0"/>
                  </a:moveTo>
                  <a:lnTo>
                    <a:pt x="2198902" y="0"/>
                  </a:lnTo>
                  <a:lnTo>
                    <a:pt x="2198902" y="2513030"/>
                  </a:lnTo>
                  <a:lnTo>
                    <a:pt x="0" y="25130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Hộp Văn bản 30">
              <a:extLst>
                <a:ext uri="{FF2B5EF4-FFF2-40B4-BE49-F238E27FC236}">
                  <a16:creationId xmlns:a16="http://schemas.microsoft.com/office/drawing/2014/main" id="{D072AF08-994A-14A3-5AA7-0E78E930004A}"/>
                </a:ext>
              </a:extLst>
            </p:cNvPr>
            <p:cNvSpPr txBox="1"/>
            <p:nvPr/>
          </p:nvSpPr>
          <p:spPr>
            <a:xfrm>
              <a:off x="2326290" y="3698807"/>
              <a:ext cx="6755907" cy="923330"/>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Chạy lên tầng trên.</a:t>
              </a:r>
              <a:endParaRPr lang="en-US" sz="5400">
                <a:latin typeface="Arial" panose="020B0604020202020204" pitchFamily="34" charset="0"/>
                <a:cs typeface="Arial" panose="020B0604020202020204" pitchFamily="34" charset="0"/>
              </a:endParaRPr>
            </a:p>
          </p:txBody>
        </p:sp>
      </p:grpSp>
      <p:grpSp>
        <p:nvGrpSpPr>
          <p:cNvPr id="36" name="B - 9Slide.vn">
            <a:extLst>
              <a:ext uri="{FF2B5EF4-FFF2-40B4-BE49-F238E27FC236}">
                <a16:creationId xmlns:a16="http://schemas.microsoft.com/office/drawing/2014/main" id="{242A6612-CDA1-0E2E-236D-5DD950B41384}"/>
              </a:ext>
            </a:extLst>
          </p:cNvPr>
          <p:cNvGrpSpPr/>
          <p:nvPr/>
        </p:nvGrpSpPr>
        <p:grpSpPr>
          <a:xfrm>
            <a:off x="8984759" y="3279555"/>
            <a:ext cx="7845429" cy="1754326"/>
            <a:chOff x="8984759" y="3279555"/>
            <a:chExt cx="7845429" cy="1754326"/>
          </a:xfrm>
        </p:grpSpPr>
        <p:sp>
          <p:nvSpPr>
            <p:cNvPr id="21" name="Hình chữ nhật: Góc Tròn 20">
              <a:extLst>
                <a:ext uri="{FF2B5EF4-FFF2-40B4-BE49-F238E27FC236}">
                  <a16:creationId xmlns:a16="http://schemas.microsoft.com/office/drawing/2014/main" id="{B207CE54-D722-C306-21CD-579D21E5BAA2}"/>
                </a:ext>
              </a:extLst>
            </p:cNvPr>
            <p:cNvSpPr/>
            <p:nvPr/>
          </p:nvSpPr>
          <p:spPr>
            <a:xfrm>
              <a:off x="9186984"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
              <a:extLst>
                <a:ext uri="{FF2B5EF4-FFF2-40B4-BE49-F238E27FC236}">
                  <a16:creationId xmlns:a16="http://schemas.microsoft.com/office/drawing/2014/main" id="{567FA102-7BE7-8A5D-E9C3-344D616AA1EA}"/>
                </a:ext>
              </a:extLst>
            </p:cNvPr>
            <p:cNvSpPr/>
            <p:nvPr/>
          </p:nvSpPr>
          <p:spPr>
            <a:xfrm>
              <a:off x="8984759" y="3318939"/>
              <a:ext cx="1335048" cy="1651007"/>
            </a:xfrm>
            <a:custGeom>
              <a:avLst/>
              <a:gdLst/>
              <a:ahLst/>
              <a:cxnLst/>
              <a:rect l="l" t="t" r="r" b="b"/>
              <a:pathLst>
                <a:path w="1894196" h="2513030">
                  <a:moveTo>
                    <a:pt x="0" y="0"/>
                  </a:moveTo>
                  <a:lnTo>
                    <a:pt x="1894196" y="0"/>
                  </a:lnTo>
                  <a:lnTo>
                    <a:pt x="1894196" y="2513030"/>
                  </a:lnTo>
                  <a:lnTo>
                    <a:pt x="0" y="25130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Hộp Văn bản 31">
              <a:extLst>
                <a:ext uri="{FF2B5EF4-FFF2-40B4-BE49-F238E27FC236}">
                  <a16:creationId xmlns:a16="http://schemas.microsoft.com/office/drawing/2014/main" id="{E64EF2B8-E264-85EB-A8C3-590E491870FA}"/>
                </a:ext>
              </a:extLst>
            </p:cNvPr>
            <p:cNvSpPr txBox="1"/>
            <p:nvPr/>
          </p:nvSpPr>
          <p:spPr>
            <a:xfrm>
              <a:off x="10621514" y="3279555"/>
              <a:ext cx="5948150"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Đi thang máy lên tầng trên.</a:t>
              </a:r>
              <a:endParaRPr lang="en-US" sz="5400">
                <a:latin typeface="Arial" panose="020B0604020202020204" pitchFamily="34" charset="0"/>
                <a:cs typeface="Arial" panose="020B0604020202020204" pitchFamily="34" charset="0"/>
              </a:endParaRPr>
            </a:p>
          </p:txBody>
        </p:sp>
      </p:grpSp>
      <p:grpSp>
        <p:nvGrpSpPr>
          <p:cNvPr id="37" name="c - 9Slide.vn">
            <a:extLst>
              <a:ext uri="{FF2B5EF4-FFF2-40B4-BE49-F238E27FC236}">
                <a16:creationId xmlns:a16="http://schemas.microsoft.com/office/drawing/2014/main" id="{357E9573-F0B4-DFBA-579B-74CC8BF1114E}"/>
              </a:ext>
            </a:extLst>
          </p:cNvPr>
          <p:cNvGrpSpPr/>
          <p:nvPr/>
        </p:nvGrpSpPr>
        <p:grpSpPr>
          <a:xfrm>
            <a:off x="846802" y="5907752"/>
            <a:ext cx="8070175" cy="1799245"/>
            <a:chOff x="846802" y="5907752"/>
            <a:chExt cx="8070175" cy="1799245"/>
          </a:xfrm>
        </p:grpSpPr>
        <p:sp>
          <p:nvSpPr>
            <p:cNvPr id="20" name="Hình chữ nhật: Góc Tròn 19">
              <a:extLst>
                <a:ext uri="{FF2B5EF4-FFF2-40B4-BE49-F238E27FC236}">
                  <a16:creationId xmlns:a16="http://schemas.microsoft.com/office/drawing/2014/main" id="{E942D4BD-E150-592D-9A5F-F343F2019574}"/>
                </a:ext>
              </a:extLst>
            </p:cNvPr>
            <p:cNvSpPr/>
            <p:nvPr/>
          </p:nvSpPr>
          <p:spPr>
            <a:xfrm>
              <a:off x="1036219" y="5928679"/>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9D3875BF-1AA6-0165-9EBD-D1E17A088F77}"/>
                </a:ext>
              </a:extLst>
            </p:cNvPr>
            <p:cNvSpPr/>
            <p:nvPr/>
          </p:nvSpPr>
          <p:spPr>
            <a:xfrm>
              <a:off x="846802" y="5907752"/>
              <a:ext cx="1231909" cy="1641714"/>
            </a:xfrm>
            <a:custGeom>
              <a:avLst/>
              <a:gdLst/>
              <a:ahLst/>
              <a:cxnLst/>
              <a:rect l="l" t="t" r="r" b="b"/>
              <a:pathLst>
                <a:path w="2141271" h="2694834">
                  <a:moveTo>
                    <a:pt x="0" y="0"/>
                  </a:moveTo>
                  <a:lnTo>
                    <a:pt x="2141271" y="0"/>
                  </a:lnTo>
                  <a:lnTo>
                    <a:pt x="2141271" y="2694834"/>
                  </a:lnTo>
                  <a:lnTo>
                    <a:pt x="0" y="26948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Hộp Văn bản 32">
              <a:extLst>
                <a:ext uri="{FF2B5EF4-FFF2-40B4-BE49-F238E27FC236}">
                  <a16:creationId xmlns:a16="http://schemas.microsoft.com/office/drawing/2014/main" id="{B5D5A87E-FE7D-8F0B-ACEE-6324FD4E8EFE}"/>
                </a:ext>
              </a:extLst>
            </p:cNvPr>
            <p:cNvSpPr txBox="1"/>
            <p:nvPr/>
          </p:nvSpPr>
          <p:spPr>
            <a:xfrm>
              <a:off x="2099267" y="5952671"/>
              <a:ext cx="6817710"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Chạy theo lối thoát hiểm của tòa nhà.</a:t>
              </a:r>
              <a:endParaRPr lang="en-US" sz="5400">
                <a:latin typeface="Arial" panose="020B0604020202020204" pitchFamily="34" charset="0"/>
                <a:cs typeface="Arial" panose="020B0604020202020204" pitchFamily="34" charset="0"/>
              </a:endParaRPr>
            </a:p>
          </p:txBody>
        </p:sp>
      </p:grpSp>
      <p:grpSp>
        <p:nvGrpSpPr>
          <p:cNvPr id="38" name="d - 9Slide.vn">
            <a:extLst>
              <a:ext uri="{FF2B5EF4-FFF2-40B4-BE49-F238E27FC236}">
                <a16:creationId xmlns:a16="http://schemas.microsoft.com/office/drawing/2014/main" id="{487A6E9F-33CC-6188-EBDD-C36BCF14CFA9}"/>
              </a:ext>
            </a:extLst>
          </p:cNvPr>
          <p:cNvGrpSpPr/>
          <p:nvPr/>
        </p:nvGrpSpPr>
        <p:grpSpPr>
          <a:xfrm>
            <a:off x="9082197" y="5892285"/>
            <a:ext cx="7747991" cy="1741859"/>
            <a:chOff x="9082197" y="5892285"/>
            <a:chExt cx="7747991" cy="1741859"/>
          </a:xfrm>
        </p:grpSpPr>
        <p:sp>
          <p:nvSpPr>
            <p:cNvPr id="22" name="Hình chữ nhật: Góc Tròn 21">
              <a:extLst>
                <a:ext uri="{FF2B5EF4-FFF2-40B4-BE49-F238E27FC236}">
                  <a16:creationId xmlns:a16="http://schemas.microsoft.com/office/drawing/2014/main" id="{B7348B4D-8F57-7D26-7D2D-F8B117DA1C61}"/>
                </a:ext>
              </a:extLst>
            </p:cNvPr>
            <p:cNvSpPr/>
            <p:nvPr/>
          </p:nvSpPr>
          <p:spPr>
            <a:xfrm>
              <a:off x="9186984" y="5892285"/>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A4D6CCAC-507F-A8E2-BD16-FDCFE2BF96B9}"/>
                </a:ext>
              </a:extLst>
            </p:cNvPr>
            <p:cNvSpPr/>
            <p:nvPr/>
          </p:nvSpPr>
          <p:spPr>
            <a:xfrm>
              <a:off x="9082197" y="5981700"/>
              <a:ext cx="1188494" cy="1652444"/>
            </a:xfrm>
            <a:custGeom>
              <a:avLst/>
              <a:gdLst/>
              <a:ahLst/>
              <a:cxnLst/>
              <a:rect l="l" t="t" r="r" b="b"/>
              <a:pathLst>
                <a:path w="2197505" h="2764158">
                  <a:moveTo>
                    <a:pt x="0" y="0"/>
                  </a:moveTo>
                  <a:lnTo>
                    <a:pt x="2197505" y="0"/>
                  </a:lnTo>
                  <a:lnTo>
                    <a:pt x="2197505" y="2764158"/>
                  </a:lnTo>
                  <a:lnTo>
                    <a:pt x="0" y="27641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Hộp Văn bản 33">
              <a:extLst>
                <a:ext uri="{FF2B5EF4-FFF2-40B4-BE49-F238E27FC236}">
                  <a16:creationId xmlns:a16="http://schemas.microsoft.com/office/drawing/2014/main" id="{04B8711A-AC20-0EA4-E5A2-BEA38F127E83}"/>
                </a:ext>
              </a:extLst>
            </p:cNvPr>
            <p:cNvSpPr txBox="1"/>
            <p:nvPr/>
          </p:nvSpPr>
          <p:spPr>
            <a:xfrm>
              <a:off x="10425025" y="5991068"/>
              <a:ext cx="5997266" cy="1588127"/>
            </a:xfrm>
            <a:prstGeom prst="rect">
              <a:avLst/>
            </a:prstGeom>
            <a:noFill/>
          </p:spPr>
          <p:txBody>
            <a:bodyPr wrap="square">
              <a:spAutoFit/>
            </a:bodyPr>
            <a:lstStyle/>
            <a:p>
              <a:pPr>
                <a:lnSpc>
                  <a:spcPct val="90000"/>
                </a:lnSpc>
              </a:pPr>
              <a:r>
                <a:rPr lang="vi-VN" sz="5400">
                  <a:solidFill>
                    <a:srgbClr val="2E2E2E"/>
                  </a:solidFill>
                  <a:latin typeface="Arial" panose="020B0604020202020204" pitchFamily="34" charset="0"/>
                  <a:cs typeface="Arial" panose="020B0604020202020204" pitchFamily="34" charset="0"/>
                </a:rPr>
                <a:t>Ở trong phòng đóng kín cửa lại.</a:t>
              </a:r>
              <a:endParaRPr lang="en-US" sz="5400">
                <a:latin typeface="Arial" panose="020B0604020202020204" pitchFamily="34" charset="0"/>
                <a:cs typeface="Arial" panose="020B0604020202020204" pitchFamily="34" charset="0"/>
              </a:endParaRPr>
            </a:p>
          </p:txBody>
        </p:sp>
      </p:grpSp>
      <p:sp>
        <p:nvSpPr>
          <p:cNvPr id="39" name="Freeform 21">
            <a:hlinkClick r:id="rId26" action="ppaction://hlinksldjump"/>
          </p:cNvPr>
          <p:cNvSpPr/>
          <p:nvPr/>
        </p:nvSpPr>
        <p:spPr>
          <a:xfrm>
            <a:off x="7927991" y="8115330"/>
            <a:ext cx="1857326" cy="1867512"/>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pic>
        <p:nvPicPr>
          <p:cNvPr id="40" name="Am-thanh-tra-loi-sai-wav-www_tiengdong_com (1)">
            <a:hlinkClick r:id="" action="ppaction://media"/>
            <a:extLst>
              <a:ext uri="{FF2B5EF4-FFF2-40B4-BE49-F238E27FC236}">
                <a16:creationId xmlns:a16="http://schemas.microsoft.com/office/drawing/2014/main" id="{DC5C28C0-42B7-F64D-EEAB-C65DB44DB84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05770" y="247126"/>
            <a:ext cx="838531" cy="838531"/>
          </a:xfrm>
          <a:prstGeom prst="rect">
            <a:avLst/>
          </a:prstGeom>
        </p:spPr>
      </p:pic>
      <p:pic>
        <p:nvPicPr>
          <p:cNvPr id="41" name="Am-thanh-chien-thang-www_tiengdong_com">
            <a:hlinkClick r:id="" action="ppaction://media"/>
            <a:extLst>
              <a:ext uri="{FF2B5EF4-FFF2-40B4-BE49-F238E27FC236}">
                <a16:creationId xmlns:a16="http://schemas.microsoft.com/office/drawing/2014/main" id="{9B5050ED-489B-9F17-CB00-191579FFCAF3}"/>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74179" y="1542829"/>
            <a:ext cx="864955" cy="864955"/>
          </a:xfrm>
          <a:prstGeom prst="rect">
            <a:avLst/>
          </a:prstGeom>
        </p:spPr>
      </p:pic>
    </p:spTree>
    <p:extLst>
      <p:ext uri="{BB962C8B-B14F-4D97-AF65-F5344CB8AC3E}">
        <p14:creationId xmlns:p14="http://schemas.microsoft.com/office/powerpoint/2010/main" val="455818566"/>
      </p:ext>
    </p:extLst>
  </p:cSld>
  <p:clrMapOvr>
    <a:masterClrMapping/>
  </p:clrMapOvr>
  <p:transition spd="slow">
    <p:push/>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0"/>
                </p:tgtEl>
              </p:cMediaNode>
            </p:audio>
            <p:seq concurrent="1" nextAc="seek">
              <p:cTn id="3" restart="whenNotActive" fill="hold" evtFilter="cancelBubble" nodeType="interactiveSeq">
                <p:stCondLst>
                  <p:cond evt="onClick" delay="0">
                    <p:tgtEl>
                      <p:spTgt spid="3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573" fill="hold"/>
                                        <p:tgtEl>
                                          <p:spTgt spid="40"/>
                                        </p:tgtEl>
                                      </p:cBhvr>
                                    </p:cmd>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73" fill="hold"/>
                                        <p:tgtEl>
                                          <p:spTgt spid="40"/>
                                        </p:tgtEl>
                                      </p:cBhvr>
                                    </p:cmd>
                                  </p:childTnLst>
                                </p:cTn>
                              </p:par>
                            </p:childTnLst>
                          </p:cTn>
                        </p:par>
                      </p:childTnLst>
                    </p:cTn>
                  </p:par>
                </p:childTnLst>
              </p:cTn>
              <p:nextCondLst>
                <p:cond evt="onClick" delay="0">
                  <p:tgtEl>
                    <p:spTgt spid="36"/>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withEffect">
                                  <p:stCondLst>
                                    <p:cond delay="0"/>
                                  </p:stCondLst>
                                  <p:childTnLst>
                                    <p:animEffect transition="out" filter="fade">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8"/>
                                        </p:tgtEl>
                                      </p:cBhvr>
                                    </p:animEffect>
                                    <p:set>
                                      <p:cBhvr>
                                        <p:cTn id="24" dur="1" fill="hold">
                                          <p:stCondLst>
                                            <p:cond delay="499"/>
                                          </p:stCondLst>
                                        </p:cTn>
                                        <p:tgtEl>
                                          <p:spTgt spid="3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5276" fill="hold"/>
                                        <p:tgtEl>
                                          <p:spTgt spid="41"/>
                                        </p:tgtEl>
                                      </p:cBhvr>
                                    </p:cmd>
                                  </p:childTnLst>
                                </p:cTn>
                              </p:par>
                            </p:childTnLst>
                          </p:cTn>
                        </p:par>
                      </p:childTnLst>
                    </p:cTn>
                  </p:par>
                </p:childTnLst>
              </p:cTn>
              <p:nextCondLst>
                <p:cond evt="onClick" delay="0">
                  <p:tgtEl>
                    <p:spTgt spid="37"/>
                  </p:tgtEl>
                </p:cond>
              </p:nextCondLst>
            </p:seq>
            <p:audio>
              <p:cMediaNode vol="80000">
                <p:cTn id="27" fill="hold" display="0">
                  <p:stCondLst>
                    <p:cond delay="indefinite"/>
                  </p:stCondLst>
                  <p:endCondLst>
                    <p:cond evt="onStopAudio" delay="0">
                      <p:tgtEl>
                        <p:sldTgt/>
                      </p:tgtEl>
                    </p:cond>
                  </p:endCondLst>
                </p:cTn>
                <p:tgtEl>
                  <p:spTgt spid="41"/>
                </p:tgtEl>
              </p:cMediaNode>
            </p:audio>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73" fill="hold"/>
                                        <p:tgtEl>
                                          <p:spTgt spid="40"/>
                                        </p:tgtEl>
                                      </p:cBhvr>
                                    </p:cmd>
                                  </p:childTnLst>
                                </p:cTn>
                              </p:par>
                            </p:childTnLst>
                          </p:cTn>
                        </p:par>
                      </p:childTnLst>
                    </p:cTn>
                  </p:par>
                </p:childTnLst>
              </p:cTn>
              <p:nextCondLst>
                <p:cond evt="onClick" delay="0">
                  <p:tgtEl>
                    <p:spTgt spid="3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8042089"/>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5337359" y="2320221"/>
            <a:ext cx="5897643" cy="7978152"/>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6218" y="204809"/>
            <a:ext cx="16489782" cy="2623192"/>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4"/>
            <a:stretch>
              <a:fillRect r="-2219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366243">
            <a:off x="270609" y="-16705"/>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6B839F04-93D5-FF43-C7F0-D2260E47F183}"/>
              </a:ext>
            </a:extLst>
          </p:cNvPr>
          <p:cNvSpPr txBox="1"/>
          <p:nvPr/>
        </p:nvSpPr>
        <p:spPr>
          <a:xfrm>
            <a:off x="2298053" y="442368"/>
            <a:ext cx="14315588" cy="1938992"/>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Đâu là cách di chuyển đúng qua vùng nhiễm khói khi có đám cháy?</a:t>
            </a:r>
            <a:endParaRPr lang="en-US" sz="6000">
              <a:latin typeface="Arial" panose="020B0604020202020204" pitchFamily="34" charset="0"/>
              <a:cs typeface="Arial" panose="020B0604020202020204" pitchFamily="34" charset="0"/>
            </a:endParaRPr>
          </a:p>
        </p:txBody>
      </p:sp>
      <p:grpSp>
        <p:nvGrpSpPr>
          <p:cNvPr id="35" name="A - 9Slide.vn">
            <a:extLst>
              <a:ext uri="{FF2B5EF4-FFF2-40B4-BE49-F238E27FC236}">
                <a16:creationId xmlns:a16="http://schemas.microsoft.com/office/drawing/2014/main" id="{4B0C70D7-2200-AB0A-CA98-FA19AC98C00E}"/>
              </a:ext>
            </a:extLst>
          </p:cNvPr>
          <p:cNvGrpSpPr/>
          <p:nvPr/>
        </p:nvGrpSpPr>
        <p:grpSpPr>
          <a:xfrm>
            <a:off x="846802" y="3340092"/>
            <a:ext cx="8084532" cy="1754326"/>
            <a:chOff x="846802" y="3340092"/>
            <a:chExt cx="8084532" cy="1754326"/>
          </a:xfrm>
        </p:grpSpPr>
        <p:sp>
          <p:nvSpPr>
            <p:cNvPr id="19" name="Hình chữ nhật: Góc Tròn 18">
              <a:extLst>
                <a:ext uri="{FF2B5EF4-FFF2-40B4-BE49-F238E27FC236}">
                  <a16:creationId xmlns:a16="http://schemas.microsoft.com/office/drawing/2014/main" id="{D62406F8-4B09-E3B6-9DF5-23CFFB4F6D87}"/>
                </a:ext>
              </a:extLst>
            </p:cNvPr>
            <p:cNvSpPr/>
            <p:nvPr/>
          </p:nvSpPr>
          <p:spPr>
            <a:xfrm>
              <a:off x="1036219"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
              <a:extLst>
                <a:ext uri="{FF2B5EF4-FFF2-40B4-BE49-F238E27FC236}">
                  <a16:creationId xmlns:a16="http://schemas.microsoft.com/office/drawing/2014/main" id="{2E080922-5E74-57CA-CAAD-564C46BA04AE}"/>
                </a:ext>
              </a:extLst>
            </p:cNvPr>
            <p:cNvSpPr/>
            <p:nvPr/>
          </p:nvSpPr>
          <p:spPr>
            <a:xfrm>
              <a:off x="846802" y="3340092"/>
              <a:ext cx="1299596" cy="1641714"/>
            </a:xfrm>
            <a:custGeom>
              <a:avLst/>
              <a:gdLst/>
              <a:ahLst/>
              <a:cxnLst/>
              <a:rect l="l" t="t" r="r" b="b"/>
              <a:pathLst>
                <a:path w="2198901" h="2513030">
                  <a:moveTo>
                    <a:pt x="0" y="0"/>
                  </a:moveTo>
                  <a:lnTo>
                    <a:pt x="2198902" y="0"/>
                  </a:lnTo>
                  <a:lnTo>
                    <a:pt x="2198902" y="2513030"/>
                  </a:lnTo>
                  <a:lnTo>
                    <a:pt x="0" y="25130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Hộp Văn bản 30">
              <a:extLst>
                <a:ext uri="{FF2B5EF4-FFF2-40B4-BE49-F238E27FC236}">
                  <a16:creationId xmlns:a16="http://schemas.microsoft.com/office/drawing/2014/main" id="{D072AF08-994A-14A3-5AA7-0E78E930004A}"/>
                </a:ext>
              </a:extLst>
            </p:cNvPr>
            <p:cNvSpPr txBox="1"/>
            <p:nvPr/>
          </p:nvSpPr>
          <p:spPr>
            <a:xfrm>
              <a:off x="2175427" y="3340092"/>
              <a:ext cx="6755907"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Cúi thấp hoặc bò qua.</a:t>
              </a:r>
              <a:endParaRPr lang="en-US" sz="5400">
                <a:latin typeface="Arial" panose="020B0604020202020204" pitchFamily="34" charset="0"/>
                <a:cs typeface="Arial" panose="020B0604020202020204" pitchFamily="34" charset="0"/>
              </a:endParaRPr>
            </a:p>
          </p:txBody>
        </p:sp>
      </p:grpSp>
      <p:grpSp>
        <p:nvGrpSpPr>
          <p:cNvPr id="36" name="B - 9Slide.vn">
            <a:extLst>
              <a:ext uri="{FF2B5EF4-FFF2-40B4-BE49-F238E27FC236}">
                <a16:creationId xmlns:a16="http://schemas.microsoft.com/office/drawing/2014/main" id="{242A6612-CDA1-0E2E-236D-5DD950B41384}"/>
              </a:ext>
            </a:extLst>
          </p:cNvPr>
          <p:cNvGrpSpPr/>
          <p:nvPr/>
        </p:nvGrpSpPr>
        <p:grpSpPr>
          <a:xfrm>
            <a:off x="8984759" y="3279555"/>
            <a:ext cx="7845429" cy="1754326"/>
            <a:chOff x="8984759" y="3279555"/>
            <a:chExt cx="7845429" cy="1754326"/>
          </a:xfrm>
        </p:grpSpPr>
        <p:sp>
          <p:nvSpPr>
            <p:cNvPr id="21" name="Hình chữ nhật: Góc Tròn 20">
              <a:extLst>
                <a:ext uri="{FF2B5EF4-FFF2-40B4-BE49-F238E27FC236}">
                  <a16:creationId xmlns:a16="http://schemas.microsoft.com/office/drawing/2014/main" id="{B207CE54-D722-C306-21CD-579D21E5BAA2}"/>
                </a:ext>
              </a:extLst>
            </p:cNvPr>
            <p:cNvSpPr/>
            <p:nvPr/>
          </p:nvSpPr>
          <p:spPr>
            <a:xfrm>
              <a:off x="9186984"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
              <a:extLst>
                <a:ext uri="{FF2B5EF4-FFF2-40B4-BE49-F238E27FC236}">
                  <a16:creationId xmlns:a16="http://schemas.microsoft.com/office/drawing/2014/main" id="{567FA102-7BE7-8A5D-E9C3-344D616AA1EA}"/>
                </a:ext>
              </a:extLst>
            </p:cNvPr>
            <p:cNvSpPr/>
            <p:nvPr/>
          </p:nvSpPr>
          <p:spPr>
            <a:xfrm>
              <a:off x="8984759" y="3318939"/>
              <a:ext cx="1335048" cy="1651007"/>
            </a:xfrm>
            <a:custGeom>
              <a:avLst/>
              <a:gdLst/>
              <a:ahLst/>
              <a:cxnLst/>
              <a:rect l="l" t="t" r="r" b="b"/>
              <a:pathLst>
                <a:path w="1894196" h="2513030">
                  <a:moveTo>
                    <a:pt x="0" y="0"/>
                  </a:moveTo>
                  <a:lnTo>
                    <a:pt x="1894196" y="0"/>
                  </a:lnTo>
                  <a:lnTo>
                    <a:pt x="1894196" y="2513030"/>
                  </a:lnTo>
                  <a:lnTo>
                    <a:pt x="0" y="25130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Hộp Văn bản 31">
              <a:extLst>
                <a:ext uri="{FF2B5EF4-FFF2-40B4-BE49-F238E27FC236}">
                  <a16:creationId xmlns:a16="http://schemas.microsoft.com/office/drawing/2014/main" id="{E64EF2B8-E264-85EB-A8C3-590E491870FA}"/>
                </a:ext>
              </a:extLst>
            </p:cNvPr>
            <p:cNvSpPr txBox="1"/>
            <p:nvPr/>
          </p:nvSpPr>
          <p:spPr>
            <a:xfrm>
              <a:off x="10621514" y="3279555"/>
              <a:ext cx="5948150"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Lao thật nhanh khỏi đám khói.</a:t>
              </a:r>
              <a:endParaRPr lang="en-US" sz="5400">
                <a:latin typeface="Arial" panose="020B0604020202020204" pitchFamily="34" charset="0"/>
                <a:cs typeface="Arial" panose="020B0604020202020204" pitchFamily="34" charset="0"/>
              </a:endParaRPr>
            </a:p>
          </p:txBody>
        </p:sp>
      </p:grpSp>
      <p:grpSp>
        <p:nvGrpSpPr>
          <p:cNvPr id="37" name="c - 9Slide.vn">
            <a:extLst>
              <a:ext uri="{FF2B5EF4-FFF2-40B4-BE49-F238E27FC236}">
                <a16:creationId xmlns:a16="http://schemas.microsoft.com/office/drawing/2014/main" id="{357E9573-F0B4-DFBA-579B-74CC8BF1114E}"/>
              </a:ext>
            </a:extLst>
          </p:cNvPr>
          <p:cNvGrpSpPr/>
          <p:nvPr/>
        </p:nvGrpSpPr>
        <p:grpSpPr>
          <a:xfrm>
            <a:off x="846802" y="5907752"/>
            <a:ext cx="7832621" cy="1799245"/>
            <a:chOff x="846802" y="5907752"/>
            <a:chExt cx="7832621" cy="1799245"/>
          </a:xfrm>
        </p:grpSpPr>
        <p:sp>
          <p:nvSpPr>
            <p:cNvPr id="20" name="Hình chữ nhật: Góc Tròn 19">
              <a:extLst>
                <a:ext uri="{FF2B5EF4-FFF2-40B4-BE49-F238E27FC236}">
                  <a16:creationId xmlns:a16="http://schemas.microsoft.com/office/drawing/2014/main" id="{E942D4BD-E150-592D-9A5F-F343F2019574}"/>
                </a:ext>
              </a:extLst>
            </p:cNvPr>
            <p:cNvSpPr/>
            <p:nvPr/>
          </p:nvSpPr>
          <p:spPr>
            <a:xfrm>
              <a:off x="1036219" y="5928679"/>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9D3875BF-1AA6-0165-9EBD-D1E17A088F77}"/>
                </a:ext>
              </a:extLst>
            </p:cNvPr>
            <p:cNvSpPr/>
            <p:nvPr/>
          </p:nvSpPr>
          <p:spPr>
            <a:xfrm>
              <a:off x="846802" y="5907752"/>
              <a:ext cx="1231909" cy="1641714"/>
            </a:xfrm>
            <a:custGeom>
              <a:avLst/>
              <a:gdLst/>
              <a:ahLst/>
              <a:cxnLst/>
              <a:rect l="l" t="t" r="r" b="b"/>
              <a:pathLst>
                <a:path w="2141271" h="2694834">
                  <a:moveTo>
                    <a:pt x="0" y="0"/>
                  </a:moveTo>
                  <a:lnTo>
                    <a:pt x="2141271" y="0"/>
                  </a:lnTo>
                  <a:lnTo>
                    <a:pt x="2141271" y="2694834"/>
                  </a:lnTo>
                  <a:lnTo>
                    <a:pt x="0" y="26948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Hộp Văn bản 32">
              <a:extLst>
                <a:ext uri="{FF2B5EF4-FFF2-40B4-BE49-F238E27FC236}">
                  <a16:creationId xmlns:a16="http://schemas.microsoft.com/office/drawing/2014/main" id="{B5D5A87E-FE7D-8F0B-ACEE-6324FD4E8EFE}"/>
                </a:ext>
              </a:extLst>
            </p:cNvPr>
            <p:cNvSpPr txBox="1"/>
            <p:nvPr/>
          </p:nvSpPr>
          <p:spPr>
            <a:xfrm>
              <a:off x="2298053" y="5952671"/>
              <a:ext cx="6186683"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Trùm áo kín đầu chạy qua.</a:t>
              </a:r>
              <a:endParaRPr lang="en-US" sz="5400">
                <a:latin typeface="Arial" panose="020B0604020202020204" pitchFamily="34" charset="0"/>
                <a:cs typeface="Arial" panose="020B0604020202020204" pitchFamily="34" charset="0"/>
              </a:endParaRPr>
            </a:p>
          </p:txBody>
        </p:sp>
      </p:grpSp>
      <p:grpSp>
        <p:nvGrpSpPr>
          <p:cNvPr id="38" name="d - 9Slide.vn">
            <a:extLst>
              <a:ext uri="{FF2B5EF4-FFF2-40B4-BE49-F238E27FC236}">
                <a16:creationId xmlns:a16="http://schemas.microsoft.com/office/drawing/2014/main" id="{487A6E9F-33CC-6188-EBDD-C36BCF14CFA9}"/>
              </a:ext>
            </a:extLst>
          </p:cNvPr>
          <p:cNvGrpSpPr/>
          <p:nvPr/>
        </p:nvGrpSpPr>
        <p:grpSpPr>
          <a:xfrm>
            <a:off x="9082197" y="5892285"/>
            <a:ext cx="7747991" cy="1741859"/>
            <a:chOff x="9082197" y="5892285"/>
            <a:chExt cx="7747991" cy="1741859"/>
          </a:xfrm>
        </p:grpSpPr>
        <p:sp>
          <p:nvSpPr>
            <p:cNvPr id="22" name="Hình chữ nhật: Góc Tròn 21">
              <a:extLst>
                <a:ext uri="{FF2B5EF4-FFF2-40B4-BE49-F238E27FC236}">
                  <a16:creationId xmlns:a16="http://schemas.microsoft.com/office/drawing/2014/main" id="{B7348B4D-8F57-7D26-7D2D-F8B117DA1C61}"/>
                </a:ext>
              </a:extLst>
            </p:cNvPr>
            <p:cNvSpPr/>
            <p:nvPr/>
          </p:nvSpPr>
          <p:spPr>
            <a:xfrm>
              <a:off x="9186984" y="5892285"/>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A4D6CCAC-507F-A8E2-BD16-FDCFE2BF96B9}"/>
                </a:ext>
              </a:extLst>
            </p:cNvPr>
            <p:cNvSpPr/>
            <p:nvPr/>
          </p:nvSpPr>
          <p:spPr>
            <a:xfrm>
              <a:off x="9082197" y="5981700"/>
              <a:ext cx="1188494" cy="1652444"/>
            </a:xfrm>
            <a:custGeom>
              <a:avLst/>
              <a:gdLst/>
              <a:ahLst/>
              <a:cxnLst/>
              <a:rect l="l" t="t" r="r" b="b"/>
              <a:pathLst>
                <a:path w="2197505" h="2764158">
                  <a:moveTo>
                    <a:pt x="0" y="0"/>
                  </a:moveTo>
                  <a:lnTo>
                    <a:pt x="2197505" y="0"/>
                  </a:lnTo>
                  <a:lnTo>
                    <a:pt x="2197505" y="2764158"/>
                  </a:lnTo>
                  <a:lnTo>
                    <a:pt x="0" y="27641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Hộp Văn bản 33">
              <a:extLst>
                <a:ext uri="{FF2B5EF4-FFF2-40B4-BE49-F238E27FC236}">
                  <a16:creationId xmlns:a16="http://schemas.microsoft.com/office/drawing/2014/main" id="{04B8711A-AC20-0EA4-E5A2-BEA38F127E83}"/>
                </a:ext>
              </a:extLst>
            </p:cNvPr>
            <p:cNvSpPr txBox="1"/>
            <p:nvPr/>
          </p:nvSpPr>
          <p:spPr>
            <a:xfrm>
              <a:off x="10425025" y="5991068"/>
              <a:ext cx="5997266" cy="1588127"/>
            </a:xfrm>
            <a:prstGeom prst="rect">
              <a:avLst/>
            </a:prstGeom>
            <a:noFill/>
          </p:spPr>
          <p:txBody>
            <a:bodyPr wrap="square">
              <a:spAutoFit/>
            </a:bodyPr>
            <a:lstStyle/>
            <a:p>
              <a:pPr>
                <a:lnSpc>
                  <a:spcPct val="90000"/>
                </a:lnSpc>
              </a:pPr>
              <a:r>
                <a:rPr lang="vi-VN" sz="5400">
                  <a:solidFill>
                    <a:srgbClr val="2E2E2E"/>
                  </a:solidFill>
                  <a:latin typeface="Arial" panose="020B0604020202020204" pitchFamily="34" charset="0"/>
                  <a:cs typeface="Arial" panose="020B0604020202020204" pitchFamily="34" charset="0"/>
                </a:rPr>
                <a:t>Nín thở và đi từ từ qua. </a:t>
              </a:r>
              <a:endParaRPr lang="en-US" sz="5400">
                <a:latin typeface="Arial" panose="020B0604020202020204" pitchFamily="34" charset="0"/>
                <a:cs typeface="Arial" panose="020B0604020202020204" pitchFamily="34" charset="0"/>
              </a:endParaRPr>
            </a:p>
          </p:txBody>
        </p:sp>
      </p:grpSp>
      <p:sp>
        <p:nvSpPr>
          <p:cNvPr id="39" name="Freeform 21">
            <a:hlinkClick r:id="rId26" action="ppaction://hlinksldjump"/>
          </p:cNvPr>
          <p:cNvSpPr/>
          <p:nvPr/>
        </p:nvSpPr>
        <p:spPr>
          <a:xfrm>
            <a:off x="7927991" y="8115330"/>
            <a:ext cx="1857326" cy="1867512"/>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pic>
        <p:nvPicPr>
          <p:cNvPr id="40" name="Am-thanh-tra-loi-sai-wav-www_tiengdong_com (1)">
            <a:hlinkClick r:id="" action="ppaction://media"/>
            <a:extLst>
              <a:ext uri="{FF2B5EF4-FFF2-40B4-BE49-F238E27FC236}">
                <a16:creationId xmlns:a16="http://schemas.microsoft.com/office/drawing/2014/main" id="{DC5C28C0-42B7-F64D-EEAB-C65DB44DB84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05770" y="247126"/>
            <a:ext cx="838531" cy="838531"/>
          </a:xfrm>
          <a:prstGeom prst="rect">
            <a:avLst/>
          </a:prstGeom>
        </p:spPr>
      </p:pic>
      <p:pic>
        <p:nvPicPr>
          <p:cNvPr id="41" name="Am-thanh-chien-thang-www_tiengdong_com">
            <a:hlinkClick r:id="" action="ppaction://media"/>
            <a:extLst>
              <a:ext uri="{FF2B5EF4-FFF2-40B4-BE49-F238E27FC236}">
                <a16:creationId xmlns:a16="http://schemas.microsoft.com/office/drawing/2014/main" id="{9B5050ED-489B-9F17-CB00-191579FFCAF3}"/>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74179" y="1542829"/>
            <a:ext cx="864955" cy="864955"/>
          </a:xfrm>
          <a:prstGeom prst="rect">
            <a:avLst/>
          </a:prstGeom>
        </p:spPr>
      </p:pic>
    </p:spTree>
    <p:extLst>
      <p:ext uri="{BB962C8B-B14F-4D97-AF65-F5344CB8AC3E}">
        <p14:creationId xmlns:p14="http://schemas.microsoft.com/office/powerpoint/2010/main" val="3658672161"/>
      </p:ext>
    </p:extLst>
  </p:cSld>
  <p:clrMapOvr>
    <a:masterClrMapping/>
  </p:clrMapOvr>
  <p:transition spd="slow">
    <p:push/>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0"/>
                </p:tgtEl>
              </p:cMediaNode>
            </p:audio>
            <p:seq concurrent="1" nextAc="seek">
              <p:cTn id="3" restart="whenNotActive" fill="hold" evtFilter="cancelBubble" nodeType="interactiveSeq">
                <p:stCondLst>
                  <p:cond evt="onClick" delay="0">
                    <p:tgtEl>
                      <p:spTgt spid="3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withEffect">
                                  <p:stCondLst>
                                    <p:cond delay="0"/>
                                  </p:stCondLst>
                                  <p:childTnLst>
                                    <p:cmd type="call" cmd="playFrom(0.0)">
                                      <p:cBhvr>
                                        <p:cTn id="7" dur="5276" fill="hold"/>
                                        <p:tgtEl>
                                          <p:spTgt spid="41"/>
                                        </p:tgtEl>
                                      </p:cBhvr>
                                    </p:cmd>
                                  </p:childTnLst>
                                </p:cTn>
                              </p:par>
                              <p:par>
                                <p:cTn id="8" presetID="10" presetClass="exit" presetSubtype="0" fill="hold" nodeType="withEffect">
                                  <p:stCondLst>
                                    <p:cond delay="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573" fill="hold"/>
                                        <p:tgtEl>
                                          <p:spTgt spid="40"/>
                                        </p:tgtEl>
                                      </p:cBhvr>
                                    </p:cmd>
                                  </p:child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37"/>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73" fill="hold"/>
                                        <p:tgtEl>
                                          <p:spTgt spid="40"/>
                                        </p:tgtEl>
                                      </p:cBhvr>
                                    </p:cmd>
                                  </p:childTnLst>
                                </p:cTn>
                              </p:par>
                            </p:childTnLst>
                          </p:cTn>
                        </p:par>
                      </p:childTnLst>
                    </p:cTn>
                  </p:par>
                </p:childTnLst>
              </p:cTn>
              <p:nextCondLst>
                <p:cond evt="onClick" delay="0">
                  <p:tgtEl>
                    <p:spTgt spid="37"/>
                  </p:tgtEl>
                </p:cond>
              </p:nextCondLst>
            </p:seq>
            <p:audio>
              <p:cMediaNode vol="80000">
                <p:cTn id="27" fill="hold" display="0">
                  <p:stCondLst>
                    <p:cond delay="indefinite"/>
                  </p:stCondLst>
                  <p:endCondLst>
                    <p:cond evt="onStopAudio" delay="0">
                      <p:tgtEl>
                        <p:sldTgt/>
                      </p:tgtEl>
                    </p:cond>
                  </p:endCondLst>
                </p:cTn>
                <p:tgtEl>
                  <p:spTgt spid="41"/>
                </p:tgtEl>
              </p:cMediaNode>
            </p:audio>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73" fill="hold"/>
                                        <p:tgtEl>
                                          <p:spTgt spid="40"/>
                                        </p:tgtEl>
                                      </p:cBhvr>
                                    </p:cmd>
                                  </p:childTnLst>
                                </p:cTn>
                              </p:par>
                            </p:childTnLst>
                          </p:cTn>
                        </p:par>
                      </p:childTnLst>
                    </p:cTn>
                  </p:par>
                </p:childTnLst>
              </p:cTn>
              <p:nextCondLst>
                <p:cond evt="onClick" delay="0">
                  <p:tgtEl>
                    <p:spTgt spid="3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8042089"/>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5337359" y="2320221"/>
            <a:ext cx="5897643" cy="7978152"/>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6218" y="204809"/>
            <a:ext cx="16489782" cy="2623192"/>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4"/>
            <a:stretch>
              <a:fillRect r="-2219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366243">
            <a:off x="270609" y="-16705"/>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6B839F04-93D5-FF43-C7F0-D2260E47F183}"/>
              </a:ext>
            </a:extLst>
          </p:cNvPr>
          <p:cNvSpPr txBox="1"/>
          <p:nvPr/>
        </p:nvSpPr>
        <p:spPr>
          <a:xfrm>
            <a:off x="2298053" y="442368"/>
            <a:ext cx="14315588" cy="1938992"/>
          </a:xfrm>
          <a:prstGeom prst="rect">
            <a:avLst/>
          </a:prstGeom>
          <a:noFill/>
        </p:spPr>
        <p:txBody>
          <a:bodyPr wrap="square">
            <a:spAutoFit/>
          </a:bodyPr>
          <a:lstStyle/>
          <a:p>
            <a:r>
              <a:rPr lang="vi-VN" sz="6000">
                <a:solidFill>
                  <a:srgbClr val="2E2E2E"/>
                </a:solidFill>
                <a:latin typeface="Arial" panose="020B0604020202020204" pitchFamily="34" charset="0"/>
                <a:cs typeface="Arial" panose="020B0604020202020204" pitchFamily="34" charset="0"/>
              </a:rPr>
              <a:t>Đâu là cách xử lý đúng khi quần áo bị bắt lửa?</a:t>
            </a:r>
            <a:endParaRPr lang="en-US" sz="6000">
              <a:latin typeface="Arial" panose="020B0604020202020204" pitchFamily="34" charset="0"/>
              <a:cs typeface="Arial" panose="020B0604020202020204" pitchFamily="34" charset="0"/>
            </a:endParaRPr>
          </a:p>
        </p:txBody>
      </p:sp>
      <p:grpSp>
        <p:nvGrpSpPr>
          <p:cNvPr id="35" name="A - 9Slide.vn">
            <a:extLst>
              <a:ext uri="{FF2B5EF4-FFF2-40B4-BE49-F238E27FC236}">
                <a16:creationId xmlns:a16="http://schemas.microsoft.com/office/drawing/2014/main" id="{4B0C70D7-2200-AB0A-CA98-FA19AC98C00E}"/>
              </a:ext>
            </a:extLst>
          </p:cNvPr>
          <p:cNvGrpSpPr/>
          <p:nvPr/>
        </p:nvGrpSpPr>
        <p:grpSpPr>
          <a:xfrm>
            <a:off x="846802" y="3340092"/>
            <a:ext cx="8084532" cy="1754326"/>
            <a:chOff x="846802" y="3340092"/>
            <a:chExt cx="8084532" cy="1754326"/>
          </a:xfrm>
        </p:grpSpPr>
        <p:sp>
          <p:nvSpPr>
            <p:cNvPr id="19" name="Hình chữ nhật: Góc Tròn 18">
              <a:extLst>
                <a:ext uri="{FF2B5EF4-FFF2-40B4-BE49-F238E27FC236}">
                  <a16:creationId xmlns:a16="http://schemas.microsoft.com/office/drawing/2014/main" id="{D62406F8-4B09-E3B6-9DF5-23CFFB4F6D87}"/>
                </a:ext>
              </a:extLst>
            </p:cNvPr>
            <p:cNvSpPr/>
            <p:nvPr/>
          </p:nvSpPr>
          <p:spPr>
            <a:xfrm>
              <a:off x="1036219"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
              <a:extLst>
                <a:ext uri="{FF2B5EF4-FFF2-40B4-BE49-F238E27FC236}">
                  <a16:creationId xmlns:a16="http://schemas.microsoft.com/office/drawing/2014/main" id="{2E080922-5E74-57CA-CAAD-564C46BA04AE}"/>
                </a:ext>
              </a:extLst>
            </p:cNvPr>
            <p:cNvSpPr/>
            <p:nvPr/>
          </p:nvSpPr>
          <p:spPr>
            <a:xfrm>
              <a:off x="846802" y="3340092"/>
              <a:ext cx="1299596" cy="1641714"/>
            </a:xfrm>
            <a:custGeom>
              <a:avLst/>
              <a:gdLst/>
              <a:ahLst/>
              <a:cxnLst/>
              <a:rect l="l" t="t" r="r" b="b"/>
              <a:pathLst>
                <a:path w="2198901" h="2513030">
                  <a:moveTo>
                    <a:pt x="0" y="0"/>
                  </a:moveTo>
                  <a:lnTo>
                    <a:pt x="2198902" y="0"/>
                  </a:lnTo>
                  <a:lnTo>
                    <a:pt x="2198902" y="2513030"/>
                  </a:lnTo>
                  <a:lnTo>
                    <a:pt x="0" y="25130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Hộp Văn bản 30">
              <a:extLst>
                <a:ext uri="{FF2B5EF4-FFF2-40B4-BE49-F238E27FC236}">
                  <a16:creationId xmlns:a16="http://schemas.microsoft.com/office/drawing/2014/main" id="{D072AF08-994A-14A3-5AA7-0E78E930004A}"/>
                </a:ext>
              </a:extLst>
            </p:cNvPr>
            <p:cNvSpPr txBox="1"/>
            <p:nvPr/>
          </p:nvSpPr>
          <p:spPr>
            <a:xfrm>
              <a:off x="2175427" y="3340092"/>
              <a:ext cx="6755907"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Chạy tìm người hỗ trợ.</a:t>
              </a:r>
              <a:endParaRPr lang="en-US" sz="5400">
                <a:latin typeface="Arial" panose="020B0604020202020204" pitchFamily="34" charset="0"/>
                <a:cs typeface="Arial" panose="020B0604020202020204" pitchFamily="34" charset="0"/>
              </a:endParaRPr>
            </a:p>
          </p:txBody>
        </p:sp>
      </p:grpSp>
      <p:grpSp>
        <p:nvGrpSpPr>
          <p:cNvPr id="36" name="B - 9Slide.vn">
            <a:extLst>
              <a:ext uri="{FF2B5EF4-FFF2-40B4-BE49-F238E27FC236}">
                <a16:creationId xmlns:a16="http://schemas.microsoft.com/office/drawing/2014/main" id="{242A6612-CDA1-0E2E-236D-5DD950B41384}"/>
              </a:ext>
            </a:extLst>
          </p:cNvPr>
          <p:cNvGrpSpPr/>
          <p:nvPr/>
        </p:nvGrpSpPr>
        <p:grpSpPr>
          <a:xfrm>
            <a:off x="8984759" y="3279555"/>
            <a:ext cx="7845429" cy="1754326"/>
            <a:chOff x="8984759" y="3279555"/>
            <a:chExt cx="7845429" cy="1754326"/>
          </a:xfrm>
        </p:grpSpPr>
        <p:sp>
          <p:nvSpPr>
            <p:cNvPr id="21" name="Hình chữ nhật: Góc Tròn 20">
              <a:extLst>
                <a:ext uri="{FF2B5EF4-FFF2-40B4-BE49-F238E27FC236}">
                  <a16:creationId xmlns:a16="http://schemas.microsoft.com/office/drawing/2014/main" id="{B207CE54-D722-C306-21CD-579D21E5BAA2}"/>
                </a:ext>
              </a:extLst>
            </p:cNvPr>
            <p:cNvSpPr/>
            <p:nvPr/>
          </p:nvSpPr>
          <p:spPr>
            <a:xfrm>
              <a:off x="9186984" y="3340092"/>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
              <a:extLst>
                <a:ext uri="{FF2B5EF4-FFF2-40B4-BE49-F238E27FC236}">
                  <a16:creationId xmlns:a16="http://schemas.microsoft.com/office/drawing/2014/main" id="{567FA102-7BE7-8A5D-E9C3-344D616AA1EA}"/>
                </a:ext>
              </a:extLst>
            </p:cNvPr>
            <p:cNvSpPr/>
            <p:nvPr/>
          </p:nvSpPr>
          <p:spPr>
            <a:xfrm>
              <a:off x="8984759" y="3318939"/>
              <a:ext cx="1335048" cy="1651007"/>
            </a:xfrm>
            <a:custGeom>
              <a:avLst/>
              <a:gdLst/>
              <a:ahLst/>
              <a:cxnLst/>
              <a:rect l="l" t="t" r="r" b="b"/>
              <a:pathLst>
                <a:path w="1894196" h="2513030">
                  <a:moveTo>
                    <a:pt x="0" y="0"/>
                  </a:moveTo>
                  <a:lnTo>
                    <a:pt x="1894196" y="0"/>
                  </a:lnTo>
                  <a:lnTo>
                    <a:pt x="1894196" y="2513030"/>
                  </a:lnTo>
                  <a:lnTo>
                    <a:pt x="0" y="25130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Hộp Văn bản 31">
              <a:extLst>
                <a:ext uri="{FF2B5EF4-FFF2-40B4-BE49-F238E27FC236}">
                  <a16:creationId xmlns:a16="http://schemas.microsoft.com/office/drawing/2014/main" id="{E64EF2B8-E264-85EB-A8C3-590E491870FA}"/>
                </a:ext>
              </a:extLst>
            </p:cNvPr>
            <p:cNvSpPr txBox="1"/>
            <p:nvPr/>
          </p:nvSpPr>
          <p:spPr>
            <a:xfrm>
              <a:off x="10621514" y="3279555"/>
              <a:ext cx="5948150" cy="1754326"/>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Nằm xuống, lăn vòng quanh.</a:t>
              </a:r>
              <a:endParaRPr lang="en-US" sz="5400">
                <a:latin typeface="Arial" panose="020B0604020202020204" pitchFamily="34" charset="0"/>
                <a:cs typeface="Arial" panose="020B0604020202020204" pitchFamily="34" charset="0"/>
              </a:endParaRPr>
            </a:p>
          </p:txBody>
        </p:sp>
      </p:grpSp>
      <p:grpSp>
        <p:nvGrpSpPr>
          <p:cNvPr id="37" name="c - 9Slide.vn">
            <a:extLst>
              <a:ext uri="{FF2B5EF4-FFF2-40B4-BE49-F238E27FC236}">
                <a16:creationId xmlns:a16="http://schemas.microsoft.com/office/drawing/2014/main" id="{357E9573-F0B4-DFBA-579B-74CC8BF1114E}"/>
              </a:ext>
            </a:extLst>
          </p:cNvPr>
          <p:cNvGrpSpPr/>
          <p:nvPr/>
        </p:nvGrpSpPr>
        <p:grpSpPr>
          <a:xfrm>
            <a:off x="846802" y="5907752"/>
            <a:ext cx="7832621" cy="1671935"/>
            <a:chOff x="846802" y="5907752"/>
            <a:chExt cx="7832621" cy="1671935"/>
          </a:xfrm>
        </p:grpSpPr>
        <p:sp>
          <p:nvSpPr>
            <p:cNvPr id="20" name="Hình chữ nhật: Góc Tròn 19">
              <a:extLst>
                <a:ext uri="{FF2B5EF4-FFF2-40B4-BE49-F238E27FC236}">
                  <a16:creationId xmlns:a16="http://schemas.microsoft.com/office/drawing/2014/main" id="{E942D4BD-E150-592D-9A5F-F343F2019574}"/>
                </a:ext>
              </a:extLst>
            </p:cNvPr>
            <p:cNvSpPr/>
            <p:nvPr/>
          </p:nvSpPr>
          <p:spPr>
            <a:xfrm>
              <a:off x="1036219" y="5928679"/>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9D3875BF-1AA6-0165-9EBD-D1E17A088F77}"/>
                </a:ext>
              </a:extLst>
            </p:cNvPr>
            <p:cNvSpPr/>
            <p:nvPr/>
          </p:nvSpPr>
          <p:spPr>
            <a:xfrm>
              <a:off x="846802" y="5907752"/>
              <a:ext cx="1231909" cy="1641714"/>
            </a:xfrm>
            <a:custGeom>
              <a:avLst/>
              <a:gdLst/>
              <a:ahLst/>
              <a:cxnLst/>
              <a:rect l="l" t="t" r="r" b="b"/>
              <a:pathLst>
                <a:path w="2141271" h="2694834">
                  <a:moveTo>
                    <a:pt x="0" y="0"/>
                  </a:moveTo>
                  <a:lnTo>
                    <a:pt x="2141271" y="0"/>
                  </a:lnTo>
                  <a:lnTo>
                    <a:pt x="2141271" y="2694834"/>
                  </a:lnTo>
                  <a:lnTo>
                    <a:pt x="0" y="26948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Hộp Văn bản 32">
              <a:extLst>
                <a:ext uri="{FF2B5EF4-FFF2-40B4-BE49-F238E27FC236}">
                  <a16:creationId xmlns:a16="http://schemas.microsoft.com/office/drawing/2014/main" id="{B5D5A87E-FE7D-8F0B-ACEE-6324FD4E8EFE}"/>
                </a:ext>
              </a:extLst>
            </p:cNvPr>
            <p:cNvSpPr txBox="1"/>
            <p:nvPr/>
          </p:nvSpPr>
          <p:spPr>
            <a:xfrm>
              <a:off x="2207567" y="6275815"/>
              <a:ext cx="6186683" cy="923330"/>
            </a:xfrm>
            <a:prstGeom prst="rect">
              <a:avLst/>
            </a:prstGeom>
            <a:noFill/>
          </p:spPr>
          <p:txBody>
            <a:bodyPr wrap="square">
              <a:spAutoFit/>
            </a:bodyPr>
            <a:lstStyle/>
            <a:p>
              <a:r>
                <a:rPr lang="vi-VN" sz="5400">
                  <a:solidFill>
                    <a:srgbClr val="2E2E2E"/>
                  </a:solidFill>
                  <a:latin typeface="Arial" panose="020B0604020202020204" pitchFamily="34" charset="0"/>
                  <a:cs typeface="Arial" panose="020B0604020202020204" pitchFamily="34" charset="0"/>
                </a:rPr>
                <a:t>Dùng tay dập lửa.</a:t>
              </a:r>
              <a:endParaRPr lang="en-US" sz="5400">
                <a:latin typeface="Arial" panose="020B0604020202020204" pitchFamily="34" charset="0"/>
                <a:cs typeface="Arial" panose="020B0604020202020204" pitchFamily="34" charset="0"/>
              </a:endParaRPr>
            </a:p>
          </p:txBody>
        </p:sp>
      </p:grpSp>
      <p:grpSp>
        <p:nvGrpSpPr>
          <p:cNvPr id="38" name="d - 9Slide.vn">
            <a:extLst>
              <a:ext uri="{FF2B5EF4-FFF2-40B4-BE49-F238E27FC236}">
                <a16:creationId xmlns:a16="http://schemas.microsoft.com/office/drawing/2014/main" id="{487A6E9F-33CC-6188-EBDD-C36BCF14CFA9}"/>
              </a:ext>
            </a:extLst>
          </p:cNvPr>
          <p:cNvGrpSpPr/>
          <p:nvPr/>
        </p:nvGrpSpPr>
        <p:grpSpPr>
          <a:xfrm>
            <a:off x="9082197" y="5892285"/>
            <a:ext cx="7747991" cy="1741859"/>
            <a:chOff x="9082197" y="5892285"/>
            <a:chExt cx="7747991" cy="1741859"/>
          </a:xfrm>
        </p:grpSpPr>
        <p:sp>
          <p:nvSpPr>
            <p:cNvPr id="22" name="Hình chữ nhật: Góc Tròn 21">
              <a:extLst>
                <a:ext uri="{FF2B5EF4-FFF2-40B4-BE49-F238E27FC236}">
                  <a16:creationId xmlns:a16="http://schemas.microsoft.com/office/drawing/2014/main" id="{B7348B4D-8F57-7D26-7D2D-F8B117DA1C61}"/>
                </a:ext>
              </a:extLst>
            </p:cNvPr>
            <p:cNvSpPr/>
            <p:nvPr/>
          </p:nvSpPr>
          <p:spPr>
            <a:xfrm>
              <a:off x="9186984" y="5892285"/>
              <a:ext cx="7643204" cy="1651008"/>
            </a:xfrm>
            <a:prstGeom prst="roundRect">
              <a:avLst>
                <a:gd name="adj" fmla="val 31185"/>
              </a:avLst>
            </a:prstGeom>
            <a:solidFill>
              <a:schemeClr val="bg1"/>
            </a:solidFill>
            <a:ln>
              <a:solidFill>
                <a:schemeClr val="bg1">
                  <a:lumMod val="85000"/>
                </a:schemeClr>
              </a:solidFill>
            </a:ln>
            <a:effectLst>
              <a:innerShdw blurRad="63500" dist="50800" dir="18900000">
                <a:prstClr val="black">
                  <a:alpha val="50000"/>
                </a:prstClr>
              </a:innerShdw>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A4D6CCAC-507F-A8E2-BD16-FDCFE2BF96B9}"/>
                </a:ext>
              </a:extLst>
            </p:cNvPr>
            <p:cNvSpPr/>
            <p:nvPr/>
          </p:nvSpPr>
          <p:spPr>
            <a:xfrm>
              <a:off x="9082197" y="5981700"/>
              <a:ext cx="1188494" cy="1652444"/>
            </a:xfrm>
            <a:custGeom>
              <a:avLst/>
              <a:gdLst/>
              <a:ahLst/>
              <a:cxnLst/>
              <a:rect l="l" t="t" r="r" b="b"/>
              <a:pathLst>
                <a:path w="2197505" h="2764158">
                  <a:moveTo>
                    <a:pt x="0" y="0"/>
                  </a:moveTo>
                  <a:lnTo>
                    <a:pt x="2197505" y="0"/>
                  </a:lnTo>
                  <a:lnTo>
                    <a:pt x="2197505" y="2764158"/>
                  </a:lnTo>
                  <a:lnTo>
                    <a:pt x="0" y="27641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Hộp Văn bản 33">
              <a:extLst>
                <a:ext uri="{FF2B5EF4-FFF2-40B4-BE49-F238E27FC236}">
                  <a16:creationId xmlns:a16="http://schemas.microsoft.com/office/drawing/2014/main" id="{04B8711A-AC20-0EA4-E5A2-BEA38F127E83}"/>
                </a:ext>
              </a:extLst>
            </p:cNvPr>
            <p:cNvSpPr txBox="1"/>
            <p:nvPr/>
          </p:nvSpPr>
          <p:spPr>
            <a:xfrm>
              <a:off x="10425025" y="5991068"/>
              <a:ext cx="5997266" cy="1588127"/>
            </a:xfrm>
            <a:prstGeom prst="rect">
              <a:avLst/>
            </a:prstGeom>
            <a:noFill/>
          </p:spPr>
          <p:txBody>
            <a:bodyPr wrap="square">
              <a:spAutoFit/>
            </a:bodyPr>
            <a:lstStyle/>
            <a:p>
              <a:pPr>
                <a:lnSpc>
                  <a:spcPct val="90000"/>
                </a:lnSpc>
              </a:pPr>
              <a:r>
                <a:rPr lang="vi-VN" sz="5400">
                  <a:solidFill>
                    <a:srgbClr val="2E2E2E"/>
                  </a:solidFill>
                  <a:latin typeface="Arial" panose="020B0604020202020204" pitchFamily="34" charset="0"/>
                  <a:cs typeface="Arial" panose="020B0604020202020204" pitchFamily="34" charset="0"/>
                </a:rPr>
                <a:t>Nhảy xuống ao nước.</a:t>
              </a:r>
              <a:endParaRPr lang="en-US" sz="5400">
                <a:latin typeface="Arial" panose="020B0604020202020204" pitchFamily="34" charset="0"/>
                <a:cs typeface="Arial" panose="020B0604020202020204" pitchFamily="34" charset="0"/>
              </a:endParaRPr>
            </a:p>
          </p:txBody>
        </p:sp>
      </p:grpSp>
      <p:sp>
        <p:nvSpPr>
          <p:cNvPr id="39" name="Freeform 21">
            <a:hlinkClick r:id="rId26" action="ppaction://hlinksldjump"/>
          </p:cNvPr>
          <p:cNvSpPr/>
          <p:nvPr/>
        </p:nvSpPr>
        <p:spPr>
          <a:xfrm>
            <a:off x="7927991" y="8115330"/>
            <a:ext cx="1857326" cy="1867512"/>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pic>
        <p:nvPicPr>
          <p:cNvPr id="40" name="Am-thanh-tra-loi-sai-wav-www_tiengdong_com (1)">
            <a:hlinkClick r:id="" action="ppaction://media"/>
            <a:extLst>
              <a:ext uri="{FF2B5EF4-FFF2-40B4-BE49-F238E27FC236}">
                <a16:creationId xmlns:a16="http://schemas.microsoft.com/office/drawing/2014/main" id="{DC5C28C0-42B7-F64D-EEAB-C65DB44DB84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05770" y="247126"/>
            <a:ext cx="838531" cy="838531"/>
          </a:xfrm>
          <a:prstGeom prst="rect">
            <a:avLst/>
          </a:prstGeom>
        </p:spPr>
      </p:pic>
      <p:pic>
        <p:nvPicPr>
          <p:cNvPr id="41" name="Am-thanh-chien-thang-www_tiengdong_com">
            <a:hlinkClick r:id="" action="ppaction://media"/>
            <a:extLst>
              <a:ext uri="{FF2B5EF4-FFF2-40B4-BE49-F238E27FC236}">
                <a16:creationId xmlns:a16="http://schemas.microsoft.com/office/drawing/2014/main" id="{9B5050ED-489B-9F17-CB00-191579FFCAF3}"/>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74179" y="1542829"/>
            <a:ext cx="864955" cy="864955"/>
          </a:xfrm>
          <a:prstGeom prst="rect">
            <a:avLst/>
          </a:prstGeom>
        </p:spPr>
      </p:pic>
    </p:spTree>
    <p:extLst>
      <p:ext uri="{BB962C8B-B14F-4D97-AF65-F5344CB8AC3E}">
        <p14:creationId xmlns:p14="http://schemas.microsoft.com/office/powerpoint/2010/main" val="3702375637"/>
      </p:ext>
    </p:extLst>
  </p:cSld>
  <p:clrMapOvr>
    <a:masterClrMapping/>
  </p:clrMapOvr>
  <p:transition spd="slow">
    <p:push/>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0"/>
                </p:tgtEl>
              </p:cMediaNode>
            </p:audio>
            <p:seq concurrent="1" nextAc="seek">
              <p:cTn id="3" restart="whenNotActive" fill="hold" evtFilter="cancelBubble" nodeType="interactiveSeq">
                <p:stCondLst>
                  <p:cond evt="onClick" delay="0">
                    <p:tgtEl>
                      <p:spTgt spid="3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573" fill="hold"/>
                                        <p:tgtEl>
                                          <p:spTgt spid="40"/>
                                        </p:tgtEl>
                                      </p:cBhvr>
                                    </p:cmd>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5276" fill="hold"/>
                                        <p:tgtEl>
                                          <p:spTgt spid="41"/>
                                        </p:tgtEl>
                                      </p:cBhvr>
                                    </p:cmd>
                                  </p:childTnLst>
                                </p:cTn>
                              </p:par>
                              <p:par>
                                <p:cTn id="13" presetID="10" presetClass="exit" presetSubtype="0" fill="hold" nodeType="with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37"/>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73" fill="hold"/>
                                        <p:tgtEl>
                                          <p:spTgt spid="40"/>
                                        </p:tgtEl>
                                      </p:cBhvr>
                                    </p:cmd>
                                  </p:childTnLst>
                                </p:cTn>
                              </p:par>
                            </p:childTnLst>
                          </p:cTn>
                        </p:par>
                      </p:childTnLst>
                    </p:cTn>
                  </p:par>
                </p:childTnLst>
              </p:cTn>
              <p:nextCondLst>
                <p:cond evt="onClick" delay="0">
                  <p:tgtEl>
                    <p:spTgt spid="37"/>
                  </p:tgtEl>
                </p:cond>
              </p:nextCondLst>
            </p:seq>
            <p:audio>
              <p:cMediaNode vol="80000">
                <p:cTn id="27" fill="hold" display="0">
                  <p:stCondLst>
                    <p:cond delay="indefinite"/>
                  </p:stCondLst>
                  <p:endCondLst>
                    <p:cond evt="onStopAudio" delay="0">
                      <p:tgtEl>
                        <p:sldTgt/>
                      </p:tgtEl>
                    </p:cond>
                  </p:endCondLst>
                </p:cTn>
                <p:tgtEl>
                  <p:spTgt spid="41"/>
                </p:tgtEl>
              </p:cMediaNode>
            </p:audio>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73" fill="hold"/>
                                        <p:tgtEl>
                                          <p:spTgt spid="40"/>
                                        </p:tgtEl>
                                      </p:cBhvr>
                                    </p:cmd>
                                  </p:childTnLst>
                                </p:cTn>
                              </p:par>
                            </p:childTnLst>
                          </p:cTn>
                        </p:par>
                      </p:childTnLst>
                    </p:cTn>
                  </p:par>
                </p:childTnLst>
              </p:cTn>
              <p:nextCondLst>
                <p:cond evt="onClick" delay="0">
                  <p:tgtEl>
                    <p:spTgt spid="3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089CDCF8-F644-1032-EEF0-901BB0EB4069}"/>
              </a:ext>
            </a:extLst>
          </p:cNvPr>
          <p:cNvSpPr txBox="1"/>
          <p:nvPr/>
        </p:nvSpPr>
        <p:spPr>
          <a:xfrm>
            <a:off x="2281699" y="279048"/>
            <a:ext cx="15665216" cy="923330"/>
          </a:xfrm>
          <a:prstGeom prst="rect">
            <a:avLst/>
          </a:prstGeom>
          <a:noFill/>
        </p:spPr>
        <p:txBody>
          <a:bodyPr wrap="square">
            <a:spAutoFit/>
          </a:bodyPr>
          <a:lstStyle/>
          <a:p>
            <a:r>
              <a:rPr lang="vi-VN" sz="5400" b="0" i="0">
                <a:solidFill>
                  <a:srgbClr val="2E2E2E"/>
                </a:solidFill>
                <a:effectLst/>
                <a:latin typeface="Arial" panose="020B0604020202020204" pitchFamily="34" charset="0"/>
                <a:cs typeface="Arial" panose="020B0604020202020204" pitchFamily="34" charset="0"/>
              </a:rPr>
              <a:t>Thảo luận với bạn về ý nghĩa của tranh chủ đề.</a:t>
            </a:r>
            <a:endParaRPr lang="en-US" sz="5400">
              <a:latin typeface="Arial" panose="020B0604020202020204" pitchFamily="34" charset="0"/>
              <a:cs typeface="Arial" panose="020B0604020202020204" pitchFamily="34" charset="0"/>
            </a:endParaRPr>
          </a:p>
        </p:txBody>
      </p:sp>
      <p:grpSp>
        <p:nvGrpSpPr>
          <p:cNvPr id="6" name="Nhóm 5">
            <a:extLst>
              <a:ext uri="{FF2B5EF4-FFF2-40B4-BE49-F238E27FC236}">
                <a16:creationId xmlns:a16="http://schemas.microsoft.com/office/drawing/2014/main" id="{41A0B4A8-A2DE-5207-20C0-B2C2EA074DC2}"/>
              </a:ext>
            </a:extLst>
          </p:cNvPr>
          <p:cNvGrpSpPr/>
          <p:nvPr/>
        </p:nvGrpSpPr>
        <p:grpSpPr>
          <a:xfrm>
            <a:off x="481375" y="279048"/>
            <a:ext cx="1499825" cy="2948058"/>
            <a:chOff x="464960" y="122137"/>
            <a:chExt cx="1322828" cy="2600153"/>
          </a:xfrm>
        </p:grpSpPr>
        <p:sp>
          <p:nvSpPr>
            <p:cNvPr id="16" name="Freeform 2">
              <a:extLst>
                <a:ext uri="{FF2B5EF4-FFF2-40B4-BE49-F238E27FC236}">
                  <a16:creationId xmlns:a16="http://schemas.microsoft.com/office/drawing/2014/main" id="{A217D327-80E6-F821-B92C-C3F2133CD32B}"/>
                </a:ext>
              </a:extLst>
            </p:cNvPr>
            <p:cNvSpPr/>
            <p:nvPr/>
          </p:nvSpPr>
          <p:spPr>
            <a:xfrm>
              <a:off x="464960" y="122137"/>
              <a:ext cx="1322828" cy="2600153"/>
            </a:xfrm>
            <a:custGeom>
              <a:avLst/>
              <a:gdLst/>
              <a:ahLst/>
              <a:cxnLst/>
              <a:rect l="l" t="t" r="r" b="b"/>
              <a:pathLst>
                <a:path w="2169774" h="4264912">
                  <a:moveTo>
                    <a:pt x="0" y="0"/>
                  </a:moveTo>
                  <a:lnTo>
                    <a:pt x="2169774" y="0"/>
                  </a:lnTo>
                  <a:lnTo>
                    <a:pt x="2169774" y="4264912"/>
                  </a:lnTo>
                  <a:lnTo>
                    <a:pt x="0" y="4264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0">
              <a:extLst>
                <a:ext uri="{FF2B5EF4-FFF2-40B4-BE49-F238E27FC236}">
                  <a16:creationId xmlns:a16="http://schemas.microsoft.com/office/drawing/2014/main" id="{718D750C-C226-EF43-61C3-9739FA27FEAA}"/>
                </a:ext>
              </a:extLst>
            </p:cNvPr>
            <p:cNvSpPr/>
            <p:nvPr/>
          </p:nvSpPr>
          <p:spPr>
            <a:xfrm>
              <a:off x="762000" y="385405"/>
              <a:ext cx="643648" cy="919497"/>
            </a:xfrm>
            <a:custGeom>
              <a:avLst/>
              <a:gdLst/>
              <a:ahLst/>
              <a:cxnLst/>
              <a:rect l="l" t="t" r="r" b="b"/>
              <a:pathLst>
                <a:path w="2091713" h="2988161">
                  <a:moveTo>
                    <a:pt x="0" y="0"/>
                  </a:moveTo>
                  <a:lnTo>
                    <a:pt x="2091713" y="0"/>
                  </a:lnTo>
                  <a:lnTo>
                    <a:pt x="2091713" y="2988161"/>
                  </a:lnTo>
                  <a:lnTo>
                    <a:pt x="0" y="298816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3">
            <a:extLst>
              <a:ext uri="{FF2B5EF4-FFF2-40B4-BE49-F238E27FC236}">
                <a16:creationId xmlns:a16="http://schemas.microsoft.com/office/drawing/2014/main" id="{BDC5225D-499C-300F-5CE2-74FA28050EC7}"/>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rcRect l="2582" t="328" r="1975" b="530"/>
          <a:stretch/>
        </p:blipFill>
        <p:spPr bwMode="auto">
          <a:xfrm>
            <a:off x="3276600" y="1458005"/>
            <a:ext cx="11963400" cy="7696201"/>
          </a:xfrm>
          <a:prstGeom prst="roundRect">
            <a:avLst>
              <a:gd name="adj" fmla="val 5866"/>
            </a:avLst>
          </a:prstGeom>
          <a:ln>
            <a:noFill/>
          </a:ln>
          <a:scene3d>
            <a:camera prst="orthographicFront"/>
            <a:lightRig rig="threePt" dir="t"/>
          </a:scene3d>
          <a:sp3d>
            <a:bevelT prst="slope"/>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78107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UDE 2 - TUAN 6 - Sinh hoạt theo chủ đề" id="{2216EEA2-4644-4F18-80DF-1757CB3AA620}" vid="{DF1165DC-FB4D-4DD2-BAA8-911F2F122CB4}"/>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UDE 2 - TUAN 6 - Sinh hoạt theo chủ đề" id="{2216EEA2-4644-4F18-80DF-1757CB3AA620}" vid="{8C2084EB-9F72-43DA-A77B-EC9F44CC00F2}"/>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UDE 2 - TUAN 6 - Sinh hoạt theo chủ đề" id="{2216EEA2-4644-4F18-80DF-1757CB3AA620}" vid="{4D092D52-B315-4381-BC2A-618252002600}"/>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UDE 2 - TUAN 6 - Sinh hoạt theo chủ đề" id="{2216EEA2-4644-4F18-80DF-1757CB3AA620}" vid="{2E6A6E4F-76C0-435F-8552-214BE88664D0}"/>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UDE 2 - TUAN 6 - Sinh hoạt theo chủ đề" id="{2216EEA2-4644-4F18-80DF-1757CB3AA620}" vid="{7DA63315-43B6-43AE-A7C6-6F7257CD4D17}"/>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TotalTime>
  <Words>680</Words>
  <Application>Microsoft Office PowerPoint</Application>
  <PresentationFormat>Custom</PresentationFormat>
  <Paragraphs>78</Paragraphs>
  <Slides>30</Slides>
  <Notes>1</Notes>
  <HiddenSlides>0</HiddenSlides>
  <MMClips>9</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30</vt:i4>
      </vt:variant>
    </vt:vector>
  </HeadingPairs>
  <TitlesOfParts>
    <vt:vector size="50" baseType="lpstr">
      <vt:lpstr>Arial</vt:lpstr>
      <vt:lpstr>SVN-Dumpling</vt:lpstr>
      <vt:lpstr>SVN-Candy Script</vt:lpstr>
      <vt:lpstr>等线</vt:lpstr>
      <vt:lpstr>Times New Roman</vt:lpstr>
      <vt:lpstr>Calibri</vt:lpstr>
      <vt:lpstr>SVN-Hole Hearted</vt:lpstr>
      <vt:lpstr>#9Slide03 Arima Madurai Black</vt:lpstr>
      <vt:lpstr>Wingdings</vt:lpstr>
      <vt:lpstr>#9Slide03 Prompt Black</vt:lpstr>
      <vt:lpstr>1_Office Theme</vt:lpstr>
      <vt:lpstr>Office Theme</vt:lpstr>
      <vt:lpstr>2_Office Theme</vt:lpstr>
      <vt:lpstr>3_Office Theme</vt:lpstr>
      <vt:lpstr>4_Office Theme</vt:lpstr>
      <vt:lpstr>5_Office Theme</vt:lpstr>
      <vt:lpstr>6_Office Theme</vt:lpstr>
      <vt:lpstr>7_Office Theme</vt:lpstr>
      <vt:lpstr>第一PPT，www.1ppt.com</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Hi There</dc:creator>
  <dc:description>9Slide.vn</dc:description>
  <cp:lastModifiedBy>Thao Tran</cp:lastModifiedBy>
  <cp:revision>11</cp:revision>
  <dcterms:created xsi:type="dcterms:W3CDTF">2024-03-20T09:14:17Z</dcterms:created>
  <dcterms:modified xsi:type="dcterms:W3CDTF">2024-09-26T15:46:16Z</dcterms:modified>
  <cp:category>9Slide.vn</cp:category>
  <dc:identifier>DAFqNt_XBVA</dc:identifier>
</cp:coreProperties>
</file>