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7"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6858000" type="screen4x3"/>
  <p:notesSz cx="6858000" cy="9144000"/>
  <p:embeddedFontLst>
    <p:embeddedFont>
      <p:font typeface="Corsiva" panose="020B0604020202020204" charset="0"/>
      <p:regular r:id="rId19"/>
      <p:bold r:id="rId20"/>
      <p:italic r:id="rId21"/>
      <p:boldItalic r:id="rId22"/>
    </p:embeddedFont>
    <p:embeddedFont>
      <p:font typeface="Libre Franklin Medium" panose="020B0604020202020204" charset="0"/>
      <p:regular r:id="rId23"/>
      <p:bold r:id="rId24"/>
      <p:italic r:id="rId25"/>
      <p:boldItalic r:id="rId26"/>
    </p:embeddedFont>
    <p:embeddedFont>
      <p:font typeface="Libre Franklin"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3" name="Google Shape;38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0" name="Google Shape;3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7" name="Google Shape;40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5" name="Google Shape;41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284" name="Google Shape;28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8" name="Google Shape;29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5" name="Google Shape;3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2" name="Google Shape;35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3" name="Google Shape;36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6" name="Google Shape;37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4"/>
        <p:cNvGrpSpPr/>
        <p:nvPr/>
      </p:nvGrpSpPr>
      <p:grpSpPr>
        <a:xfrm>
          <a:off x="0" y="0"/>
          <a:ext cx="0" cy="0"/>
          <a:chOff x="0" y="0"/>
          <a:chExt cx="0" cy="0"/>
        </a:xfrm>
      </p:grpSpPr>
      <p:sp>
        <p:nvSpPr>
          <p:cNvPr id="85" name="Google Shape;85;p13"/>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457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4"/>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body" idx="3"/>
          </p:nvPr>
        </p:nvSpPr>
        <p:spPr>
          <a:xfrm>
            <a:off x="457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4"/>
          <p:cNvSpPr txBox="1">
            <a:spLocks noGrp="1"/>
          </p:cNvSpPr>
          <p:nvPr>
            <p:ph type="body" idx="4"/>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 name="Google Shape;107;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 name="Google Shape;112;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3" name="Google Shape;113;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16"/>
        <p:cNvGrpSpPr/>
        <p:nvPr/>
      </p:nvGrpSpPr>
      <p:grpSpPr>
        <a:xfrm>
          <a:off x="0" y="0"/>
          <a:ext cx="0" cy="0"/>
          <a:chOff x="0" y="0"/>
          <a:chExt cx="0" cy="0"/>
        </a:xfrm>
      </p:grpSpPr>
      <p:sp>
        <p:nvSpPr>
          <p:cNvPr id="117" name="Google Shape;117;p18"/>
          <p:cNvSpPr txBox="1">
            <a:spLocks noGrp="1"/>
          </p:cNvSpPr>
          <p:nvPr>
            <p:ph type="body" idx="1"/>
          </p:nvPr>
        </p:nvSpPr>
        <p:spPr>
          <a:xfrm>
            <a:off x="457200" y="292100"/>
            <a:ext cx="8229600" cy="57277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4" name="Google Shape;1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0" name="Google Shape;130;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1" name="Google Shape;13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7" name="Google Shape;137;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8" name="Google Shape;138;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9" name="Google Shape;139;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0" name="Google Shape;14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 name="Google Shape;14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4" name="Google Shape;154;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5" name="Google Shape;155;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6" name="Google Shape;156;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25"/>
          <p:cNvSpPr>
            <a:spLocks noGrp="1"/>
          </p:cNvSpPr>
          <p:nvPr>
            <p:ph type="pic" idx="2"/>
          </p:nvPr>
        </p:nvSpPr>
        <p:spPr>
          <a:xfrm>
            <a:off x="1792288" y="612775"/>
            <a:ext cx="5486400" cy="4114800"/>
          </a:xfrm>
          <a:prstGeom prst="rect">
            <a:avLst/>
          </a:prstGeom>
          <a:noFill/>
          <a:ln>
            <a:noFill/>
          </a:ln>
        </p:spPr>
      </p:sp>
      <p:sp>
        <p:nvSpPr>
          <p:cNvPr id="162" name="Google Shape;162;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3" name="Google Shape;163;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 name="Google Shape;169;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4" name="Google Shape;174;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 name="Google Shape;175;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178"/>
        <p:cNvGrpSpPr/>
        <p:nvPr/>
      </p:nvGrpSpPr>
      <p:grpSpPr>
        <a:xfrm>
          <a:off x="0" y="0"/>
          <a:ext cx="0" cy="0"/>
          <a:chOff x="0" y="0"/>
          <a:chExt cx="0" cy="0"/>
        </a:xfrm>
      </p:grpSpPr>
      <p:sp>
        <p:nvSpPr>
          <p:cNvPr id="179" name="Google Shape;179;p28"/>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 name="Google Shape;18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2"/>
        <p:cNvGrpSpPr/>
        <p:nvPr/>
      </p:nvGrpSpPr>
      <p:grpSpPr>
        <a:xfrm>
          <a:off x="0" y="0"/>
          <a:ext cx="0" cy="0"/>
          <a:chOff x="0" y="0"/>
          <a:chExt cx="0" cy="0"/>
        </a:xfrm>
      </p:grpSpPr>
      <p:sp>
        <p:nvSpPr>
          <p:cNvPr id="193" name="Google Shape;193;p30"/>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0"/>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0"/>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6"/>
        <p:cNvGrpSpPr/>
        <p:nvPr/>
      </p:nvGrpSpPr>
      <p:grpSpPr>
        <a:xfrm>
          <a:off x="0" y="0"/>
          <a:ext cx="0" cy="0"/>
          <a:chOff x="0" y="0"/>
          <a:chExt cx="0" cy="0"/>
        </a:xfrm>
      </p:grpSpPr>
      <p:cxnSp>
        <p:nvCxnSpPr>
          <p:cNvPr id="197" name="Google Shape;197;p31"/>
          <p:cNvCxnSpPr/>
          <p:nvPr/>
        </p:nvCxnSpPr>
        <p:spPr>
          <a:xfrm>
            <a:off x="514350" y="5350360"/>
            <a:ext cx="8629650" cy="2381"/>
          </a:xfrm>
          <a:prstGeom prst="straightConnector1">
            <a:avLst/>
          </a:prstGeom>
          <a:noFill/>
          <a:ln w="9525" cap="flat" cmpd="sng">
            <a:solidFill>
              <a:schemeClr val="accent1"/>
            </a:solidFill>
            <a:prstDash val="solid"/>
            <a:round/>
            <a:headEnd type="none" w="sm" len="sm"/>
            <a:tailEnd type="none" w="sm" len="sm"/>
          </a:ln>
        </p:spPr>
      </p:cxnSp>
      <p:sp>
        <p:nvSpPr>
          <p:cNvPr id="198" name="Google Shape;198;p31"/>
          <p:cNvSpPr txBox="1">
            <a:spLocks noGrp="1"/>
          </p:cNvSpPr>
          <p:nvPr>
            <p:ph type="ctrTitle"/>
          </p:nvPr>
        </p:nvSpPr>
        <p:spPr>
          <a:xfrm>
            <a:off x="381000" y="4853894"/>
            <a:ext cx="8458200" cy="12223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1"/>
          <p:cNvSpPr txBox="1">
            <a:spLocks noGrp="1"/>
          </p:cNvSpPr>
          <p:nvPr>
            <p:ph type="subTitle" idx="1"/>
          </p:nvPr>
        </p:nvSpPr>
        <p:spPr>
          <a:xfrm>
            <a:off x="381000" y="3886200"/>
            <a:ext cx="8458200" cy="914400"/>
          </a:xfrm>
          <a:prstGeom prst="rect">
            <a:avLst/>
          </a:prstGeom>
          <a:noFill/>
          <a:ln>
            <a:noFill/>
          </a:ln>
        </p:spPr>
        <p:txBody>
          <a:bodyPr spcFirstLastPara="1" wrap="square" lIns="91425" tIns="45700" rIns="91425" bIns="45700" anchor="b" anchorCtr="0">
            <a:noAutofit/>
          </a:bodyPr>
          <a:lstStyle>
            <a:lvl1pPr lvl="0" algn="l">
              <a:spcBef>
                <a:spcPts val="480"/>
              </a:spcBef>
              <a:spcAft>
                <a:spcPts val="0"/>
              </a:spcAft>
              <a:buSzPts val="1680"/>
              <a:buNone/>
              <a:defRPr sz="2400">
                <a:solidFill>
                  <a:srgbClr val="44332A"/>
                </a:solidFill>
              </a:defRPr>
            </a:lvl1pPr>
            <a:lvl2pPr lvl="1" algn="ctr">
              <a:spcBef>
                <a:spcPts val="360"/>
              </a:spcBef>
              <a:spcAft>
                <a:spcPts val="0"/>
              </a:spcAft>
              <a:buSzPts val="1260"/>
              <a:buNone/>
              <a:defRPr/>
            </a:lvl2pPr>
            <a:lvl3pPr lvl="2" algn="ctr">
              <a:spcBef>
                <a:spcPts val="360"/>
              </a:spcBef>
              <a:spcAft>
                <a:spcPts val="0"/>
              </a:spcAft>
              <a:buSzPts val="1260"/>
              <a:buNone/>
              <a:defRPr/>
            </a:lvl3pPr>
            <a:lvl4pPr lvl="3" algn="ctr">
              <a:spcBef>
                <a:spcPts val="360"/>
              </a:spcBef>
              <a:spcAft>
                <a:spcPts val="0"/>
              </a:spcAft>
              <a:buSzPts val="1260"/>
              <a:buNone/>
              <a:defRPr/>
            </a:lvl4pPr>
            <a:lvl5pPr lvl="4" algn="ctr">
              <a:spcBef>
                <a:spcPts val="360"/>
              </a:spcBef>
              <a:spcAft>
                <a:spcPts val="0"/>
              </a:spcAft>
              <a:buSzPts val="1080"/>
              <a:buNone/>
              <a:defRPr/>
            </a:lvl5pPr>
            <a:lvl6pPr lvl="5" algn="ctr">
              <a:spcBef>
                <a:spcPts val="360"/>
              </a:spcBef>
              <a:spcAft>
                <a:spcPts val="0"/>
              </a:spcAft>
              <a:buSzPts val="1080"/>
              <a:buNone/>
              <a:defRPr/>
            </a:lvl6pPr>
            <a:lvl7pPr lvl="6" algn="ctr">
              <a:spcBef>
                <a:spcPts val="360"/>
              </a:spcBef>
              <a:spcAft>
                <a:spcPts val="0"/>
              </a:spcAft>
              <a:buSzPts val="1080"/>
              <a:buNone/>
              <a:defRPr/>
            </a:lvl7pPr>
            <a:lvl8pPr lvl="7" algn="ctr">
              <a:spcBef>
                <a:spcPts val="360"/>
              </a:spcBef>
              <a:spcAft>
                <a:spcPts val="0"/>
              </a:spcAft>
              <a:buSzPts val="1080"/>
              <a:buNone/>
              <a:defRPr/>
            </a:lvl8pPr>
            <a:lvl9pPr lvl="8" algn="ctr">
              <a:spcBef>
                <a:spcPts val="360"/>
              </a:spcBef>
              <a:spcAft>
                <a:spcPts val="0"/>
              </a:spcAft>
              <a:buSzPts val="1080"/>
              <a:buNone/>
              <a:defRPr/>
            </a:lvl9pPr>
          </a:lstStyle>
          <a:p>
            <a:endParaRPr/>
          </a:p>
        </p:txBody>
      </p:sp>
      <p:sp>
        <p:nvSpPr>
          <p:cNvPr id="200" name="Google Shape;200;p31"/>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1"/>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1"/>
          <p:cNvSpPr txBox="1">
            <a:spLocks noGrp="1"/>
          </p:cNvSpPr>
          <p:nvPr>
            <p:ph type="sldNum" idx="12"/>
          </p:nvPr>
        </p:nvSpPr>
        <p:spPr>
          <a:xfrm>
            <a:off x="8229600" y="6473825"/>
            <a:ext cx="758825" cy="2476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304800" y="457200"/>
            <a:ext cx="8686800" cy="838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2"/>
          <p:cNvSpPr txBox="1">
            <a:spLocks noGrp="1"/>
          </p:cNvSpPr>
          <p:nvPr>
            <p:ph type="body" idx="1"/>
          </p:nvPr>
        </p:nvSpPr>
        <p:spPr>
          <a:xfrm>
            <a:off x="304800" y="1554163"/>
            <a:ext cx="8686800" cy="4525962"/>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297179" algn="l">
              <a:spcBef>
                <a:spcPts val="360"/>
              </a:spcBef>
              <a:spcAft>
                <a:spcPts val="0"/>
              </a:spcAft>
              <a:buSzPts val="1080"/>
              <a:buChar char="🞩"/>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06" name="Google Shape;206;p32"/>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2"/>
          <p:cNvSpPr txBox="1">
            <a:spLocks noGrp="1"/>
          </p:cNvSpPr>
          <p:nvPr>
            <p:ph type="ftr" idx="11"/>
          </p:nvPr>
        </p:nvSpPr>
        <p:spPr>
          <a:xfrm>
            <a:off x="3581400" y="76200"/>
            <a:ext cx="28956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2"/>
          <p:cNvSpPr txBox="1">
            <a:spLocks noGrp="1"/>
          </p:cNvSpPr>
          <p:nvPr>
            <p:ph type="sldNum" idx="12"/>
          </p:nvPr>
        </p:nvSpPr>
        <p:spPr>
          <a:xfrm>
            <a:off x="8229600" y="6473825"/>
            <a:ext cx="758825" cy="2476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9"/>
        <p:cNvGrpSpPr/>
        <p:nvPr/>
      </p:nvGrpSpPr>
      <p:grpSpPr>
        <a:xfrm>
          <a:off x="0" y="0"/>
          <a:ext cx="0" cy="0"/>
          <a:chOff x="0" y="0"/>
          <a:chExt cx="0" cy="0"/>
        </a:xfrm>
      </p:grpSpPr>
      <p:cxnSp>
        <p:nvCxnSpPr>
          <p:cNvPr id="210" name="Google Shape;210;p33"/>
          <p:cNvCxnSpPr/>
          <p:nvPr/>
        </p:nvCxnSpPr>
        <p:spPr>
          <a:xfrm>
            <a:off x="514350" y="3444904"/>
            <a:ext cx="8629650" cy="2381"/>
          </a:xfrm>
          <a:prstGeom prst="straightConnector1">
            <a:avLst/>
          </a:prstGeom>
          <a:noFill/>
          <a:ln w="9525" cap="flat" cmpd="sng">
            <a:solidFill>
              <a:schemeClr val="accent1"/>
            </a:solidFill>
            <a:prstDash val="solid"/>
            <a:round/>
            <a:headEnd type="none" w="sm" len="sm"/>
            <a:tailEnd type="none" w="sm" len="sm"/>
          </a:ln>
        </p:spPr>
      </p:cxnSp>
      <p:sp>
        <p:nvSpPr>
          <p:cNvPr id="211" name="Google Shape;211;p33"/>
          <p:cNvSpPr txBox="1">
            <a:spLocks noGrp="1"/>
          </p:cNvSpPr>
          <p:nvPr>
            <p:ph type="body" idx="1"/>
          </p:nvPr>
        </p:nvSpPr>
        <p:spPr>
          <a:xfrm>
            <a:off x="381000" y="1676400"/>
            <a:ext cx="8458200" cy="1219200"/>
          </a:xfrm>
          <a:prstGeom prst="rect">
            <a:avLst/>
          </a:prstGeom>
          <a:noFill/>
          <a:ln>
            <a:noFill/>
          </a:ln>
        </p:spPr>
        <p:txBody>
          <a:bodyPr spcFirstLastPara="1" wrap="square" lIns="91425" tIns="45700" rIns="91425" bIns="45700" anchor="b" anchorCtr="0">
            <a:noAutofit/>
          </a:bodyPr>
          <a:lstStyle>
            <a:lvl1pPr marL="457200" lvl="0" indent="-228600" algn="r">
              <a:spcBef>
                <a:spcPts val="400"/>
              </a:spcBef>
              <a:spcAft>
                <a:spcPts val="0"/>
              </a:spcAft>
              <a:buSzPts val="1400"/>
              <a:buNone/>
              <a:defRPr sz="2000">
                <a:solidFill>
                  <a:srgbClr val="DCD0B0"/>
                </a:solidFill>
              </a:defRPr>
            </a:lvl1pPr>
            <a:lvl2pPr marL="914400" lvl="1" indent="-228600" algn="l">
              <a:spcBef>
                <a:spcPts val="360"/>
              </a:spcBef>
              <a:spcAft>
                <a:spcPts val="0"/>
              </a:spcAft>
              <a:buSzPts val="126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80"/>
              <a:buNone/>
              <a:defRPr sz="1400">
                <a:solidFill>
                  <a:schemeClr val="lt1"/>
                </a:solidFill>
              </a:defRPr>
            </a:lvl4pPr>
            <a:lvl5pPr marL="2286000" lvl="4" indent="-228600" algn="l">
              <a:spcBef>
                <a:spcPts val="280"/>
              </a:spcBef>
              <a:spcAft>
                <a:spcPts val="0"/>
              </a:spcAft>
              <a:buSzPts val="840"/>
              <a:buNone/>
              <a:defRPr sz="1400">
                <a:solidFill>
                  <a:schemeClr val="lt1"/>
                </a:solidFill>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12" name="Google Shape;212;p33"/>
          <p:cNvSpPr txBox="1">
            <a:spLocks noGrp="1"/>
          </p:cNvSpPr>
          <p:nvPr>
            <p:ph type="title"/>
          </p:nvPr>
        </p:nvSpPr>
        <p:spPr>
          <a:xfrm>
            <a:off x="180475" y="2947117"/>
            <a:ext cx="8686800" cy="1184825"/>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3"/>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3"/>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3"/>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301752" y="457200"/>
            <a:ext cx="8686800" cy="84124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4"/>
          <p:cNvSpPr txBox="1">
            <a:spLocks noGrp="1"/>
          </p:cNvSpPr>
          <p:nvPr>
            <p:ph type="body" idx="1"/>
          </p:nvPr>
        </p:nvSpPr>
        <p:spPr>
          <a:xfrm>
            <a:off x="304800" y="1600200"/>
            <a:ext cx="4191000" cy="4724400"/>
          </a:xfrm>
          <a:prstGeom prst="rect">
            <a:avLst/>
          </a:prstGeom>
          <a:noFill/>
          <a:ln>
            <a:noFill/>
          </a:ln>
        </p:spPr>
        <p:txBody>
          <a:bodyPr spcFirstLastPara="1" wrap="square" lIns="91425" tIns="45700" rIns="91425" bIns="45700" anchor="t" anchorCtr="0">
            <a:noAutofit/>
          </a:bodyPr>
          <a:lstStyle>
            <a:lvl1pPr marL="457200" lvl="0" indent="-353060" algn="l">
              <a:spcBef>
                <a:spcPts val="560"/>
              </a:spcBef>
              <a:spcAft>
                <a:spcPts val="0"/>
              </a:spcAft>
              <a:buSzPts val="1960"/>
              <a:buChar char="🞭"/>
              <a:defRPr sz="2800"/>
            </a:lvl1pPr>
            <a:lvl2pPr marL="914400" lvl="1" indent="-335280" algn="l">
              <a:spcBef>
                <a:spcPts val="480"/>
              </a:spcBef>
              <a:spcAft>
                <a:spcPts val="0"/>
              </a:spcAft>
              <a:buSzPts val="1680"/>
              <a:buChar char="🞤"/>
              <a:defRPr sz="2400"/>
            </a:lvl2pPr>
            <a:lvl3pPr marL="1371600" lvl="2" indent="-317500" algn="l">
              <a:spcBef>
                <a:spcPts val="400"/>
              </a:spcBef>
              <a:spcAft>
                <a:spcPts val="0"/>
              </a:spcAft>
              <a:buSzPts val="1400"/>
              <a:buChar char="🞫"/>
              <a:defRPr sz="2000"/>
            </a:lvl3pPr>
            <a:lvl4pPr marL="1828800" lvl="3" indent="-308610" algn="l">
              <a:spcBef>
                <a:spcPts val="360"/>
              </a:spcBef>
              <a:spcAft>
                <a:spcPts val="0"/>
              </a:spcAft>
              <a:buSzPts val="1260"/>
              <a:buChar char="🞲"/>
              <a:defRPr sz="1800"/>
            </a:lvl4pPr>
            <a:lvl5pPr marL="2286000" lvl="4" indent="-297179" algn="l">
              <a:spcBef>
                <a:spcPts val="360"/>
              </a:spcBef>
              <a:spcAft>
                <a:spcPts val="0"/>
              </a:spcAft>
              <a:buSzPts val="1080"/>
              <a:buChar char="🞩"/>
              <a:defRPr sz="18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19" name="Google Shape;219;p34"/>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353060" algn="l">
              <a:spcBef>
                <a:spcPts val="560"/>
              </a:spcBef>
              <a:spcAft>
                <a:spcPts val="0"/>
              </a:spcAft>
              <a:buSzPts val="1960"/>
              <a:buChar char="🞭"/>
              <a:defRPr sz="2800"/>
            </a:lvl1pPr>
            <a:lvl2pPr marL="914400" lvl="1" indent="-335280" algn="l">
              <a:spcBef>
                <a:spcPts val="480"/>
              </a:spcBef>
              <a:spcAft>
                <a:spcPts val="0"/>
              </a:spcAft>
              <a:buSzPts val="1680"/>
              <a:buChar char="🞤"/>
              <a:defRPr sz="2400"/>
            </a:lvl2pPr>
            <a:lvl3pPr marL="1371600" lvl="2" indent="-317500" algn="l">
              <a:spcBef>
                <a:spcPts val="400"/>
              </a:spcBef>
              <a:spcAft>
                <a:spcPts val="0"/>
              </a:spcAft>
              <a:buSzPts val="1400"/>
              <a:buChar char="🞫"/>
              <a:defRPr sz="2000"/>
            </a:lvl3pPr>
            <a:lvl4pPr marL="1828800" lvl="3" indent="-308610" algn="l">
              <a:spcBef>
                <a:spcPts val="360"/>
              </a:spcBef>
              <a:spcAft>
                <a:spcPts val="0"/>
              </a:spcAft>
              <a:buSzPts val="1260"/>
              <a:buChar char="🞲"/>
              <a:defRPr sz="1800"/>
            </a:lvl4pPr>
            <a:lvl5pPr marL="2286000" lvl="4" indent="-297179" algn="l">
              <a:spcBef>
                <a:spcPts val="360"/>
              </a:spcBef>
              <a:spcAft>
                <a:spcPts val="0"/>
              </a:spcAft>
              <a:buSzPts val="1080"/>
              <a:buChar char="🞩"/>
              <a:defRPr sz="18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20" name="Google Shape;220;p34"/>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4"/>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4"/>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23"/>
        <p:cNvGrpSpPr/>
        <p:nvPr/>
      </p:nvGrpSpPr>
      <p:grpSpPr>
        <a:xfrm>
          <a:off x="0" y="0"/>
          <a:ext cx="0" cy="0"/>
          <a:chOff x="0" y="0"/>
          <a:chExt cx="0" cy="0"/>
        </a:xfrm>
      </p:grpSpPr>
      <p:cxnSp>
        <p:nvCxnSpPr>
          <p:cNvPr id="224" name="Google Shape;224;p35"/>
          <p:cNvCxnSpPr/>
          <p:nvPr/>
        </p:nvCxnSpPr>
        <p:spPr>
          <a:xfrm>
            <a:off x="514350" y="6020260"/>
            <a:ext cx="8629650" cy="2381"/>
          </a:xfrm>
          <a:prstGeom prst="straightConnector1">
            <a:avLst/>
          </a:prstGeom>
          <a:noFill/>
          <a:ln w="9525" cap="flat" cmpd="sng">
            <a:solidFill>
              <a:schemeClr val="accent1"/>
            </a:solidFill>
            <a:prstDash val="solid"/>
            <a:round/>
            <a:headEnd type="none" w="sm" len="sm"/>
            <a:tailEnd type="none" w="sm" len="sm"/>
          </a:ln>
        </p:spPr>
      </p:cxnSp>
      <p:sp>
        <p:nvSpPr>
          <p:cNvPr id="225" name="Google Shape;225;p35"/>
          <p:cNvSpPr txBox="1">
            <a:spLocks noGrp="1"/>
          </p:cNvSpPr>
          <p:nvPr>
            <p:ph type="title"/>
          </p:nvPr>
        </p:nvSpPr>
        <p:spPr>
          <a:xfrm>
            <a:off x="304800" y="5410221"/>
            <a:ext cx="8610600" cy="88265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5"/>
          <p:cNvSpPr txBox="1">
            <a:spLocks noGrp="1"/>
          </p:cNvSpPr>
          <p:nvPr>
            <p:ph type="body" idx="1"/>
          </p:nvPr>
        </p:nvSpPr>
        <p:spPr>
          <a:xfrm>
            <a:off x="281445" y="666750"/>
            <a:ext cx="4290556" cy="639763"/>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SzPts val="1260"/>
              <a:buNone/>
              <a:defRPr sz="1800" b="0" cap="none">
                <a:solidFill>
                  <a:srgbClr val="AF7621"/>
                </a:solidFill>
                <a:latin typeface="Libre Franklin Medium"/>
                <a:ea typeface="Libre Franklin Medium"/>
                <a:cs typeface="Libre Franklin Medium"/>
                <a:sym typeface="Libre Franklin Medium"/>
              </a:defRPr>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120"/>
              <a:buNone/>
              <a:defRPr sz="1600" b="1"/>
            </a:lvl4pPr>
            <a:lvl5pPr marL="2286000" lvl="4" indent="-228600" algn="l">
              <a:spcBef>
                <a:spcPts val="320"/>
              </a:spcBef>
              <a:spcAft>
                <a:spcPts val="0"/>
              </a:spcAft>
              <a:buSzPts val="960"/>
              <a:buNone/>
              <a:defRPr sz="1600" b="1"/>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27" name="Google Shape;227;p35"/>
          <p:cNvSpPr txBox="1">
            <a:spLocks noGrp="1"/>
          </p:cNvSpPr>
          <p:nvPr>
            <p:ph type="body" idx="2"/>
          </p:nvPr>
        </p:nvSpPr>
        <p:spPr>
          <a:xfrm>
            <a:off x="4645036" y="666750"/>
            <a:ext cx="4292241" cy="639763"/>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SzPts val="1260"/>
              <a:buNone/>
              <a:defRPr sz="1800" b="0" cap="none">
                <a:solidFill>
                  <a:srgbClr val="AF7621"/>
                </a:solidFill>
                <a:latin typeface="Libre Franklin Medium"/>
                <a:ea typeface="Libre Franklin Medium"/>
                <a:cs typeface="Libre Franklin Medium"/>
                <a:sym typeface="Libre Franklin Medium"/>
              </a:defRPr>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120"/>
              <a:buNone/>
              <a:defRPr sz="1600" b="1"/>
            </a:lvl4pPr>
            <a:lvl5pPr marL="2286000" lvl="4" indent="-228600" algn="l">
              <a:spcBef>
                <a:spcPts val="320"/>
              </a:spcBef>
              <a:spcAft>
                <a:spcPts val="0"/>
              </a:spcAft>
              <a:buSzPts val="960"/>
              <a:buNone/>
              <a:defRPr sz="1600" b="1"/>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28" name="Google Shape;228;p35"/>
          <p:cNvSpPr txBox="1">
            <a:spLocks noGrp="1"/>
          </p:cNvSpPr>
          <p:nvPr>
            <p:ph type="body" idx="3"/>
          </p:nvPr>
        </p:nvSpPr>
        <p:spPr>
          <a:xfrm>
            <a:off x="281445" y="1316497"/>
            <a:ext cx="4290556" cy="3941763"/>
          </a:xfrm>
          <a:prstGeom prst="rect">
            <a:avLst/>
          </a:prstGeom>
          <a:noFill/>
          <a:ln>
            <a:noFill/>
          </a:ln>
        </p:spPr>
        <p:txBody>
          <a:bodyPr spcFirstLastPara="1" wrap="square" lIns="91425" tIns="45700" rIns="91425" bIns="45700" anchor="t" anchorCtr="0">
            <a:noAutofit/>
          </a:bodyPr>
          <a:lstStyle>
            <a:lvl1pPr marL="457200" lvl="0" indent="-335280" algn="l">
              <a:spcBef>
                <a:spcPts val="480"/>
              </a:spcBef>
              <a:spcAft>
                <a:spcPts val="0"/>
              </a:spcAft>
              <a:buSzPts val="1680"/>
              <a:buChar char="🞭"/>
              <a:defRPr sz="2400"/>
            </a:lvl1pPr>
            <a:lvl2pPr marL="914400" lvl="1" indent="-317500" algn="l">
              <a:spcBef>
                <a:spcPts val="400"/>
              </a:spcBef>
              <a:spcAft>
                <a:spcPts val="0"/>
              </a:spcAft>
              <a:buSzPts val="1400"/>
              <a:buChar char="🞤"/>
              <a:defRPr sz="2000"/>
            </a:lvl2pPr>
            <a:lvl3pPr marL="1371600" lvl="2" indent="-308610" algn="l">
              <a:spcBef>
                <a:spcPts val="360"/>
              </a:spcBef>
              <a:spcAft>
                <a:spcPts val="0"/>
              </a:spcAft>
              <a:buSzPts val="1260"/>
              <a:buChar char="🞫"/>
              <a:defRPr sz="1800"/>
            </a:lvl3pPr>
            <a:lvl4pPr marL="1828800" lvl="3" indent="-299719" algn="l">
              <a:spcBef>
                <a:spcPts val="320"/>
              </a:spcBef>
              <a:spcAft>
                <a:spcPts val="0"/>
              </a:spcAft>
              <a:buSzPts val="1120"/>
              <a:buChar char="🞲"/>
              <a:defRPr sz="1600"/>
            </a:lvl4pPr>
            <a:lvl5pPr marL="2286000" lvl="4" indent="-289560" algn="l">
              <a:spcBef>
                <a:spcPts val="320"/>
              </a:spcBef>
              <a:spcAft>
                <a:spcPts val="0"/>
              </a:spcAft>
              <a:buSzPts val="960"/>
              <a:buChar char="🞩"/>
              <a:defRPr sz="16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29" name="Google Shape;229;p35"/>
          <p:cNvSpPr txBox="1">
            <a:spLocks noGrp="1"/>
          </p:cNvSpPr>
          <p:nvPr>
            <p:ph type="body" idx="4"/>
          </p:nvPr>
        </p:nvSpPr>
        <p:spPr>
          <a:xfrm>
            <a:off x="4648730" y="1316497"/>
            <a:ext cx="4288536" cy="3941763"/>
          </a:xfrm>
          <a:prstGeom prst="rect">
            <a:avLst/>
          </a:prstGeom>
          <a:noFill/>
          <a:ln>
            <a:noFill/>
          </a:ln>
        </p:spPr>
        <p:txBody>
          <a:bodyPr spcFirstLastPara="1" wrap="square" lIns="91425" tIns="45700" rIns="91425" bIns="45700" anchor="t" anchorCtr="0">
            <a:noAutofit/>
          </a:bodyPr>
          <a:lstStyle>
            <a:lvl1pPr marL="457200" lvl="0" indent="-335280" algn="l">
              <a:spcBef>
                <a:spcPts val="480"/>
              </a:spcBef>
              <a:spcAft>
                <a:spcPts val="0"/>
              </a:spcAft>
              <a:buSzPts val="1680"/>
              <a:buChar char="🞭"/>
              <a:defRPr sz="2400"/>
            </a:lvl1pPr>
            <a:lvl2pPr marL="914400" lvl="1" indent="-317500" algn="l">
              <a:spcBef>
                <a:spcPts val="400"/>
              </a:spcBef>
              <a:spcAft>
                <a:spcPts val="0"/>
              </a:spcAft>
              <a:buSzPts val="1400"/>
              <a:buChar char="🞤"/>
              <a:defRPr sz="2000"/>
            </a:lvl2pPr>
            <a:lvl3pPr marL="1371600" lvl="2" indent="-308610" algn="l">
              <a:spcBef>
                <a:spcPts val="360"/>
              </a:spcBef>
              <a:spcAft>
                <a:spcPts val="0"/>
              </a:spcAft>
              <a:buSzPts val="1260"/>
              <a:buChar char="🞫"/>
              <a:defRPr sz="1800"/>
            </a:lvl3pPr>
            <a:lvl4pPr marL="1828800" lvl="3" indent="-299719" algn="l">
              <a:spcBef>
                <a:spcPts val="320"/>
              </a:spcBef>
              <a:spcAft>
                <a:spcPts val="0"/>
              </a:spcAft>
              <a:buSzPts val="1120"/>
              <a:buChar char="🞲"/>
              <a:defRPr sz="1600"/>
            </a:lvl4pPr>
            <a:lvl5pPr marL="2286000" lvl="4" indent="-289560" algn="l">
              <a:spcBef>
                <a:spcPts val="320"/>
              </a:spcBef>
              <a:spcAft>
                <a:spcPts val="0"/>
              </a:spcAft>
              <a:buSzPts val="960"/>
              <a:buChar char="🞩"/>
              <a:defRPr sz="16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30" name="Google Shape;230;p35"/>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5"/>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5"/>
          <p:cNvSpPr txBox="1">
            <a:spLocks noGrp="1"/>
          </p:cNvSpPr>
          <p:nvPr>
            <p:ph type="sldNum" idx="12"/>
          </p:nvPr>
        </p:nvSpPr>
        <p:spPr>
          <a:xfrm>
            <a:off x="8229600" y="6477000"/>
            <a:ext cx="762000" cy="2476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301752" y="457200"/>
            <a:ext cx="8686800" cy="84124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6"/>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36"/>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6"/>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38"/>
        <p:cNvGrpSpPr/>
        <p:nvPr/>
      </p:nvGrpSpPr>
      <p:grpSpPr>
        <a:xfrm>
          <a:off x="0" y="0"/>
          <a:ext cx="0" cy="0"/>
          <a:chOff x="0" y="0"/>
          <a:chExt cx="0" cy="0"/>
        </a:xfrm>
      </p:grpSpPr>
      <p:cxnSp>
        <p:nvCxnSpPr>
          <p:cNvPr id="239" name="Google Shape;239;p37"/>
          <p:cNvCxnSpPr/>
          <p:nvPr/>
        </p:nvCxnSpPr>
        <p:spPr>
          <a:xfrm>
            <a:off x="514350" y="5849576"/>
            <a:ext cx="8629650" cy="2381"/>
          </a:xfrm>
          <a:prstGeom prst="straightConnector1">
            <a:avLst/>
          </a:prstGeom>
          <a:noFill/>
          <a:ln w="9525" cap="flat" cmpd="sng">
            <a:solidFill>
              <a:schemeClr val="accent1"/>
            </a:solidFill>
            <a:prstDash val="solid"/>
            <a:round/>
            <a:headEnd type="none" w="sm" len="sm"/>
            <a:tailEnd type="none" w="sm" len="sm"/>
          </a:ln>
        </p:spPr>
      </p:cxnSp>
      <p:sp>
        <p:nvSpPr>
          <p:cNvPr id="240" name="Google Shape;240;p37"/>
          <p:cNvSpPr txBox="1">
            <a:spLocks noGrp="1"/>
          </p:cNvSpPr>
          <p:nvPr>
            <p:ph type="title"/>
          </p:nvPr>
        </p:nvSpPr>
        <p:spPr>
          <a:xfrm>
            <a:off x="457200" y="5486403"/>
            <a:ext cx="8458200" cy="5207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2000"/>
              <a:buFont typeface="Libre Franklin Medium"/>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7"/>
          <p:cNvSpPr txBox="1">
            <a:spLocks noGrp="1"/>
          </p:cNvSpPr>
          <p:nvPr>
            <p:ph type="body" idx="1"/>
          </p:nvPr>
        </p:nvSpPr>
        <p:spPr>
          <a:xfrm>
            <a:off x="457219" y="609600"/>
            <a:ext cx="3008313" cy="48006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980"/>
              <a:buNone/>
              <a:defRPr sz="1400"/>
            </a:lvl1pPr>
            <a:lvl2pPr marL="914400" lvl="1" indent="-228600" algn="l">
              <a:spcBef>
                <a:spcPts val="240"/>
              </a:spcBef>
              <a:spcAft>
                <a:spcPts val="0"/>
              </a:spcAft>
              <a:buSzPts val="840"/>
              <a:buNone/>
              <a:defRPr sz="1200"/>
            </a:lvl2pPr>
            <a:lvl3pPr marL="1371600" lvl="2" indent="-228600" algn="l">
              <a:spcBef>
                <a:spcPts val="200"/>
              </a:spcBef>
              <a:spcAft>
                <a:spcPts val="0"/>
              </a:spcAft>
              <a:buSzPts val="700"/>
              <a:buNone/>
              <a:defRPr sz="1000"/>
            </a:lvl3pPr>
            <a:lvl4pPr marL="1828800" lvl="3" indent="-228600" algn="l">
              <a:spcBef>
                <a:spcPts val="180"/>
              </a:spcBef>
              <a:spcAft>
                <a:spcPts val="0"/>
              </a:spcAft>
              <a:buSzPts val="630"/>
              <a:buNone/>
              <a:defRPr sz="900"/>
            </a:lvl4pPr>
            <a:lvl5pPr marL="2286000" lvl="4" indent="-228600" algn="l">
              <a:spcBef>
                <a:spcPts val="180"/>
              </a:spcBef>
              <a:spcAft>
                <a:spcPts val="0"/>
              </a:spcAft>
              <a:buSzPts val="540"/>
              <a:buNone/>
              <a:defRPr sz="9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42" name="Google Shape;242;p37"/>
          <p:cNvSpPr txBox="1">
            <a:spLocks noGrp="1"/>
          </p:cNvSpPr>
          <p:nvPr>
            <p:ph type="body" idx="2"/>
          </p:nvPr>
        </p:nvSpPr>
        <p:spPr>
          <a:xfrm>
            <a:off x="3575050" y="609600"/>
            <a:ext cx="5340350" cy="4800600"/>
          </a:xfrm>
          <a:prstGeom prst="rect">
            <a:avLst/>
          </a:prstGeom>
          <a:noFill/>
          <a:ln>
            <a:noFill/>
          </a:ln>
        </p:spPr>
        <p:txBody>
          <a:bodyPr spcFirstLastPara="1" wrap="square" lIns="91425" tIns="45700" rIns="91425" bIns="45700" anchor="t" anchorCtr="0">
            <a:noAutofit/>
          </a:bodyPr>
          <a:lstStyle>
            <a:lvl1pPr marL="457200" lvl="0" indent="-370840" algn="l">
              <a:spcBef>
                <a:spcPts val="640"/>
              </a:spcBef>
              <a:spcAft>
                <a:spcPts val="0"/>
              </a:spcAft>
              <a:buSzPts val="2240"/>
              <a:buChar char="🞭"/>
              <a:defRPr sz="3200"/>
            </a:lvl1pPr>
            <a:lvl2pPr marL="914400" lvl="1" indent="-353060" algn="l">
              <a:spcBef>
                <a:spcPts val="560"/>
              </a:spcBef>
              <a:spcAft>
                <a:spcPts val="0"/>
              </a:spcAft>
              <a:buSzPts val="1960"/>
              <a:buChar char="🞤"/>
              <a:defRPr sz="2800"/>
            </a:lvl2pPr>
            <a:lvl3pPr marL="1371600" lvl="2" indent="-335280" algn="l">
              <a:spcBef>
                <a:spcPts val="480"/>
              </a:spcBef>
              <a:spcAft>
                <a:spcPts val="0"/>
              </a:spcAft>
              <a:buSzPts val="1680"/>
              <a:buChar char="🞫"/>
              <a:defRPr sz="2400"/>
            </a:lvl3pPr>
            <a:lvl4pPr marL="1828800" lvl="3" indent="-317500" algn="l">
              <a:spcBef>
                <a:spcPts val="400"/>
              </a:spcBef>
              <a:spcAft>
                <a:spcPts val="0"/>
              </a:spcAft>
              <a:buSzPts val="1400"/>
              <a:buChar char="🞲"/>
              <a:defRPr sz="2000"/>
            </a:lvl4pPr>
            <a:lvl5pPr marL="2286000" lvl="4" indent="-304800" algn="l">
              <a:spcBef>
                <a:spcPts val="400"/>
              </a:spcBef>
              <a:spcAft>
                <a:spcPts val="0"/>
              </a:spcAft>
              <a:buSzPts val="1200"/>
              <a:buChar char="🞩"/>
              <a:defRPr sz="20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43" name="Google Shape;243;p37"/>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37"/>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7"/>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46"/>
        <p:cNvGrpSpPr/>
        <p:nvPr/>
      </p:nvGrpSpPr>
      <p:grpSpPr>
        <a:xfrm>
          <a:off x="0" y="0"/>
          <a:ext cx="0" cy="0"/>
          <a:chOff x="0" y="0"/>
          <a:chExt cx="0" cy="0"/>
        </a:xfrm>
      </p:grpSpPr>
      <p:sp>
        <p:nvSpPr>
          <p:cNvPr id="247" name="Google Shape;247;p38"/>
          <p:cNvSpPr>
            <a:spLocks noGrp="1"/>
          </p:cNvSpPr>
          <p:nvPr>
            <p:ph type="pic" idx="2"/>
          </p:nvPr>
        </p:nvSpPr>
        <p:spPr>
          <a:xfrm>
            <a:off x="3505200" y="616635"/>
            <a:ext cx="5029200" cy="3657600"/>
          </a:xfrm>
          <a:prstGeom prst="rect">
            <a:avLst/>
          </a:prstGeom>
          <a:solidFill>
            <a:schemeClr val="lt1"/>
          </a:solidFill>
          <a:ln w="9525" cap="flat" cmpd="sng">
            <a:solidFill>
              <a:schemeClr val="accent1"/>
            </a:solidFill>
            <a:prstDash val="solid"/>
            <a:round/>
            <a:headEnd type="none" w="sm" len="sm"/>
            <a:tailEnd type="none" w="sm" len="sm"/>
          </a:ln>
          <a:effectLst>
            <a:reflection stA="49000" endA="500" endPos="10000" dist="900" dir="5400000" sy="-90000" algn="bl" rotWithShape="0"/>
          </a:effectLst>
        </p:spPr>
      </p:sp>
      <p:sp>
        <p:nvSpPr>
          <p:cNvPr id="248" name="Google Shape;248;p38"/>
          <p:cNvSpPr txBox="1">
            <a:spLocks noGrp="1"/>
          </p:cNvSpPr>
          <p:nvPr>
            <p:ph type="title"/>
          </p:nvPr>
        </p:nvSpPr>
        <p:spPr>
          <a:xfrm>
            <a:off x="381000" y="4993760"/>
            <a:ext cx="5867400" cy="52228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2000"/>
              <a:buFont typeface="Libre Franklin Medium"/>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8"/>
          <p:cNvSpPr txBox="1">
            <a:spLocks noGrp="1"/>
          </p:cNvSpPr>
          <p:nvPr>
            <p:ph type="body" idx="1"/>
          </p:nvPr>
        </p:nvSpPr>
        <p:spPr>
          <a:xfrm>
            <a:off x="381000" y="5533262"/>
            <a:ext cx="5867400" cy="768351"/>
          </a:xfrm>
          <a:prstGeom prst="rect">
            <a:avLst/>
          </a:prstGeom>
          <a:noFill/>
          <a:ln>
            <a:noFill/>
          </a:ln>
        </p:spPr>
        <p:txBody>
          <a:bodyPr spcFirstLastPara="1" wrap="square" lIns="109725" tIns="0" rIns="91425" bIns="45700" anchor="t" anchorCtr="0">
            <a:noAutofit/>
          </a:bodyPr>
          <a:lstStyle>
            <a:lvl1pPr marL="457200" lvl="0" indent="-228600" algn="l">
              <a:spcBef>
                <a:spcPts val="280"/>
              </a:spcBef>
              <a:spcAft>
                <a:spcPts val="0"/>
              </a:spcAft>
              <a:buSzPts val="980"/>
              <a:buNone/>
              <a:defRPr sz="1400"/>
            </a:lvl1pPr>
            <a:lvl2pPr marL="914400" lvl="1" indent="-281940" algn="l">
              <a:spcBef>
                <a:spcPts val="240"/>
              </a:spcBef>
              <a:spcAft>
                <a:spcPts val="0"/>
              </a:spcAft>
              <a:buSzPts val="840"/>
              <a:buChar char="🞤"/>
              <a:defRPr sz="1200"/>
            </a:lvl2pPr>
            <a:lvl3pPr marL="1371600" lvl="2" indent="-273050" algn="l">
              <a:spcBef>
                <a:spcPts val="200"/>
              </a:spcBef>
              <a:spcAft>
                <a:spcPts val="0"/>
              </a:spcAft>
              <a:buSzPts val="700"/>
              <a:buChar char="🞫"/>
              <a:defRPr sz="1000"/>
            </a:lvl3pPr>
            <a:lvl4pPr marL="1828800" lvl="3" indent="-268605" algn="l">
              <a:spcBef>
                <a:spcPts val="180"/>
              </a:spcBef>
              <a:spcAft>
                <a:spcPts val="0"/>
              </a:spcAft>
              <a:buSzPts val="630"/>
              <a:buChar char="🞲"/>
              <a:defRPr sz="900"/>
            </a:lvl4pPr>
            <a:lvl5pPr marL="2286000" lvl="4" indent="-262889" algn="l">
              <a:spcBef>
                <a:spcPts val="180"/>
              </a:spcBef>
              <a:spcAft>
                <a:spcPts val="0"/>
              </a:spcAft>
              <a:buSzPts val="540"/>
              <a:buChar char="🞩"/>
              <a:defRPr sz="900"/>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50" name="Google Shape;250;p38"/>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8"/>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8"/>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xfrm>
            <a:off x="304800" y="457200"/>
            <a:ext cx="8686800" cy="838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9"/>
          <p:cNvSpPr txBox="1">
            <a:spLocks noGrp="1"/>
          </p:cNvSpPr>
          <p:nvPr>
            <p:ph type="body" idx="1"/>
          </p:nvPr>
        </p:nvSpPr>
        <p:spPr>
          <a:xfrm rot="5400000">
            <a:off x="2385219" y="-526256"/>
            <a:ext cx="4525962" cy="8686800"/>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297179" algn="l">
              <a:spcBef>
                <a:spcPts val="360"/>
              </a:spcBef>
              <a:spcAft>
                <a:spcPts val="0"/>
              </a:spcAft>
              <a:buSzPts val="1080"/>
              <a:buChar char="🞩"/>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56" name="Google Shape;256;p39"/>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9"/>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9"/>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rot="5400000">
            <a:off x="4846638" y="2560643"/>
            <a:ext cx="5851525" cy="1828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40"/>
          <p:cNvSpPr txBox="1">
            <a:spLocks noGrp="1"/>
          </p:cNvSpPr>
          <p:nvPr>
            <p:ph type="body" idx="1"/>
          </p:nvPr>
        </p:nvSpPr>
        <p:spPr>
          <a:xfrm rot="5400000">
            <a:off x="655638" y="350842"/>
            <a:ext cx="5851525" cy="6248400"/>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297179" algn="l">
              <a:spcBef>
                <a:spcPts val="360"/>
              </a:spcBef>
              <a:spcAft>
                <a:spcPts val="0"/>
              </a:spcAft>
              <a:buSzPts val="1080"/>
              <a:buChar char="🞩"/>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62" name="Google Shape;262;p40"/>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0"/>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40"/>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200" b="0" i="0" u="none" strike="noStrike" cap="none">
                <a:solidFill>
                  <a:srgbClr val="D38E27"/>
                </a:solidFill>
                <a:latin typeface="Arial"/>
                <a:ea typeface="Arial"/>
                <a:cs typeface="Arial"/>
                <a:sym typeface="Arial"/>
              </a:defRPr>
            </a:lvl1pPr>
            <a:lvl2pPr marL="0" lvl="1" indent="0" algn="r">
              <a:spcBef>
                <a:spcPts val="0"/>
              </a:spcBef>
              <a:spcAft>
                <a:spcPts val="0"/>
              </a:spcAft>
              <a:buNone/>
              <a:defRPr sz="1200" b="0" i="0" u="none" strike="noStrike" cap="none">
                <a:solidFill>
                  <a:srgbClr val="D38E27"/>
                </a:solidFill>
                <a:latin typeface="Arial"/>
                <a:ea typeface="Arial"/>
                <a:cs typeface="Arial"/>
                <a:sym typeface="Arial"/>
              </a:defRPr>
            </a:lvl2pPr>
            <a:lvl3pPr marL="0" lvl="2" indent="0" algn="r">
              <a:spcBef>
                <a:spcPts val="0"/>
              </a:spcBef>
              <a:spcAft>
                <a:spcPts val="0"/>
              </a:spcAft>
              <a:buNone/>
              <a:defRPr sz="1200" b="0" i="0" u="none" strike="noStrike" cap="none">
                <a:solidFill>
                  <a:srgbClr val="D38E27"/>
                </a:solidFill>
                <a:latin typeface="Arial"/>
                <a:ea typeface="Arial"/>
                <a:cs typeface="Arial"/>
                <a:sym typeface="Arial"/>
              </a:defRPr>
            </a:lvl3pPr>
            <a:lvl4pPr marL="0" lvl="3" indent="0" algn="r">
              <a:spcBef>
                <a:spcPts val="0"/>
              </a:spcBef>
              <a:spcAft>
                <a:spcPts val="0"/>
              </a:spcAft>
              <a:buNone/>
              <a:defRPr sz="1200" b="0" i="0" u="none" strike="noStrike" cap="none">
                <a:solidFill>
                  <a:srgbClr val="D38E27"/>
                </a:solidFill>
                <a:latin typeface="Arial"/>
                <a:ea typeface="Arial"/>
                <a:cs typeface="Arial"/>
                <a:sym typeface="Arial"/>
              </a:defRPr>
            </a:lvl4pPr>
            <a:lvl5pPr marL="0" lvl="4" indent="0" algn="r">
              <a:spcBef>
                <a:spcPts val="0"/>
              </a:spcBef>
              <a:spcAft>
                <a:spcPts val="0"/>
              </a:spcAft>
              <a:buNone/>
              <a:defRPr sz="1200" b="0" i="0" u="none" strike="noStrike" cap="none">
                <a:solidFill>
                  <a:srgbClr val="D38E27"/>
                </a:solidFill>
                <a:latin typeface="Arial"/>
                <a:ea typeface="Arial"/>
                <a:cs typeface="Arial"/>
                <a:sym typeface="Arial"/>
              </a:defRPr>
            </a:lvl5pPr>
            <a:lvl6pPr marL="0" lvl="5" indent="0" algn="r">
              <a:spcBef>
                <a:spcPts val="0"/>
              </a:spcBef>
              <a:spcAft>
                <a:spcPts val="0"/>
              </a:spcAft>
              <a:buNone/>
              <a:defRPr sz="1200" b="0" i="0" u="none" strike="noStrike" cap="none">
                <a:solidFill>
                  <a:srgbClr val="D38E27"/>
                </a:solidFill>
                <a:latin typeface="Arial"/>
                <a:ea typeface="Arial"/>
                <a:cs typeface="Arial"/>
                <a:sym typeface="Arial"/>
              </a:defRPr>
            </a:lvl6pPr>
            <a:lvl7pPr marL="0" lvl="6" indent="0" algn="r">
              <a:spcBef>
                <a:spcPts val="0"/>
              </a:spcBef>
              <a:spcAft>
                <a:spcPts val="0"/>
              </a:spcAft>
              <a:buNone/>
              <a:defRPr sz="1200" b="0" i="0" u="none" strike="noStrike" cap="none">
                <a:solidFill>
                  <a:srgbClr val="D38E27"/>
                </a:solidFill>
                <a:latin typeface="Arial"/>
                <a:ea typeface="Arial"/>
                <a:cs typeface="Arial"/>
                <a:sym typeface="Arial"/>
              </a:defRPr>
            </a:lvl7pPr>
            <a:lvl8pPr marL="0" lvl="7" indent="0" algn="r">
              <a:spcBef>
                <a:spcPts val="0"/>
              </a:spcBef>
              <a:spcAft>
                <a:spcPts val="0"/>
              </a:spcAft>
              <a:buNone/>
              <a:defRPr sz="1200" b="0" i="0" u="none" strike="noStrike" cap="none">
                <a:solidFill>
                  <a:srgbClr val="D38E27"/>
                </a:solidFill>
                <a:latin typeface="Arial"/>
                <a:ea typeface="Arial"/>
                <a:cs typeface="Arial"/>
                <a:sym typeface="Arial"/>
              </a:defRPr>
            </a:lvl8pPr>
            <a:lvl9pPr marL="0" lvl="8" indent="0" algn="r">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788" y="987425"/>
            <a:ext cx="4629150" cy="4873625"/>
          </a:xfrm>
          <a:prstGeom prst="rect">
            <a:avLst/>
          </a:prstGeom>
          <a:noFill/>
          <a:ln>
            <a:noFill/>
          </a:ln>
        </p:spPr>
      </p:sp>
      <p:sp>
        <p:nvSpPr>
          <p:cNvPr id="68" name="Google Shape;68;p1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83"/>
        <p:cNvGrpSpPr/>
        <p:nvPr/>
      </p:nvGrpSpPr>
      <p:grpSpPr>
        <a:xfrm>
          <a:off x="0" y="0"/>
          <a:ext cx="0" cy="0"/>
          <a:chOff x="0" y="0"/>
          <a:chExt cx="0" cy="0"/>
        </a:xfrm>
      </p:grpSpPr>
      <p:cxnSp>
        <p:nvCxnSpPr>
          <p:cNvPr id="184" name="Google Shape;184;p29"/>
          <p:cNvCxnSpPr/>
          <p:nvPr/>
        </p:nvCxnSpPr>
        <p:spPr>
          <a:xfrm>
            <a:off x="514350" y="1051356"/>
            <a:ext cx="8629650" cy="2381"/>
          </a:xfrm>
          <a:prstGeom prst="straightConnector1">
            <a:avLst/>
          </a:prstGeom>
          <a:noFill/>
          <a:ln w="9525" cap="flat" cmpd="sng">
            <a:solidFill>
              <a:schemeClr val="accent1"/>
            </a:solidFill>
            <a:prstDash val="solid"/>
            <a:round/>
            <a:headEnd type="none" w="sm" len="sm"/>
            <a:tailEnd type="none" w="sm" len="sm"/>
          </a:ln>
        </p:spPr>
      </p:cxnSp>
      <p:sp>
        <p:nvSpPr>
          <p:cNvPr id="185" name="Google Shape;185;p29"/>
          <p:cNvSpPr txBox="1">
            <a:spLocks noGrp="1"/>
          </p:cNvSpPr>
          <p:nvPr>
            <p:ph type="body" idx="1"/>
          </p:nvPr>
        </p:nvSpPr>
        <p:spPr>
          <a:xfrm>
            <a:off x="304800" y="1554163"/>
            <a:ext cx="86868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640"/>
              </a:spcBef>
              <a:spcAft>
                <a:spcPts val="0"/>
              </a:spcAft>
              <a:buClr>
                <a:schemeClr val="accent1"/>
              </a:buClr>
              <a:buSzPts val="2240"/>
              <a:buFont typeface="Noto Sans Symbols"/>
              <a:buChar char="🞭"/>
              <a:defRPr sz="3200" b="0" i="0" u="none" strike="noStrike" cap="none">
                <a:solidFill>
                  <a:schemeClr val="dk2"/>
                </a:solidFill>
                <a:latin typeface="Libre Franklin"/>
                <a:ea typeface="Libre Franklin"/>
                <a:cs typeface="Libre Franklin"/>
                <a:sym typeface="Libre Franklin"/>
              </a:defRPr>
            </a:lvl1pPr>
            <a:lvl2pPr marL="914400" marR="0" lvl="1" indent="-353060" algn="l" rtl="0">
              <a:spcBef>
                <a:spcPts val="560"/>
              </a:spcBef>
              <a:spcAft>
                <a:spcPts val="0"/>
              </a:spcAft>
              <a:buClr>
                <a:schemeClr val="accent1"/>
              </a:buClr>
              <a:buSzPts val="1960"/>
              <a:buFont typeface="Noto Sans Symbols"/>
              <a:buChar char="🞤"/>
              <a:defRPr sz="2800" b="0" i="0" u="none" strike="noStrike" cap="none">
                <a:solidFill>
                  <a:schemeClr val="dk2"/>
                </a:solidFill>
                <a:latin typeface="Libre Franklin"/>
                <a:ea typeface="Libre Franklin"/>
                <a:cs typeface="Libre Franklin"/>
                <a:sym typeface="Libre Franklin"/>
              </a:defRPr>
            </a:lvl2pPr>
            <a:lvl3pPr marL="1371600" marR="0" lvl="2" indent="-335280" algn="l" rtl="0">
              <a:spcBef>
                <a:spcPts val="480"/>
              </a:spcBef>
              <a:spcAft>
                <a:spcPts val="0"/>
              </a:spcAft>
              <a:buClr>
                <a:schemeClr val="accent1"/>
              </a:buClr>
              <a:buSzPts val="1680"/>
              <a:buFont typeface="Noto Sans Symbols"/>
              <a:buChar char="🞫"/>
              <a:defRPr sz="2400" b="0" i="0" u="none" strike="noStrike" cap="none">
                <a:solidFill>
                  <a:schemeClr val="dk2"/>
                </a:solidFill>
                <a:latin typeface="Libre Franklin"/>
                <a:ea typeface="Libre Franklin"/>
                <a:cs typeface="Libre Franklin"/>
                <a:sym typeface="Libre Franklin"/>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dk2"/>
                </a:solidFill>
                <a:latin typeface="Libre Franklin"/>
                <a:ea typeface="Libre Franklin"/>
                <a:cs typeface="Libre Franklin"/>
                <a:sym typeface="Libre Franklin"/>
              </a:defRPr>
            </a:lvl4pPr>
            <a:lvl5pPr marL="2286000" marR="0" lvl="4" indent="-297179" algn="l" rtl="0">
              <a:spcBef>
                <a:spcPts val="360"/>
              </a:spcBef>
              <a:spcAft>
                <a:spcPts val="0"/>
              </a:spcAft>
              <a:buClr>
                <a:schemeClr val="accent1"/>
              </a:buClr>
              <a:buSzPts val="1080"/>
              <a:buFont typeface="Noto Sans Symbols"/>
              <a:buChar char="🞩"/>
              <a:defRPr sz="1800" b="0" i="0" u="none" strike="noStrike" cap="none">
                <a:solidFill>
                  <a:schemeClr val="dk2"/>
                </a:solidFill>
                <a:latin typeface="Libre Franklin"/>
                <a:ea typeface="Libre Franklin"/>
                <a:cs typeface="Libre Franklin"/>
                <a:sym typeface="Libre Franklin"/>
              </a:defRPr>
            </a:lvl5pPr>
            <a:lvl6pPr marL="2743200" marR="0" lvl="5" indent="-297179" algn="l" rtl="0">
              <a:spcBef>
                <a:spcPts val="360"/>
              </a:spcBef>
              <a:spcAft>
                <a:spcPts val="0"/>
              </a:spcAft>
              <a:buClr>
                <a:schemeClr val="accent1"/>
              </a:buClr>
              <a:buSzPts val="1080"/>
              <a:buFont typeface="Noto Sans Symbols"/>
              <a:buChar char="🞤"/>
              <a:defRPr sz="1800" b="0" i="0" u="none" strike="noStrike" cap="none">
                <a:solidFill>
                  <a:schemeClr val="dk2"/>
                </a:solidFill>
                <a:latin typeface="Libre Franklin"/>
                <a:ea typeface="Libre Franklin"/>
                <a:cs typeface="Libre Franklin"/>
                <a:sym typeface="Libre Franklin"/>
              </a:defRPr>
            </a:lvl6pPr>
            <a:lvl7pPr marL="3200400" marR="0" lvl="6" indent="-289560" algn="l" rtl="0">
              <a:spcBef>
                <a:spcPts val="320"/>
              </a:spcBef>
              <a:spcAft>
                <a:spcPts val="0"/>
              </a:spcAft>
              <a:buClr>
                <a:schemeClr val="accent1"/>
              </a:buClr>
              <a:buSzPts val="960"/>
              <a:buFont typeface="Noto Sans Symbols"/>
              <a:buChar char="🞲"/>
              <a:defRPr sz="1600" b="0" i="0" u="none" strike="noStrike" cap="none">
                <a:solidFill>
                  <a:schemeClr val="dk2"/>
                </a:solidFill>
                <a:latin typeface="Libre Franklin"/>
                <a:ea typeface="Libre Franklin"/>
                <a:cs typeface="Libre Franklin"/>
                <a:sym typeface="Libre Franklin"/>
              </a:defRPr>
            </a:lvl7pPr>
            <a:lvl8pPr marL="3657600" marR="0" lvl="7" indent="-289559" algn="l" rtl="0">
              <a:spcBef>
                <a:spcPts val="320"/>
              </a:spcBef>
              <a:spcAft>
                <a:spcPts val="0"/>
              </a:spcAft>
              <a:buClr>
                <a:schemeClr val="accent1"/>
              </a:buClr>
              <a:buSzPts val="960"/>
              <a:buFont typeface="Noto Sans Symbols"/>
              <a:buChar char="◆"/>
              <a:defRPr sz="1600" b="0" i="0" u="none" strike="noStrike" cap="none">
                <a:solidFill>
                  <a:schemeClr val="dk2"/>
                </a:solidFill>
                <a:latin typeface="Libre Franklin"/>
                <a:ea typeface="Libre Franklin"/>
                <a:cs typeface="Libre Franklin"/>
                <a:sym typeface="Libre Franklin"/>
              </a:defRPr>
            </a:lvl8pPr>
            <a:lvl9pPr marL="4114800" marR="0" lvl="8" indent="-281940" algn="l" rtl="0">
              <a:spcBef>
                <a:spcPts val="280"/>
              </a:spcBef>
              <a:spcAft>
                <a:spcPts val="0"/>
              </a:spcAft>
              <a:buClr>
                <a:schemeClr val="accent1"/>
              </a:buClr>
              <a:buSzPts val="840"/>
              <a:buFont typeface="Noto Sans Symbols"/>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186" name="Google Shape;186;p29"/>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D28E2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87" name="Google Shape;187;p29"/>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rgbClr val="D28E2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188" name="Google Shape;188;p29"/>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rgbClr val="D38E27"/>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D38E27"/>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D38E27"/>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D38E27"/>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D38E27"/>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D38E27"/>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D38E27"/>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D38E27"/>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D38E2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29"/>
          <p:cNvSpPr txBox="1">
            <a:spLocks noGrp="1"/>
          </p:cNvSpPr>
          <p:nvPr>
            <p:ph type="title"/>
          </p:nvPr>
        </p:nvSpPr>
        <p:spPr>
          <a:xfrm>
            <a:off x="304800" y="457200"/>
            <a:ext cx="8686800" cy="8382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600" b="0" i="0" u="none" strike="noStrike" cap="none">
                <a:solidFill>
                  <a:schemeClr val="dk2"/>
                </a:solidFill>
                <a:latin typeface="Libre Franklin Medium"/>
                <a:ea typeface="Libre Franklin Medium"/>
                <a:cs typeface="Libre Franklin Medium"/>
                <a:sym typeface="Libre Franklin Medium"/>
              </a:defRPr>
            </a:lvl9pPr>
          </a:lstStyle>
          <a:p>
            <a:endParaRPr/>
          </a:p>
        </p:txBody>
      </p:sp>
      <p:cxnSp>
        <p:nvCxnSpPr>
          <p:cNvPr id="190" name="Google Shape;190;p29"/>
          <p:cNvCxnSpPr/>
          <p:nvPr/>
        </p:nvCxnSpPr>
        <p:spPr>
          <a:xfrm>
            <a:off x="514350" y="1051356"/>
            <a:ext cx="8629650" cy="2381"/>
          </a:xfrm>
          <a:prstGeom prst="straightConnector1">
            <a:avLst/>
          </a:prstGeom>
          <a:noFill/>
          <a:ln w="9525" cap="flat" cmpd="sng">
            <a:solidFill>
              <a:schemeClr val="accent1"/>
            </a:solidFill>
            <a:prstDash val="solid"/>
            <a:round/>
            <a:headEnd type="none" w="sm" len="sm"/>
            <a:tailEnd type="none" w="sm" len="sm"/>
          </a:ln>
        </p:spPr>
      </p:cxnSp>
      <p:cxnSp>
        <p:nvCxnSpPr>
          <p:cNvPr id="191" name="Google Shape;191;p29"/>
          <p:cNvCxnSpPr/>
          <p:nvPr/>
        </p:nvCxnSpPr>
        <p:spPr>
          <a:xfrm>
            <a:off x="514350" y="1058444"/>
            <a:ext cx="8629650" cy="2381"/>
          </a:xfrm>
          <a:prstGeom prst="straightConnector1">
            <a:avLst/>
          </a:prstGeom>
          <a:noFill/>
          <a:ln w="9525"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70" name="Google Shape;270;p4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endParaRPr/>
          </a:p>
        </p:txBody>
      </p:sp>
      <p:pic>
        <p:nvPicPr>
          <p:cNvPr id="271" name="Google Shape;271;p41"/>
          <p:cNvPicPr preferRelativeResize="0"/>
          <p:nvPr/>
        </p:nvPicPr>
        <p:blipFill rotWithShape="1">
          <a:blip r:embed="rId3">
            <a:alphaModFix/>
          </a:blip>
          <a:srcRect/>
          <a:stretch/>
        </p:blipFill>
        <p:spPr>
          <a:xfrm>
            <a:off x="-18510" y="0"/>
            <a:ext cx="916251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0"/>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Times New Roman"/>
              <a:ea typeface="Times New Roman"/>
              <a:cs typeface="Times New Roman"/>
              <a:sym typeface="Times New Roman"/>
            </a:endParaRPr>
          </a:p>
        </p:txBody>
      </p:sp>
      <p:pic>
        <p:nvPicPr>
          <p:cNvPr id="386" name="Google Shape;386;p5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87" name="Google Shape;387;p50"/>
          <p:cNvSpPr txBox="1"/>
          <p:nvPr/>
        </p:nvSpPr>
        <p:spPr>
          <a:xfrm>
            <a:off x="287524" y="2168860"/>
            <a:ext cx="8748464" cy="39703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i="0" u="none" strike="noStrike" cap="none">
                <a:solidFill>
                  <a:srgbClr val="FF0000"/>
                </a:solidFill>
                <a:latin typeface="Times New Roman"/>
                <a:ea typeface="Times New Roman"/>
                <a:cs typeface="Times New Roman"/>
                <a:sym typeface="Times New Roman"/>
              </a:rPr>
              <a:t>Lưu ý:</a:t>
            </a:r>
            <a:endParaRPr/>
          </a:p>
          <a:p>
            <a:pPr marL="0" marR="0" lvl="0" indent="0" algn="just" rtl="0">
              <a:spcBef>
                <a:spcPts val="0"/>
              </a:spcBef>
              <a:spcAft>
                <a:spcPts val="0"/>
              </a:spcAft>
              <a:buNone/>
            </a:pPr>
            <a:r>
              <a:rPr lang="en-US" sz="3600" b="0" i="0" u="none" strike="noStrike" cap="none">
                <a:solidFill>
                  <a:schemeClr val="dk1"/>
                </a:solidFill>
                <a:latin typeface="Times New Roman"/>
                <a:ea typeface="Times New Roman"/>
                <a:cs typeface="Times New Roman"/>
                <a:sym typeface="Times New Roman"/>
              </a:rPr>
              <a:t>- Nhường đường cho người đi bộ.</a:t>
            </a:r>
            <a:endParaRPr/>
          </a:p>
          <a:p>
            <a:pPr marL="0" marR="0" lvl="0" indent="0" algn="just" rtl="0">
              <a:spcBef>
                <a:spcPts val="0"/>
              </a:spcBef>
              <a:spcAft>
                <a:spcPts val="0"/>
              </a:spcAft>
              <a:buNone/>
            </a:pPr>
            <a:r>
              <a:rPr lang="en-US" sz="3600" b="0" i="0" u="none" strike="noStrike" cap="none">
                <a:solidFill>
                  <a:schemeClr val="dk1"/>
                </a:solidFill>
                <a:latin typeface="Times New Roman"/>
                <a:ea typeface="Times New Roman"/>
                <a:cs typeface="Times New Roman"/>
                <a:sym typeface="Times New Roman"/>
              </a:rPr>
              <a:t>- Chấp hành hiệu lệnh điều khiển giao thông.</a:t>
            </a:r>
            <a:endParaRPr/>
          </a:p>
          <a:p>
            <a:pPr marL="0" marR="0" lvl="0" indent="0" algn="just" rtl="0">
              <a:spcBef>
                <a:spcPts val="0"/>
              </a:spcBef>
              <a:spcAft>
                <a:spcPts val="0"/>
              </a:spcAft>
              <a:buNone/>
            </a:pPr>
            <a:r>
              <a:rPr lang="en-US" sz="3600" b="0" i="0" u="none" strike="noStrike" cap="none">
                <a:solidFill>
                  <a:schemeClr val="dk1"/>
                </a:solidFill>
                <a:latin typeface="Times New Roman"/>
                <a:ea typeface="Times New Roman"/>
                <a:cs typeface="Times New Roman"/>
                <a:sym typeface="Times New Roman"/>
              </a:rPr>
              <a:t>- Nếu đường đi có nhiều xe qua lại, em phải dắt xe qua đường tại nơi có vạch kẻ đường dành cho người đi bộ (khi đèn tín hiệu dành cho người đi bộ bật sang màu xanh)</a:t>
            </a:r>
            <a:endParaRPr sz="3600" b="0"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1"/>
          <p:cNvSpPr txBox="1">
            <a:spLocks noGrp="1"/>
          </p:cNvSpPr>
          <p:nvPr>
            <p:ph type="body" idx="1"/>
          </p:nvPr>
        </p:nvSpPr>
        <p:spPr>
          <a:xfrm>
            <a:off x="135675" y="0"/>
            <a:ext cx="9000492" cy="68407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66FF"/>
              </a:buClr>
              <a:buSzPts val="2600"/>
              <a:buNone/>
            </a:pPr>
            <a:r>
              <a:rPr lang="en-US" sz="2600" b="1">
                <a:solidFill>
                  <a:srgbClr val="0066FF"/>
                </a:solidFill>
                <a:latin typeface="Times New Roman"/>
                <a:ea typeface="Times New Roman"/>
                <a:cs typeface="Times New Roman"/>
                <a:sym typeface="Times New Roman"/>
              </a:rPr>
              <a:t>Sắp xếp các bức tranh theo đúng thứ tự chuyển hướng an toàn tại nơi đường giao nhau có tín hiệu đèn giao thông</a:t>
            </a:r>
            <a:endParaRPr sz="2600" b="1">
              <a:solidFill>
                <a:srgbClr val="0066FF"/>
              </a:solidFill>
              <a:latin typeface="Times New Roman"/>
              <a:ea typeface="Times New Roman"/>
              <a:cs typeface="Times New Roman"/>
              <a:sym typeface="Times New Roman"/>
            </a:endParaRPr>
          </a:p>
        </p:txBody>
      </p:sp>
      <p:sp>
        <p:nvSpPr>
          <p:cNvPr id="393" name="Google Shape;393;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94" name="Google Shape;394;p51"/>
          <p:cNvPicPr preferRelativeResize="0"/>
          <p:nvPr/>
        </p:nvPicPr>
        <p:blipFill rotWithShape="1">
          <a:blip r:embed="rId3">
            <a:alphaModFix/>
          </a:blip>
          <a:srcRect l="15508" t="15561" r="31808" b="7160"/>
          <a:stretch/>
        </p:blipFill>
        <p:spPr>
          <a:xfrm>
            <a:off x="143508" y="944724"/>
            <a:ext cx="8784976" cy="5776751"/>
          </a:xfrm>
          <a:prstGeom prst="rect">
            <a:avLst/>
          </a:prstGeom>
          <a:noFill/>
          <a:ln>
            <a:noFill/>
          </a:ln>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400" name="Google Shape;400;p52"/>
          <p:cNvPicPr preferRelativeResize="0"/>
          <p:nvPr/>
        </p:nvPicPr>
        <p:blipFill rotWithShape="1">
          <a:blip r:embed="rId3">
            <a:alphaModFix/>
          </a:blip>
          <a:srcRect l="15508" t="15561" r="57935" b="50242"/>
          <a:stretch/>
        </p:blipFill>
        <p:spPr>
          <a:xfrm>
            <a:off x="-46056" y="980728"/>
            <a:ext cx="4553238" cy="2628292"/>
          </a:xfrm>
          <a:prstGeom prst="rect">
            <a:avLst/>
          </a:prstGeom>
          <a:noFill/>
          <a:ln>
            <a:noFill/>
          </a:ln>
        </p:spPr>
      </p:pic>
      <p:pic>
        <p:nvPicPr>
          <p:cNvPr id="401" name="Google Shape;401;p52"/>
          <p:cNvPicPr preferRelativeResize="0"/>
          <p:nvPr/>
        </p:nvPicPr>
        <p:blipFill rotWithShape="1">
          <a:blip r:embed="rId3">
            <a:alphaModFix/>
          </a:blip>
          <a:srcRect l="41849" t="15561" r="31809" b="46870"/>
          <a:stretch/>
        </p:blipFill>
        <p:spPr>
          <a:xfrm>
            <a:off x="4716016" y="980728"/>
            <a:ext cx="4246782" cy="2715156"/>
          </a:xfrm>
          <a:prstGeom prst="rect">
            <a:avLst/>
          </a:prstGeom>
          <a:noFill/>
          <a:ln>
            <a:noFill/>
          </a:ln>
        </p:spPr>
      </p:pic>
      <p:pic>
        <p:nvPicPr>
          <p:cNvPr id="402" name="Google Shape;402;p52"/>
          <p:cNvPicPr preferRelativeResize="0"/>
          <p:nvPr/>
        </p:nvPicPr>
        <p:blipFill rotWithShape="1">
          <a:blip r:embed="rId4">
            <a:alphaModFix/>
          </a:blip>
          <a:srcRect l="5349" t="18500" r="58741" b="28580"/>
          <a:stretch/>
        </p:blipFill>
        <p:spPr>
          <a:xfrm>
            <a:off x="41199" y="3717032"/>
            <a:ext cx="4321741" cy="3054104"/>
          </a:xfrm>
          <a:prstGeom prst="rect">
            <a:avLst/>
          </a:prstGeom>
          <a:noFill/>
          <a:ln>
            <a:noFill/>
          </a:ln>
        </p:spPr>
      </p:pic>
      <p:pic>
        <p:nvPicPr>
          <p:cNvPr id="403" name="Google Shape;403;p52"/>
          <p:cNvPicPr preferRelativeResize="0"/>
          <p:nvPr/>
        </p:nvPicPr>
        <p:blipFill rotWithShape="1">
          <a:blip r:embed="rId4">
            <a:alphaModFix/>
          </a:blip>
          <a:srcRect l="42204" t="18500" r="21886" b="34459"/>
          <a:stretch/>
        </p:blipFill>
        <p:spPr>
          <a:xfrm>
            <a:off x="4604624" y="3789040"/>
            <a:ext cx="4323860" cy="2633071"/>
          </a:xfrm>
          <a:prstGeom prst="rect">
            <a:avLst/>
          </a:prstGeom>
          <a:noFill/>
          <a:ln>
            <a:noFill/>
          </a:ln>
        </p:spPr>
      </p:pic>
      <p:sp>
        <p:nvSpPr>
          <p:cNvPr id="404" name="Google Shape;404;p52"/>
          <p:cNvSpPr txBox="1">
            <a:spLocks noGrp="1"/>
          </p:cNvSpPr>
          <p:nvPr>
            <p:ph type="body" idx="1"/>
          </p:nvPr>
        </p:nvSpPr>
        <p:spPr>
          <a:xfrm>
            <a:off x="135675" y="116632"/>
            <a:ext cx="9000492" cy="68407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66FF"/>
              </a:buClr>
              <a:buSzPts val="2600"/>
              <a:buNone/>
            </a:pPr>
            <a:r>
              <a:rPr lang="en-US" sz="2600" b="1">
                <a:solidFill>
                  <a:srgbClr val="0066FF"/>
                </a:solidFill>
                <a:latin typeface="Times New Roman"/>
                <a:ea typeface="Times New Roman"/>
                <a:cs typeface="Times New Roman"/>
                <a:sym typeface="Times New Roman"/>
              </a:rPr>
              <a:t>Sắp xếp các bức tranh theo đúng thứ tự chuyển hướng an toàn tại nơi đường giao nhau có tín hiệu đèn giao thông</a:t>
            </a:r>
            <a:endParaRPr sz="2600" b="1">
              <a:solidFill>
                <a:srgbClr val="0066FF"/>
              </a:solidFill>
              <a:latin typeface="Times New Roman"/>
              <a:ea typeface="Times New Roman"/>
              <a:cs typeface="Times New Roman"/>
              <a:sym typeface="Times New Roman"/>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10" name="Google Shape;410;p53"/>
          <p:cNvSpPr txBox="1">
            <a:spLocks noGrp="1"/>
          </p:cNvSpPr>
          <p:nvPr>
            <p:ph type="body" idx="1"/>
          </p:nvPr>
        </p:nvSpPr>
        <p:spPr>
          <a:xfrm>
            <a:off x="179512" y="56062"/>
            <a:ext cx="8820980" cy="572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3200"/>
              <a:buNone/>
            </a:pPr>
            <a:r>
              <a:rPr lang="en-US" b="1">
                <a:solidFill>
                  <a:srgbClr val="FF0000"/>
                </a:solidFill>
                <a:latin typeface="Times New Roman"/>
                <a:ea typeface="Times New Roman"/>
                <a:cs typeface="Times New Roman"/>
                <a:sym typeface="Times New Roman"/>
              </a:rPr>
              <a:t>Ghi nhớ</a:t>
            </a:r>
            <a:endParaRPr b="1">
              <a:solidFill>
                <a:srgbClr val="FF0000"/>
              </a:solidFill>
              <a:latin typeface="Times New Roman"/>
              <a:ea typeface="Times New Roman"/>
              <a:cs typeface="Times New Roman"/>
              <a:sym typeface="Times New Roman"/>
            </a:endParaRPr>
          </a:p>
        </p:txBody>
      </p:sp>
      <p:sp>
        <p:nvSpPr>
          <p:cNvPr id="411" name="Google Shape;411;p5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412" name="Google Shape;412;p53"/>
          <p:cNvSpPr/>
          <p:nvPr/>
        </p:nvSpPr>
        <p:spPr>
          <a:xfrm>
            <a:off x="287525" y="611588"/>
            <a:ext cx="8568952" cy="369331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600" b="0" i="0" u="none" strike="noStrike" cap="none">
                <a:solidFill>
                  <a:srgbClr val="0000FF"/>
                </a:solidFill>
                <a:latin typeface="Times New Roman"/>
                <a:ea typeface="Times New Roman"/>
                <a:cs typeface="Times New Roman"/>
                <a:sym typeface="Times New Roman"/>
              </a:rPr>
              <a:t>- Khi đi xe đạp em phải luôn luôn đi vào phần đường dành cho xe đạp, đi về bên tay phải. </a:t>
            </a:r>
            <a:endParaRPr/>
          </a:p>
          <a:p>
            <a:pPr marL="0" marR="0" lvl="0" indent="0" algn="just" rtl="0">
              <a:spcBef>
                <a:spcPts val="0"/>
              </a:spcBef>
              <a:spcAft>
                <a:spcPts val="0"/>
              </a:spcAft>
              <a:buNone/>
            </a:pPr>
            <a:r>
              <a:rPr lang="en-US" sz="2600" b="0" i="0" u="none" strike="noStrike" cap="none">
                <a:solidFill>
                  <a:srgbClr val="0000FF"/>
                </a:solidFill>
                <a:latin typeface="Times New Roman"/>
                <a:ea typeface="Times New Roman"/>
                <a:cs typeface="Times New Roman"/>
                <a:sym typeface="Times New Roman"/>
              </a:rPr>
              <a:t>- Qua ngã ba, ngã tư có đèn tín hiệu phải đi theo hiệu lệnh của tín hiệu đèn.</a:t>
            </a:r>
            <a:endParaRPr/>
          </a:p>
          <a:p>
            <a:pPr marL="0" marR="0" lvl="0" indent="0" algn="just" rtl="0">
              <a:spcBef>
                <a:spcPts val="0"/>
              </a:spcBef>
              <a:spcAft>
                <a:spcPts val="0"/>
              </a:spcAft>
              <a:buNone/>
            </a:pPr>
            <a:r>
              <a:rPr lang="en-US" sz="2600" b="0" i="0" u="none" strike="noStrike" cap="none">
                <a:solidFill>
                  <a:srgbClr val="0000FF"/>
                </a:solidFill>
                <a:latin typeface="Times New Roman"/>
                <a:ea typeface="Times New Roman"/>
                <a:cs typeface="Times New Roman"/>
                <a:sym typeface="Times New Roman"/>
              </a:rPr>
              <a:t>- Khi muốn đổi hướng (rẽ phải, rẽ trái) phải đi chậm, giơ tay xin đường và chú ý quan sát xe.</a:t>
            </a:r>
            <a:endParaRPr/>
          </a:p>
          <a:p>
            <a:pPr marL="0" marR="0" lvl="0" indent="0" algn="just" rtl="0">
              <a:spcBef>
                <a:spcPts val="0"/>
              </a:spcBef>
              <a:spcAft>
                <a:spcPts val="0"/>
              </a:spcAft>
              <a:buNone/>
            </a:pPr>
            <a:r>
              <a:rPr lang="en-US" sz="2600" b="0" i="0" u="none" strike="noStrike" cap="none">
                <a:solidFill>
                  <a:srgbClr val="0000FF"/>
                </a:solidFill>
                <a:latin typeface="Times New Roman"/>
                <a:ea typeface="Times New Roman"/>
                <a:cs typeface="Times New Roman"/>
                <a:sym typeface="Times New Roman"/>
              </a:rPr>
              <a:t>- Nếu đường đi có nhiều xe qua lại, em phải dắt xe qua đường tại nơi có vạch kẻ đường dành cho người đi bộ (khi đèn tín hiệu dành cho người đi bộ bật sáng màu xanh. </a:t>
            </a:r>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5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18" name="Google Shape;418;p54" descr="Chia sẻ file Corel 12 Phông nền Mầm Non #5 - Quảng Cáo Yên Bái ..."/>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419" name="Google Shape;419;p54"/>
          <p:cNvSpPr txBox="1"/>
          <p:nvPr/>
        </p:nvSpPr>
        <p:spPr>
          <a:xfrm>
            <a:off x="971600" y="181714"/>
            <a:ext cx="8172400"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800"/>
              <a:buFont typeface="Noto Sans Symbols"/>
              <a:buNone/>
            </a:pPr>
            <a:r>
              <a:rPr lang="en-US" sz="4800" b="1" i="0" u="none" strike="noStrike" cap="none">
                <a:solidFill>
                  <a:srgbClr val="FF0000"/>
                </a:solidFill>
                <a:latin typeface="Corsiva"/>
                <a:ea typeface="Corsiva"/>
                <a:cs typeface="Corsiva"/>
                <a:sym typeface="Corsiva"/>
              </a:rPr>
              <a:t>CHÚC CÁC EM</a:t>
            </a:r>
            <a:endParaRPr sz="4800" b="1" i="0" u="none" strike="noStrike" cap="none">
              <a:solidFill>
                <a:srgbClr val="FF0000"/>
              </a:solidFill>
              <a:latin typeface="Corsiva"/>
              <a:ea typeface="Corsiva"/>
              <a:cs typeface="Corsiva"/>
              <a:sym typeface="Corsiva"/>
            </a:endParaRPr>
          </a:p>
          <a:p>
            <a:pPr marL="0" marR="0" lvl="0" indent="0" algn="ctr" rtl="0">
              <a:spcBef>
                <a:spcPts val="0"/>
              </a:spcBef>
              <a:spcAft>
                <a:spcPts val="0"/>
              </a:spcAft>
              <a:buClr>
                <a:srgbClr val="FF0000"/>
              </a:buClr>
              <a:buSzPts val="4800"/>
              <a:buFont typeface="Noto Sans Symbols"/>
              <a:buNone/>
            </a:pPr>
            <a:r>
              <a:rPr lang="en-US" sz="4800" b="1" i="0" u="none" strike="noStrike" cap="none">
                <a:solidFill>
                  <a:srgbClr val="FF0000"/>
                </a:solidFill>
                <a:latin typeface="Corsiva"/>
                <a:ea typeface="Corsiva"/>
                <a:cs typeface="Corsiva"/>
                <a:sym typeface="Corsiva"/>
              </a:rPr>
              <a:t>CHĂM NGOAN, HỌC TỐT!</a:t>
            </a:r>
            <a:endParaRPr/>
          </a:p>
          <a:p>
            <a:pPr marL="0" marR="0" lvl="0" indent="0" algn="ctr" rtl="0">
              <a:spcBef>
                <a:spcPts val="0"/>
              </a:spcBef>
              <a:spcAft>
                <a:spcPts val="0"/>
              </a:spcAft>
              <a:buClr>
                <a:srgbClr val="0000FF"/>
              </a:buClr>
              <a:buSzPts val="4800"/>
              <a:buFont typeface="Noto Sans Symbols"/>
              <a:buNone/>
            </a:pPr>
            <a:r>
              <a:rPr lang="en-US" sz="4800" b="1" i="0" u="none" strike="noStrike" cap="none">
                <a:solidFill>
                  <a:srgbClr val="0000FF"/>
                </a:solidFill>
                <a:latin typeface="Corsiva"/>
                <a:ea typeface="Corsiva"/>
                <a:cs typeface="Corsiva"/>
                <a:sym typeface="Corsiva"/>
              </a:rPr>
              <a:t>CHÀO TẠM BIỆT </a:t>
            </a:r>
            <a:endParaRPr/>
          </a:p>
          <a:p>
            <a:pPr marL="0" marR="0" lvl="0" indent="0" algn="ctr" rtl="0">
              <a:spcBef>
                <a:spcPts val="0"/>
              </a:spcBef>
              <a:spcAft>
                <a:spcPts val="0"/>
              </a:spcAft>
              <a:buClr>
                <a:srgbClr val="0000FF"/>
              </a:buClr>
              <a:buSzPts val="4800"/>
              <a:buFont typeface="Noto Sans Symbols"/>
              <a:buNone/>
            </a:pPr>
            <a:r>
              <a:rPr lang="en-US" sz="4800" b="1" i="0" u="none" strike="noStrike" cap="none">
                <a:solidFill>
                  <a:srgbClr val="0000FF"/>
                </a:solidFill>
                <a:latin typeface="Corsiva"/>
                <a:ea typeface="Corsiva"/>
                <a:cs typeface="Corsiva"/>
                <a:sym typeface="Corsiva"/>
              </a:rPr>
              <a:t>CÁC EM!</a:t>
            </a:r>
            <a:endParaRPr/>
          </a:p>
        </p:txBody>
      </p:sp>
      <p:sp>
        <p:nvSpPr>
          <p:cNvPr id="420" name="Google Shape;420;p54"/>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pic>
        <p:nvPicPr>
          <p:cNvPr id="421" name="Google Shape;421;p54"/>
          <p:cNvPicPr preferRelativeResize="0"/>
          <p:nvPr/>
        </p:nvPicPr>
        <p:blipFill rotWithShape="1">
          <a:blip r:embed="rId5">
            <a:alphaModFix/>
          </a:blip>
          <a:srcRect/>
          <a:stretch/>
        </p:blipFill>
        <p:spPr>
          <a:xfrm>
            <a:off x="3959932" y="4149080"/>
            <a:ext cx="1981200" cy="949325"/>
          </a:xfrm>
          <a:prstGeom prst="rect">
            <a:avLst/>
          </a:prstGeom>
          <a:noFill/>
          <a:ln>
            <a:noFill/>
          </a:ln>
        </p:spPr>
      </p:pic>
      <p:pic>
        <p:nvPicPr>
          <p:cNvPr id="422" name="Google Shape;422;p54" descr="Dove-02-june"/>
          <p:cNvPicPr preferRelativeResize="0"/>
          <p:nvPr/>
        </p:nvPicPr>
        <p:blipFill rotWithShape="1">
          <a:blip r:embed="rId6">
            <a:alphaModFix/>
          </a:blip>
          <a:srcRect/>
          <a:stretch/>
        </p:blipFill>
        <p:spPr>
          <a:xfrm>
            <a:off x="7105650" y="2519363"/>
            <a:ext cx="1676400" cy="9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2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77" name="Google Shape;277;p4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endParaRPr/>
          </a:p>
        </p:txBody>
      </p:sp>
      <p:pic>
        <p:nvPicPr>
          <p:cNvPr id="278" name="Google Shape;278;p42"/>
          <p:cNvPicPr preferRelativeResize="0"/>
          <p:nvPr/>
        </p:nvPicPr>
        <p:blipFill rotWithShape="1">
          <a:blip r:embed="rId3">
            <a:alphaModFix/>
          </a:blip>
          <a:srcRect/>
          <a:stretch/>
        </p:blipFill>
        <p:spPr>
          <a:xfrm>
            <a:off x="-927" y="14780"/>
            <a:ext cx="9144000" cy="6858000"/>
          </a:xfrm>
          <a:prstGeom prst="rect">
            <a:avLst/>
          </a:prstGeom>
          <a:noFill/>
          <a:ln>
            <a:noFill/>
          </a:ln>
        </p:spPr>
      </p:pic>
      <p:sp>
        <p:nvSpPr>
          <p:cNvPr id="279" name="Google Shape;279;p42"/>
          <p:cNvSpPr/>
          <p:nvPr/>
        </p:nvSpPr>
        <p:spPr>
          <a:xfrm>
            <a:off x="1259632" y="14780"/>
            <a:ext cx="7092788" cy="112236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dirty="0">
                <a:solidFill>
                  <a:schemeClr val="dk1"/>
                </a:solidFill>
                <a:latin typeface="Times New Roman"/>
                <a:ea typeface="Times New Roman"/>
                <a:cs typeface="Times New Roman"/>
                <a:sym typeface="Times New Roman"/>
              </a:rPr>
              <a:t>TRƯỜNG TIỂU </a:t>
            </a:r>
            <a:r>
              <a:rPr lang="en-US" sz="2800" b="1" i="0" u="none" strike="noStrike" cap="none" dirty="0" smtClean="0">
                <a:solidFill>
                  <a:schemeClr val="dk1"/>
                </a:solidFill>
                <a:latin typeface="Times New Roman"/>
                <a:ea typeface="Times New Roman"/>
                <a:cs typeface="Times New Roman"/>
                <a:sym typeface="Times New Roman"/>
              </a:rPr>
              <a:t>HỌC </a:t>
            </a:r>
            <a:r>
              <a:rPr lang="en-US" sz="2800" b="1" i="0" u="none" strike="noStrike" cap="none" dirty="0">
                <a:solidFill>
                  <a:schemeClr val="dk1"/>
                </a:solidFill>
                <a:latin typeface="Times New Roman"/>
                <a:ea typeface="Times New Roman"/>
                <a:cs typeface="Times New Roman"/>
                <a:sym typeface="Times New Roman"/>
              </a:rPr>
              <a:t>KHẢ PHONG</a:t>
            </a:r>
            <a:endParaRPr sz="2800" b="1" i="0" u="none" strike="noStrike" cap="none" dirty="0">
              <a:solidFill>
                <a:schemeClr val="dk1"/>
              </a:solidFill>
              <a:latin typeface="Times New Roman"/>
              <a:ea typeface="Times New Roman"/>
              <a:cs typeface="Times New Roman"/>
              <a:sym typeface="Times New Roman"/>
            </a:endParaRPr>
          </a:p>
        </p:txBody>
      </p:sp>
      <p:sp>
        <p:nvSpPr>
          <p:cNvPr id="280" name="Google Shape;280;p42"/>
          <p:cNvSpPr/>
          <p:nvPr/>
        </p:nvSpPr>
        <p:spPr>
          <a:xfrm>
            <a:off x="503548" y="1150624"/>
            <a:ext cx="8424936" cy="2837123"/>
          </a:xfrm>
          <a:prstGeom prst="roundRect">
            <a:avLst>
              <a:gd name="adj" fmla="val 16667"/>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0" i="0" u="none" strike="noStrike" cap="none">
                <a:solidFill>
                  <a:srgbClr val="0070C0"/>
                </a:solidFill>
                <a:latin typeface="Times New Roman"/>
                <a:ea typeface="Times New Roman"/>
                <a:cs typeface="Times New Roman"/>
                <a:sym typeface="Times New Roman"/>
              </a:rPr>
              <a:t>AN TOÀN GIAO THÔNG </a:t>
            </a:r>
            <a:endParaRPr/>
          </a:p>
          <a:p>
            <a:pPr marL="0" marR="0" lvl="0" indent="0" algn="ctr" rtl="0">
              <a:spcBef>
                <a:spcPts val="0"/>
              </a:spcBef>
              <a:spcAft>
                <a:spcPts val="0"/>
              </a:spcAft>
              <a:buNone/>
            </a:pPr>
            <a:r>
              <a:rPr lang="en-US" sz="5400" b="0" i="0" u="none" strike="noStrike" cap="none">
                <a:solidFill>
                  <a:srgbClr val="0070C0"/>
                </a:solidFill>
                <a:latin typeface="Times New Roman"/>
                <a:ea typeface="Times New Roman"/>
                <a:cs typeface="Times New Roman"/>
                <a:sym typeface="Times New Roman"/>
              </a:rPr>
              <a:t>LỚP 5</a:t>
            </a:r>
            <a:endParaRPr sz="5400" b="0" i="0" u="none" strike="noStrike" cap="none">
              <a:solidFill>
                <a:srgbClr val="0070C0"/>
              </a:solidFill>
              <a:latin typeface="Times New Roman"/>
              <a:ea typeface="Times New Roman"/>
              <a:cs typeface="Times New Roman"/>
              <a:sym typeface="Times New Roman"/>
            </a:endParaRPr>
          </a:p>
        </p:txBody>
      </p:sp>
      <p:sp>
        <p:nvSpPr>
          <p:cNvPr id="281" name="Google Shape;281;p42"/>
          <p:cNvSpPr/>
          <p:nvPr/>
        </p:nvSpPr>
        <p:spPr>
          <a:xfrm>
            <a:off x="1384719" y="4429919"/>
            <a:ext cx="6372708" cy="58325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rgbClr val="FF00FF"/>
                </a:solidFill>
                <a:latin typeface="Times New Roman"/>
                <a:ea typeface="Times New Roman"/>
                <a:cs typeface="Times New Roman"/>
                <a:sym typeface="Times New Roman"/>
              </a:rPr>
              <a:t>Giáo viên: Nguyễn Thị Phương Lan</a:t>
            </a:r>
            <a:endParaRPr sz="2800" b="0" i="0" u="none" strike="noStrike" cap="none">
              <a:solidFill>
                <a:srgbClr val="FF00F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3"/>
          <p:cNvPicPr preferRelativeResize="0"/>
          <p:nvPr/>
        </p:nvPicPr>
        <p:blipFill rotWithShape="1">
          <a:blip r:embed="rId3">
            <a:alphaModFix/>
          </a:blip>
          <a:srcRect/>
          <a:stretch/>
        </p:blipFill>
        <p:spPr>
          <a:xfrm>
            <a:off x="28002" y="15695"/>
            <a:ext cx="9164196" cy="6872288"/>
          </a:xfrm>
          <a:prstGeom prst="rect">
            <a:avLst/>
          </a:prstGeom>
          <a:noFill/>
          <a:ln>
            <a:noFill/>
          </a:ln>
        </p:spPr>
      </p:pic>
      <p:pic>
        <p:nvPicPr>
          <p:cNvPr id="288" name="Google Shape;288;p43" descr="MIL10003"/>
          <p:cNvPicPr preferRelativeResize="0"/>
          <p:nvPr/>
        </p:nvPicPr>
        <p:blipFill rotWithShape="1">
          <a:blip r:embed="rId4">
            <a:alphaModFix/>
          </a:blip>
          <a:srcRect l="7500" t="6179" r="83072" b="11674"/>
          <a:stretch/>
        </p:blipFill>
        <p:spPr>
          <a:xfrm>
            <a:off x="8610600" y="-185738"/>
            <a:ext cx="533400" cy="2933701"/>
          </a:xfrm>
          <a:prstGeom prst="rect">
            <a:avLst/>
          </a:prstGeom>
          <a:noFill/>
          <a:ln>
            <a:noFill/>
          </a:ln>
        </p:spPr>
      </p:pic>
      <p:pic>
        <p:nvPicPr>
          <p:cNvPr id="289" name="Google Shape;289;p43" descr="MIL10003"/>
          <p:cNvPicPr preferRelativeResize="0"/>
          <p:nvPr/>
        </p:nvPicPr>
        <p:blipFill rotWithShape="1">
          <a:blip r:embed="rId5">
            <a:alphaModFix/>
          </a:blip>
          <a:srcRect l="83072" t="11674" r="7499" b="6180"/>
          <a:stretch/>
        </p:blipFill>
        <p:spPr>
          <a:xfrm>
            <a:off x="0" y="0"/>
            <a:ext cx="609600" cy="2933700"/>
          </a:xfrm>
          <a:prstGeom prst="rect">
            <a:avLst/>
          </a:prstGeom>
          <a:noFill/>
          <a:ln>
            <a:noFill/>
          </a:ln>
        </p:spPr>
      </p:pic>
      <p:pic>
        <p:nvPicPr>
          <p:cNvPr id="290" name="Google Shape;290;p43" descr="MIL10003"/>
          <p:cNvPicPr preferRelativeResize="0"/>
          <p:nvPr/>
        </p:nvPicPr>
        <p:blipFill rotWithShape="1">
          <a:blip r:embed="rId6">
            <a:alphaModFix/>
          </a:blip>
          <a:srcRect l="11674" t="7500" r="6180" b="83072"/>
          <a:stretch/>
        </p:blipFill>
        <p:spPr>
          <a:xfrm>
            <a:off x="-211138" y="5943600"/>
            <a:ext cx="2933701" cy="928688"/>
          </a:xfrm>
          <a:prstGeom prst="rect">
            <a:avLst/>
          </a:prstGeom>
          <a:noFill/>
          <a:ln>
            <a:noFill/>
          </a:ln>
        </p:spPr>
      </p:pic>
      <p:pic>
        <p:nvPicPr>
          <p:cNvPr id="291" name="Google Shape;291;p43" descr="MIL10003"/>
          <p:cNvPicPr preferRelativeResize="0"/>
          <p:nvPr/>
        </p:nvPicPr>
        <p:blipFill rotWithShape="1">
          <a:blip r:embed="rId7">
            <a:alphaModFix/>
          </a:blip>
          <a:srcRect l="11674" t="7500" r="6180" b="83072"/>
          <a:stretch/>
        </p:blipFill>
        <p:spPr>
          <a:xfrm>
            <a:off x="6424613" y="6096000"/>
            <a:ext cx="2933700" cy="776288"/>
          </a:xfrm>
          <a:prstGeom prst="rect">
            <a:avLst/>
          </a:prstGeom>
          <a:noFill/>
          <a:ln>
            <a:noFill/>
          </a:ln>
        </p:spPr>
      </p:pic>
      <p:sp>
        <p:nvSpPr>
          <p:cNvPr id="292" name="Google Shape;292;p43"/>
          <p:cNvSpPr txBox="1"/>
          <p:nvPr/>
        </p:nvSpPr>
        <p:spPr>
          <a:xfrm>
            <a:off x="1600200" y="4335463"/>
            <a:ext cx="30480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93" name="Google Shape;293;p43"/>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Times New Roman"/>
              <a:ea typeface="Times New Roman"/>
              <a:cs typeface="Times New Roman"/>
              <a:sym typeface="Times New Roman"/>
            </a:endParaRPr>
          </a:p>
        </p:txBody>
      </p:sp>
      <p:pic>
        <p:nvPicPr>
          <p:cNvPr id="294" name="Google Shape;294;p43" descr="ctree"/>
          <p:cNvPicPr preferRelativeResize="0"/>
          <p:nvPr/>
        </p:nvPicPr>
        <p:blipFill rotWithShape="1">
          <a:blip r:embed="rId8">
            <a:alphaModFix/>
          </a:blip>
          <a:srcRect/>
          <a:stretch/>
        </p:blipFill>
        <p:spPr>
          <a:xfrm>
            <a:off x="3563938" y="5451475"/>
            <a:ext cx="1668462" cy="1401763"/>
          </a:xfrm>
          <a:prstGeom prst="rect">
            <a:avLst/>
          </a:prstGeom>
          <a:noFill/>
          <a:ln>
            <a:noFill/>
          </a:ln>
        </p:spPr>
      </p:pic>
      <p:pic>
        <p:nvPicPr>
          <p:cNvPr id="295" name="Google Shape;295;p43"/>
          <p:cNvPicPr preferRelativeResize="0"/>
          <p:nvPr/>
        </p:nvPicPr>
        <p:blipFill rotWithShape="1">
          <a:blip r:embed="rId9">
            <a:alphaModFix/>
          </a:blip>
          <a:srcRect/>
          <a:stretch/>
        </p:blipFill>
        <p:spPr>
          <a:xfrm>
            <a:off x="637602" y="857250"/>
            <a:ext cx="7972998" cy="5143500"/>
          </a:xfrm>
          <a:prstGeom prst="rect">
            <a:avLst/>
          </a:prstGeom>
          <a:noFill/>
          <a:ln>
            <a:noFill/>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01" name="Google Shape;301;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endParaRPr/>
          </a:p>
        </p:txBody>
      </p:sp>
      <p:pic>
        <p:nvPicPr>
          <p:cNvPr id="302" name="Google Shape;302;p4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3" name="Google Shape;303;p44"/>
          <p:cNvSpPr txBox="1"/>
          <p:nvPr/>
        </p:nvSpPr>
        <p:spPr>
          <a:xfrm>
            <a:off x="971600" y="456348"/>
            <a:ext cx="6912768" cy="29622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FF"/>
              </a:buClr>
              <a:buSzPts val="2800"/>
              <a:buFont typeface="Noto Sans Symbols"/>
              <a:buNone/>
            </a:pPr>
            <a:r>
              <a:rPr lang="en-US" sz="2800" b="1" i="0" u="sng" strike="noStrike" cap="none" dirty="0">
                <a:solidFill>
                  <a:srgbClr val="0000FF"/>
                </a:solidFill>
                <a:latin typeface="Arial"/>
                <a:ea typeface="Arial"/>
                <a:cs typeface="Arial"/>
                <a:sym typeface="Arial"/>
              </a:rPr>
              <a:t>AN TOÀN GIAO THÔNG</a:t>
            </a:r>
            <a:endParaRPr sz="2800" b="1" i="0" u="sng" strike="noStrike" cap="none" dirty="0">
              <a:solidFill>
                <a:srgbClr val="0000FF"/>
              </a:solidFill>
              <a:latin typeface="Arial"/>
              <a:ea typeface="Arial"/>
              <a:cs typeface="Arial"/>
              <a:sym typeface="Arial"/>
            </a:endParaRPr>
          </a:p>
          <a:p>
            <a:pPr marL="0" marR="0" lvl="0" indent="0" algn="ctr" rtl="0">
              <a:spcBef>
                <a:spcPts val="0"/>
              </a:spcBef>
              <a:spcAft>
                <a:spcPts val="0"/>
              </a:spcAft>
              <a:buClr>
                <a:srgbClr val="FF0000"/>
              </a:buClr>
              <a:buSzPts val="3600"/>
              <a:buFont typeface="Noto Sans Symbols"/>
              <a:buNone/>
            </a:pPr>
            <a:r>
              <a:rPr lang="en-US" sz="3600" b="1" i="0" u="sng" strike="noStrike" cap="none" dirty="0" smtClean="0">
                <a:solidFill>
                  <a:srgbClr val="FF0000"/>
                </a:solidFill>
                <a:latin typeface="Arial"/>
                <a:ea typeface="Arial"/>
                <a:cs typeface="Arial"/>
                <a:sym typeface="Arial"/>
              </a:rPr>
              <a:t>BÀI 1</a:t>
            </a:r>
            <a:r>
              <a:rPr lang="en-US" sz="3600" b="1" dirty="0">
                <a:solidFill>
                  <a:srgbClr val="FF0000"/>
                </a:solidFill>
              </a:rPr>
              <a:t>:</a:t>
            </a:r>
            <a:r>
              <a:rPr lang="en-US" sz="3600" b="1" i="0" u="none" strike="noStrike" cap="none" dirty="0" smtClean="0">
                <a:solidFill>
                  <a:srgbClr val="FF0000"/>
                </a:solidFill>
                <a:latin typeface="Arial"/>
                <a:ea typeface="Arial"/>
                <a:cs typeface="Arial"/>
                <a:sym typeface="Arial"/>
              </a:rPr>
              <a:t> ĐIỀU </a:t>
            </a:r>
            <a:r>
              <a:rPr lang="en-US" sz="3600" b="1" i="0" u="none" strike="noStrike" cap="none" dirty="0">
                <a:solidFill>
                  <a:srgbClr val="FF0000"/>
                </a:solidFill>
                <a:latin typeface="Arial"/>
                <a:ea typeface="Arial"/>
                <a:cs typeface="Arial"/>
                <a:sym typeface="Arial"/>
              </a:rPr>
              <a:t>KHIỂN XE ĐẠP CHUYỂN HƯỚNG AN TOÀN</a:t>
            </a:r>
            <a:endParaRPr sz="2800" b="1" i="0" u="none" strike="noStrike" cap="none" dirty="0">
              <a:solidFill>
                <a:srgbClr val="0000CC"/>
              </a:solidFill>
              <a:latin typeface="Arial"/>
              <a:ea typeface="Arial"/>
              <a:cs typeface="Arial"/>
              <a:sym typeface="Aria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5"/>
          <p:cNvPicPr preferRelativeResize="0"/>
          <p:nvPr/>
        </p:nvPicPr>
        <p:blipFill rotWithShape="1">
          <a:blip r:embed="rId3">
            <a:alphaModFix/>
          </a:blip>
          <a:srcRect/>
          <a:stretch/>
        </p:blipFill>
        <p:spPr>
          <a:xfrm>
            <a:off x="2028" y="0"/>
            <a:ext cx="9139943" cy="6858000"/>
          </a:xfrm>
          <a:prstGeom prst="rect">
            <a:avLst/>
          </a:prstGeom>
          <a:noFill/>
          <a:ln>
            <a:noFill/>
          </a:ln>
        </p:spPr>
      </p:pic>
      <p:sp>
        <p:nvSpPr>
          <p:cNvPr id="309" name="Google Shape;309;p45"/>
          <p:cNvSpPr txBox="1"/>
          <p:nvPr/>
        </p:nvSpPr>
        <p:spPr>
          <a:xfrm>
            <a:off x="-508" y="188640"/>
            <a:ext cx="8877300"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FF"/>
              </a:buClr>
              <a:buSzPts val="3600"/>
              <a:buFont typeface="Arial"/>
              <a:buNone/>
            </a:pPr>
            <a:r>
              <a:rPr lang="en-US" sz="3600" b="1" i="0" u="sng" strike="noStrike" cap="none">
                <a:solidFill>
                  <a:srgbClr val="0000FF"/>
                </a:solidFill>
                <a:latin typeface="Times New Roman"/>
                <a:ea typeface="Times New Roman"/>
                <a:cs typeface="Times New Roman"/>
                <a:sym typeface="Times New Roman"/>
              </a:rPr>
              <a:t>Hoạt động 1</a:t>
            </a:r>
            <a:r>
              <a:rPr lang="en-US" sz="3600" b="1" i="0" u="none" strike="noStrike" cap="none">
                <a:solidFill>
                  <a:srgbClr val="0000FF"/>
                </a:solidFill>
                <a:latin typeface="Times New Roman"/>
                <a:ea typeface="Times New Roman"/>
                <a:cs typeface="Times New Roman"/>
                <a:sym typeface="Times New Roman"/>
              </a:rPr>
              <a:t>: Em hãy chỉ ra các bộ phận còn thiếu của xe đạp trong bức tranh sau:</a:t>
            </a:r>
            <a:endParaRPr sz="3600" b="0" i="0" u="none" strike="noStrike" cap="none">
              <a:solidFill>
                <a:srgbClr val="0000FF"/>
              </a:solidFill>
              <a:latin typeface="Times New Roman"/>
              <a:ea typeface="Times New Roman"/>
              <a:cs typeface="Times New Roman"/>
              <a:sym typeface="Times New Roman"/>
            </a:endParaRPr>
          </a:p>
        </p:txBody>
      </p:sp>
      <p:sp>
        <p:nvSpPr>
          <p:cNvPr id="310" name="Google Shape;310;p45"/>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Times New Roman"/>
              <a:ea typeface="Times New Roman"/>
              <a:cs typeface="Times New Roman"/>
              <a:sym typeface="Times New Roman"/>
            </a:endParaRPr>
          </a:p>
        </p:txBody>
      </p:sp>
      <p:pic>
        <p:nvPicPr>
          <p:cNvPr id="311" name="Google Shape;311;p45"/>
          <p:cNvPicPr preferRelativeResize="0"/>
          <p:nvPr/>
        </p:nvPicPr>
        <p:blipFill rotWithShape="1">
          <a:blip r:embed="rId4">
            <a:alphaModFix/>
          </a:blip>
          <a:srcRect l="30391" t="27739" r="43621" b="11779"/>
          <a:stretch/>
        </p:blipFill>
        <p:spPr>
          <a:xfrm rot="-5400000">
            <a:off x="1094278" y="342316"/>
            <a:ext cx="5419405" cy="7512709"/>
          </a:xfrm>
          <a:prstGeom prst="rect">
            <a:avLst/>
          </a:prstGeom>
          <a:noFill/>
          <a:ln>
            <a:noFill/>
          </a:ln>
        </p:spPr>
      </p:pic>
      <p:pic>
        <p:nvPicPr>
          <p:cNvPr id="312" name="Google Shape;312;p45"/>
          <p:cNvPicPr preferRelativeResize="0"/>
          <p:nvPr/>
        </p:nvPicPr>
        <p:blipFill rotWithShape="1">
          <a:blip r:embed="rId5">
            <a:alphaModFix/>
          </a:blip>
          <a:srcRect/>
          <a:stretch/>
        </p:blipFill>
        <p:spPr>
          <a:xfrm>
            <a:off x="0" y="0"/>
            <a:ext cx="914197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25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5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fade">
                                      <p:cBhvr>
                                        <p:cTn id="17"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8" name="Google Shape;318;p46"/>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Times New Roman"/>
              <a:ea typeface="Times New Roman"/>
              <a:cs typeface="Times New Roman"/>
              <a:sym typeface="Times New Roman"/>
            </a:endParaRPr>
          </a:p>
        </p:txBody>
      </p:sp>
      <p:sp>
        <p:nvSpPr>
          <p:cNvPr id="319" name="Google Shape;319;p46"/>
          <p:cNvSpPr/>
          <p:nvPr/>
        </p:nvSpPr>
        <p:spPr>
          <a:xfrm>
            <a:off x="3176845" y="785473"/>
            <a:ext cx="2790310"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Hệ thống truyền lực</a:t>
            </a:r>
            <a:endParaRPr sz="2000" b="1" i="0" u="none" strike="noStrike" cap="none">
              <a:solidFill>
                <a:schemeClr val="dk1"/>
              </a:solidFill>
              <a:latin typeface="Times New Roman"/>
              <a:ea typeface="Times New Roman"/>
              <a:cs typeface="Times New Roman"/>
              <a:sym typeface="Times New Roman"/>
            </a:endParaRPr>
          </a:p>
        </p:txBody>
      </p:sp>
      <p:sp>
        <p:nvSpPr>
          <p:cNvPr id="320" name="Google Shape;320;p46"/>
          <p:cNvSpPr/>
          <p:nvPr/>
        </p:nvSpPr>
        <p:spPr>
          <a:xfrm>
            <a:off x="6588224" y="149573"/>
            <a:ext cx="2154407" cy="512114"/>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Bàn đạp</a:t>
            </a:r>
            <a:endParaRPr sz="2000" b="1" i="0" u="none" strike="noStrike" cap="none">
              <a:solidFill>
                <a:schemeClr val="dk1"/>
              </a:solidFill>
              <a:latin typeface="Times New Roman"/>
              <a:ea typeface="Times New Roman"/>
              <a:cs typeface="Times New Roman"/>
              <a:sym typeface="Times New Roman"/>
            </a:endParaRPr>
          </a:p>
        </p:txBody>
      </p:sp>
      <p:sp>
        <p:nvSpPr>
          <p:cNvPr id="321" name="Google Shape;321;p46"/>
          <p:cNvSpPr/>
          <p:nvPr/>
        </p:nvSpPr>
        <p:spPr>
          <a:xfrm>
            <a:off x="6588224" y="764196"/>
            <a:ext cx="2154407" cy="550626"/>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Đùi, trục giữa</a:t>
            </a:r>
            <a:endParaRPr sz="2000" b="1" i="0" u="none" strike="noStrike" cap="none">
              <a:solidFill>
                <a:schemeClr val="dk1"/>
              </a:solidFill>
              <a:latin typeface="Times New Roman"/>
              <a:ea typeface="Times New Roman"/>
              <a:cs typeface="Times New Roman"/>
              <a:sym typeface="Times New Roman"/>
            </a:endParaRPr>
          </a:p>
        </p:txBody>
      </p:sp>
      <p:sp>
        <p:nvSpPr>
          <p:cNvPr id="322" name="Google Shape;322;p46"/>
          <p:cNvSpPr/>
          <p:nvPr/>
        </p:nvSpPr>
        <p:spPr>
          <a:xfrm>
            <a:off x="6588223" y="1417332"/>
            <a:ext cx="2154407" cy="561275"/>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Đĩa, xích, líp</a:t>
            </a:r>
            <a:endParaRPr sz="2000" b="1" i="0" u="none" strike="noStrike" cap="none">
              <a:solidFill>
                <a:schemeClr val="dk1"/>
              </a:solidFill>
              <a:latin typeface="Times New Roman"/>
              <a:ea typeface="Times New Roman"/>
              <a:cs typeface="Times New Roman"/>
              <a:sym typeface="Times New Roman"/>
            </a:endParaRPr>
          </a:p>
        </p:txBody>
      </p:sp>
      <p:sp>
        <p:nvSpPr>
          <p:cNvPr id="323" name="Google Shape;323;p46"/>
          <p:cNvSpPr/>
          <p:nvPr/>
        </p:nvSpPr>
        <p:spPr>
          <a:xfrm>
            <a:off x="3275856" y="1773291"/>
            <a:ext cx="2790310" cy="870443"/>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Hệ thống chuyển động: bánh xe</a:t>
            </a:r>
            <a:endParaRPr sz="2000" b="1" i="0" u="none" strike="noStrike" cap="none">
              <a:solidFill>
                <a:schemeClr val="dk1"/>
              </a:solidFill>
              <a:latin typeface="Times New Roman"/>
              <a:ea typeface="Times New Roman"/>
              <a:cs typeface="Times New Roman"/>
              <a:sym typeface="Times New Roman"/>
            </a:endParaRPr>
          </a:p>
        </p:txBody>
      </p:sp>
      <p:sp>
        <p:nvSpPr>
          <p:cNvPr id="324" name="Google Shape;324;p46"/>
          <p:cNvSpPr/>
          <p:nvPr/>
        </p:nvSpPr>
        <p:spPr>
          <a:xfrm>
            <a:off x="3275856" y="2835155"/>
            <a:ext cx="2793092"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Hệ thống lái</a:t>
            </a:r>
            <a:endParaRPr sz="2000" b="1" i="0" u="none" strike="noStrike" cap="none">
              <a:solidFill>
                <a:schemeClr val="dk1"/>
              </a:solidFill>
              <a:latin typeface="Times New Roman"/>
              <a:ea typeface="Times New Roman"/>
              <a:cs typeface="Times New Roman"/>
              <a:sym typeface="Times New Roman"/>
            </a:endParaRPr>
          </a:p>
        </p:txBody>
      </p:sp>
      <p:sp>
        <p:nvSpPr>
          <p:cNvPr id="325" name="Google Shape;325;p46"/>
          <p:cNvSpPr/>
          <p:nvPr/>
        </p:nvSpPr>
        <p:spPr>
          <a:xfrm>
            <a:off x="6631096" y="2433900"/>
            <a:ext cx="2154407"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Tay lái (ghi-đông)</a:t>
            </a:r>
            <a:endParaRPr sz="2000" b="1" i="0" u="none" strike="noStrike" cap="none">
              <a:solidFill>
                <a:schemeClr val="dk1"/>
              </a:solidFill>
              <a:latin typeface="Times New Roman"/>
              <a:ea typeface="Times New Roman"/>
              <a:cs typeface="Times New Roman"/>
              <a:sym typeface="Times New Roman"/>
            </a:endParaRPr>
          </a:p>
        </p:txBody>
      </p:sp>
      <p:sp>
        <p:nvSpPr>
          <p:cNvPr id="326" name="Google Shape;326;p46"/>
          <p:cNvSpPr/>
          <p:nvPr/>
        </p:nvSpPr>
        <p:spPr>
          <a:xfrm>
            <a:off x="6631095" y="3263704"/>
            <a:ext cx="2154407" cy="53292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Cổ, phuộc</a:t>
            </a:r>
            <a:endParaRPr sz="2000" b="1" i="0" u="none" strike="noStrike" cap="none">
              <a:solidFill>
                <a:schemeClr val="dk1"/>
              </a:solidFill>
              <a:latin typeface="Times New Roman"/>
              <a:ea typeface="Times New Roman"/>
              <a:cs typeface="Times New Roman"/>
              <a:sym typeface="Times New Roman"/>
            </a:endParaRPr>
          </a:p>
        </p:txBody>
      </p:sp>
      <p:sp>
        <p:nvSpPr>
          <p:cNvPr id="327" name="Google Shape;327;p46"/>
          <p:cNvSpPr/>
          <p:nvPr/>
        </p:nvSpPr>
        <p:spPr>
          <a:xfrm>
            <a:off x="3275856" y="4531542"/>
            <a:ext cx="2790310"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Hệ thống phanh</a:t>
            </a:r>
            <a:endParaRPr sz="2000" b="1" i="0" u="none" strike="noStrike" cap="none">
              <a:solidFill>
                <a:schemeClr val="dk1"/>
              </a:solidFill>
              <a:latin typeface="Times New Roman"/>
              <a:ea typeface="Times New Roman"/>
              <a:cs typeface="Times New Roman"/>
              <a:sym typeface="Times New Roman"/>
            </a:endParaRPr>
          </a:p>
        </p:txBody>
      </p:sp>
      <p:sp>
        <p:nvSpPr>
          <p:cNvPr id="328" name="Google Shape;328;p46"/>
          <p:cNvSpPr/>
          <p:nvPr/>
        </p:nvSpPr>
        <p:spPr>
          <a:xfrm>
            <a:off x="6588222" y="4120066"/>
            <a:ext cx="2154407" cy="489931"/>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Tay phanh</a:t>
            </a:r>
            <a:endParaRPr sz="2000" b="1" i="0" u="none" strike="noStrike" cap="none">
              <a:solidFill>
                <a:schemeClr val="dk1"/>
              </a:solidFill>
              <a:latin typeface="Times New Roman"/>
              <a:ea typeface="Times New Roman"/>
              <a:cs typeface="Times New Roman"/>
              <a:sym typeface="Times New Roman"/>
            </a:endParaRPr>
          </a:p>
        </p:txBody>
      </p:sp>
      <p:sp>
        <p:nvSpPr>
          <p:cNvPr id="329" name="Google Shape;329;p46"/>
          <p:cNvSpPr/>
          <p:nvPr/>
        </p:nvSpPr>
        <p:spPr>
          <a:xfrm>
            <a:off x="6571858" y="4717036"/>
            <a:ext cx="2170771" cy="530354"/>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Dây phanh</a:t>
            </a:r>
            <a:endParaRPr sz="2000" b="1" i="0" u="none" strike="noStrike" cap="none">
              <a:solidFill>
                <a:schemeClr val="dk1"/>
              </a:solidFill>
              <a:latin typeface="Times New Roman"/>
              <a:ea typeface="Times New Roman"/>
              <a:cs typeface="Times New Roman"/>
              <a:sym typeface="Times New Roman"/>
            </a:endParaRPr>
          </a:p>
        </p:txBody>
      </p:sp>
      <p:sp>
        <p:nvSpPr>
          <p:cNvPr id="330" name="Google Shape;330;p46"/>
          <p:cNvSpPr/>
          <p:nvPr/>
        </p:nvSpPr>
        <p:spPr>
          <a:xfrm>
            <a:off x="3273074" y="5451307"/>
            <a:ext cx="2793092"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Khung chịu lực</a:t>
            </a:r>
            <a:endParaRPr sz="2000" b="1" i="0" u="none" strike="noStrike" cap="none">
              <a:solidFill>
                <a:schemeClr val="dk1"/>
              </a:solidFill>
              <a:latin typeface="Times New Roman"/>
              <a:ea typeface="Times New Roman"/>
              <a:cs typeface="Times New Roman"/>
              <a:sym typeface="Times New Roman"/>
            </a:endParaRPr>
          </a:p>
        </p:txBody>
      </p:sp>
      <p:sp>
        <p:nvSpPr>
          <p:cNvPr id="331" name="Google Shape;331;p46"/>
          <p:cNvSpPr/>
          <p:nvPr/>
        </p:nvSpPr>
        <p:spPr>
          <a:xfrm>
            <a:off x="6588222" y="5370171"/>
            <a:ext cx="2162664" cy="55399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Cụm má phanh</a:t>
            </a:r>
            <a:endParaRPr sz="2000" b="1" i="0" u="none" strike="noStrike" cap="none">
              <a:solidFill>
                <a:schemeClr val="dk1"/>
              </a:solidFill>
              <a:latin typeface="Times New Roman"/>
              <a:ea typeface="Times New Roman"/>
              <a:cs typeface="Times New Roman"/>
              <a:sym typeface="Times New Roman"/>
            </a:endParaRPr>
          </a:p>
        </p:txBody>
      </p:sp>
      <p:sp>
        <p:nvSpPr>
          <p:cNvPr id="332" name="Google Shape;332;p46"/>
          <p:cNvSpPr/>
          <p:nvPr/>
        </p:nvSpPr>
        <p:spPr>
          <a:xfrm>
            <a:off x="3268804" y="6155457"/>
            <a:ext cx="2793092" cy="63006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dk1"/>
                </a:solidFill>
                <a:latin typeface="Times New Roman"/>
                <a:ea typeface="Times New Roman"/>
                <a:cs typeface="Times New Roman"/>
                <a:sym typeface="Times New Roman"/>
              </a:rPr>
              <a:t>Yên</a:t>
            </a:r>
            <a:endParaRPr sz="2000" b="1" i="0" u="none" strike="noStrike" cap="none">
              <a:solidFill>
                <a:schemeClr val="dk1"/>
              </a:solidFill>
              <a:latin typeface="Times New Roman"/>
              <a:ea typeface="Times New Roman"/>
              <a:cs typeface="Times New Roman"/>
              <a:sym typeface="Times New Roman"/>
            </a:endParaRPr>
          </a:p>
        </p:txBody>
      </p:sp>
      <p:sp>
        <p:nvSpPr>
          <p:cNvPr id="333" name="Google Shape;333;p46"/>
          <p:cNvSpPr/>
          <p:nvPr/>
        </p:nvSpPr>
        <p:spPr>
          <a:xfrm>
            <a:off x="755576" y="2643734"/>
            <a:ext cx="1800200" cy="1775042"/>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Cấu tạo của xe đạp</a:t>
            </a:r>
            <a:endParaRPr sz="2800" b="0" i="0" u="none" strike="noStrike" cap="none">
              <a:solidFill>
                <a:schemeClr val="dk1"/>
              </a:solidFill>
              <a:latin typeface="Times New Roman"/>
              <a:ea typeface="Times New Roman"/>
              <a:cs typeface="Times New Roman"/>
              <a:sym typeface="Times New Roman"/>
            </a:endParaRPr>
          </a:p>
        </p:txBody>
      </p:sp>
      <p:sp>
        <p:nvSpPr>
          <p:cNvPr id="334" name="Google Shape;334;p46"/>
          <p:cNvSpPr/>
          <p:nvPr/>
        </p:nvSpPr>
        <p:spPr>
          <a:xfrm>
            <a:off x="1331640" y="1880828"/>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35" name="Google Shape;335;p46"/>
          <p:cNvSpPr/>
          <p:nvPr/>
        </p:nvSpPr>
        <p:spPr>
          <a:xfrm rot="-3199744">
            <a:off x="380210" y="2307371"/>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36" name="Google Shape;336;p46"/>
          <p:cNvSpPr/>
          <p:nvPr/>
        </p:nvSpPr>
        <p:spPr>
          <a:xfrm rot="-5058988">
            <a:off x="10869" y="3126571"/>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37" name="Google Shape;337;p46"/>
          <p:cNvSpPr/>
          <p:nvPr/>
        </p:nvSpPr>
        <p:spPr>
          <a:xfrm rot="2973682">
            <a:off x="2373892" y="2411811"/>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38" name="Google Shape;338;p46"/>
          <p:cNvSpPr/>
          <p:nvPr/>
        </p:nvSpPr>
        <p:spPr>
          <a:xfrm rot="10800000">
            <a:off x="1315144" y="4478057"/>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39" name="Google Shape;339;p46"/>
          <p:cNvSpPr/>
          <p:nvPr/>
        </p:nvSpPr>
        <p:spPr>
          <a:xfrm rot="-8181375">
            <a:off x="332672" y="4063741"/>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40" name="Google Shape;340;p46"/>
          <p:cNvSpPr/>
          <p:nvPr/>
        </p:nvSpPr>
        <p:spPr>
          <a:xfrm rot="5905247">
            <a:off x="2665799" y="3481415"/>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
        <p:nvSpPr>
          <p:cNvPr id="341" name="Google Shape;341;p46"/>
          <p:cNvSpPr/>
          <p:nvPr/>
        </p:nvSpPr>
        <p:spPr>
          <a:xfrm rot="8651732">
            <a:off x="2198913" y="4252369"/>
            <a:ext cx="648072" cy="672727"/>
          </a:xfrm>
          <a:prstGeom prst="triangle">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cxnSp>
        <p:nvCxnSpPr>
          <p:cNvPr id="342" name="Google Shape;342;p46"/>
          <p:cNvCxnSpPr>
            <a:stCxn id="319" idx="3"/>
          </p:cNvCxnSpPr>
          <p:nvPr/>
        </p:nvCxnSpPr>
        <p:spPr>
          <a:xfrm rot="10800000" flipH="1">
            <a:off x="5967155" y="405708"/>
            <a:ext cx="604800" cy="694800"/>
          </a:xfrm>
          <a:prstGeom prst="straightConnector1">
            <a:avLst/>
          </a:prstGeom>
          <a:noFill/>
          <a:ln w="9525" cap="flat" cmpd="sng">
            <a:solidFill>
              <a:srgbClr val="BD4B48"/>
            </a:solidFill>
            <a:prstDash val="solid"/>
            <a:round/>
            <a:headEnd type="none" w="sm" len="sm"/>
            <a:tailEnd type="triangle" w="med" len="med"/>
          </a:ln>
        </p:spPr>
      </p:cxnSp>
      <p:cxnSp>
        <p:nvCxnSpPr>
          <p:cNvPr id="343" name="Google Shape;343;p46"/>
          <p:cNvCxnSpPr>
            <a:stCxn id="319" idx="3"/>
            <a:endCxn id="321" idx="1"/>
          </p:cNvCxnSpPr>
          <p:nvPr/>
        </p:nvCxnSpPr>
        <p:spPr>
          <a:xfrm rot="10800000" flipH="1">
            <a:off x="5967155" y="1039608"/>
            <a:ext cx="621000" cy="60900"/>
          </a:xfrm>
          <a:prstGeom prst="straightConnector1">
            <a:avLst/>
          </a:prstGeom>
          <a:noFill/>
          <a:ln w="9525" cap="flat" cmpd="sng">
            <a:solidFill>
              <a:srgbClr val="BD4B48"/>
            </a:solidFill>
            <a:prstDash val="solid"/>
            <a:round/>
            <a:headEnd type="none" w="sm" len="sm"/>
            <a:tailEnd type="triangle" w="med" len="med"/>
          </a:ln>
        </p:spPr>
      </p:cxnSp>
      <p:cxnSp>
        <p:nvCxnSpPr>
          <p:cNvPr id="344" name="Google Shape;344;p46"/>
          <p:cNvCxnSpPr>
            <a:stCxn id="319" idx="3"/>
            <a:endCxn id="322" idx="1"/>
          </p:cNvCxnSpPr>
          <p:nvPr/>
        </p:nvCxnSpPr>
        <p:spPr>
          <a:xfrm>
            <a:off x="5967155" y="1100508"/>
            <a:ext cx="621000" cy="597600"/>
          </a:xfrm>
          <a:prstGeom prst="straightConnector1">
            <a:avLst/>
          </a:prstGeom>
          <a:noFill/>
          <a:ln w="9525" cap="flat" cmpd="sng">
            <a:solidFill>
              <a:srgbClr val="BD4B48"/>
            </a:solidFill>
            <a:prstDash val="solid"/>
            <a:round/>
            <a:headEnd type="none" w="sm" len="sm"/>
            <a:tailEnd type="triangle" w="med" len="med"/>
          </a:ln>
        </p:spPr>
      </p:cxnSp>
      <p:cxnSp>
        <p:nvCxnSpPr>
          <p:cNvPr id="345" name="Google Shape;345;p46"/>
          <p:cNvCxnSpPr>
            <a:stCxn id="324" idx="3"/>
            <a:endCxn id="325" idx="1"/>
          </p:cNvCxnSpPr>
          <p:nvPr/>
        </p:nvCxnSpPr>
        <p:spPr>
          <a:xfrm rot="10800000" flipH="1">
            <a:off x="6068948" y="2748790"/>
            <a:ext cx="562200" cy="401400"/>
          </a:xfrm>
          <a:prstGeom prst="straightConnector1">
            <a:avLst/>
          </a:prstGeom>
          <a:noFill/>
          <a:ln w="9525" cap="flat" cmpd="sng">
            <a:solidFill>
              <a:srgbClr val="BD4B48"/>
            </a:solidFill>
            <a:prstDash val="solid"/>
            <a:round/>
            <a:headEnd type="none" w="sm" len="sm"/>
            <a:tailEnd type="triangle" w="med" len="med"/>
          </a:ln>
        </p:spPr>
      </p:cxnSp>
      <p:cxnSp>
        <p:nvCxnSpPr>
          <p:cNvPr id="346" name="Google Shape;346;p46"/>
          <p:cNvCxnSpPr>
            <a:stCxn id="324" idx="3"/>
            <a:endCxn id="326" idx="1"/>
          </p:cNvCxnSpPr>
          <p:nvPr/>
        </p:nvCxnSpPr>
        <p:spPr>
          <a:xfrm>
            <a:off x="6068948" y="3150190"/>
            <a:ext cx="562200" cy="380100"/>
          </a:xfrm>
          <a:prstGeom prst="straightConnector1">
            <a:avLst/>
          </a:prstGeom>
          <a:noFill/>
          <a:ln w="9525" cap="flat" cmpd="sng">
            <a:solidFill>
              <a:srgbClr val="BD4B48"/>
            </a:solidFill>
            <a:prstDash val="solid"/>
            <a:round/>
            <a:headEnd type="none" w="sm" len="sm"/>
            <a:tailEnd type="triangle" w="med" len="med"/>
          </a:ln>
        </p:spPr>
      </p:cxnSp>
      <p:cxnSp>
        <p:nvCxnSpPr>
          <p:cNvPr id="347" name="Google Shape;347;p46"/>
          <p:cNvCxnSpPr>
            <a:stCxn id="327" idx="3"/>
            <a:endCxn id="328" idx="1"/>
          </p:cNvCxnSpPr>
          <p:nvPr/>
        </p:nvCxnSpPr>
        <p:spPr>
          <a:xfrm rot="10800000" flipH="1">
            <a:off x="6066166" y="4365077"/>
            <a:ext cx="522000" cy="481500"/>
          </a:xfrm>
          <a:prstGeom prst="straightConnector1">
            <a:avLst/>
          </a:prstGeom>
          <a:noFill/>
          <a:ln w="9525" cap="flat" cmpd="sng">
            <a:solidFill>
              <a:srgbClr val="BD4B48"/>
            </a:solidFill>
            <a:prstDash val="solid"/>
            <a:round/>
            <a:headEnd type="none" w="sm" len="sm"/>
            <a:tailEnd type="triangle" w="med" len="med"/>
          </a:ln>
        </p:spPr>
      </p:cxnSp>
      <p:cxnSp>
        <p:nvCxnSpPr>
          <p:cNvPr id="348" name="Google Shape;348;p46"/>
          <p:cNvCxnSpPr>
            <a:stCxn id="327" idx="3"/>
            <a:endCxn id="329" idx="1"/>
          </p:cNvCxnSpPr>
          <p:nvPr/>
        </p:nvCxnSpPr>
        <p:spPr>
          <a:xfrm>
            <a:off x="6066166" y="4846577"/>
            <a:ext cx="505800" cy="135600"/>
          </a:xfrm>
          <a:prstGeom prst="straightConnector1">
            <a:avLst/>
          </a:prstGeom>
          <a:noFill/>
          <a:ln w="9525" cap="flat" cmpd="sng">
            <a:solidFill>
              <a:srgbClr val="BD4B48"/>
            </a:solidFill>
            <a:prstDash val="solid"/>
            <a:round/>
            <a:headEnd type="none" w="sm" len="sm"/>
            <a:tailEnd type="triangle" w="med" len="med"/>
          </a:ln>
        </p:spPr>
      </p:cxnSp>
      <p:cxnSp>
        <p:nvCxnSpPr>
          <p:cNvPr id="349" name="Google Shape;349;p46"/>
          <p:cNvCxnSpPr>
            <a:stCxn id="327" idx="3"/>
            <a:endCxn id="331" idx="1"/>
          </p:cNvCxnSpPr>
          <p:nvPr/>
        </p:nvCxnSpPr>
        <p:spPr>
          <a:xfrm>
            <a:off x="6066166" y="4846577"/>
            <a:ext cx="522000" cy="8007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2000"/>
                                        <p:tgtEl>
                                          <p:spTgt spid="34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20"/>
                                        </p:tgtEl>
                                        <p:attrNameLst>
                                          <p:attrName>style.visibility</p:attrName>
                                        </p:attrNameLst>
                                      </p:cBhvr>
                                      <p:to>
                                        <p:strVal val="visible"/>
                                      </p:to>
                                    </p:set>
                                    <p:animEffect transition="in" filter="fade">
                                      <p:cBhvr>
                                        <p:cTn id="16" dur="500"/>
                                        <p:tgtEl>
                                          <p:spTgt spid="3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3"/>
                                        </p:tgtEl>
                                        <p:attrNameLst>
                                          <p:attrName>style.visibility</p:attrName>
                                        </p:attrNameLst>
                                      </p:cBhvr>
                                      <p:to>
                                        <p:strVal val="visible"/>
                                      </p:to>
                                    </p:set>
                                    <p:animEffect transition="in" filter="fade">
                                      <p:cBhvr>
                                        <p:cTn id="21" dur="2000"/>
                                        <p:tgtEl>
                                          <p:spTgt spid="3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1"/>
                                        </p:tgtEl>
                                        <p:attrNameLst>
                                          <p:attrName>style.visibility</p:attrName>
                                        </p:attrNameLst>
                                      </p:cBhvr>
                                      <p:to>
                                        <p:strVal val="visible"/>
                                      </p:to>
                                    </p:set>
                                    <p:animEffect transition="in" filter="fade">
                                      <p:cBhvr>
                                        <p:cTn id="26" dur="500"/>
                                        <p:tgtEl>
                                          <p:spTgt spid="3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4"/>
                                        </p:tgtEl>
                                        <p:attrNameLst>
                                          <p:attrName>style.visibility</p:attrName>
                                        </p:attrNameLst>
                                      </p:cBhvr>
                                      <p:to>
                                        <p:strVal val="visible"/>
                                      </p:to>
                                    </p:set>
                                    <p:animEffect transition="in" filter="fade">
                                      <p:cBhvr>
                                        <p:cTn id="31" dur="2000"/>
                                        <p:tgtEl>
                                          <p:spTgt spid="34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22"/>
                                        </p:tgtEl>
                                        <p:attrNameLst>
                                          <p:attrName>style.visibility</p:attrName>
                                        </p:attrNameLst>
                                      </p:cBhvr>
                                      <p:to>
                                        <p:strVal val="visible"/>
                                      </p:to>
                                    </p:set>
                                    <p:animEffect transition="in" filter="fade">
                                      <p:cBhvr>
                                        <p:cTn id="35" dur="2000"/>
                                        <p:tgtEl>
                                          <p:spTgt spid="3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3"/>
                                        </p:tgtEl>
                                        <p:attrNameLst>
                                          <p:attrName>style.visibility</p:attrName>
                                        </p:attrNameLst>
                                      </p:cBhvr>
                                      <p:to>
                                        <p:strVal val="visible"/>
                                      </p:to>
                                    </p:set>
                                    <p:animEffect transition="in" filter="fade">
                                      <p:cBhvr>
                                        <p:cTn id="40" dur="500"/>
                                        <p:tgtEl>
                                          <p:spTgt spid="32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4"/>
                                        </p:tgtEl>
                                        <p:attrNameLst>
                                          <p:attrName>style.visibility</p:attrName>
                                        </p:attrNameLst>
                                      </p:cBhvr>
                                      <p:to>
                                        <p:strVal val="visible"/>
                                      </p:to>
                                    </p:set>
                                    <p:anim calcmode="lin" valueType="num">
                                      <p:cBhvr additive="base">
                                        <p:cTn id="45" dur="500"/>
                                        <p:tgtEl>
                                          <p:spTgt spid="3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5"/>
                                        </p:tgtEl>
                                        <p:attrNameLst>
                                          <p:attrName>style.visibility</p:attrName>
                                        </p:attrNameLst>
                                      </p:cBhvr>
                                      <p:to>
                                        <p:strVal val="visible"/>
                                      </p:to>
                                    </p:set>
                                    <p:animEffect transition="in" filter="fade">
                                      <p:cBhvr>
                                        <p:cTn id="50" dur="2000"/>
                                        <p:tgtEl>
                                          <p:spTgt spid="345"/>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325"/>
                                        </p:tgtEl>
                                        <p:attrNameLst>
                                          <p:attrName>style.visibility</p:attrName>
                                        </p:attrNameLst>
                                      </p:cBhvr>
                                      <p:to>
                                        <p:strVal val="visible"/>
                                      </p:to>
                                    </p:set>
                                    <p:animEffect transition="in" filter="fade">
                                      <p:cBhvr>
                                        <p:cTn id="54" dur="2000"/>
                                        <p:tgtEl>
                                          <p:spTgt spid="3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46"/>
                                        </p:tgtEl>
                                        <p:attrNameLst>
                                          <p:attrName>style.visibility</p:attrName>
                                        </p:attrNameLst>
                                      </p:cBhvr>
                                      <p:to>
                                        <p:strVal val="visible"/>
                                      </p:to>
                                    </p:set>
                                    <p:animEffect transition="in" filter="fade">
                                      <p:cBhvr>
                                        <p:cTn id="59" dur="2000"/>
                                        <p:tgtEl>
                                          <p:spTgt spid="346"/>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326"/>
                                        </p:tgtEl>
                                        <p:attrNameLst>
                                          <p:attrName>style.visibility</p:attrName>
                                        </p:attrNameLst>
                                      </p:cBhvr>
                                      <p:to>
                                        <p:strVal val="visible"/>
                                      </p:to>
                                    </p:set>
                                    <p:animEffect transition="in" filter="fade">
                                      <p:cBhvr>
                                        <p:cTn id="63" dur="2000"/>
                                        <p:tgtEl>
                                          <p:spTgt spid="3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27"/>
                                        </p:tgtEl>
                                        <p:attrNameLst>
                                          <p:attrName>style.visibility</p:attrName>
                                        </p:attrNameLst>
                                      </p:cBhvr>
                                      <p:to>
                                        <p:strVal val="visible"/>
                                      </p:to>
                                    </p:set>
                                    <p:animEffect transition="in" filter="fade">
                                      <p:cBhvr>
                                        <p:cTn id="68" dur="1000"/>
                                        <p:tgtEl>
                                          <p:spTgt spid="3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7"/>
                                        </p:tgtEl>
                                        <p:attrNameLst>
                                          <p:attrName>style.visibility</p:attrName>
                                        </p:attrNameLst>
                                      </p:cBhvr>
                                      <p:to>
                                        <p:strVal val="visible"/>
                                      </p:to>
                                    </p:set>
                                    <p:animEffect transition="in" filter="fade">
                                      <p:cBhvr>
                                        <p:cTn id="73" dur="2000"/>
                                        <p:tgtEl>
                                          <p:spTgt spid="347"/>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328"/>
                                        </p:tgtEl>
                                        <p:attrNameLst>
                                          <p:attrName>style.visibility</p:attrName>
                                        </p:attrNameLst>
                                      </p:cBhvr>
                                      <p:to>
                                        <p:strVal val="visible"/>
                                      </p:to>
                                    </p:set>
                                    <p:animEffect transition="in" filter="fade">
                                      <p:cBhvr>
                                        <p:cTn id="77" dur="2000"/>
                                        <p:tgtEl>
                                          <p:spTgt spid="3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8"/>
                                        </p:tgtEl>
                                        <p:attrNameLst>
                                          <p:attrName>style.visibility</p:attrName>
                                        </p:attrNameLst>
                                      </p:cBhvr>
                                      <p:to>
                                        <p:strVal val="visible"/>
                                      </p:to>
                                    </p:set>
                                    <p:animEffect transition="in" filter="fade">
                                      <p:cBhvr>
                                        <p:cTn id="82" dur="2000"/>
                                        <p:tgtEl>
                                          <p:spTgt spid="348"/>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329"/>
                                        </p:tgtEl>
                                        <p:attrNameLst>
                                          <p:attrName>style.visibility</p:attrName>
                                        </p:attrNameLst>
                                      </p:cBhvr>
                                      <p:to>
                                        <p:strVal val="visible"/>
                                      </p:to>
                                    </p:set>
                                    <p:animEffect transition="in" filter="fade">
                                      <p:cBhvr>
                                        <p:cTn id="86" dur="2000"/>
                                        <p:tgtEl>
                                          <p:spTgt spid="32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49"/>
                                        </p:tgtEl>
                                        <p:attrNameLst>
                                          <p:attrName>style.visibility</p:attrName>
                                        </p:attrNameLst>
                                      </p:cBhvr>
                                      <p:to>
                                        <p:strVal val="visible"/>
                                      </p:to>
                                    </p:set>
                                    <p:animEffect transition="in" filter="fade">
                                      <p:cBhvr>
                                        <p:cTn id="91" dur="2000"/>
                                        <p:tgtEl>
                                          <p:spTgt spid="34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31"/>
                                        </p:tgtEl>
                                        <p:attrNameLst>
                                          <p:attrName>style.visibility</p:attrName>
                                        </p:attrNameLst>
                                      </p:cBhvr>
                                      <p:to>
                                        <p:strVal val="visible"/>
                                      </p:to>
                                    </p:set>
                                    <p:animEffect transition="in" filter="fade">
                                      <p:cBhvr>
                                        <p:cTn id="96" dur="2000"/>
                                        <p:tgtEl>
                                          <p:spTgt spid="331"/>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30"/>
                                        </p:tgtEl>
                                        <p:attrNameLst>
                                          <p:attrName>style.visibility</p:attrName>
                                        </p:attrNameLst>
                                      </p:cBhvr>
                                      <p:to>
                                        <p:strVal val="visible"/>
                                      </p:to>
                                    </p:set>
                                    <p:anim calcmode="lin" valueType="num">
                                      <p:cBhvr additive="base">
                                        <p:cTn id="101" dur="500"/>
                                        <p:tgtEl>
                                          <p:spTgt spid="33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32"/>
                                        </p:tgtEl>
                                        <p:attrNameLst>
                                          <p:attrName>style.visibility</p:attrName>
                                        </p:attrNameLst>
                                      </p:cBhvr>
                                      <p:to>
                                        <p:strVal val="visible"/>
                                      </p:to>
                                    </p:set>
                                    <p:animEffect transition="in" filter="fade">
                                      <p:cBhvr>
                                        <p:cTn id="106"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pSp>
        <p:nvGrpSpPr>
          <p:cNvPr id="355" name="Google Shape;355;p47"/>
          <p:cNvGrpSpPr/>
          <p:nvPr/>
        </p:nvGrpSpPr>
        <p:grpSpPr>
          <a:xfrm>
            <a:off x="3995936" y="125861"/>
            <a:ext cx="4690864" cy="6703028"/>
            <a:chOff x="3995936" y="125861"/>
            <a:chExt cx="4690864" cy="6703028"/>
          </a:xfrm>
        </p:grpSpPr>
        <p:pic>
          <p:nvPicPr>
            <p:cNvPr id="356" name="Google Shape;356;p47"/>
            <p:cNvPicPr preferRelativeResize="0"/>
            <p:nvPr/>
          </p:nvPicPr>
          <p:blipFill rotWithShape="1">
            <a:blip r:embed="rId3">
              <a:alphaModFix/>
            </a:blip>
            <a:srcRect l="5349" t="21859" r="21177" b="22280"/>
            <a:stretch/>
          </p:blipFill>
          <p:spPr>
            <a:xfrm>
              <a:off x="4008466" y="4473116"/>
              <a:ext cx="4678334" cy="2355773"/>
            </a:xfrm>
            <a:prstGeom prst="rect">
              <a:avLst/>
            </a:prstGeom>
            <a:noFill/>
            <a:ln>
              <a:noFill/>
            </a:ln>
          </p:spPr>
        </p:pic>
        <p:pic>
          <p:nvPicPr>
            <p:cNvPr id="357" name="Google Shape;357;p47"/>
            <p:cNvPicPr preferRelativeResize="0"/>
            <p:nvPr/>
          </p:nvPicPr>
          <p:blipFill rotWithShape="1">
            <a:blip r:embed="rId4">
              <a:alphaModFix/>
            </a:blip>
            <a:srcRect l="5349" t="22700" r="21649" b="23119"/>
            <a:stretch/>
          </p:blipFill>
          <p:spPr>
            <a:xfrm>
              <a:off x="3995936" y="125861"/>
              <a:ext cx="4564455" cy="2223019"/>
            </a:xfrm>
            <a:prstGeom prst="rect">
              <a:avLst/>
            </a:prstGeom>
            <a:noFill/>
            <a:ln>
              <a:noFill/>
            </a:ln>
          </p:spPr>
        </p:pic>
        <p:pic>
          <p:nvPicPr>
            <p:cNvPr id="358" name="Google Shape;358;p47"/>
            <p:cNvPicPr preferRelativeResize="0"/>
            <p:nvPr/>
          </p:nvPicPr>
          <p:blipFill rotWithShape="1">
            <a:blip r:embed="rId5">
              <a:alphaModFix/>
            </a:blip>
            <a:srcRect l="5586" t="26060" r="21649" b="16401"/>
            <a:stretch/>
          </p:blipFill>
          <p:spPr>
            <a:xfrm>
              <a:off x="3995936" y="2384884"/>
              <a:ext cx="4592633" cy="2042827"/>
            </a:xfrm>
            <a:prstGeom prst="rect">
              <a:avLst/>
            </a:prstGeom>
            <a:noFill/>
            <a:ln>
              <a:noFill/>
            </a:ln>
          </p:spPr>
        </p:pic>
      </p:grpSp>
      <p:sp>
        <p:nvSpPr>
          <p:cNvPr id="359" name="Google Shape;359;p47"/>
          <p:cNvSpPr txBox="1"/>
          <p:nvPr/>
        </p:nvSpPr>
        <p:spPr>
          <a:xfrm>
            <a:off x="457199" y="125861"/>
            <a:ext cx="3412327" cy="1040285"/>
          </a:xfrm>
          <a:prstGeom prst="rect">
            <a:avLst/>
          </a:prstGeom>
          <a:solidFill>
            <a:srgbClr val="E5B8B7"/>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2800" b="1" i="0" u="none" strike="noStrike" cap="none">
                <a:solidFill>
                  <a:srgbClr val="FF0000"/>
                </a:solidFill>
                <a:latin typeface="Times New Roman"/>
                <a:ea typeface="Times New Roman"/>
                <a:cs typeface="Times New Roman"/>
                <a:sym typeface="Times New Roman"/>
              </a:rPr>
              <a:t>Hoạt động 2: </a:t>
            </a:r>
            <a:endParaRPr/>
          </a:p>
          <a:p>
            <a:pPr marL="0" marR="0" lvl="0" indent="0" algn="l" rtl="0">
              <a:spcBef>
                <a:spcPts val="560"/>
              </a:spcBef>
              <a:spcAft>
                <a:spcPts val="0"/>
              </a:spcAft>
              <a:buClr>
                <a:srgbClr val="FF0000"/>
              </a:buClr>
              <a:buSzPts val="2800"/>
              <a:buFont typeface="Arial"/>
              <a:buNone/>
            </a:pPr>
            <a:r>
              <a:rPr lang="en-US" sz="2800" b="1" i="0" u="none" strike="noStrike" cap="none">
                <a:solidFill>
                  <a:srgbClr val="FF0000"/>
                </a:solidFill>
                <a:latin typeface="Times New Roman"/>
                <a:ea typeface="Times New Roman"/>
                <a:cs typeface="Times New Roman"/>
                <a:sym typeface="Times New Roman"/>
              </a:rPr>
              <a:t>Thảo luận nhóm 4</a:t>
            </a:r>
            <a:endParaRPr sz="2800" b="1" i="0" u="none" strike="noStrike" cap="none">
              <a:solidFill>
                <a:srgbClr val="FF0000"/>
              </a:solidFill>
              <a:latin typeface="Times New Roman"/>
              <a:ea typeface="Times New Roman"/>
              <a:cs typeface="Times New Roman"/>
              <a:sym typeface="Times New Roman"/>
            </a:endParaRPr>
          </a:p>
        </p:txBody>
      </p:sp>
      <p:sp>
        <p:nvSpPr>
          <p:cNvPr id="360" name="Google Shape;360;p47"/>
          <p:cNvSpPr txBox="1">
            <a:spLocks noGrp="1"/>
          </p:cNvSpPr>
          <p:nvPr>
            <p:ph type="body" idx="1"/>
          </p:nvPr>
        </p:nvSpPr>
        <p:spPr>
          <a:xfrm>
            <a:off x="449581" y="1889154"/>
            <a:ext cx="3214700" cy="3448058"/>
          </a:xfrm>
          <a:prstGeom prst="rect">
            <a:avLst/>
          </a:prstGeom>
          <a:solidFill>
            <a:srgbClr val="FDE9D8"/>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33CC"/>
              </a:buClr>
              <a:buSzPts val="2600"/>
              <a:buFont typeface="Arial"/>
              <a:buNone/>
            </a:pPr>
            <a:r>
              <a:rPr lang="en-US" sz="2600" b="1" i="0" u="none" strike="noStrike" cap="none">
                <a:solidFill>
                  <a:srgbClr val="0033CC"/>
                </a:solidFill>
                <a:latin typeface="Times New Roman"/>
                <a:ea typeface="Times New Roman"/>
                <a:cs typeface="Times New Roman"/>
                <a:sym typeface="Times New Roman"/>
              </a:rPr>
              <a:t>    </a:t>
            </a:r>
            <a:r>
              <a:rPr lang="en-US" sz="2600" b="0" i="0" u="none" strike="noStrike" cap="none">
                <a:solidFill>
                  <a:srgbClr val="974806"/>
                </a:solidFill>
                <a:latin typeface="Times New Roman"/>
                <a:ea typeface="Times New Roman"/>
                <a:cs typeface="Times New Roman"/>
                <a:sym typeface="Times New Roman"/>
              </a:rPr>
              <a:t>Quan sát tranh và trả lời câu hỏi:</a:t>
            </a:r>
            <a:endParaRPr/>
          </a:p>
          <a:p>
            <a:pPr marL="342900" marR="0" lvl="0" indent="-342900" algn="just" rtl="0">
              <a:spcBef>
                <a:spcPts val="520"/>
              </a:spcBef>
              <a:spcAft>
                <a:spcPts val="0"/>
              </a:spcAft>
              <a:buClr>
                <a:srgbClr val="0033CC"/>
              </a:buClr>
              <a:buSzPts val="2600"/>
              <a:buFont typeface="Arial"/>
              <a:buNone/>
            </a:pPr>
            <a:r>
              <a:rPr lang="en-US" sz="2600" b="0" i="0" u="none" strike="noStrike" cap="none">
                <a:solidFill>
                  <a:srgbClr val="0033CC"/>
                </a:solidFill>
                <a:latin typeface="Times New Roman"/>
                <a:ea typeface="Times New Roman"/>
                <a:cs typeface="Times New Roman"/>
                <a:sym typeface="Times New Roman"/>
              </a:rPr>
              <a:t>	 </a:t>
            </a:r>
            <a:r>
              <a:rPr lang="en-US" sz="2600" b="1" i="0" u="none" strike="noStrike" cap="none">
                <a:solidFill>
                  <a:srgbClr val="0033CC"/>
                </a:solidFill>
                <a:latin typeface="Times New Roman"/>
                <a:ea typeface="Times New Roman"/>
                <a:cs typeface="Times New Roman"/>
                <a:sym typeface="Times New Roman"/>
              </a:rPr>
              <a:t>Khi di chuyển trên đường, để chuyển hướng an toàn các em phải thực hiện các bước nào?</a:t>
            </a:r>
            <a:endParaRPr sz="2600" b="1" i="0" u="none" strike="noStrike" cap="none">
              <a:solidFill>
                <a:srgbClr val="0000FF"/>
              </a:solidFill>
              <a:latin typeface="Times New Roman"/>
              <a:ea typeface="Times New Roman"/>
              <a:cs typeface="Times New Roman"/>
              <a:sym typeface="Times New Roman"/>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500"/>
                                        <p:tgtEl>
                                          <p:spTgt spid="36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6" name="Google Shape;366;p48"/>
          <p:cNvSpPr/>
          <p:nvPr/>
        </p:nvSpPr>
        <p:spPr>
          <a:xfrm>
            <a:off x="0" y="0"/>
            <a:ext cx="9144000" cy="68580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Times New Roman"/>
              <a:ea typeface="Times New Roman"/>
              <a:cs typeface="Times New Roman"/>
              <a:sym typeface="Times New Roman"/>
            </a:endParaRPr>
          </a:p>
        </p:txBody>
      </p:sp>
      <p:sp>
        <p:nvSpPr>
          <p:cNvPr id="367" name="Google Shape;367;p48"/>
          <p:cNvSpPr/>
          <p:nvPr/>
        </p:nvSpPr>
        <p:spPr>
          <a:xfrm>
            <a:off x="467798" y="2708920"/>
            <a:ext cx="1044116" cy="720080"/>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0070C0"/>
                </a:solidFill>
                <a:latin typeface="Arial"/>
                <a:ea typeface="Arial"/>
                <a:cs typeface="Arial"/>
                <a:sym typeface="Arial"/>
              </a:rPr>
              <a:t>1</a:t>
            </a:r>
            <a:endParaRPr sz="2800" b="1" i="0" u="none" strike="noStrike" cap="none">
              <a:solidFill>
                <a:srgbClr val="0070C0"/>
              </a:solidFill>
              <a:latin typeface="Arial"/>
              <a:ea typeface="Arial"/>
              <a:cs typeface="Arial"/>
              <a:sym typeface="Arial"/>
            </a:endParaRPr>
          </a:p>
        </p:txBody>
      </p:sp>
      <p:sp>
        <p:nvSpPr>
          <p:cNvPr id="368" name="Google Shape;368;p48"/>
          <p:cNvSpPr/>
          <p:nvPr/>
        </p:nvSpPr>
        <p:spPr>
          <a:xfrm>
            <a:off x="1727684" y="2533190"/>
            <a:ext cx="7308812" cy="107583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Xác định trước hướng đi, giảm tốc độ</a:t>
            </a:r>
            <a:endParaRPr sz="2800" b="0" i="0" u="none" strike="noStrike" cap="none">
              <a:solidFill>
                <a:schemeClr val="dk1"/>
              </a:solidFill>
              <a:latin typeface="Times New Roman"/>
              <a:ea typeface="Times New Roman"/>
              <a:cs typeface="Times New Roman"/>
              <a:sym typeface="Times New Roman"/>
            </a:endParaRPr>
          </a:p>
        </p:txBody>
      </p:sp>
      <p:sp>
        <p:nvSpPr>
          <p:cNvPr id="369" name="Google Shape;369;p48"/>
          <p:cNvSpPr/>
          <p:nvPr/>
        </p:nvSpPr>
        <p:spPr>
          <a:xfrm>
            <a:off x="467798" y="4005064"/>
            <a:ext cx="1044116" cy="720080"/>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0070C0"/>
                </a:solidFill>
                <a:latin typeface="Arial"/>
                <a:ea typeface="Arial"/>
                <a:cs typeface="Arial"/>
                <a:sym typeface="Arial"/>
              </a:rPr>
              <a:t>2</a:t>
            </a:r>
            <a:endParaRPr sz="2800" b="1" i="0" u="none" strike="noStrike" cap="none">
              <a:solidFill>
                <a:srgbClr val="0070C0"/>
              </a:solidFill>
              <a:latin typeface="Arial"/>
              <a:ea typeface="Arial"/>
              <a:cs typeface="Arial"/>
              <a:sym typeface="Arial"/>
            </a:endParaRPr>
          </a:p>
        </p:txBody>
      </p:sp>
      <p:sp>
        <p:nvSpPr>
          <p:cNvPr id="370" name="Google Shape;370;p48"/>
          <p:cNvSpPr/>
          <p:nvPr/>
        </p:nvSpPr>
        <p:spPr>
          <a:xfrm>
            <a:off x="1727684" y="3793330"/>
            <a:ext cx="7308812" cy="107583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a:solidFill>
                  <a:schemeClr val="dk1"/>
                </a:solidFill>
                <a:latin typeface="Times New Roman"/>
                <a:ea typeface="Times New Roman"/>
                <a:cs typeface="Times New Roman"/>
                <a:sym typeface="Times New Roman"/>
              </a:rPr>
              <a:t>Quan sát hướng (trái, phải, trước, sau), khi thấy đảm bảo an toàn thi đưa ra tín hiệu báo chuyển hướng</a:t>
            </a:r>
            <a:endParaRPr sz="2600" b="0" i="0" u="none" strike="noStrike" cap="none">
              <a:solidFill>
                <a:schemeClr val="dk1"/>
              </a:solidFill>
              <a:latin typeface="Times New Roman"/>
              <a:ea typeface="Times New Roman"/>
              <a:cs typeface="Times New Roman"/>
              <a:sym typeface="Times New Roman"/>
            </a:endParaRPr>
          </a:p>
        </p:txBody>
      </p:sp>
      <p:sp>
        <p:nvSpPr>
          <p:cNvPr id="371" name="Google Shape;371;p48"/>
          <p:cNvSpPr/>
          <p:nvPr/>
        </p:nvSpPr>
        <p:spPr>
          <a:xfrm>
            <a:off x="467798" y="5193196"/>
            <a:ext cx="1044116" cy="720080"/>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0070C0"/>
                </a:solidFill>
                <a:latin typeface="Arial"/>
                <a:ea typeface="Arial"/>
                <a:cs typeface="Arial"/>
                <a:sym typeface="Arial"/>
              </a:rPr>
              <a:t>3</a:t>
            </a:r>
            <a:endParaRPr sz="2800" b="1" i="0" u="none" strike="noStrike" cap="none">
              <a:solidFill>
                <a:srgbClr val="0070C0"/>
              </a:solidFill>
              <a:latin typeface="Arial"/>
              <a:ea typeface="Arial"/>
              <a:cs typeface="Arial"/>
              <a:sym typeface="Arial"/>
            </a:endParaRPr>
          </a:p>
        </p:txBody>
      </p:sp>
      <p:sp>
        <p:nvSpPr>
          <p:cNvPr id="372" name="Google Shape;372;p48"/>
          <p:cNvSpPr/>
          <p:nvPr/>
        </p:nvSpPr>
        <p:spPr>
          <a:xfrm>
            <a:off x="1727684" y="5085184"/>
            <a:ext cx="7308812" cy="107583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Thận trọng điều khiển xe chuyển hướng và luôn quan sát phòng tránh va chạm.</a:t>
            </a:r>
            <a:endParaRPr sz="2800" b="0" i="0" u="none" strike="noStrike" cap="none">
              <a:solidFill>
                <a:schemeClr val="dk1"/>
              </a:solidFill>
              <a:latin typeface="Times New Roman"/>
              <a:ea typeface="Times New Roman"/>
              <a:cs typeface="Times New Roman"/>
              <a:sym typeface="Times New Roman"/>
            </a:endParaRPr>
          </a:p>
        </p:txBody>
      </p:sp>
      <p:sp>
        <p:nvSpPr>
          <p:cNvPr id="373" name="Google Shape;373;p48"/>
          <p:cNvSpPr txBox="1">
            <a:spLocks noGrp="1"/>
          </p:cNvSpPr>
          <p:nvPr>
            <p:ph type="body" idx="1"/>
          </p:nvPr>
        </p:nvSpPr>
        <p:spPr>
          <a:xfrm>
            <a:off x="982666" y="1397715"/>
            <a:ext cx="8010851" cy="919451"/>
          </a:xfrm>
          <a:prstGeom prst="rect">
            <a:avLst/>
          </a:prstGeom>
          <a:solidFill>
            <a:srgbClr val="CCFF33"/>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33CC"/>
              </a:buClr>
              <a:buSzPts val="2600"/>
              <a:buFont typeface="Arial"/>
              <a:buNone/>
            </a:pPr>
            <a:r>
              <a:rPr lang="en-US" sz="2600" b="1" i="0" u="none" strike="noStrike" cap="none">
                <a:solidFill>
                  <a:srgbClr val="0033CC"/>
                </a:solidFill>
                <a:latin typeface="Times New Roman"/>
                <a:ea typeface="Times New Roman"/>
                <a:cs typeface="Times New Roman"/>
                <a:sym typeface="Times New Roman"/>
              </a:rPr>
              <a:t>    Các bước điều khiển xe đạp chuyển hướng an toàn</a:t>
            </a:r>
            <a:endParaRPr sz="2600" b="1" i="0" u="none" strike="noStrike" cap="none">
              <a:solidFill>
                <a:srgbClr val="0000FF"/>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 calcmode="lin" valueType="num">
                                      <p:cBhvr additive="base">
                                        <p:cTn id="7" dur="500"/>
                                        <p:tgtEl>
                                          <p:spTgt spid="37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2000"/>
                                        <p:tgtEl>
                                          <p:spTgt spid="367"/>
                                        </p:tgtEl>
                                      </p:cBhvr>
                                    </p:animEffect>
                                  </p:childTnLst>
                                </p:cTn>
                              </p:par>
                              <p:par>
                                <p:cTn id="13" presetID="10" presetClass="entr" presetSubtype="0" fill="hold" nodeType="withEffect">
                                  <p:stCondLst>
                                    <p:cond delay="0"/>
                                  </p:stCondLst>
                                  <p:childTnLst>
                                    <p:set>
                                      <p:cBhvr>
                                        <p:cTn id="14" dur="1" fill="hold">
                                          <p:stCondLst>
                                            <p:cond delay="0"/>
                                          </p:stCondLst>
                                        </p:cTn>
                                        <p:tgtEl>
                                          <p:spTgt spid="368"/>
                                        </p:tgtEl>
                                        <p:attrNameLst>
                                          <p:attrName>style.visibility</p:attrName>
                                        </p:attrNameLst>
                                      </p:cBhvr>
                                      <p:to>
                                        <p:strVal val="visible"/>
                                      </p:to>
                                    </p:set>
                                    <p:animEffect transition="in" filter="fade">
                                      <p:cBhvr>
                                        <p:cTn id="15" dur="2000"/>
                                        <p:tgtEl>
                                          <p:spTgt spid="3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9"/>
                                        </p:tgtEl>
                                        <p:attrNameLst>
                                          <p:attrName>style.visibility</p:attrName>
                                        </p:attrNameLst>
                                      </p:cBhvr>
                                      <p:to>
                                        <p:strVal val="visible"/>
                                      </p:to>
                                    </p:set>
                                    <p:animEffect transition="in" filter="fade">
                                      <p:cBhvr>
                                        <p:cTn id="20" dur="2000"/>
                                        <p:tgtEl>
                                          <p:spTgt spid="369"/>
                                        </p:tgtEl>
                                      </p:cBhvr>
                                    </p:animEffect>
                                  </p:childTnLst>
                                </p:cTn>
                              </p:par>
                              <p:par>
                                <p:cTn id="21" presetID="10" presetClass="entr" presetSubtype="0" fill="hold" nodeType="withEffect">
                                  <p:stCondLst>
                                    <p:cond delay="0"/>
                                  </p:stCondLst>
                                  <p:childTnLst>
                                    <p:set>
                                      <p:cBhvr>
                                        <p:cTn id="22" dur="1" fill="hold">
                                          <p:stCondLst>
                                            <p:cond delay="0"/>
                                          </p:stCondLst>
                                        </p:cTn>
                                        <p:tgtEl>
                                          <p:spTgt spid="370"/>
                                        </p:tgtEl>
                                        <p:attrNameLst>
                                          <p:attrName>style.visibility</p:attrName>
                                        </p:attrNameLst>
                                      </p:cBhvr>
                                      <p:to>
                                        <p:strVal val="visible"/>
                                      </p:to>
                                    </p:set>
                                    <p:animEffect transition="in" filter="fade">
                                      <p:cBhvr>
                                        <p:cTn id="23" dur="2000"/>
                                        <p:tgtEl>
                                          <p:spTgt spid="3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1"/>
                                        </p:tgtEl>
                                        <p:attrNameLst>
                                          <p:attrName>style.visibility</p:attrName>
                                        </p:attrNameLst>
                                      </p:cBhvr>
                                      <p:to>
                                        <p:strVal val="visible"/>
                                      </p:to>
                                    </p:set>
                                    <p:animEffect transition="in" filter="fade">
                                      <p:cBhvr>
                                        <p:cTn id="28" dur="2000"/>
                                        <p:tgtEl>
                                          <p:spTgt spid="371"/>
                                        </p:tgtEl>
                                      </p:cBhvr>
                                    </p:animEffect>
                                  </p:childTnLst>
                                </p:cTn>
                              </p:par>
                              <p:par>
                                <p:cTn id="29" presetID="10" presetClass="entr" presetSubtype="0" fill="hold" nodeType="withEffect">
                                  <p:stCondLst>
                                    <p:cond delay="0"/>
                                  </p:stCondLst>
                                  <p:childTnLst>
                                    <p:set>
                                      <p:cBhvr>
                                        <p:cTn id="30" dur="1" fill="hold">
                                          <p:stCondLst>
                                            <p:cond delay="0"/>
                                          </p:stCondLst>
                                        </p:cTn>
                                        <p:tgtEl>
                                          <p:spTgt spid="372"/>
                                        </p:tgtEl>
                                        <p:attrNameLst>
                                          <p:attrName>style.visibility</p:attrName>
                                        </p:attrNameLst>
                                      </p:cBhvr>
                                      <p:to>
                                        <p:strVal val="visible"/>
                                      </p:to>
                                    </p:set>
                                    <p:animEffect transition="in" filter="fade">
                                      <p:cBhvr>
                                        <p:cTn id="31" dur="2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9"/>
          <p:cNvSpPr txBox="1">
            <a:spLocks noGrp="1"/>
          </p:cNvSpPr>
          <p:nvPr>
            <p:ph type="body" idx="1"/>
          </p:nvPr>
        </p:nvSpPr>
        <p:spPr>
          <a:xfrm>
            <a:off x="143508" y="116632"/>
            <a:ext cx="8712968" cy="1120676"/>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33CC"/>
              </a:buClr>
              <a:buSzPts val="3200"/>
              <a:buNone/>
            </a:pPr>
            <a:r>
              <a:rPr lang="en-US" b="1">
                <a:solidFill>
                  <a:srgbClr val="0033CC"/>
                </a:solidFill>
                <a:latin typeface="Times New Roman"/>
                <a:ea typeface="Times New Roman"/>
                <a:cs typeface="Times New Roman"/>
                <a:sym typeface="Times New Roman"/>
              </a:rPr>
              <a:t>Hoạt động 3: Quan sát tranh và chỉ ra những hành vi nguy hiểm khi chuyển hướng</a:t>
            </a:r>
            <a:endParaRPr b="1">
              <a:solidFill>
                <a:srgbClr val="0000FF"/>
              </a:solidFill>
              <a:latin typeface="Times New Roman"/>
              <a:ea typeface="Times New Roman"/>
              <a:cs typeface="Times New Roman"/>
              <a:sym typeface="Times New Roman"/>
            </a:endParaRPr>
          </a:p>
          <a:p>
            <a:pPr marL="342900" lvl="0" indent="-139700" algn="l" rtl="0">
              <a:spcBef>
                <a:spcPts val="640"/>
              </a:spcBef>
              <a:spcAft>
                <a:spcPts val="0"/>
              </a:spcAft>
              <a:buClr>
                <a:schemeClr val="dk1"/>
              </a:buClr>
              <a:buSzPts val="3200"/>
              <a:buNone/>
            </a:pPr>
            <a:endParaRPr/>
          </a:p>
        </p:txBody>
      </p:sp>
      <p:sp>
        <p:nvSpPr>
          <p:cNvPr id="379" name="Google Shape;379;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380" name="Google Shape;380;p49"/>
          <p:cNvPicPr preferRelativeResize="0"/>
          <p:nvPr/>
        </p:nvPicPr>
        <p:blipFill rotWithShape="1">
          <a:blip r:embed="rId3">
            <a:alphaModFix/>
          </a:blip>
          <a:srcRect l="4876" t="18500" r="20470" b="7159"/>
          <a:stretch/>
        </p:blipFill>
        <p:spPr>
          <a:xfrm>
            <a:off x="0" y="1237309"/>
            <a:ext cx="9144000" cy="5471940"/>
          </a:xfrm>
          <a:prstGeom prst="rect">
            <a:avLst/>
          </a:prstGeom>
          <a:noFill/>
          <a:ln>
            <a:noFill/>
          </a:ln>
        </p:spPr>
      </p:pic>
    </p:spTree>
  </p:cSld>
  <p:clrMapOvr>
    <a:masterClrMapping/>
  </p:clrMapOvr>
  <p:transition>
    <p:fade thruBlk="1"/>
  </p:transition>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Trek">
  <a:themeElements>
    <a:clrScheme name="Trek">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ủ đề của Office">
  <a:themeElements>
    <a:clrScheme name="Văn phòng">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455</Words>
  <Application>Microsoft Office PowerPoint</Application>
  <PresentationFormat>On-screen Show (4:3)</PresentationFormat>
  <Paragraphs>55</Paragraphs>
  <Slides>14</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Corsiva</vt:lpstr>
      <vt:lpstr>Libre Franklin Medium</vt:lpstr>
      <vt:lpstr>Libre Franklin</vt:lpstr>
      <vt:lpstr>Arial</vt:lpstr>
      <vt:lpstr>Times New Roman</vt:lpstr>
      <vt:lpstr>Calibri</vt:lpstr>
      <vt:lpstr>Noto Sans Symbols</vt:lpstr>
      <vt:lpstr>2_Default Design</vt:lpstr>
      <vt:lpstr>1_Office Theme</vt:lpstr>
      <vt:lpstr>12_Trek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2</cp:revision>
  <dcterms:modified xsi:type="dcterms:W3CDTF">2025-10-31T02:41:19Z</dcterms:modified>
</cp:coreProperties>
</file>