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sldIdLst>
    <p:sldId id="287" r:id="rId4"/>
    <p:sldId id="288" r:id="rId5"/>
    <p:sldId id="341" r:id="rId6"/>
    <p:sldId id="339" r:id="rId7"/>
    <p:sldId id="337" r:id="rId8"/>
    <p:sldId id="340" r:id="rId9"/>
    <p:sldId id="351" r:id="rId10"/>
    <p:sldId id="347" r:id="rId11"/>
    <p:sldId id="355" r:id="rId12"/>
    <p:sldId id="368" r:id="rId13"/>
    <p:sldId id="357" r:id="rId14"/>
    <p:sldId id="370" r:id="rId15"/>
    <p:sldId id="360" r:id="rId16"/>
    <p:sldId id="371" r:id="rId17"/>
    <p:sldId id="362" r:id="rId18"/>
    <p:sldId id="372" r:id="rId19"/>
    <p:sldId id="365" r:id="rId20"/>
    <p:sldId id="373" r:id="rId21"/>
    <p:sldId id="332" r:id="rId22"/>
    <p:sldId id="3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5EFBF9-A22F-41F5-83CB-22F1E47780BE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CB249B-1C4D-45D4-893C-DFA1A8FF06A4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982130-CC82-464F-9F1F-033D11D2590B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5EFBF9-A22F-41F5-83CB-22F1E47780BE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2AAE65-11B9-4A15-AA0A-E248CAB7CABC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249929-80AA-449E-BFE9-6A2DBFB50D74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B6D78D-3AED-47B8-AB79-DA682A803B4C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168B6-9783-4527-B149-417248337D9A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5D8848-8FD0-436C-929E-20CCA1766F87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ADE092-EB81-4A28-8FB9-D479CBB08DC7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8DBB23-3770-46A9-82C0-650E37DF6F6A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2AAE65-11B9-4A15-AA0A-E248CAB7CABC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E0C496-9310-47B8-ACAD-7AEF4772C3A0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CB249B-1C4D-45D4-893C-DFA1A8FF06A4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982130-CC82-464F-9F1F-033D11D2590B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152400"/>
            <a:ext cx="10261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802492-2DB9-4ECF-8815-56B1777E08DF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5EFBF9-A22F-41F5-83CB-22F1E47780BE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2AAE65-11B9-4A15-AA0A-E248CAB7CABC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249929-80AA-449E-BFE9-6A2DBFB50D74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B6D78D-3AED-47B8-AB79-DA682A803B4C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168B6-9783-4527-B149-417248337D9A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5D8848-8FD0-436C-929E-20CCA1766F87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249929-80AA-449E-BFE9-6A2DBFB50D74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ADE092-EB81-4A28-8FB9-D479CBB08DC7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8DBB23-3770-46A9-82C0-650E37DF6F6A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E0C496-9310-47B8-ACAD-7AEF4772C3A0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CB249B-1C4D-45D4-893C-DFA1A8FF06A4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982130-CC82-464F-9F1F-033D11D2590B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152400"/>
            <a:ext cx="10261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802492-2DB9-4ECF-8815-56B1777E08DF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B6D78D-3AED-47B8-AB79-DA682A803B4C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168B6-9783-4527-B149-417248337D9A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5D8848-8FD0-436C-929E-20CCA1766F87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ADE092-EB81-4A28-8FB9-D479CBB08DC7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8DBB23-3770-46A9-82C0-650E37DF6F6A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E0C496-9310-47B8-ACAD-7AEF4772C3A0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EA86AF-0C33-42D3-8710-7F5811348F44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EA86AF-0C33-42D3-8710-7F5811348F44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EA86AF-0C33-42D3-8710-7F5811348F44}" type="slidenum">
              <a:rPr lang="vi-VN" altLang="en-US" smtClean="0">
                <a:cs typeface="Arial" panose="020B0604020202020204" pitchFamily="34" charset="0"/>
              </a:r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6470" y="152400"/>
            <a:ext cx="9531532" cy="21544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b="1" dirty="0" smtClean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Son</a:t>
            </a:r>
          </a:p>
        </p:txBody>
      </p:sp>
      <p:sp>
        <p:nvSpPr>
          <p:cNvPr id="2" name="Rectangle 1"/>
          <p:cNvSpPr/>
          <p:nvPr/>
        </p:nvSpPr>
        <p:spPr>
          <a:xfrm>
            <a:off x="3319477" y="651779"/>
            <a:ext cx="48056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E46C0A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  TRƯỜNG </a:t>
            </a:r>
            <a:r>
              <a:rPr lang="en-US" altLang="en-US" sz="2000" b="1" dirty="0">
                <a:solidFill>
                  <a:srgbClr val="E46C0A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TIỂU HỌC </a:t>
            </a:r>
            <a:r>
              <a:rPr lang="en-US" altLang="en-US" sz="2000" b="1" dirty="0" smtClean="0">
                <a:solidFill>
                  <a:srgbClr val="E46C0A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KHẢ PHONG</a:t>
            </a:r>
            <a:endParaRPr lang="en-US" altLang="en-US" sz="2000" dirty="0">
              <a:solidFill>
                <a:srgbClr val="E46C0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" y="2327868"/>
            <a:ext cx="10646228" cy="4412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31" y="258496"/>
            <a:ext cx="2192383" cy="1569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92" y="425183"/>
            <a:ext cx="2192383" cy="1569992"/>
          </a:xfrm>
          <a:prstGeom prst="rect">
            <a:avLst/>
          </a:prstGeom>
        </p:spPr>
      </p:pic>
      <p:pic>
        <p:nvPicPr>
          <p:cNvPr id="13" name="NGHE NHẠC VALSE FAVORI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18146" y="1892899"/>
            <a:ext cx="549856" cy="54985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Ý ĐẤT GIỒNG KARAOKE II ÂM NHẠC LỚP 5 II KẾT NỐI TRI THỨ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261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" y="2220686"/>
            <a:ext cx="10319657" cy="4362993"/>
          </a:xfrm>
        </p:spPr>
      </p:pic>
      <p:sp>
        <p:nvSpPr>
          <p:cNvPr id="3" name="Rectangle 2"/>
          <p:cNvSpPr/>
          <p:nvPr/>
        </p:nvSpPr>
        <p:spPr>
          <a:xfrm>
            <a:off x="3997014" y="563769"/>
            <a:ext cx="3988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NỐI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Ý ĐẤT GIỒNG KARAOKE II ÂM NHẠC LỚP 5 II KẾT NỐI TRI THỨ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261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1776549"/>
            <a:ext cx="10724605" cy="4794068"/>
          </a:xfrm>
        </p:spPr>
      </p:pic>
      <p:sp>
        <p:nvSpPr>
          <p:cNvPr id="5" name="Rectangle 4"/>
          <p:cNvSpPr/>
          <p:nvPr/>
        </p:nvSpPr>
        <p:spPr>
          <a:xfrm>
            <a:off x="2965585" y="968718"/>
            <a:ext cx="6182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KẾT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HỢP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VỖ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TAY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Ý ĐẤT GIỒNG KARAOKE II ÂM NHẠC LỚP 5 II KẾT NỐI TRI THỨ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261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7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/>
          <p:cNvSpPr/>
          <p:nvPr/>
        </p:nvSpPr>
        <p:spPr>
          <a:xfrm>
            <a:off x="2039514" y="759712"/>
            <a:ext cx="8295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BIỂU DIỄN NHÓM, CÁ NHÂN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Ý ĐẤT GIỒNG KARAOKE II ÂM NHẠC LỚP 5 II KẾT NỐI TRI THỨ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261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1567544"/>
            <a:ext cx="10455036" cy="48998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8740" y="511518"/>
            <a:ext cx="11355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KẾT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HỢP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NHÚN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CHÂN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THEO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NHẠC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Ý ĐẤT GIỒNG KARAOKE II ÂM NHẠC LỚP 5 II KẾT NỐI TRI THỨ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261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3" descr="1001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62111" y="1447800"/>
            <a:ext cx="4414989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cap="all" dirty="0" err="1"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Củng</a:t>
            </a:r>
            <a:r>
              <a:rPr lang="en-US" sz="7200" b="1" cap="all" dirty="0"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7200" b="1" cap="all" dirty="0" err="1"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cố</a:t>
            </a:r>
            <a:endParaRPr lang="en-US" sz="7200" b="1" cap="all" dirty="0"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629" y="144569"/>
            <a:ext cx="117565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60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60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5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5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5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5400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i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5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5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5: </a:t>
            </a:r>
            <a:r>
              <a:rPr lang="en-US" sz="5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5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5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giồng</a:t>
            </a:r>
            <a:endParaRPr lang="en-US" sz="5400" b="1" i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4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Nam </a:t>
            </a:r>
            <a:r>
              <a:rPr lang="en-US" sz="4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4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4400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78"/>
          <a:stretch>
            <a:fillRect/>
          </a:stretch>
        </p:blipFill>
        <p:spPr>
          <a:xfrm>
            <a:off x="0" y="117566"/>
            <a:ext cx="12192000" cy="6740434"/>
          </a:xfrm>
        </p:spPr>
      </p:pic>
      <p:sp>
        <p:nvSpPr>
          <p:cNvPr id="5" name="Rectangle 4"/>
          <p:cNvSpPr/>
          <p:nvPr/>
        </p:nvSpPr>
        <p:spPr>
          <a:xfrm>
            <a:off x="2891246" y="1844426"/>
            <a:ext cx="6096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Tập sáng tạo thêm động tác minh họa cho bài hát: 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giồng</a:t>
            </a:r>
            <a:r>
              <a:rPr lang="vi-V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”.</a:t>
            </a:r>
            <a:endParaRPr lang="vi-VN" sz="4000" b="1" dirty="0">
              <a:solidFill>
                <a:srgbClr val="C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NGHE NHẠC VALSE FAVORI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5281" y="5689314"/>
            <a:ext cx="400594" cy="4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1051"/>
            <a:ext cx="12191999" cy="4976949"/>
          </a:xfrm>
        </p:spPr>
      </p:pic>
      <p:sp>
        <p:nvSpPr>
          <p:cNvPr id="5" name="Rectangle 4"/>
          <p:cNvSpPr/>
          <p:nvPr/>
        </p:nvSpPr>
        <p:spPr>
          <a:xfrm>
            <a:off x="3205624" y="433140"/>
            <a:ext cx="5780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GIỌNG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99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1567543"/>
            <a:ext cx="10620103" cy="5159829"/>
          </a:xfrm>
        </p:spPr>
      </p:pic>
      <p:sp>
        <p:nvSpPr>
          <p:cNvPr id="5" name="Rectangle 4"/>
          <p:cNvSpPr/>
          <p:nvPr/>
        </p:nvSpPr>
        <p:spPr>
          <a:xfrm>
            <a:off x="3525776" y="393952"/>
            <a:ext cx="4785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NGHE HÁT MẪU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át Mẫu- Lí Đất Giồng - Âm nhạc lớp 5 - Kết nối tri thức (Beat- Karake TKB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26163"/>
          </a:xfr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2" y="1238904"/>
            <a:ext cx="10202093" cy="5003073"/>
          </a:xfrm>
        </p:spPr>
      </p:pic>
      <p:sp>
        <p:nvSpPr>
          <p:cNvPr id="5" name="Rectangle 4"/>
          <p:cNvSpPr/>
          <p:nvPr/>
        </p:nvSpPr>
        <p:spPr>
          <a:xfrm>
            <a:off x="3435990" y="446203"/>
            <a:ext cx="4640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 TỪNG CÂU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" r="4410"/>
          <a:stretch>
            <a:fillRect/>
          </a:stretch>
        </p:blipFill>
        <p:spPr>
          <a:xfrm>
            <a:off x="1145175" y="444137"/>
            <a:ext cx="9901647" cy="594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9" name="TextBox 8"/>
          <p:cNvSpPr txBox="1"/>
          <p:nvPr/>
        </p:nvSpPr>
        <p:spPr>
          <a:xfrm>
            <a:off x="521797" y="274638"/>
            <a:ext cx="10903434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giồng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Nam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 marL="342900" indent="-342900">
              <a:buAutoNum type="arabicPeriod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tang</a:t>
            </a:r>
          </a:p>
          <a:p>
            <a:pPr marL="342900" indent="-342900">
              <a:buAutoNum type="arabicPeriod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tang</a:t>
            </a:r>
          </a:p>
          <a:p>
            <a:pPr marL="342900" indent="-342900">
              <a:buAutoNum type="arabicPeriod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tang.</a:t>
            </a:r>
          </a:p>
          <a:p>
            <a:pPr marL="342900" indent="-342900">
              <a:buAutoNum type="arabicPeriod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Tang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tang.</a:t>
            </a:r>
          </a:p>
          <a:p>
            <a:pPr marL="342900" indent="-342900">
              <a:buAutoNum type="arabicPeriod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08625"/>
            <a:ext cx="10972800" cy="4770551"/>
          </a:xfrm>
        </p:spPr>
      </p:pic>
      <p:sp>
        <p:nvSpPr>
          <p:cNvPr id="5" name="Rectangle 4"/>
          <p:cNvSpPr/>
          <p:nvPr/>
        </p:nvSpPr>
        <p:spPr>
          <a:xfrm>
            <a:off x="2772704" y="563769"/>
            <a:ext cx="64375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THEO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NHẠC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ĐỆM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204</Words>
  <Application>Microsoft Office PowerPoint</Application>
  <PresentationFormat>Widescreen</PresentationFormat>
  <Paragraphs>31</Paragraphs>
  <Slides>20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Cambria</vt:lpstr>
      <vt:lpstr>Comic Sans MS</vt:lpstr>
      <vt:lpstr>Times New Roman</vt:lpstr>
      <vt:lpstr>1_Office Theme</vt:lpstr>
      <vt:lpstr>2_Office Theme</vt:lpstr>
      <vt:lpstr>34_Office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YEN</dc:creator>
  <cp:lastModifiedBy>USER</cp:lastModifiedBy>
  <cp:revision>49</cp:revision>
  <dcterms:created xsi:type="dcterms:W3CDTF">2018-10-23T09:25:00Z</dcterms:created>
  <dcterms:modified xsi:type="dcterms:W3CDTF">2025-10-31T01:05:03Z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BAD4CBBFFF254CFCAC4FD6AA30FB00BC_12</vt:lpwstr>
  </property>
  <property fmtid="{D5CDD505-2E9C-101B-9397-08002B2CF9AE}" pid="3" name="KSOProductBuildVer">
    <vt:lpwstr>1033-12.2.0.23131</vt:lpwstr>
  </property>
</Properties>
</file>