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71"/>
  </p:notesMasterIdLst>
  <p:sldIdLst>
    <p:sldId id="256" r:id="rId3"/>
    <p:sldId id="257" r:id="rId4"/>
    <p:sldId id="259" r:id="rId5"/>
    <p:sldId id="258" r:id="rId6"/>
    <p:sldId id="268" r:id="rId7"/>
    <p:sldId id="261" r:id="rId8"/>
    <p:sldId id="374" r:id="rId9"/>
    <p:sldId id="373" r:id="rId10"/>
    <p:sldId id="375" r:id="rId11"/>
    <p:sldId id="376" r:id="rId12"/>
    <p:sldId id="262" r:id="rId13"/>
    <p:sldId id="377" r:id="rId14"/>
    <p:sldId id="263" r:id="rId15"/>
    <p:sldId id="331" r:id="rId16"/>
    <p:sldId id="272" r:id="rId17"/>
    <p:sldId id="332" r:id="rId18"/>
    <p:sldId id="334" r:id="rId19"/>
    <p:sldId id="425" r:id="rId20"/>
    <p:sldId id="379" r:id="rId21"/>
    <p:sldId id="335" r:id="rId22"/>
    <p:sldId id="380" r:id="rId23"/>
    <p:sldId id="336" r:id="rId24"/>
    <p:sldId id="378" r:id="rId25"/>
    <p:sldId id="337" r:id="rId26"/>
    <p:sldId id="343" r:id="rId27"/>
    <p:sldId id="381" r:id="rId28"/>
    <p:sldId id="344" r:id="rId29"/>
    <p:sldId id="384" r:id="rId30"/>
    <p:sldId id="385" r:id="rId31"/>
    <p:sldId id="345" r:id="rId32"/>
    <p:sldId id="382" r:id="rId33"/>
    <p:sldId id="265" r:id="rId34"/>
    <p:sldId id="340" r:id="rId35"/>
    <p:sldId id="341" r:id="rId36"/>
    <p:sldId id="347" r:id="rId37"/>
    <p:sldId id="386" r:id="rId38"/>
    <p:sldId id="387" r:id="rId39"/>
    <p:sldId id="388" r:id="rId40"/>
    <p:sldId id="389" r:id="rId41"/>
    <p:sldId id="278" r:id="rId42"/>
    <p:sldId id="352" r:id="rId43"/>
    <p:sldId id="390" r:id="rId44"/>
    <p:sldId id="391" r:id="rId45"/>
    <p:sldId id="394" r:id="rId46"/>
    <p:sldId id="392" r:id="rId47"/>
    <p:sldId id="393" r:id="rId48"/>
    <p:sldId id="395" r:id="rId49"/>
    <p:sldId id="396" r:id="rId50"/>
    <p:sldId id="397" r:id="rId51"/>
    <p:sldId id="282" r:id="rId52"/>
    <p:sldId id="398" r:id="rId53"/>
    <p:sldId id="399" r:id="rId54"/>
    <p:sldId id="400" r:id="rId55"/>
    <p:sldId id="401" r:id="rId56"/>
    <p:sldId id="402" r:id="rId57"/>
    <p:sldId id="403" r:id="rId58"/>
    <p:sldId id="283" r:id="rId59"/>
    <p:sldId id="361" r:id="rId60"/>
    <p:sldId id="404" r:id="rId61"/>
    <p:sldId id="285" r:id="rId62"/>
    <p:sldId id="405" r:id="rId63"/>
    <p:sldId id="406" r:id="rId64"/>
    <p:sldId id="271" r:id="rId65"/>
    <p:sldId id="288" r:id="rId66"/>
    <p:sldId id="407" r:id="rId67"/>
    <p:sldId id="408" r:id="rId68"/>
    <p:sldId id="289" r:id="rId69"/>
    <p:sldId id="290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DengXian" panose="020B0604020202020204" charset="-122"/>
      <p:regular r:id="rId77"/>
      <p:bold r:id="rId78"/>
    </p:embeddedFont>
    <p:embeddedFont>
      <p:font typeface="Nunito Light" panose="020B0604020202020204" charset="0"/>
      <p:regular r:id="rId79"/>
      <p:italic r:id="rId80"/>
    </p:embeddedFont>
    <p:embeddedFont>
      <p:font typeface="Anaheim" panose="020B0604020202020204" charset="0"/>
      <p:regular r:id="rId81"/>
    </p:embeddedFont>
    <p:embeddedFont>
      <p:font typeface="Aharoni" panose="020B0604020202020204" charset="-79"/>
      <p:bold r:id="rId82"/>
    </p:embeddedFont>
    <p:embeddedFont>
      <p:font typeface="Lato Light" panose="020B0604020202020204" charset="0"/>
      <p:regular r:id="rId83"/>
      <p:italic r:id="rId84"/>
    </p:embeddedFont>
    <p:embeddedFont>
      <p:font typeface="Calibri Light" panose="020F0302020204030204" pitchFamily="34" charset="0"/>
      <p:regular r:id="rId85"/>
      <p:italic r:id="rId86"/>
    </p:embeddedFont>
    <p:embeddedFont>
      <p:font typeface="Days One" panose="020B0604020202020204" charset="0"/>
      <p:regular r:id="rId87"/>
    </p:embeddedFont>
    <p:embeddedFont>
      <p:font typeface="Abel" panose="020B0604020202020204" charset="0"/>
      <p:regular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3.fntdata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5.fntdata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6.fntdata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5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3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82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7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73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518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1AB66651-6F95-1772-A5DB-C52078143D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10406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3200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E0A6AD93-8FE3-C048-2885-95E148FC18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kenhgiaovien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https://kenhgiaovien.com/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 giảng và giáo án này chỉ có duy nhất trên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kenhgiaovien.com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Vui lòng không tiếp tay cho hành vi xấu.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353285" y="4283295"/>
            <a:ext cx="3253877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19;p3">
            <a:extLst>
              <a:ext uri="{FF2B5EF4-FFF2-40B4-BE49-F238E27FC236}">
                <a16:creationId xmlns:a16="http://schemas.microsoft.com/office/drawing/2014/main" id="{70352703-6587-0E91-D707-0B2419BE75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  <p:pic>
        <p:nvPicPr>
          <p:cNvPr id="4" name="Google Shape;219;p3">
            <a:extLst>
              <a:ext uri="{FF2B5EF4-FFF2-40B4-BE49-F238E27FC236}">
                <a16:creationId xmlns:a16="http://schemas.microsoft.com/office/drawing/2014/main" id="{161A76B8-4716-AA11-511D-DE20ABFFEF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 9C có 40 học sinh.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số phần trăm của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học sinh của lớp 9C là: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6:40=0,15=15%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blipFill>
                <a:blip r:embed="rId3"/>
                <a:stretch>
                  <a:fillRect l="-929" r="-1022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  <p:pic>
        <p:nvPicPr>
          <p:cNvPr id="4" name="Google Shape;219;p3">
            <a:extLst>
              <a:ext uri="{FF2B5EF4-FFF2-40B4-BE49-F238E27FC236}">
                <a16:creationId xmlns:a16="http://schemas.microsoft.com/office/drawing/2014/main" id="{F9E3AEE6-B825-B0CB-0264-9DFCB2BF07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07988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23):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47EEE36E-2DB5-5305-3B43-ECD00CA256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22: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E185DE9D-03D8-B0A1-7BC5-1523DE99C8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6EB3D707-179F-3A6B-76EA-A606A139F6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6A0CC1FE-7A9D-46C2-B670-C9C11C743F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A369E6C3-24DA-B06C-ACEB-EED885BC63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233D0D32-5668-628C-8E43-41C7CCC42D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D5765BA8-13D4-8AAA-E4B9-D6DF8BBA1E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3794</Words>
  <Application>Microsoft Office PowerPoint</Application>
  <PresentationFormat>On-screen Show (16:9)</PresentationFormat>
  <Paragraphs>1058</Paragraphs>
  <Slides>68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Symbol</vt:lpstr>
      <vt:lpstr>Calibri</vt:lpstr>
      <vt:lpstr>Cambria Math</vt:lpstr>
      <vt:lpstr>Arial</vt:lpstr>
      <vt:lpstr>DengXian</vt:lpstr>
      <vt:lpstr>Nunito Light</vt:lpstr>
      <vt:lpstr>Anaheim</vt:lpstr>
      <vt:lpstr>Aharoni</vt:lpstr>
      <vt:lpstr>Lato Light</vt:lpstr>
      <vt:lpstr>Calibri Light</vt:lpstr>
      <vt:lpstr>Days One</vt:lpstr>
      <vt:lpstr>Times New Roman</vt:lpstr>
      <vt:lpstr>Wingdings</vt:lpstr>
      <vt:lpstr>Abel</vt:lpstr>
      <vt:lpstr>Algebra Studies - Math - 11th grade by Slidesgo</vt:lpstr>
      <vt:lpstr>1_Office Theme</vt:lpstr>
      <vt:lpstr>CHÀO MỪNG CÁC EM ĐẾN VỚI BÀI GIẢNG HÔM NAY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hie hie</cp:lastModifiedBy>
  <cp:revision>10</cp:revision>
  <dcterms:modified xsi:type="dcterms:W3CDTF">2025-04-16T08:44:58Z</dcterms:modified>
</cp:coreProperties>
</file>