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61"/>
  </p:notesMasterIdLst>
  <p:sldIdLst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311" r:id="rId11"/>
    <p:sldId id="267" r:id="rId12"/>
    <p:sldId id="265" r:id="rId13"/>
    <p:sldId id="266" r:id="rId14"/>
    <p:sldId id="273" r:id="rId15"/>
    <p:sldId id="272" r:id="rId16"/>
    <p:sldId id="312" r:id="rId17"/>
    <p:sldId id="313" r:id="rId18"/>
    <p:sldId id="270" r:id="rId19"/>
    <p:sldId id="314" r:id="rId20"/>
    <p:sldId id="268" r:id="rId21"/>
    <p:sldId id="321" r:id="rId22"/>
    <p:sldId id="315" r:id="rId23"/>
    <p:sldId id="322" r:id="rId24"/>
    <p:sldId id="316" r:id="rId25"/>
    <p:sldId id="323" r:id="rId26"/>
    <p:sldId id="324" r:id="rId27"/>
    <p:sldId id="325" r:id="rId28"/>
    <p:sldId id="317" r:id="rId29"/>
    <p:sldId id="320" r:id="rId30"/>
    <p:sldId id="326" r:id="rId31"/>
    <p:sldId id="329" r:id="rId32"/>
    <p:sldId id="327" r:id="rId33"/>
    <p:sldId id="330" r:id="rId34"/>
    <p:sldId id="328" r:id="rId35"/>
    <p:sldId id="331" r:id="rId36"/>
    <p:sldId id="283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47" r:id="rId45"/>
    <p:sldId id="279" r:id="rId46"/>
    <p:sldId id="355" r:id="rId47"/>
    <p:sldId id="356" r:id="rId48"/>
    <p:sldId id="280" r:id="rId49"/>
    <p:sldId id="357" r:id="rId50"/>
    <p:sldId id="358" r:id="rId51"/>
    <p:sldId id="281" r:id="rId52"/>
    <p:sldId id="359" r:id="rId53"/>
    <p:sldId id="360" r:id="rId54"/>
    <p:sldId id="361" r:id="rId55"/>
    <p:sldId id="289" r:id="rId56"/>
    <p:sldId id="362" r:id="rId57"/>
    <p:sldId id="287" r:id="rId58"/>
    <p:sldId id="363" r:id="rId59"/>
    <p:sldId id="288" r:id="rId60"/>
  </p:sldIdLst>
  <p:sldSz cx="9144000" cy="5143500" type="screen16x9"/>
  <p:notesSz cx="6858000" cy="9144000"/>
  <p:embeddedFontLst>
    <p:embeddedFont>
      <p:font typeface="Anaheim" panose="020B0604020202020204" charset="0"/>
      <p:regular r:id="rId62"/>
      <p:bold r:id="rId63"/>
    </p:embeddedFont>
    <p:embeddedFont>
      <p:font typeface="Barlow" panose="020F0502020204030204" pitchFamily="2" charset="0"/>
      <p:regular r:id="rId64"/>
      <p:bold r:id="rId65"/>
      <p:italic r:id="rId66"/>
      <p:boldItalic r:id="rId67"/>
    </p:embeddedFont>
    <p:embeddedFont>
      <p:font typeface="Cambria Math" panose="02040503050406030204" pitchFamily="18" charset="0"/>
      <p:regular r:id="rId68"/>
    </p:embeddedFont>
    <p:embeddedFont>
      <p:font typeface="Clicker Script" panose="020B0604020202020204" charset="0"/>
      <p:regular r:id="rId69"/>
    </p:embeddedFont>
    <p:embeddedFont>
      <p:font typeface="DengXian" panose="02010600030101010101" pitchFamily="2" charset="-122"/>
      <p:regular r:id="rId70"/>
      <p:bold r:id="rId71"/>
    </p:embeddedFont>
    <p:embeddedFont>
      <p:font typeface="Jua" panose="020B0604020202020204" charset="0"/>
      <p:regular r:id="rId72"/>
    </p:embeddedFont>
    <p:embeddedFont>
      <p:font typeface="Nunito Light" pitchFamily="2" charset="0"/>
      <p:regular r:id="rId73"/>
      <p:italic r:id="rId74"/>
    </p:embeddedFont>
    <p:embeddedFont>
      <p:font typeface="Orbitron Medium" panose="020B0604020202020204" charset="0"/>
      <p:regular r:id="rId75"/>
      <p:bold r:id="rId76"/>
    </p:embeddedFont>
    <p:embeddedFont>
      <p:font typeface="Poppins" panose="00000500000000000000" pitchFamily="2" charset="0"/>
      <p:regular r:id="rId77"/>
      <p:bold r:id="rId78"/>
      <p:italic r:id="rId79"/>
      <p:boldItalic r:id="rId80"/>
    </p:embeddedFont>
    <p:embeddedFont>
      <p:font typeface="Poppins Light" panose="020B0502040204020203" pitchFamily="2" charset="0"/>
      <p:regular r:id="rId81"/>
      <p:italic r:id="rId82"/>
    </p:embeddedFont>
    <p:embeddedFont>
      <p:font typeface="Poppins SemiBold" panose="00000700000000000000" pitchFamily="2" charset="0"/>
      <p:regular r:id="rId83"/>
      <p:bold r:id="rId84"/>
      <p:italic r:id="rId85"/>
      <p:boldItalic r:id="rId86"/>
    </p:embeddedFont>
    <p:embeddedFont>
      <p:font typeface="Raleway" panose="020F0502020204030204" pitchFamily="2" charset="0"/>
      <p:regular r:id="rId87"/>
      <p:bold r:id="rId88"/>
      <p:italic r:id="rId89"/>
      <p:boldItalic r:id="rId9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EFD4E3-E2BE-421B-8305-2BCDA14F73F1}">
  <a:tblStyle styleId="{26EFD4E3-E2BE-421B-8305-2BCDA14F73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376CD9-9A4E-4AF9-9042-4560490FFA1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84" Type="http://schemas.openxmlformats.org/officeDocument/2006/relationships/font" Target="fonts/font23.fntdata"/><Relationship Id="rId89" Type="http://schemas.openxmlformats.org/officeDocument/2006/relationships/font" Target="fonts/font28.fntdata"/><Relationship Id="rId7" Type="http://schemas.openxmlformats.org/officeDocument/2006/relationships/slide" Target="slides/slide5.xml"/><Relationship Id="rId71" Type="http://schemas.openxmlformats.org/officeDocument/2006/relationships/font" Target="fonts/font10.fntdata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87" Type="http://schemas.openxmlformats.org/officeDocument/2006/relationships/font" Target="fonts/font26.fntdata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82" Type="http://schemas.openxmlformats.org/officeDocument/2006/relationships/font" Target="fonts/font21.fntdata"/><Relationship Id="rId90" Type="http://schemas.openxmlformats.org/officeDocument/2006/relationships/font" Target="fonts/font2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1.fntdata"/><Relationship Id="rId80" Type="http://schemas.openxmlformats.org/officeDocument/2006/relationships/font" Target="fonts/font19.fntdata"/><Relationship Id="rId85" Type="http://schemas.openxmlformats.org/officeDocument/2006/relationships/font" Target="fonts/font24.fntdata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font" Target="fonts/font22.fntdata"/><Relationship Id="rId88" Type="http://schemas.openxmlformats.org/officeDocument/2006/relationships/font" Target="fonts/font27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font" Target="fonts/font20.fntdata"/><Relationship Id="rId86" Type="http://schemas.openxmlformats.org/officeDocument/2006/relationships/font" Target="fonts/font25.fntdata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2" name="Google Shape;408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3" name="Google Shape;408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1" name="Google Shape;43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055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449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037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8" name="Google Shape;424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8" name="Google Shape;424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773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378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16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1" name="Google Shape;43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55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1" name="Google Shape;43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415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766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768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194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517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32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g25ab07dae6f_0_2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9" name="Google Shape;3119;g25ab07dae6f_0_2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365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5782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176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25b049b92ba_0_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25b049b92ba_0_2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4193e7395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4193e7395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935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25b1a7cc5a2_0_2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25b1a7cc5a2_0_2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25b1a7cc5a2_0_2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25b1a7cc5a2_0_2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5770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25b1a7cc5a2_0_2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25b1a7cc5a2_0_2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5376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7" name="Google Shape;444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7" name="Google Shape;444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37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7" name="Google Shape;444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857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6997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6041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25b049b92ba_0_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25b049b92ba_0_2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9781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Google Shape;4874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5" name="Google Shape;4875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Google Shape;4874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5" name="Google Shape;4875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3777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2479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7" name="Google Shape;4867;g25b049b92ba_0_3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8" name="Google Shape;4868;g25b049b92ba_0_3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9" name="Google Shape;364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0" name="Google Shape;365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Google Shape;3656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7" name="Google Shape;3657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11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"/>
          <p:cNvSpPr txBox="1">
            <a:spLocks noGrp="1"/>
          </p:cNvSpPr>
          <p:nvPr>
            <p:ph type="title"/>
          </p:nvPr>
        </p:nvSpPr>
        <p:spPr>
          <a:xfrm>
            <a:off x="713225" y="233480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354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2" name="Google Shape;402;p3"/>
          <p:cNvSpPr txBox="1">
            <a:spLocks noGrp="1"/>
          </p:cNvSpPr>
          <p:nvPr>
            <p:ph type="subTitle" idx="1"/>
          </p:nvPr>
        </p:nvSpPr>
        <p:spPr>
          <a:xfrm>
            <a:off x="713225" y="3401450"/>
            <a:ext cx="4526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3"/>
          <p:cNvGrpSpPr/>
          <p:nvPr/>
        </p:nvGrpSpPr>
        <p:grpSpPr>
          <a:xfrm>
            <a:off x="-220106" y="365650"/>
            <a:ext cx="6004014" cy="4536083"/>
            <a:chOff x="-220106" y="365650"/>
            <a:chExt cx="6004014" cy="4536083"/>
          </a:xfrm>
        </p:grpSpPr>
        <p:grpSp>
          <p:nvGrpSpPr>
            <p:cNvPr id="404" name="Google Shape;404;p3"/>
            <p:cNvGrpSpPr/>
            <p:nvPr/>
          </p:nvGrpSpPr>
          <p:grpSpPr>
            <a:xfrm>
              <a:off x="1909079" y="365650"/>
              <a:ext cx="615954" cy="471835"/>
              <a:chOff x="2785400" y="3515575"/>
              <a:chExt cx="378350" cy="289825"/>
            </a:xfrm>
          </p:grpSpPr>
          <p:sp>
            <p:nvSpPr>
              <p:cNvPr id="405" name="Google Shape;405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3"/>
            <p:cNvGrpSpPr/>
            <p:nvPr/>
          </p:nvGrpSpPr>
          <p:grpSpPr>
            <a:xfrm flipH="1">
              <a:off x="5167954" y="4368087"/>
              <a:ext cx="615954" cy="471835"/>
              <a:chOff x="2785400" y="3515575"/>
              <a:chExt cx="378350" cy="289825"/>
            </a:xfrm>
          </p:grpSpPr>
          <p:sp>
            <p:nvSpPr>
              <p:cNvPr id="408" name="Google Shape;408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3"/>
            <p:cNvGrpSpPr/>
            <p:nvPr/>
          </p:nvGrpSpPr>
          <p:grpSpPr>
            <a:xfrm>
              <a:off x="-220106" y="4153009"/>
              <a:ext cx="774067" cy="748724"/>
              <a:chOff x="6507519" y="-3391"/>
              <a:chExt cx="774067" cy="748724"/>
            </a:xfrm>
          </p:grpSpPr>
          <p:sp>
            <p:nvSpPr>
              <p:cNvPr id="411" name="Google Shape;411;p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4"/>
          <p:cNvSpPr txBox="1">
            <a:spLocks noGrp="1"/>
          </p:cNvSpPr>
          <p:nvPr>
            <p:ph type="title"/>
          </p:nvPr>
        </p:nvSpPr>
        <p:spPr>
          <a:xfrm>
            <a:off x="4962775" y="3181988"/>
            <a:ext cx="3468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5" name="Google Shape;1055;p14"/>
          <p:cNvSpPr txBox="1">
            <a:spLocks noGrp="1"/>
          </p:cNvSpPr>
          <p:nvPr>
            <p:ph type="subTitle" idx="1"/>
          </p:nvPr>
        </p:nvSpPr>
        <p:spPr>
          <a:xfrm>
            <a:off x="1739450" y="1208113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056" name="Google Shape;1056;p14"/>
          <p:cNvGrpSpPr/>
          <p:nvPr/>
        </p:nvGrpSpPr>
        <p:grpSpPr>
          <a:xfrm>
            <a:off x="-1117076" y="2893114"/>
            <a:ext cx="4182555" cy="4659376"/>
            <a:chOff x="-1142651" y="2523389"/>
            <a:chExt cx="4182555" cy="4659376"/>
          </a:xfrm>
        </p:grpSpPr>
        <p:grpSp>
          <p:nvGrpSpPr>
            <p:cNvPr id="1057" name="Google Shape;1057;p14"/>
            <p:cNvGrpSpPr/>
            <p:nvPr/>
          </p:nvGrpSpPr>
          <p:grpSpPr>
            <a:xfrm>
              <a:off x="-1142651" y="2523389"/>
              <a:ext cx="4182555" cy="4659376"/>
              <a:chOff x="1462625" y="1639075"/>
              <a:chExt cx="1426325" cy="1588875"/>
            </a:xfrm>
          </p:grpSpPr>
          <p:sp>
            <p:nvSpPr>
              <p:cNvPr id="1058" name="Google Shape;1058;p1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85725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8" name="Google Shape;1088;p14"/>
            <p:cNvGrpSpPr/>
            <p:nvPr/>
          </p:nvGrpSpPr>
          <p:grpSpPr>
            <a:xfrm>
              <a:off x="-258787" y="3431161"/>
              <a:ext cx="2178223" cy="2298949"/>
              <a:chOff x="234325" y="1478800"/>
              <a:chExt cx="877325" cy="925950"/>
            </a:xfrm>
          </p:grpSpPr>
          <p:sp>
            <p:nvSpPr>
              <p:cNvPr id="1089" name="Google Shape;1089;p1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2" name="Google Shape;1162;p14"/>
          <p:cNvGrpSpPr/>
          <p:nvPr/>
        </p:nvGrpSpPr>
        <p:grpSpPr>
          <a:xfrm>
            <a:off x="405254" y="736300"/>
            <a:ext cx="3735879" cy="4103623"/>
            <a:chOff x="405254" y="736300"/>
            <a:chExt cx="3735879" cy="4103623"/>
          </a:xfrm>
        </p:grpSpPr>
        <p:grpSp>
          <p:nvGrpSpPr>
            <p:cNvPr id="1163" name="Google Shape;1163;p14"/>
            <p:cNvGrpSpPr/>
            <p:nvPr/>
          </p:nvGrpSpPr>
          <p:grpSpPr>
            <a:xfrm flipH="1">
              <a:off x="405254" y="736300"/>
              <a:ext cx="615954" cy="471835"/>
              <a:chOff x="2785400" y="3515575"/>
              <a:chExt cx="378350" cy="289825"/>
            </a:xfrm>
          </p:grpSpPr>
          <p:sp>
            <p:nvSpPr>
              <p:cNvPr id="1164" name="Google Shape;1164;p1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6" name="Google Shape;1166;p14"/>
            <p:cNvGrpSpPr/>
            <p:nvPr/>
          </p:nvGrpSpPr>
          <p:grpSpPr>
            <a:xfrm>
              <a:off x="3525179" y="4368087"/>
              <a:ext cx="615954" cy="471835"/>
              <a:chOff x="2785400" y="3515575"/>
              <a:chExt cx="378350" cy="289825"/>
            </a:xfrm>
          </p:grpSpPr>
          <p:sp>
            <p:nvSpPr>
              <p:cNvPr id="1167" name="Google Shape;1167;p1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5"/>
          <p:cNvSpPr txBox="1">
            <a:spLocks noGrp="1"/>
          </p:cNvSpPr>
          <p:nvPr>
            <p:ph type="title"/>
          </p:nvPr>
        </p:nvSpPr>
        <p:spPr>
          <a:xfrm>
            <a:off x="720000" y="1327425"/>
            <a:ext cx="3675300" cy="1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15"/>
          <p:cNvSpPr txBox="1">
            <a:spLocks noGrp="1"/>
          </p:cNvSpPr>
          <p:nvPr>
            <p:ph type="subTitle" idx="1"/>
          </p:nvPr>
        </p:nvSpPr>
        <p:spPr>
          <a:xfrm>
            <a:off x="720000" y="2870375"/>
            <a:ext cx="3675300" cy="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p15"/>
          <p:cNvSpPr>
            <a:spLocks noGrp="1"/>
          </p:cNvSpPr>
          <p:nvPr>
            <p:ph type="pic" idx="2"/>
          </p:nvPr>
        </p:nvSpPr>
        <p:spPr>
          <a:xfrm>
            <a:off x="5468700" y="3"/>
            <a:ext cx="3675300" cy="5147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73" name="Google Shape;1173;p15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174" name="Google Shape;1174;p15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15"/>
          <p:cNvGrpSpPr/>
          <p:nvPr/>
        </p:nvGrpSpPr>
        <p:grpSpPr>
          <a:xfrm>
            <a:off x="-310481" y="235887"/>
            <a:ext cx="5135064" cy="4907608"/>
            <a:chOff x="-310481" y="235887"/>
            <a:chExt cx="5135064" cy="4907608"/>
          </a:xfrm>
        </p:grpSpPr>
        <p:grpSp>
          <p:nvGrpSpPr>
            <p:cNvPr id="1194" name="Google Shape;1194;p15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195" name="Google Shape;1195;p1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7" name="Google Shape;1197;p15"/>
            <p:cNvGrpSpPr/>
            <p:nvPr/>
          </p:nvGrpSpPr>
          <p:grpSpPr>
            <a:xfrm>
              <a:off x="4208619" y="235887"/>
              <a:ext cx="615954" cy="471835"/>
              <a:chOff x="2785400" y="3515575"/>
              <a:chExt cx="378350" cy="289825"/>
            </a:xfrm>
          </p:grpSpPr>
          <p:sp>
            <p:nvSpPr>
              <p:cNvPr id="1198" name="Google Shape;1198;p1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" name="Google Shape;1200;p15"/>
            <p:cNvGrpSpPr/>
            <p:nvPr/>
          </p:nvGrpSpPr>
          <p:grpSpPr>
            <a:xfrm flipH="1">
              <a:off x="4050516" y="4394772"/>
              <a:ext cx="774067" cy="748724"/>
              <a:chOff x="6507519" y="-3391"/>
              <a:chExt cx="774067" cy="748724"/>
            </a:xfrm>
          </p:grpSpPr>
          <p:sp>
            <p:nvSpPr>
              <p:cNvPr id="1201" name="Google Shape;1201;p1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"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3" name="Google Shape;1493;p19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11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494" name="Google Shape;1494;p19"/>
          <p:cNvGrpSpPr/>
          <p:nvPr/>
        </p:nvGrpSpPr>
        <p:grpSpPr>
          <a:xfrm rot="5400000">
            <a:off x="8271555" y="468203"/>
            <a:ext cx="2299041" cy="1757247"/>
            <a:chOff x="2496650" y="4085200"/>
            <a:chExt cx="1210850" cy="925500"/>
          </a:xfrm>
        </p:grpSpPr>
        <p:sp>
          <p:nvSpPr>
            <p:cNvPr id="1495" name="Google Shape;1495;p19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19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503" name="Google Shape;1503;p19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504" name="Google Shape;1504;p1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19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507" name="Google Shape;1507;p1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AND_BODY_1_1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20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512" name="Google Shape;1512;p20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513" name="Google Shape;1513;p20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20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533" name="Google Shape;1533;p20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534" name="Google Shape;1534;p2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6" name="Google Shape;1536;p20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537" name="Google Shape;1537;p2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20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540" name="Google Shape;1540;p20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0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1"/>
          <p:cNvSpPr txBox="1">
            <a:spLocks noGrp="1"/>
          </p:cNvSpPr>
          <p:nvPr>
            <p:ph type="subTitle" idx="1"/>
          </p:nvPr>
        </p:nvSpPr>
        <p:spPr>
          <a:xfrm>
            <a:off x="4939299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21"/>
          <p:cNvSpPr txBox="1">
            <a:spLocks noGrp="1"/>
          </p:cNvSpPr>
          <p:nvPr>
            <p:ph type="subTitle" idx="2"/>
          </p:nvPr>
        </p:nvSpPr>
        <p:spPr>
          <a:xfrm>
            <a:off x="1442825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21"/>
          <p:cNvSpPr txBox="1">
            <a:spLocks noGrp="1"/>
          </p:cNvSpPr>
          <p:nvPr>
            <p:ph type="subTitle" idx="3"/>
          </p:nvPr>
        </p:nvSpPr>
        <p:spPr>
          <a:xfrm>
            <a:off x="1442825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547" name="Google Shape;1547;p21"/>
          <p:cNvSpPr txBox="1">
            <a:spLocks noGrp="1"/>
          </p:cNvSpPr>
          <p:nvPr>
            <p:ph type="subTitle" idx="4"/>
          </p:nvPr>
        </p:nvSpPr>
        <p:spPr>
          <a:xfrm>
            <a:off x="4939298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548" name="Google Shape;1548;p21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1549" name="Google Shape;1549;p21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21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557" name="Google Shape;1557;p21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558" name="Google Shape;1558;p21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1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21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561" name="Google Shape;1561;p21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1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22"/>
          <p:cNvSpPr txBox="1">
            <a:spLocks noGrp="1"/>
          </p:cNvSpPr>
          <p:nvPr>
            <p:ph type="subTitle" idx="1"/>
          </p:nvPr>
        </p:nvSpPr>
        <p:spPr>
          <a:xfrm>
            <a:off x="4837398" y="1820025"/>
            <a:ext cx="3320700" cy="19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22"/>
          <p:cNvSpPr txBox="1">
            <a:spLocks noGrp="1"/>
          </p:cNvSpPr>
          <p:nvPr>
            <p:ph type="subTitle" idx="2"/>
          </p:nvPr>
        </p:nvSpPr>
        <p:spPr>
          <a:xfrm>
            <a:off x="986025" y="1820025"/>
            <a:ext cx="3320700" cy="19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67" name="Google Shape;1567;p22"/>
          <p:cNvGrpSpPr/>
          <p:nvPr/>
        </p:nvGrpSpPr>
        <p:grpSpPr>
          <a:xfrm rot="3435628">
            <a:off x="6266796" y="4005811"/>
            <a:ext cx="1354651" cy="2819279"/>
            <a:chOff x="534425" y="2863900"/>
            <a:chExt cx="606025" cy="1261250"/>
          </a:xfrm>
        </p:grpSpPr>
        <p:sp>
          <p:nvSpPr>
            <p:cNvPr id="1568" name="Google Shape;1568;p22"/>
            <p:cNvSpPr/>
            <p:nvPr/>
          </p:nvSpPr>
          <p:spPr>
            <a:xfrm>
              <a:off x="534425" y="2863900"/>
              <a:ext cx="606025" cy="1261250"/>
            </a:xfrm>
            <a:custGeom>
              <a:avLst/>
              <a:gdLst/>
              <a:ahLst/>
              <a:cxnLst/>
              <a:rect l="l" t="t" r="r" b="b"/>
              <a:pathLst>
                <a:path w="24241" h="50450" extrusionOk="0">
                  <a:moveTo>
                    <a:pt x="6224" y="0"/>
                  </a:moveTo>
                  <a:cubicBezTo>
                    <a:pt x="6050" y="0"/>
                    <a:pt x="5873" y="30"/>
                    <a:pt x="5700" y="92"/>
                  </a:cubicBezTo>
                  <a:lnTo>
                    <a:pt x="1233" y="1674"/>
                  </a:lnTo>
                  <a:cubicBezTo>
                    <a:pt x="431" y="1965"/>
                    <a:pt x="0" y="2861"/>
                    <a:pt x="291" y="3663"/>
                  </a:cubicBezTo>
                  <a:lnTo>
                    <a:pt x="16552" y="49410"/>
                  </a:lnTo>
                  <a:cubicBezTo>
                    <a:pt x="16782" y="50053"/>
                    <a:pt x="17390" y="50450"/>
                    <a:pt x="18036" y="50450"/>
                  </a:cubicBezTo>
                  <a:cubicBezTo>
                    <a:pt x="18208" y="50450"/>
                    <a:pt x="18382" y="50422"/>
                    <a:pt x="18553" y="50364"/>
                  </a:cubicBezTo>
                  <a:lnTo>
                    <a:pt x="23007" y="48770"/>
                  </a:lnTo>
                  <a:cubicBezTo>
                    <a:pt x="23822" y="48479"/>
                    <a:pt x="24240" y="47595"/>
                    <a:pt x="23950" y="46781"/>
                  </a:cubicBezTo>
                  <a:lnTo>
                    <a:pt x="7689" y="1035"/>
                  </a:lnTo>
                  <a:cubicBezTo>
                    <a:pt x="7461" y="396"/>
                    <a:pt x="6860" y="0"/>
                    <a:pt x="6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2"/>
            <p:cNvSpPr/>
            <p:nvPr/>
          </p:nvSpPr>
          <p:spPr>
            <a:xfrm>
              <a:off x="659450" y="2874350"/>
              <a:ext cx="41625" cy="16000"/>
            </a:xfrm>
            <a:custGeom>
              <a:avLst/>
              <a:gdLst/>
              <a:ahLst/>
              <a:cxnLst/>
              <a:rect l="l" t="t" r="r" b="b"/>
              <a:pathLst>
                <a:path w="1665" h="640" extrusionOk="0">
                  <a:moveTo>
                    <a:pt x="1594" y="0"/>
                  </a:moveTo>
                  <a:lnTo>
                    <a:pt x="59" y="558"/>
                  </a:lnTo>
                  <a:cubicBezTo>
                    <a:pt x="1" y="570"/>
                    <a:pt x="24" y="640"/>
                    <a:pt x="71" y="640"/>
                  </a:cubicBezTo>
                  <a:lnTo>
                    <a:pt x="82" y="640"/>
                  </a:lnTo>
                  <a:lnTo>
                    <a:pt x="1629" y="93"/>
                  </a:lnTo>
                  <a:cubicBezTo>
                    <a:pt x="1653" y="82"/>
                    <a:pt x="1664" y="58"/>
                    <a:pt x="1653" y="35"/>
                  </a:cubicBezTo>
                  <a:cubicBezTo>
                    <a:pt x="1653" y="12"/>
                    <a:pt x="1629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2"/>
            <p:cNvSpPr/>
            <p:nvPr/>
          </p:nvSpPr>
          <p:spPr>
            <a:xfrm>
              <a:off x="683300" y="2892850"/>
              <a:ext cx="24850" cy="10025"/>
            </a:xfrm>
            <a:custGeom>
              <a:avLst/>
              <a:gdLst/>
              <a:ahLst/>
              <a:cxnLst/>
              <a:rect l="l" t="t" r="r" b="b"/>
              <a:pathLst>
                <a:path w="994" h="401" extrusionOk="0">
                  <a:moveTo>
                    <a:pt x="928" y="0"/>
                  </a:moveTo>
                  <a:cubicBezTo>
                    <a:pt x="922" y="0"/>
                    <a:pt x="915" y="2"/>
                    <a:pt x="908" y="5"/>
                  </a:cubicBezTo>
                  <a:lnTo>
                    <a:pt x="47" y="307"/>
                  </a:lnTo>
                  <a:cubicBezTo>
                    <a:pt x="12" y="319"/>
                    <a:pt x="1" y="342"/>
                    <a:pt x="12" y="365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4" y="66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2"/>
            <p:cNvSpPr/>
            <p:nvPr/>
          </p:nvSpPr>
          <p:spPr>
            <a:xfrm>
              <a:off x="690000" y="291097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6"/>
                    <a:pt x="0" y="350"/>
                    <a:pt x="0" y="373"/>
                  </a:cubicBezTo>
                  <a:cubicBezTo>
                    <a:pt x="12" y="385"/>
                    <a:pt x="35" y="396"/>
                    <a:pt x="47" y="408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54" y="12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2"/>
            <p:cNvSpPr/>
            <p:nvPr/>
          </p:nvSpPr>
          <p:spPr>
            <a:xfrm>
              <a:off x="696175" y="2929200"/>
              <a:ext cx="24800" cy="10050"/>
            </a:xfrm>
            <a:custGeom>
              <a:avLst/>
              <a:gdLst/>
              <a:ahLst/>
              <a:cxnLst/>
              <a:rect l="l" t="t" r="r" b="b"/>
              <a:pathLst>
                <a:path w="992" h="402" extrusionOk="0">
                  <a:moveTo>
                    <a:pt x="934" y="1"/>
                  </a:moveTo>
                  <a:cubicBezTo>
                    <a:pt x="929" y="1"/>
                    <a:pt x="923" y="2"/>
                    <a:pt x="916" y="4"/>
                  </a:cubicBezTo>
                  <a:lnTo>
                    <a:pt x="44" y="319"/>
                  </a:lnTo>
                  <a:cubicBezTo>
                    <a:pt x="1" y="329"/>
                    <a:pt x="8" y="401"/>
                    <a:pt x="56" y="401"/>
                  </a:cubicBezTo>
                  <a:cubicBezTo>
                    <a:pt x="60" y="401"/>
                    <a:pt x="63" y="401"/>
                    <a:pt x="67" y="400"/>
                  </a:cubicBezTo>
                  <a:lnTo>
                    <a:pt x="940" y="98"/>
                  </a:lnTo>
                  <a:cubicBezTo>
                    <a:pt x="991" y="77"/>
                    <a:pt x="979" y="1"/>
                    <a:pt x="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2"/>
            <p:cNvSpPr/>
            <p:nvPr/>
          </p:nvSpPr>
          <p:spPr>
            <a:xfrm>
              <a:off x="702800" y="2947500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5" y="87"/>
                    <a:pt x="989" y="63"/>
                    <a:pt x="977" y="40"/>
                  </a:cubicBezTo>
                  <a:cubicBezTo>
                    <a:pt x="968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2"/>
            <p:cNvSpPr/>
            <p:nvPr/>
          </p:nvSpPr>
          <p:spPr>
            <a:xfrm>
              <a:off x="692325" y="2964975"/>
              <a:ext cx="41450" cy="16100"/>
            </a:xfrm>
            <a:custGeom>
              <a:avLst/>
              <a:gdLst/>
              <a:ahLst/>
              <a:cxnLst/>
              <a:rect l="l" t="t" r="r" b="b"/>
              <a:pathLst>
                <a:path w="1658" h="644" extrusionOk="0">
                  <a:moveTo>
                    <a:pt x="1600" y="0"/>
                  </a:moveTo>
                  <a:cubicBezTo>
                    <a:pt x="1595" y="0"/>
                    <a:pt x="1589" y="2"/>
                    <a:pt x="1582" y="4"/>
                  </a:cubicBezTo>
                  <a:lnTo>
                    <a:pt x="35" y="562"/>
                  </a:lnTo>
                  <a:cubicBezTo>
                    <a:pt x="12" y="562"/>
                    <a:pt x="0" y="586"/>
                    <a:pt x="0" y="621"/>
                  </a:cubicBezTo>
                  <a:cubicBezTo>
                    <a:pt x="12" y="632"/>
                    <a:pt x="24" y="644"/>
                    <a:pt x="47" y="644"/>
                  </a:cubicBezTo>
                  <a:lnTo>
                    <a:pt x="58" y="644"/>
                  </a:lnTo>
                  <a:lnTo>
                    <a:pt x="1605" y="86"/>
                  </a:lnTo>
                  <a:cubicBezTo>
                    <a:pt x="1657" y="75"/>
                    <a:pt x="1645" y="0"/>
                    <a:pt x="1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2"/>
            <p:cNvSpPr/>
            <p:nvPr/>
          </p:nvSpPr>
          <p:spPr>
            <a:xfrm>
              <a:off x="715400" y="2983350"/>
              <a:ext cx="25100" cy="9975"/>
            </a:xfrm>
            <a:custGeom>
              <a:avLst/>
              <a:gdLst/>
              <a:ahLst/>
              <a:cxnLst/>
              <a:rect l="l" t="t" r="r" b="b"/>
              <a:pathLst>
                <a:path w="1004" h="399" extrusionOk="0">
                  <a:moveTo>
                    <a:pt x="937" y="1"/>
                  </a:moveTo>
                  <a:cubicBezTo>
                    <a:pt x="934" y="1"/>
                    <a:pt x="930" y="1"/>
                    <a:pt x="927" y="2"/>
                  </a:cubicBezTo>
                  <a:lnTo>
                    <a:pt x="54" y="316"/>
                  </a:lnTo>
                  <a:cubicBezTo>
                    <a:pt x="0" y="327"/>
                    <a:pt x="7" y="399"/>
                    <a:pt x="55" y="399"/>
                  </a:cubicBezTo>
                  <a:cubicBezTo>
                    <a:pt x="58" y="399"/>
                    <a:pt x="62" y="398"/>
                    <a:pt x="66" y="397"/>
                  </a:cubicBezTo>
                  <a:lnTo>
                    <a:pt x="78" y="397"/>
                  </a:lnTo>
                  <a:lnTo>
                    <a:pt x="950" y="95"/>
                  </a:lnTo>
                  <a:cubicBezTo>
                    <a:pt x="1004" y="63"/>
                    <a:pt x="978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2"/>
            <p:cNvSpPr/>
            <p:nvPr/>
          </p:nvSpPr>
          <p:spPr>
            <a:xfrm>
              <a:off x="721975" y="3001600"/>
              <a:ext cx="24875" cy="10025"/>
            </a:xfrm>
            <a:custGeom>
              <a:avLst/>
              <a:gdLst/>
              <a:ahLst/>
              <a:cxnLst/>
              <a:rect l="l" t="t" r="r" b="b"/>
              <a:pathLst>
                <a:path w="995" h="401" extrusionOk="0">
                  <a:moveTo>
                    <a:pt x="926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42"/>
                    <a:pt x="12" y="377"/>
                  </a:cubicBezTo>
                  <a:cubicBezTo>
                    <a:pt x="24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5" y="76"/>
                    <a:pt x="97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2"/>
            <p:cNvSpPr/>
            <p:nvPr/>
          </p:nvSpPr>
          <p:spPr>
            <a:xfrm>
              <a:off x="728675" y="30199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8" y="1"/>
                  </a:moveTo>
                  <a:cubicBezTo>
                    <a:pt x="932" y="1"/>
                    <a:pt x="925" y="2"/>
                    <a:pt x="919" y="5"/>
                  </a:cubicBezTo>
                  <a:lnTo>
                    <a:pt x="47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87"/>
                    <a:pt x="977" y="52"/>
                    <a:pt x="977" y="29"/>
                  </a:cubicBezTo>
                  <a:cubicBezTo>
                    <a:pt x="969" y="12"/>
                    <a:pt x="954" y="1"/>
                    <a:pt x="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2"/>
            <p:cNvSpPr/>
            <p:nvPr/>
          </p:nvSpPr>
          <p:spPr>
            <a:xfrm>
              <a:off x="735350" y="30382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" y="366"/>
                  </a:cubicBezTo>
                  <a:cubicBezTo>
                    <a:pt x="12" y="389"/>
                    <a:pt x="36" y="401"/>
                    <a:pt x="47" y="401"/>
                  </a:cubicBezTo>
                  <a:lnTo>
                    <a:pt x="59" y="401"/>
                  </a:lnTo>
                  <a:lnTo>
                    <a:pt x="931" y="87"/>
                  </a:lnTo>
                  <a:cubicBezTo>
                    <a:pt x="966" y="87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2"/>
            <p:cNvSpPr/>
            <p:nvPr/>
          </p:nvSpPr>
          <p:spPr>
            <a:xfrm>
              <a:off x="724600" y="3055750"/>
              <a:ext cx="41500" cy="16050"/>
            </a:xfrm>
            <a:custGeom>
              <a:avLst/>
              <a:gdLst/>
              <a:ahLst/>
              <a:cxnLst/>
              <a:rect l="l" t="t" r="r" b="b"/>
              <a:pathLst>
                <a:path w="1660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49"/>
                  </a:lnTo>
                  <a:cubicBezTo>
                    <a:pt x="12" y="560"/>
                    <a:pt x="0" y="584"/>
                    <a:pt x="0" y="607"/>
                  </a:cubicBezTo>
                  <a:cubicBezTo>
                    <a:pt x="12" y="630"/>
                    <a:pt x="35" y="642"/>
                    <a:pt x="47" y="642"/>
                  </a:cubicBezTo>
                  <a:lnTo>
                    <a:pt x="59" y="642"/>
                  </a:lnTo>
                  <a:lnTo>
                    <a:pt x="1606" y="84"/>
                  </a:lnTo>
                  <a:cubicBezTo>
                    <a:pt x="1659" y="62"/>
                    <a:pt x="1634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2"/>
            <p:cNvSpPr/>
            <p:nvPr/>
          </p:nvSpPr>
          <p:spPr>
            <a:xfrm>
              <a:off x="748150" y="3074000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6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75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2"/>
            <p:cNvSpPr/>
            <p:nvPr/>
          </p:nvSpPr>
          <p:spPr>
            <a:xfrm>
              <a:off x="754250" y="3092325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8" y="0"/>
                  </a:moveTo>
                  <a:cubicBezTo>
                    <a:pt x="932" y="0"/>
                    <a:pt x="926" y="2"/>
                    <a:pt x="920" y="5"/>
                  </a:cubicBezTo>
                  <a:lnTo>
                    <a:pt x="47" y="307"/>
                  </a:lnTo>
                  <a:cubicBezTo>
                    <a:pt x="1" y="330"/>
                    <a:pt x="12" y="400"/>
                    <a:pt x="71" y="400"/>
                  </a:cubicBezTo>
                  <a:lnTo>
                    <a:pt x="82" y="400"/>
                  </a:lnTo>
                  <a:lnTo>
                    <a:pt x="955" y="86"/>
                  </a:lnTo>
                  <a:cubicBezTo>
                    <a:pt x="978" y="75"/>
                    <a:pt x="990" y="51"/>
                    <a:pt x="978" y="28"/>
                  </a:cubicBezTo>
                  <a:cubicBezTo>
                    <a:pt x="969" y="11"/>
                    <a:pt x="955" y="0"/>
                    <a:pt x="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2"/>
            <p:cNvSpPr/>
            <p:nvPr/>
          </p:nvSpPr>
          <p:spPr>
            <a:xfrm>
              <a:off x="761225" y="3110625"/>
              <a:ext cx="24175" cy="10025"/>
            </a:xfrm>
            <a:custGeom>
              <a:avLst/>
              <a:gdLst/>
              <a:ahLst/>
              <a:cxnLst/>
              <a:rect l="l" t="t" r="r" b="b"/>
              <a:pathLst>
                <a:path w="967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6"/>
                  </a:cubicBezTo>
                  <a:lnTo>
                    <a:pt x="36" y="308"/>
                  </a:lnTo>
                  <a:cubicBezTo>
                    <a:pt x="13" y="320"/>
                    <a:pt x="1" y="343"/>
                    <a:pt x="1" y="366"/>
                  </a:cubicBezTo>
                  <a:cubicBezTo>
                    <a:pt x="13" y="389"/>
                    <a:pt x="24" y="401"/>
                    <a:pt x="48" y="401"/>
                  </a:cubicBezTo>
                  <a:lnTo>
                    <a:pt x="59" y="401"/>
                  </a:lnTo>
                  <a:lnTo>
                    <a:pt x="932" y="87"/>
                  </a:lnTo>
                  <a:cubicBezTo>
                    <a:pt x="955" y="75"/>
                    <a:pt x="966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2"/>
            <p:cNvSpPr/>
            <p:nvPr/>
          </p:nvSpPr>
          <p:spPr>
            <a:xfrm>
              <a:off x="767625" y="31289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3"/>
                    <a:pt x="13" y="366"/>
                  </a:cubicBezTo>
                  <a:cubicBezTo>
                    <a:pt x="13" y="389"/>
                    <a:pt x="36" y="401"/>
                    <a:pt x="47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2"/>
            <p:cNvSpPr/>
            <p:nvPr/>
          </p:nvSpPr>
          <p:spPr>
            <a:xfrm>
              <a:off x="756875" y="3146225"/>
              <a:ext cx="41325" cy="16300"/>
            </a:xfrm>
            <a:custGeom>
              <a:avLst/>
              <a:gdLst/>
              <a:ahLst/>
              <a:cxnLst/>
              <a:rect l="l" t="t" r="r" b="b"/>
              <a:pathLst>
                <a:path w="1653" h="652" extrusionOk="0">
                  <a:moveTo>
                    <a:pt x="1582" y="1"/>
                  </a:moveTo>
                  <a:lnTo>
                    <a:pt x="35" y="559"/>
                  </a:lnTo>
                  <a:cubicBezTo>
                    <a:pt x="12" y="570"/>
                    <a:pt x="1" y="594"/>
                    <a:pt x="12" y="617"/>
                  </a:cubicBezTo>
                  <a:cubicBezTo>
                    <a:pt x="12" y="629"/>
                    <a:pt x="35" y="640"/>
                    <a:pt x="47" y="652"/>
                  </a:cubicBezTo>
                  <a:lnTo>
                    <a:pt x="70" y="640"/>
                  </a:lnTo>
                  <a:lnTo>
                    <a:pt x="1606" y="94"/>
                  </a:lnTo>
                  <a:cubicBezTo>
                    <a:pt x="1641" y="82"/>
                    <a:pt x="1652" y="59"/>
                    <a:pt x="1641" y="35"/>
                  </a:cubicBezTo>
                  <a:cubicBezTo>
                    <a:pt x="1629" y="12"/>
                    <a:pt x="1606" y="1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2"/>
            <p:cNvSpPr/>
            <p:nvPr/>
          </p:nvSpPr>
          <p:spPr>
            <a:xfrm>
              <a:off x="780150" y="3164550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19" y="0"/>
                  </a:moveTo>
                  <a:lnTo>
                    <a:pt x="47" y="314"/>
                  </a:lnTo>
                  <a:cubicBezTo>
                    <a:pt x="23" y="326"/>
                    <a:pt x="0" y="349"/>
                    <a:pt x="12" y="373"/>
                  </a:cubicBezTo>
                  <a:cubicBezTo>
                    <a:pt x="23" y="396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77" y="35"/>
                  </a:cubicBezTo>
                  <a:cubicBezTo>
                    <a:pt x="965" y="12"/>
                    <a:pt x="942" y="0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2"/>
            <p:cNvSpPr/>
            <p:nvPr/>
          </p:nvSpPr>
          <p:spPr>
            <a:xfrm>
              <a:off x="786825" y="3182825"/>
              <a:ext cx="24675" cy="10250"/>
            </a:xfrm>
            <a:custGeom>
              <a:avLst/>
              <a:gdLst/>
              <a:ahLst/>
              <a:cxnLst/>
              <a:rect l="l" t="t" r="r" b="b"/>
              <a:pathLst>
                <a:path w="987" h="410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1" y="351"/>
                    <a:pt x="12" y="374"/>
                  </a:cubicBezTo>
                  <a:cubicBezTo>
                    <a:pt x="12" y="386"/>
                    <a:pt x="35" y="398"/>
                    <a:pt x="59" y="409"/>
                  </a:cubicBezTo>
                  <a:lnTo>
                    <a:pt x="70" y="398"/>
                  </a:lnTo>
                  <a:lnTo>
                    <a:pt x="943" y="95"/>
                  </a:lnTo>
                  <a:cubicBezTo>
                    <a:pt x="986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2"/>
            <p:cNvSpPr/>
            <p:nvPr/>
          </p:nvSpPr>
          <p:spPr>
            <a:xfrm>
              <a:off x="793525" y="3201175"/>
              <a:ext cx="24150" cy="9925"/>
            </a:xfrm>
            <a:custGeom>
              <a:avLst/>
              <a:gdLst/>
              <a:ahLst/>
              <a:cxnLst/>
              <a:rect l="l" t="t" r="r" b="b"/>
              <a:pathLst>
                <a:path w="966" h="397" extrusionOk="0">
                  <a:moveTo>
                    <a:pt x="907" y="1"/>
                  </a:moveTo>
                  <a:lnTo>
                    <a:pt x="35" y="315"/>
                  </a:lnTo>
                  <a:cubicBezTo>
                    <a:pt x="12" y="315"/>
                    <a:pt x="0" y="350"/>
                    <a:pt x="0" y="373"/>
                  </a:cubicBezTo>
                  <a:cubicBezTo>
                    <a:pt x="12" y="385"/>
                    <a:pt x="23" y="396"/>
                    <a:pt x="47" y="396"/>
                  </a:cubicBezTo>
                  <a:lnTo>
                    <a:pt x="58" y="396"/>
                  </a:lnTo>
                  <a:lnTo>
                    <a:pt x="931" y="94"/>
                  </a:lnTo>
                  <a:cubicBezTo>
                    <a:pt x="954" y="82"/>
                    <a:pt x="965" y="59"/>
                    <a:pt x="965" y="36"/>
                  </a:cubicBezTo>
                  <a:cubicBezTo>
                    <a:pt x="954" y="13"/>
                    <a:pt x="931" y="1"/>
                    <a:pt x="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2"/>
            <p:cNvSpPr/>
            <p:nvPr/>
          </p:nvSpPr>
          <p:spPr>
            <a:xfrm>
              <a:off x="799900" y="32194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5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3" y="319"/>
                    <a:pt x="1" y="354"/>
                    <a:pt x="13" y="377"/>
                  </a:cubicBezTo>
                  <a:cubicBezTo>
                    <a:pt x="13" y="389"/>
                    <a:pt x="36" y="400"/>
                    <a:pt x="48" y="400"/>
                  </a:cubicBezTo>
                  <a:lnTo>
                    <a:pt x="71" y="400"/>
                  </a:lnTo>
                  <a:lnTo>
                    <a:pt x="943" y="98"/>
                  </a:lnTo>
                  <a:cubicBezTo>
                    <a:pt x="966" y="86"/>
                    <a:pt x="978" y="63"/>
                    <a:pt x="966" y="40"/>
                  </a:cubicBezTo>
                  <a:cubicBezTo>
                    <a:pt x="958" y="13"/>
                    <a:pt x="942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2"/>
            <p:cNvSpPr/>
            <p:nvPr/>
          </p:nvSpPr>
          <p:spPr>
            <a:xfrm>
              <a:off x="789150" y="3236850"/>
              <a:ext cx="41750" cy="16125"/>
            </a:xfrm>
            <a:custGeom>
              <a:avLst/>
              <a:gdLst/>
              <a:ahLst/>
              <a:cxnLst/>
              <a:rect l="l" t="t" r="r" b="b"/>
              <a:pathLst>
                <a:path w="1670" h="645" extrusionOk="0">
                  <a:moveTo>
                    <a:pt x="1601" y="1"/>
                  </a:moveTo>
                  <a:cubicBezTo>
                    <a:pt x="1595" y="1"/>
                    <a:pt x="1589" y="2"/>
                    <a:pt x="1582" y="5"/>
                  </a:cubicBezTo>
                  <a:lnTo>
                    <a:pt x="36" y="563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12" y="633"/>
                    <a:pt x="36" y="644"/>
                    <a:pt x="47" y="644"/>
                  </a:cubicBezTo>
                  <a:lnTo>
                    <a:pt x="70" y="633"/>
                  </a:lnTo>
                  <a:lnTo>
                    <a:pt x="1617" y="98"/>
                  </a:lnTo>
                  <a:cubicBezTo>
                    <a:pt x="1669" y="77"/>
                    <a:pt x="1647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2"/>
            <p:cNvSpPr/>
            <p:nvPr/>
          </p:nvSpPr>
          <p:spPr>
            <a:xfrm>
              <a:off x="812700" y="3255250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0"/>
                    <a:pt x="908" y="1"/>
                  </a:cubicBezTo>
                  <a:lnTo>
                    <a:pt x="36" y="315"/>
                  </a:lnTo>
                  <a:cubicBezTo>
                    <a:pt x="12" y="315"/>
                    <a:pt x="1" y="350"/>
                    <a:pt x="12" y="374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1" y="397"/>
                  </a:lnTo>
                  <a:lnTo>
                    <a:pt x="943" y="94"/>
                  </a:lnTo>
                  <a:cubicBezTo>
                    <a:pt x="986" y="62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2"/>
            <p:cNvSpPr/>
            <p:nvPr/>
          </p:nvSpPr>
          <p:spPr>
            <a:xfrm>
              <a:off x="819100" y="3273500"/>
              <a:ext cx="24875" cy="10000"/>
            </a:xfrm>
            <a:custGeom>
              <a:avLst/>
              <a:gdLst/>
              <a:ahLst/>
              <a:cxnLst/>
              <a:rect l="l" t="t" r="r" b="b"/>
              <a:pathLst>
                <a:path w="995" h="400" extrusionOk="0">
                  <a:moveTo>
                    <a:pt x="926" y="0"/>
                  </a:moveTo>
                  <a:cubicBezTo>
                    <a:pt x="920" y="0"/>
                    <a:pt x="914" y="2"/>
                    <a:pt x="908" y="4"/>
                  </a:cubicBezTo>
                  <a:lnTo>
                    <a:pt x="36" y="318"/>
                  </a:lnTo>
                  <a:cubicBezTo>
                    <a:pt x="12" y="318"/>
                    <a:pt x="1" y="341"/>
                    <a:pt x="12" y="376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5" y="75"/>
                    <a:pt x="97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2"/>
            <p:cNvSpPr/>
            <p:nvPr/>
          </p:nvSpPr>
          <p:spPr>
            <a:xfrm>
              <a:off x="825800" y="32918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58" y="400"/>
                  </a:lnTo>
                  <a:lnTo>
                    <a:pt x="931" y="86"/>
                  </a:lnTo>
                  <a:cubicBezTo>
                    <a:pt x="966" y="86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2"/>
            <p:cNvSpPr/>
            <p:nvPr/>
          </p:nvSpPr>
          <p:spPr>
            <a:xfrm>
              <a:off x="832200" y="33101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5" y="86"/>
                    <a:pt x="977" y="51"/>
                    <a:pt x="965" y="28"/>
                  </a:cubicBezTo>
                  <a:cubicBezTo>
                    <a:pt x="965" y="11"/>
                    <a:pt x="947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2"/>
            <p:cNvSpPr/>
            <p:nvPr/>
          </p:nvSpPr>
          <p:spPr>
            <a:xfrm>
              <a:off x="821425" y="3327575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01" y="0"/>
                  </a:moveTo>
                  <a:cubicBezTo>
                    <a:pt x="1595" y="0"/>
                    <a:pt x="1589" y="1"/>
                    <a:pt x="1583" y="5"/>
                  </a:cubicBezTo>
                  <a:lnTo>
                    <a:pt x="36" y="551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24" y="633"/>
                    <a:pt x="36" y="644"/>
                    <a:pt x="59" y="644"/>
                  </a:cubicBezTo>
                  <a:lnTo>
                    <a:pt x="70" y="644"/>
                  </a:lnTo>
                  <a:lnTo>
                    <a:pt x="1617" y="86"/>
                  </a:lnTo>
                  <a:cubicBezTo>
                    <a:pt x="1641" y="74"/>
                    <a:pt x="1652" y="51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2"/>
            <p:cNvSpPr/>
            <p:nvPr/>
          </p:nvSpPr>
          <p:spPr>
            <a:xfrm>
              <a:off x="844975" y="3345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2" y="366"/>
                  </a:cubicBezTo>
                  <a:cubicBezTo>
                    <a:pt x="12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2"/>
            <p:cNvSpPr/>
            <p:nvPr/>
          </p:nvSpPr>
          <p:spPr>
            <a:xfrm>
              <a:off x="851375" y="33642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5"/>
                  </a:cubicBezTo>
                  <a:lnTo>
                    <a:pt x="47" y="308"/>
                  </a:lnTo>
                  <a:cubicBezTo>
                    <a:pt x="24" y="319"/>
                    <a:pt x="1" y="342"/>
                    <a:pt x="12" y="366"/>
                  </a:cubicBezTo>
                  <a:cubicBezTo>
                    <a:pt x="24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2"/>
            <p:cNvSpPr/>
            <p:nvPr/>
          </p:nvSpPr>
          <p:spPr>
            <a:xfrm>
              <a:off x="858075" y="33825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2"/>
            <p:cNvSpPr/>
            <p:nvPr/>
          </p:nvSpPr>
          <p:spPr>
            <a:xfrm>
              <a:off x="864475" y="34008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4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2"/>
            <p:cNvSpPr/>
            <p:nvPr/>
          </p:nvSpPr>
          <p:spPr>
            <a:xfrm>
              <a:off x="853425" y="3418300"/>
              <a:ext cx="42000" cy="16125"/>
            </a:xfrm>
            <a:custGeom>
              <a:avLst/>
              <a:gdLst/>
              <a:ahLst/>
              <a:cxnLst/>
              <a:rect l="l" t="t" r="r" b="b"/>
              <a:pathLst>
                <a:path w="1680" h="645" extrusionOk="0">
                  <a:moveTo>
                    <a:pt x="1614" y="0"/>
                  </a:moveTo>
                  <a:cubicBezTo>
                    <a:pt x="1608" y="0"/>
                    <a:pt x="1601" y="2"/>
                    <a:pt x="1594" y="5"/>
                  </a:cubicBezTo>
                  <a:lnTo>
                    <a:pt x="58" y="551"/>
                  </a:lnTo>
                  <a:cubicBezTo>
                    <a:pt x="0" y="563"/>
                    <a:pt x="12" y="644"/>
                    <a:pt x="70" y="644"/>
                  </a:cubicBezTo>
                  <a:lnTo>
                    <a:pt x="82" y="633"/>
                  </a:lnTo>
                  <a:lnTo>
                    <a:pt x="1629" y="86"/>
                  </a:lnTo>
                  <a:cubicBezTo>
                    <a:pt x="1680" y="66"/>
                    <a:pt x="1659" y="0"/>
                    <a:pt x="1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2"/>
            <p:cNvSpPr/>
            <p:nvPr/>
          </p:nvSpPr>
          <p:spPr>
            <a:xfrm>
              <a:off x="876975" y="3436425"/>
              <a:ext cx="24725" cy="10200"/>
            </a:xfrm>
            <a:custGeom>
              <a:avLst/>
              <a:gdLst/>
              <a:ahLst/>
              <a:cxnLst/>
              <a:rect l="l" t="t" r="r" b="b"/>
              <a:pathLst>
                <a:path w="989" h="408" extrusionOk="0">
                  <a:moveTo>
                    <a:pt x="919" y="1"/>
                  </a:moveTo>
                  <a:lnTo>
                    <a:pt x="47" y="315"/>
                  </a:lnTo>
                  <a:cubicBezTo>
                    <a:pt x="0" y="326"/>
                    <a:pt x="12" y="408"/>
                    <a:pt x="70" y="408"/>
                  </a:cubicBezTo>
                  <a:lnTo>
                    <a:pt x="82" y="396"/>
                  </a:lnTo>
                  <a:lnTo>
                    <a:pt x="954" y="94"/>
                  </a:lnTo>
                  <a:cubicBezTo>
                    <a:pt x="977" y="82"/>
                    <a:pt x="989" y="59"/>
                    <a:pt x="977" y="36"/>
                  </a:cubicBezTo>
                  <a:cubicBezTo>
                    <a:pt x="977" y="12"/>
                    <a:pt x="942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2"/>
            <p:cNvSpPr/>
            <p:nvPr/>
          </p:nvSpPr>
          <p:spPr>
            <a:xfrm>
              <a:off x="883375" y="3454750"/>
              <a:ext cx="25025" cy="10200"/>
            </a:xfrm>
            <a:custGeom>
              <a:avLst/>
              <a:gdLst/>
              <a:ahLst/>
              <a:cxnLst/>
              <a:rect l="l" t="t" r="r" b="b"/>
              <a:pathLst>
                <a:path w="1001" h="408" extrusionOk="0">
                  <a:moveTo>
                    <a:pt x="931" y="1"/>
                  </a:moveTo>
                  <a:lnTo>
                    <a:pt x="58" y="315"/>
                  </a:lnTo>
                  <a:cubicBezTo>
                    <a:pt x="0" y="326"/>
                    <a:pt x="12" y="408"/>
                    <a:pt x="70" y="408"/>
                  </a:cubicBezTo>
                  <a:cubicBezTo>
                    <a:pt x="82" y="408"/>
                    <a:pt x="82" y="396"/>
                    <a:pt x="93" y="396"/>
                  </a:cubicBezTo>
                  <a:lnTo>
                    <a:pt x="966" y="94"/>
                  </a:lnTo>
                  <a:cubicBezTo>
                    <a:pt x="989" y="82"/>
                    <a:pt x="1001" y="59"/>
                    <a:pt x="989" y="35"/>
                  </a:cubicBezTo>
                  <a:cubicBezTo>
                    <a:pt x="977" y="12"/>
                    <a:pt x="954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2"/>
            <p:cNvSpPr/>
            <p:nvPr/>
          </p:nvSpPr>
          <p:spPr>
            <a:xfrm>
              <a:off x="890050" y="3473075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0"/>
                  </a:moveTo>
                  <a:lnTo>
                    <a:pt x="47" y="314"/>
                  </a:lnTo>
                  <a:cubicBezTo>
                    <a:pt x="1" y="326"/>
                    <a:pt x="12" y="396"/>
                    <a:pt x="71" y="407"/>
                  </a:cubicBezTo>
                  <a:lnTo>
                    <a:pt x="82" y="396"/>
                  </a:lnTo>
                  <a:lnTo>
                    <a:pt x="955" y="93"/>
                  </a:lnTo>
                  <a:cubicBezTo>
                    <a:pt x="978" y="82"/>
                    <a:pt x="989" y="58"/>
                    <a:pt x="978" y="35"/>
                  </a:cubicBezTo>
                  <a:cubicBezTo>
                    <a:pt x="966" y="12"/>
                    <a:pt x="943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2"/>
            <p:cNvSpPr/>
            <p:nvPr/>
          </p:nvSpPr>
          <p:spPr>
            <a:xfrm>
              <a:off x="896750" y="3491275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24" y="319"/>
                    <a:pt x="0" y="354"/>
                    <a:pt x="12" y="377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6" y="86"/>
                    <a:pt x="989" y="63"/>
                    <a:pt x="977" y="40"/>
                  </a:cubicBezTo>
                  <a:cubicBezTo>
                    <a:pt x="969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2"/>
            <p:cNvSpPr/>
            <p:nvPr/>
          </p:nvSpPr>
          <p:spPr>
            <a:xfrm>
              <a:off x="886275" y="350872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590" y="1"/>
                  </a:moveTo>
                  <a:cubicBezTo>
                    <a:pt x="1583" y="1"/>
                    <a:pt x="1577" y="2"/>
                    <a:pt x="1571" y="5"/>
                  </a:cubicBezTo>
                  <a:lnTo>
                    <a:pt x="35" y="563"/>
                  </a:lnTo>
                  <a:cubicBezTo>
                    <a:pt x="12" y="563"/>
                    <a:pt x="1" y="587"/>
                    <a:pt x="1" y="621"/>
                  </a:cubicBezTo>
                  <a:cubicBezTo>
                    <a:pt x="12" y="633"/>
                    <a:pt x="24" y="645"/>
                    <a:pt x="47" y="645"/>
                  </a:cubicBezTo>
                  <a:lnTo>
                    <a:pt x="59" y="645"/>
                  </a:lnTo>
                  <a:lnTo>
                    <a:pt x="1606" y="98"/>
                  </a:lnTo>
                  <a:cubicBezTo>
                    <a:pt x="1629" y="86"/>
                    <a:pt x="1641" y="63"/>
                    <a:pt x="1641" y="40"/>
                  </a:cubicBezTo>
                  <a:cubicBezTo>
                    <a:pt x="1632" y="14"/>
                    <a:pt x="1610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2"/>
            <p:cNvSpPr/>
            <p:nvPr/>
          </p:nvSpPr>
          <p:spPr>
            <a:xfrm>
              <a:off x="909550" y="35270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3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54"/>
                    <a:pt x="12" y="377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98"/>
                  </a:lnTo>
                  <a:cubicBezTo>
                    <a:pt x="965" y="86"/>
                    <a:pt x="977" y="63"/>
                    <a:pt x="965" y="40"/>
                  </a:cubicBezTo>
                  <a:cubicBezTo>
                    <a:pt x="965" y="13"/>
                    <a:pt x="946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2"/>
            <p:cNvSpPr/>
            <p:nvPr/>
          </p:nvSpPr>
          <p:spPr>
            <a:xfrm>
              <a:off x="916225" y="3545375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14" y="1"/>
                  </a:moveTo>
                  <a:cubicBezTo>
                    <a:pt x="909" y="1"/>
                    <a:pt x="903" y="2"/>
                    <a:pt x="896" y="5"/>
                  </a:cubicBezTo>
                  <a:lnTo>
                    <a:pt x="35" y="319"/>
                  </a:lnTo>
                  <a:cubicBezTo>
                    <a:pt x="12" y="319"/>
                    <a:pt x="1" y="353"/>
                    <a:pt x="12" y="377"/>
                  </a:cubicBezTo>
                  <a:cubicBezTo>
                    <a:pt x="12" y="388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83" y="76"/>
                    <a:pt x="9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2"/>
            <p:cNvSpPr/>
            <p:nvPr/>
          </p:nvSpPr>
          <p:spPr>
            <a:xfrm>
              <a:off x="922625" y="35637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0" y="0"/>
                  </a:moveTo>
                  <a:cubicBezTo>
                    <a:pt x="916" y="0"/>
                    <a:pt x="912" y="0"/>
                    <a:pt x="908" y="1"/>
                  </a:cubicBezTo>
                  <a:lnTo>
                    <a:pt x="35" y="315"/>
                  </a:lnTo>
                  <a:cubicBezTo>
                    <a:pt x="12" y="315"/>
                    <a:pt x="0" y="339"/>
                    <a:pt x="12" y="374"/>
                  </a:cubicBezTo>
                  <a:cubicBezTo>
                    <a:pt x="12" y="385"/>
                    <a:pt x="35" y="397"/>
                    <a:pt x="59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2"/>
            <p:cNvSpPr/>
            <p:nvPr/>
          </p:nvSpPr>
          <p:spPr>
            <a:xfrm>
              <a:off x="929300" y="35820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2"/>
                    <a:pt x="13" y="366"/>
                  </a:cubicBezTo>
                  <a:cubicBezTo>
                    <a:pt x="13" y="389"/>
                    <a:pt x="36" y="401"/>
                    <a:pt x="48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2"/>
            <p:cNvSpPr/>
            <p:nvPr/>
          </p:nvSpPr>
          <p:spPr>
            <a:xfrm>
              <a:off x="918250" y="3599450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13" y="0"/>
                  </a:moveTo>
                  <a:cubicBezTo>
                    <a:pt x="1607" y="0"/>
                    <a:pt x="1601" y="2"/>
                    <a:pt x="1594" y="5"/>
                  </a:cubicBezTo>
                  <a:lnTo>
                    <a:pt x="48" y="552"/>
                  </a:lnTo>
                  <a:cubicBezTo>
                    <a:pt x="24" y="563"/>
                    <a:pt x="1" y="587"/>
                    <a:pt x="13" y="610"/>
                  </a:cubicBezTo>
                  <a:cubicBezTo>
                    <a:pt x="24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6"/>
                  </a:lnTo>
                  <a:cubicBezTo>
                    <a:pt x="1641" y="75"/>
                    <a:pt x="1653" y="52"/>
                    <a:pt x="1653" y="28"/>
                  </a:cubicBezTo>
                  <a:cubicBezTo>
                    <a:pt x="1644" y="11"/>
                    <a:pt x="1629" y="0"/>
                    <a:pt x="1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2"/>
            <p:cNvSpPr/>
            <p:nvPr/>
          </p:nvSpPr>
          <p:spPr>
            <a:xfrm>
              <a:off x="941825" y="36177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7" y="0"/>
                  </a:moveTo>
                  <a:cubicBezTo>
                    <a:pt x="931" y="0"/>
                    <a:pt x="925" y="2"/>
                    <a:pt x="919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66" y="11"/>
                    <a:pt x="953" y="0"/>
                    <a:pt x="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2"/>
            <p:cNvSpPr/>
            <p:nvPr/>
          </p:nvSpPr>
          <p:spPr>
            <a:xfrm>
              <a:off x="948500" y="36361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1"/>
                    <a:pt x="908" y="2"/>
                  </a:cubicBezTo>
                  <a:lnTo>
                    <a:pt x="36" y="304"/>
                  </a:lnTo>
                  <a:cubicBezTo>
                    <a:pt x="12" y="316"/>
                    <a:pt x="1" y="339"/>
                    <a:pt x="12" y="362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2"/>
            <p:cNvSpPr/>
            <p:nvPr/>
          </p:nvSpPr>
          <p:spPr>
            <a:xfrm>
              <a:off x="954900" y="3654425"/>
              <a:ext cx="24850" cy="10000"/>
            </a:xfrm>
            <a:custGeom>
              <a:avLst/>
              <a:gdLst/>
              <a:ahLst/>
              <a:cxnLst/>
              <a:rect l="l" t="t" r="r" b="b"/>
              <a:pathLst>
                <a:path w="994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5" y="307"/>
                  </a:lnTo>
                  <a:cubicBezTo>
                    <a:pt x="12" y="318"/>
                    <a:pt x="1" y="342"/>
                    <a:pt x="12" y="365"/>
                  </a:cubicBezTo>
                  <a:cubicBezTo>
                    <a:pt x="24" y="388"/>
                    <a:pt x="35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4" y="65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2"/>
            <p:cNvSpPr/>
            <p:nvPr/>
          </p:nvSpPr>
          <p:spPr>
            <a:xfrm>
              <a:off x="961600" y="36727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7" y="5"/>
                  </a:cubicBezTo>
                  <a:lnTo>
                    <a:pt x="35" y="308"/>
                  </a:lnTo>
                  <a:cubicBezTo>
                    <a:pt x="12" y="319"/>
                    <a:pt x="0" y="342"/>
                    <a:pt x="12" y="366"/>
                  </a:cubicBezTo>
                  <a:cubicBezTo>
                    <a:pt x="12" y="389"/>
                    <a:pt x="23" y="401"/>
                    <a:pt x="47" y="401"/>
                  </a:cubicBezTo>
                  <a:lnTo>
                    <a:pt x="58" y="401"/>
                  </a:lnTo>
                  <a:lnTo>
                    <a:pt x="931" y="87"/>
                  </a:lnTo>
                  <a:cubicBezTo>
                    <a:pt x="965" y="75"/>
                    <a:pt x="977" y="52"/>
                    <a:pt x="965" y="28"/>
                  </a:cubicBezTo>
                  <a:cubicBezTo>
                    <a:pt x="957" y="11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2"/>
            <p:cNvSpPr/>
            <p:nvPr/>
          </p:nvSpPr>
          <p:spPr>
            <a:xfrm>
              <a:off x="950825" y="369017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601" y="0"/>
                  </a:moveTo>
                  <a:cubicBezTo>
                    <a:pt x="1595" y="0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2" y="563"/>
                    <a:pt x="1" y="587"/>
                    <a:pt x="1" y="610"/>
                  </a:cubicBezTo>
                  <a:cubicBezTo>
                    <a:pt x="12" y="621"/>
                    <a:pt x="24" y="645"/>
                    <a:pt x="47" y="645"/>
                  </a:cubicBezTo>
                  <a:lnTo>
                    <a:pt x="59" y="633"/>
                  </a:lnTo>
                  <a:lnTo>
                    <a:pt x="1606" y="86"/>
                  </a:lnTo>
                  <a:cubicBezTo>
                    <a:pt x="1629" y="75"/>
                    <a:pt x="1641" y="52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2"/>
            <p:cNvSpPr/>
            <p:nvPr/>
          </p:nvSpPr>
          <p:spPr>
            <a:xfrm>
              <a:off x="974375" y="3708325"/>
              <a:ext cx="24175" cy="10200"/>
            </a:xfrm>
            <a:custGeom>
              <a:avLst/>
              <a:gdLst/>
              <a:ahLst/>
              <a:cxnLst/>
              <a:rect l="l" t="t" r="r" b="b"/>
              <a:pathLst>
                <a:path w="967" h="408" extrusionOk="0">
                  <a:moveTo>
                    <a:pt x="908" y="0"/>
                  </a:moveTo>
                  <a:lnTo>
                    <a:pt x="36" y="314"/>
                  </a:lnTo>
                  <a:cubicBezTo>
                    <a:pt x="12" y="326"/>
                    <a:pt x="1" y="349"/>
                    <a:pt x="1" y="372"/>
                  </a:cubicBezTo>
                  <a:cubicBezTo>
                    <a:pt x="12" y="396"/>
                    <a:pt x="24" y="407"/>
                    <a:pt x="47" y="407"/>
                  </a:cubicBezTo>
                  <a:lnTo>
                    <a:pt x="59" y="396"/>
                  </a:lnTo>
                  <a:lnTo>
                    <a:pt x="931" y="93"/>
                  </a:lnTo>
                  <a:cubicBezTo>
                    <a:pt x="955" y="82"/>
                    <a:pt x="966" y="58"/>
                    <a:pt x="966" y="35"/>
                  </a:cubicBezTo>
                  <a:cubicBezTo>
                    <a:pt x="955" y="12"/>
                    <a:pt x="93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2"/>
            <p:cNvSpPr/>
            <p:nvPr/>
          </p:nvSpPr>
          <p:spPr>
            <a:xfrm>
              <a:off x="980775" y="3726625"/>
              <a:ext cx="24450" cy="10225"/>
            </a:xfrm>
            <a:custGeom>
              <a:avLst/>
              <a:gdLst/>
              <a:ahLst/>
              <a:cxnLst/>
              <a:rect l="l" t="t" r="r" b="b"/>
              <a:pathLst>
                <a:path w="978" h="409" extrusionOk="0">
                  <a:moveTo>
                    <a:pt x="908" y="1"/>
                  </a:moveTo>
                  <a:lnTo>
                    <a:pt x="36" y="315"/>
                  </a:lnTo>
                  <a:cubicBezTo>
                    <a:pt x="12" y="327"/>
                    <a:pt x="1" y="350"/>
                    <a:pt x="12" y="373"/>
                  </a:cubicBezTo>
                  <a:cubicBezTo>
                    <a:pt x="12" y="385"/>
                    <a:pt x="36" y="408"/>
                    <a:pt x="47" y="408"/>
                  </a:cubicBezTo>
                  <a:cubicBezTo>
                    <a:pt x="59" y="408"/>
                    <a:pt x="59" y="396"/>
                    <a:pt x="71" y="396"/>
                  </a:cubicBezTo>
                  <a:lnTo>
                    <a:pt x="943" y="94"/>
                  </a:lnTo>
                  <a:cubicBezTo>
                    <a:pt x="966" y="82"/>
                    <a:pt x="978" y="59"/>
                    <a:pt x="966" y="36"/>
                  </a:cubicBezTo>
                  <a:cubicBezTo>
                    <a:pt x="955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2"/>
            <p:cNvSpPr/>
            <p:nvPr/>
          </p:nvSpPr>
          <p:spPr>
            <a:xfrm>
              <a:off x="987175" y="3744925"/>
              <a:ext cx="25225" cy="10225"/>
            </a:xfrm>
            <a:custGeom>
              <a:avLst/>
              <a:gdLst/>
              <a:ahLst/>
              <a:cxnLst/>
              <a:rect l="l" t="t" r="r" b="b"/>
              <a:pathLst>
                <a:path w="1009" h="409" extrusionOk="0">
                  <a:moveTo>
                    <a:pt x="931" y="1"/>
                  </a:moveTo>
                  <a:cubicBezTo>
                    <a:pt x="927" y="1"/>
                    <a:pt x="923" y="1"/>
                    <a:pt x="920" y="2"/>
                  </a:cubicBezTo>
                  <a:lnTo>
                    <a:pt x="47" y="316"/>
                  </a:lnTo>
                  <a:cubicBezTo>
                    <a:pt x="1" y="327"/>
                    <a:pt x="12" y="397"/>
                    <a:pt x="59" y="409"/>
                  </a:cubicBezTo>
                  <a:lnTo>
                    <a:pt x="82" y="397"/>
                  </a:lnTo>
                  <a:lnTo>
                    <a:pt x="954" y="95"/>
                  </a:lnTo>
                  <a:cubicBezTo>
                    <a:pt x="1009" y="73"/>
                    <a:pt x="982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2"/>
            <p:cNvSpPr/>
            <p:nvPr/>
          </p:nvSpPr>
          <p:spPr>
            <a:xfrm>
              <a:off x="993875" y="3763275"/>
              <a:ext cx="24450" cy="9900"/>
            </a:xfrm>
            <a:custGeom>
              <a:avLst/>
              <a:gdLst/>
              <a:ahLst/>
              <a:cxnLst/>
              <a:rect l="l" t="t" r="r" b="b"/>
              <a:pathLst>
                <a:path w="978" h="396" extrusionOk="0">
                  <a:moveTo>
                    <a:pt x="907" y="0"/>
                  </a:moveTo>
                  <a:lnTo>
                    <a:pt x="35" y="315"/>
                  </a:lnTo>
                  <a:cubicBezTo>
                    <a:pt x="12" y="315"/>
                    <a:pt x="0" y="349"/>
                    <a:pt x="12" y="373"/>
                  </a:cubicBezTo>
                  <a:cubicBezTo>
                    <a:pt x="12" y="384"/>
                    <a:pt x="35" y="396"/>
                    <a:pt x="47" y="396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5"/>
                  </a:cubicBezTo>
                  <a:cubicBezTo>
                    <a:pt x="954" y="12"/>
                    <a:pt x="931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2"/>
            <p:cNvSpPr/>
            <p:nvPr/>
          </p:nvSpPr>
          <p:spPr>
            <a:xfrm>
              <a:off x="983100" y="3780700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4" y="0"/>
                  </a:moveTo>
                  <a:cubicBezTo>
                    <a:pt x="1590" y="0"/>
                    <a:pt x="1587" y="1"/>
                    <a:pt x="1583" y="1"/>
                  </a:cubicBezTo>
                  <a:lnTo>
                    <a:pt x="36" y="560"/>
                  </a:lnTo>
                  <a:cubicBezTo>
                    <a:pt x="12" y="560"/>
                    <a:pt x="1" y="583"/>
                    <a:pt x="12" y="618"/>
                  </a:cubicBezTo>
                  <a:cubicBezTo>
                    <a:pt x="12" y="629"/>
                    <a:pt x="36" y="641"/>
                    <a:pt x="47" y="641"/>
                  </a:cubicBezTo>
                  <a:lnTo>
                    <a:pt x="71" y="641"/>
                  </a:lnTo>
                  <a:lnTo>
                    <a:pt x="1606" y="94"/>
                  </a:lnTo>
                  <a:cubicBezTo>
                    <a:pt x="1660" y="73"/>
                    <a:pt x="1644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2"/>
            <p:cNvSpPr/>
            <p:nvPr/>
          </p:nvSpPr>
          <p:spPr>
            <a:xfrm>
              <a:off x="1006650" y="3798950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6" y="307"/>
                  </a:lnTo>
                  <a:cubicBezTo>
                    <a:pt x="13" y="318"/>
                    <a:pt x="1" y="341"/>
                    <a:pt x="1" y="365"/>
                  </a:cubicBezTo>
                  <a:cubicBezTo>
                    <a:pt x="13" y="388"/>
                    <a:pt x="24" y="400"/>
                    <a:pt x="47" y="400"/>
                  </a:cubicBezTo>
                  <a:lnTo>
                    <a:pt x="71" y="400"/>
                  </a:lnTo>
                  <a:lnTo>
                    <a:pt x="931" y="86"/>
                  </a:lnTo>
                  <a:cubicBezTo>
                    <a:pt x="982" y="65"/>
                    <a:pt x="971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2"/>
            <p:cNvSpPr/>
            <p:nvPr/>
          </p:nvSpPr>
          <p:spPr>
            <a:xfrm>
              <a:off x="1013050" y="38172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54"/>
                    <a:pt x="12" y="377"/>
                  </a:cubicBezTo>
                  <a:cubicBezTo>
                    <a:pt x="12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66" y="86"/>
                    <a:pt x="978" y="51"/>
                    <a:pt x="966" y="28"/>
                  </a:cubicBezTo>
                  <a:cubicBezTo>
                    <a:pt x="966" y="11"/>
                    <a:pt x="948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2"/>
            <p:cNvSpPr/>
            <p:nvPr/>
          </p:nvSpPr>
          <p:spPr>
            <a:xfrm>
              <a:off x="1019750" y="3835575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86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2"/>
            <p:cNvSpPr/>
            <p:nvPr/>
          </p:nvSpPr>
          <p:spPr>
            <a:xfrm>
              <a:off x="1026150" y="3853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6"/>
                  </a:cubicBezTo>
                  <a:lnTo>
                    <a:pt x="35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12" y="389"/>
                    <a:pt x="35" y="401"/>
                    <a:pt x="47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75"/>
                    <a:pt x="977" y="52"/>
                    <a:pt x="966" y="29"/>
                  </a:cubicBezTo>
                  <a:cubicBezTo>
                    <a:pt x="957" y="12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2"/>
            <p:cNvSpPr/>
            <p:nvPr/>
          </p:nvSpPr>
          <p:spPr>
            <a:xfrm>
              <a:off x="1015375" y="3871325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2"/>
            <p:cNvSpPr/>
            <p:nvPr/>
          </p:nvSpPr>
          <p:spPr>
            <a:xfrm>
              <a:off x="1038650" y="3889650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7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9" y="401"/>
                  </a:cubicBezTo>
                  <a:lnTo>
                    <a:pt x="82" y="401"/>
                  </a:lnTo>
                  <a:lnTo>
                    <a:pt x="954" y="98"/>
                  </a:lnTo>
                  <a:cubicBezTo>
                    <a:pt x="977" y="87"/>
                    <a:pt x="989" y="63"/>
                    <a:pt x="977" y="40"/>
                  </a:cubicBezTo>
                  <a:cubicBezTo>
                    <a:pt x="969" y="14"/>
                    <a:pt x="953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2"/>
            <p:cNvSpPr/>
            <p:nvPr/>
          </p:nvSpPr>
          <p:spPr>
            <a:xfrm>
              <a:off x="1045625" y="3908050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20" y="1"/>
                  </a:moveTo>
                  <a:cubicBezTo>
                    <a:pt x="916" y="1"/>
                    <a:pt x="912" y="1"/>
                    <a:pt x="908" y="2"/>
                  </a:cubicBezTo>
                  <a:lnTo>
                    <a:pt x="35" y="304"/>
                  </a:lnTo>
                  <a:cubicBezTo>
                    <a:pt x="12" y="316"/>
                    <a:pt x="1" y="339"/>
                    <a:pt x="12" y="363"/>
                  </a:cubicBezTo>
                  <a:cubicBezTo>
                    <a:pt x="12" y="386"/>
                    <a:pt x="35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2"/>
                    <a:pt x="969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2"/>
            <p:cNvSpPr/>
            <p:nvPr/>
          </p:nvSpPr>
          <p:spPr>
            <a:xfrm>
              <a:off x="1052025" y="3926075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0" y="351"/>
                    <a:pt x="0" y="374"/>
                  </a:cubicBezTo>
                  <a:cubicBezTo>
                    <a:pt x="12" y="386"/>
                    <a:pt x="24" y="398"/>
                    <a:pt x="47" y="398"/>
                  </a:cubicBezTo>
                  <a:lnTo>
                    <a:pt x="70" y="398"/>
                  </a:lnTo>
                  <a:lnTo>
                    <a:pt x="931" y="95"/>
                  </a:lnTo>
                  <a:cubicBezTo>
                    <a:pt x="985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2"/>
            <p:cNvSpPr/>
            <p:nvPr/>
          </p:nvSpPr>
          <p:spPr>
            <a:xfrm>
              <a:off x="1058425" y="3944625"/>
              <a:ext cx="24600" cy="10000"/>
            </a:xfrm>
            <a:custGeom>
              <a:avLst/>
              <a:gdLst/>
              <a:ahLst/>
              <a:cxnLst/>
              <a:rect l="l" t="t" r="r" b="b"/>
              <a:pathLst>
                <a:path w="984" h="400" extrusionOk="0">
                  <a:moveTo>
                    <a:pt x="927" y="0"/>
                  </a:moveTo>
                  <a:cubicBezTo>
                    <a:pt x="921" y="0"/>
                    <a:pt x="915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8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83" y="66"/>
                    <a:pt x="970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2"/>
            <p:cNvSpPr/>
            <p:nvPr/>
          </p:nvSpPr>
          <p:spPr>
            <a:xfrm>
              <a:off x="1047650" y="3962050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22"/>
                    <a:pt x="36" y="645"/>
                    <a:pt x="59" y="645"/>
                  </a:cubicBezTo>
                  <a:cubicBezTo>
                    <a:pt x="59" y="645"/>
                    <a:pt x="59" y="634"/>
                    <a:pt x="71" y="634"/>
                  </a:cubicBez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1070625" y="3980200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1"/>
                  </a:moveTo>
                  <a:lnTo>
                    <a:pt x="59" y="315"/>
                  </a:lnTo>
                  <a:cubicBezTo>
                    <a:pt x="1" y="326"/>
                    <a:pt x="12" y="408"/>
                    <a:pt x="71" y="408"/>
                  </a:cubicBezTo>
                  <a:lnTo>
                    <a:pt x="82" y="396"/>
                  </a:lnTo>
                  <a:lnTo>
                    <a:pt x="955" y="94"/>
                  </a:lnTo>
                  <a:cubicBezTo>
                    <a:pt x="978" y="82"/>
                    <a:pt x="990" y="59"/>
                    <a:pt x="978" y="35"/>
                  </a:cubicBezTo>
                  <a:cubicBezTo>
                    <a:pt x="966" y="12"/>
                    <a:pt x="943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1077625" y="399852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7" y="0"/>
                  </a:moveTo>
                  <a:lnTo>
                    <a:pt x="35" y="314"/>
                  </a:lnTo>
                  <a:cubicBezTo>
                    <a:pt x="12" y="326"/>
                    <a:pt x="0" y="349"/>
                    <a:pt x="12" y="373"/>
                  </a:cubicBezTo>
                  <a:cubicBezTo>
                    <a:pt x="23" y="384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65" y="35"/>
                  </a:cubicBezTo>
                  <a:cubicBezTo>
                    <a:pt x="965" y="12"/>
                    <a:pt x="942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1084300" y="40170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66" y="75"/>
                    <a:pt x="978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1090700" y="4035150"/>
              <a:ext cx="24450" cy="9925"/>
            </a:xfrm>
            <a:custGeom>
              <a:avLst/>
              <a:gdLst/>
              <a:ahLst/>
              <a:cxnLst/>
              <a:rect l="l" t="t" r="r" b="b"/>
              <a:pathLst>
                <a:path w="978" h="397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7"/>
                    <a:pt x="0" y="350"/>
                    <a:pt x="12" y="373"/>
                  </a:cubicBezTo>
                  <a:cubicBezTo>
                    <a:pt x="24" y="385"/>
                    <a:pt x="35" y="396"/>
                    <a:pt x="59" y="396"/>
                  </a:cubicBezTo>
                  <a:lnTo>
                    <a:pt x="70" y="396"/>
                  </a:lnTo>
                  <a:lnTo>
                    <a:pt x="943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66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1079950" y="4052575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60"/>
                  </a:lnTo>
                  <a:cubicBezTo>
                    <a:pt x="12" y="560"/>
                    <a:pt x="0" y="595"/>
                    <a:pt x="12" y="618"/>
                  </a:cubicBezTo>
                  <a:cubicBezTo>
                    <a:pt x="23" y="630"/>
                    <a:pt x="35" y="642"/>
                    <a:pt x="58" y="642"/>
                  </a:cubicBezTo>
                  <a:lnTo>
                    <a:pt x="70" y="642"/>
                  </a:lnTo>
                  <a:lnTo>
                    <a:pt x="1617" y="95"/>
                  </a:lnTo>
                  <a:cubicBezTo>
                    <a:pt x="1660" y="73"/>
                    <a:pt x="1643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5" name="Google Shape;1635;p22"/>
          <p:cNvGrpSpPr/>
          <p:nvPr/>
        </p:nvGrpSpPr>
        <p:grpSpPr>
          <a:xfrm>
            <a:off x="720004" y="268997"/>
            <a:ext cx="8659256" cy="4499776"/>
            <a:chOff x="720004" y="268997"/>
            <a:chExt cx="8659256" cy="4499776"/>
          </a:xfrm>
        </p:grpSpPr>
        <p:grpSp>
          <p:nvGrpSpPr>
            <p:cNvPr id="1636" name="Google Shape;1636;p22"/>
            <p:cNvGrpSpPr/>
            <p:nvPr/>
          </p:nvGrpSpPr>
          <p:grpSpPr>
            <a:xfrm>
              <a:off x="720004" y="4296937"/>
              <a:ext cx="615954" cy="471835"/>
              <a:chOff x="2785400" y="3515575"/>
              <a:chExt cx="378350" cy="289825"/>
            </a:xfrm>
          </p:grpSpPr>
          <p:sp>
            <p:nvSpPr>
              <p:cNvPr id="1637" name="Google Shape;1637;p2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2"/>
            <p:cNvGrpSpPr/>
            <p:nvPr/>
          </p:nvGrpSpPr>
          <p:grpSpPr>
            <a:xfrm>
              <a:off x="8605194" y="268997"/>
              <a:ext cx="774067" cy="748724"/>
              <a:chOff x="6507519" y="-3391"/>
              <a:chExt cx="774067" cy="748724"/>
            </a:xfrm>
          </p:grpSpPr>
          <p:sp>
            <p:nvSpPr>
              <p:cNvPr id="1640" name="Google Shape;1640;p2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23"/>
          <p:cNvSpPr txBox="1">
            <a:spLocks noGrp="1"/>
          </p:cNvSpPr>
          <p:nvPr>
            <p:ph type="subTitle" idx="1"/>
          </p:nvPr>
        </p:nvSpPr>
        <p:spPr>
          <a:xfrm>
            <a:off x="93762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3"/>
          <p:cNvSpPr txBox="1">
            <a:spLocks noGrp="1"/>
          </p:cNvSpPr>
          <p:nvPr>
            <p:ph type="subTitle" idx="2"/>
          </p:nvPr>
        </p:nvSpPr>
        <p:spPr>
          <a:xfrm>
            <a:off x="3484347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3"/>
          <p:cNvSpPr txBox="1">
            <a:spLocks noGrp="1"/>
          </p:cNvSpPr>
          <p:nvPr>
            <p:ph type="subTitle" idx="3"/>
          </p:nvPr>
        </p:nvSpPr>
        <p:spPr>
          <a:xfrm>
            <a:off x="603107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23"/>
          <p:cNvSpPr txBox="1">
            <a:spLocks noGrp="1"/>
          </p:cNvSpPr>
          <p:nvPr>
            <p:ph type="subTitle" idx="4"/>
          </p:nvPr>
        </p:nvSpPr>
        <p:spPr>
          <a:xfrm>
            <a:off x="93762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8" name="Google Shape;1648;p23"/>
          <p:cNvSpPr txBox="1">
            <a:spLocks noGrp="1"/>
          </p:cNvSpPr>
          <p:nvPr>
            <p:ph type="subTitle" idx="5"/>
          </p:nvPr>
        </p:nvSpPr>
        <p:spPr>
          <a:xfrm>
            <a:off x="3484350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9" name="Google Shape;1649;p23"/>
          <p:cNvSpPr txBox="1">
            <a:spLocks noGrp="1"/>
          </p:cNvSpPr>
          <p:nvPr>
            <p:ph type="subTitle" idx="6"/>
          </p:nvPr>
        </p:nvSpPr>
        <p:spPr>
          <a:xfrm>
            <a:off x="603107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50" name="Google Shape;1650;p2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651" name="Google Shape;1651;p2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0" name="Google Shape;1670;p2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671" name="Google Shape;1671;p2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672" name="Google Shape;1672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4" name="Google Shape;1674;p2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675" name="Google Shape;1675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7" name="Google Shape;1677;p2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678" name="Google Shape;1678;p2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4"/>
          <p:cNvSpPr txBox="1">
            <a:spLocks noGrp="1"/>
          </p:cNvSpPr>
          <p:nvPr>
            <p:ph type="subTitle" idx="1"/>
          </p:nvPr>
        </p:nvSpPr>
        <p:spPr>
          <a:xfrm>
            <a:off x="1944638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3" name="Google Shape;1683;p24"/>
          <p:cNvSpPr txBox="1">
            <a:spLocks noGrp="1"/>
          </p:cNvSpPr>
          <p:nvPr>
            <p:ph type="subTitle" idx="2"/>
          </p:nvPr>
        </p:nvSpPr>
        <p:spPr>
          <a:xfrm>
            <a:off x="5050465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4" name="Google Shape;1684;p24"/>
          <p:cNvSpPr txBox="1">
            <a:spLocks noGrp="1"/>
          </p:cNvSpPr>
          <p:nvPr>
            <p:ph type="subTitle" idx="3"/>
          </p:nvPr>
        </p:nvSpPr>
        <p:spPr>
          <a:xfrm>
            <a:off x="1944638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24"/>
          <p:cNvSpPr txBox="1">
            <a:spLocks noGrp="1"/>
          </p:cNvSpPr>
          <p:nvPr>
            <p:ph type="subTitle" idx="4"/>
          </p:nvPr>
        </p:nvSpPr>
        <p:spPr>
          <a:xfrm>
            <a:off x="5050465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24"/>
          <p:cNvSpPr txBox="1">
            <a:spLocks noGrp="1"/>
          </p:cNvSpPr>
          <p:nvPr>
            <p:ph type="subTitle" idx="5"/>
          </p:nvPr>
        </p:nvSpPr>
        <p:spPr>
          <a:xfrm>
            <a:off x="1944638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7" name="Google Shape;1687;p24"/>
          <p:cNvSpPr txBox="1">
            <a:spLocks noGrp="1"/>
          </p:cNvSpPr>
          <p:nvPr>
            <p:ph type="subTitle" idx="6"/>
          </p:nvPr>
        </p:nvSpPr>
        <p:spPr>
          <a:xfrm>
            <a:off x="1944638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8" name="Google Shape;1688;p24"/>
          <p:cNvSpPr txBox="1">
            <a:spLocks noGrp="1"/>
          </p:cNvSpPr>
          <p:nvPr>
            <p:ph type="subTitle" idx="7"/>
          </p:nvPr>
        </p:nvSpPr>
        <p:spPr>
          <a:xfrm>
            <a:off x="5050463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9" name="Google Shape;1689;p24"/>
          <p:cNvSpPr txBox="1">
            <a:spLocks noGrp="1"/>
          </p:cNvSpPr>
          <p:nvPr>
            <p:ph type="subTitle" idx="8"/>
          </p:nvPr>
        </p:nvSpPr>
        <p:spPr>
          <a:xfrm>
            <a:off x="5050463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90" name="Google Shape;1690;p24"/>
          <p:cNvGrpSpPr/>
          <p:nvPr/>
        </p:nvGrpSpPr>
        <p:grpSpPr>
          <a:xfrm>
            <a:off x="-104146" y="3842559"/>
            <a:ext cx="9583981" cy="803163"/>
            <a:chOff x="-104146" y="3842559"/>
            <a:chExt cx="9583981" cy="803163"/>
          </a:xfrm>
        </p:grpSpPr>
        <p:grpSp>
          <p:nvGrpSpPr>
            <p:cNvPr id="1691" name="Google Shape;1691;p24"/>
            <p:cNvGrpSpPr/>
            <p:nvPr/>
          </p:nvGrpSpPr>
          <p:grpSpPr>
            <a:xfrm flipH="1">
              <a:off x="-104146" y="4173887"/>
              <a:ext cx="615954" cy="471835"/>
              <a:chOff x="2964700" y="5982498"/>
              <a:chExt cx="378350" cy="289825"/>
            </a:xfrm>
          </p:grpSpPr>
          <p:sp>
            <p:nvSpPr>
              <p:cNvPr id="1692" name="Google Shape;1692;p24"/>
              <p:cNvSpPr/>
              <p:nvPr/>
            </p:nvSpPr>
            <p:spPr>
              <a:xfrm>
                <a:off x="2975750" y="6010323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4"/>
              <p:cNvSpPr/>
              <p:nvPr/>
            </p:nvSpPr>
            <p:spPr>
              <a:xfrm>
                <a:off x="2964700" y="5982498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4" name="Google Shape;1694;p24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695" name="Google Shape;1695;p2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" name="Google Shape;1699;p25"/>
          <p:cNvSpPr txBox="1">
            <a:spLocks noGrp="1"/>
          </p:cNvSpPr>
          <p:nvPr>
            <p:ph type="subTitle" idx="1"/>
          </p:nvPr>
        </p:nvSpPr>
        <p:spPr>
          <a:xfrm>
            <a:off x="953550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25"/>
          <p:cNvSpPr txBox="1">
            <a:spLocks noGrp="1"/>
          </p:cNvSpPr>
          <p:nvPr>
            <p:ph type="subTitle" idx="2"/>
          </p:nvPr>
        </p:nvSpPr>
        <p:spPr>
          <a:xfrm>
            <a:off x="3534376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1" name="Google Shape;1701;p25"/>
          <p:cNvSpPr txBox="1">
            <a:spLocks noGrp="1"/>
          </p:cNvSpPr>
          <p:nvPr>
            <p:ph type="subTitle" idx="3"/>
          </p:nvPr>
        </p:nvSpPr>
        <p:spPr>
          <a:xfrm>
            <a:off x="953550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25"/>
          <p:cNvSpPr txBox="1">
            <a:spLocks noGrp="1"/>
          </p:cNvSpPr>
          <p:nvPr>
            <p:ph type="subTitle" idx="4"/>
          </p:nvPr>
        </p:nvSpPr>
        <p:spPr>
          <a:xfrm>
            <a:off x="3534376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25"/>
          <p:cNvSpPr txBox="1">
            <a:spLocks noGrp="1"/>
          </p:cNvSpPr>
          <p:nvPr>
            <p:ph type="subTitle" idx="5"/>
          </p:nvPr>
        </p:nvSpPr>
        <p:spPr>
          <a:xfrm>
            <a:off x="6115203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5"/>
          <p:cNvSpPr txBox="1">
            <a:spLocks noGrp="1"/>
          </p:cNvSpPr>
          <p:nvPr>
            <p:ph type="subTitle" idx="6"/>
          </p:nvPr>
        </p:nvSpPr>
        <p:spPr>
          <a:xfrm>
            <a:off x="6115203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5" name="Google Shape;1705;p25"/>
          <p:cNvSpPr txBox="1">
            <a:spLocks noGrp="1"/>
          </p:cNvSpPr>
          <p:nvPr>
            <p:ph type="subTitle" idx="7"/>
          </p:nvPr>
        </p:nvSpPr>
        <p:spPr>
          <a:xfrm>
            <a:off x="95762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6" name="Google Shape;1706;p25"/>
          <p:cNvSpPr txBox="1">
            <a:spLocks noGrp="1"/>
          </p:cNvSpPr>
          <p:nvPr>
            <p:ph type="subTitle" idx="8"/>
          </p:nvPr>
        </p:nvSpPr>
        <p:spPr>
          <a:xfrm>
            <a:off x="353845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7" name="Google Shape;1707;p25"/>
          <p:cNvSpPr txBox="1">
            <a:spLocks noGrp="1"/>
          </p:cNvSpPr>
          <p:nvPr>
            <p:ph type="subTitle" idx="9"/>
          </p:nvPr>
        </p:nvSpPr>
        <p:spPr>
          <a:xfrm>
            <a:off x="611928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8" name="Google Shape;1708;p25"/>
          <p:cNvSpPr txBox="1">
            <a:spLocks noGrp="1"/>
          </p:cNvSpPr>
          <p:nvPr>
            <p:ph type="subTitle" idx="13"/>
          </p:nvPr>
        </p:nvSpPr>
        <p:spPr>
          <a:xfrm>
            <a:off x="95762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9" name="Google Shape;1709;p25"/>
          <p:cNvSpPr txBox="1">
            <a:spLocks noGrp="1"/>
          </p:cNvSpPr>
          <p:nvPr>
            <p:ph type="subTitle" idx="14"/>
          </p:nvPr>
        </p:nvSpPr>
        <p:spPr>
          <a:xfrm>
            <a:off x="353845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10" name="Google Shape;1710;p25"/>
          <p:cNvSpPr txBox="1">
            <a:spLocks noGrp="1"/>
          </p:cNvSpPr>
          <p:nvPr>
            <p:ph type="subTitle" idx="15"/>
          </p:nvPr>
        </p:nvSpPr>
        <p:spPr>
          <a:xfrm>
            <a:off x="611928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711" name="Google Shape;1711;p25"/>
          <p:cNvGrpSpPr/>
          <p:nvPr/>
        </p:nvGrpSpPr>
        <p:grpSpPr>
          <a:xfrm rot="5400000">
            <a:off x="8271555" y="468203"/>
            <a:ext cx="2299041" cy="1757247"/>
            <a:chOff x="2496650" y="4085200"/>
            <a:chExt cx="1210850" cy="925500"/>
          </a:xfrm>
        </p:grpSpPr>
        <p:sp>
          <p:nvSpPr>
            <p:cNvPr id="1712" name="Google Shape;1712;p25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5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5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5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5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5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720" name="Google Shape;1720;p25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721" name="Google Shape;1721;p2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3" name="Google Shape;1723;p25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724" name="Google Shape;1724;p2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26"/>
          <p:cNvSpPr txBox="1">
            <a:spLocks noGrp="1"/>
          </p:cNvSpPr>
          <p:nvPr>
            <p:ph type="title" hasCustomPrompt="1"/>
          </p:nvPr>
        </p:nvSpPr>
        <p:spPr>
          <a:xfrm>
            <a:off x="2223600" y="638357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8" name="Google Shape;1728;p26"/>
          <p:cNvSpPr txBox="1">
            <a:spLocks noGrp="1"/>
          </p:cNvSpPr>
          <p:nvPr>
            <p:ph type="subTitle" idx="1"/>
          </p:nvPr>
        </p:nvSpPr>
        <p:spPr>
          <a:xfrm>
            <a:off x="2223600" y="1327277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9" name="Google Shape;1729;p26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90612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0" name="Google Shape;1730;p26"/>
          <p:cNvSpPr txBox="1">
            <a:spLocks noGrp="1"/>
          </p:cNvSpPr>
          <p:nvPr>
            <p:ph type="subTitle" idx="3"/>
          </p:nvPr>
        </p:nvSpPr>
        <p:spPr>
          <a:xfrm>
            <a:off x="2223600" y="267953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1" name="Google Shape;1731;p26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4286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2" name="Google Shape;1732;p26"/>
          <p:cNvSpPr txBox="1">
            <a:spLocks noGrp="1"/>
          </p:cNvSpPr>
          <p:nvPr>
            <p:ph type="subTitle" idx="5"/>
          </p:nvPr>
        </p:nvSpPr>
        <p:spPr>
          <a:xfrm>
            <a:off x="2223600" y="4031789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33" name="Google Shape;1733;p26"/>
          <p:cNvGrpSpPr/>
          <p:nvPr/>
        </p:nvGrpSpPr>
        <p:grpSpPr>
          <a:xfrm>
            <a:off x="430494" y="539509"/>
            <a:ext cx="8217764" cy="3766238"/>
            <a:chOff x="430494" y="539509"/>
            <a:chExt cx="8217764" cy="3766238"/>
          </a:xfrm>
        </p:grpSpPr>
        <p:grpSp>
          <p:nvGrpSpPr>
            <p:cNvPr id="1734" name="Google Shape;1734;p26"/>
            <p:cNvGrpSpPr/>
            <p:nvPr/>
          </p:nvGrpSpPr>
          <p:grpSpPr>
            <a:xfrm flipH="1">
              <a:off x="8032304" y="3833912"/>
              <a:ext cx="615954" cy="471835"/>
              <a:chOff x="2785400" y="3515575"/>
              <a:chExt cx="378350" cy="289825"/>
            </a:xfrm>
          </p:grpSpPr>
          <p:sp>
            <p:nvSpPr>
              <p:cNvPr id="1735" name="Google Shape;1735;p26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6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7" name="Google Shape;1737;p26"/>
            <p:cNvGrpSpPr/>
            <p:nvPr/>
          </p:nvGrpSpPr>
          <p:grpSpPr>
            <a:xfrm>
              <a:off x="430494" y="539509"/>
              <a:ext cx="774067" cy="748724"/>
              <a:chOff x="6507519" y="-3391"/>
              <a:chExt cx="774067" cy="748724"/>
            </a:xfrm>
          </p:grpSpPr>
          <p:sp>
            <p:nvSpPr>
              <p:cNvPr id="1738" name="Google Shape;1738;p26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6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0" name="Google Shape;1740;p26"/>
          <p:cNvGrpSpPr/>
          <p:nvPr/>
        </p:nvGrpSpPr>
        <p:grpSpPr>
          <a:xfrm>
            <a:off x="-1290041" y="-610019"/>
            <a:ext cx="10045265" cy="6546106"/>
            <a:chOff x="-1290041" y="-610019"/>
            <a:chExt cx="10045265" cy="6546106"/>
          </a:xfrm>
        </p:grpSpPr>
        <p:grpSp>
          <p:nvGrpSpPr>
            <p:cNvPr id="1741" name="Google Shape;1741;p26"/>
            <p:cNvGrpSpPr/>
            <p:nvPr/>
          </p:nvGrpSpPr>
          <p:grpSpPr>
            <a:xfrm rot="5400000">
              <a:off x="6727080" y="-339122"/>
              <a:ext cx="2299041" cy="1757247"/>
              <a:chOff x="2496650" y="4085200"/>
              <a:chExt cx="1210850" cy="925500"/>
            </a:xfrm>
          </p:grpSpPr>
          <p:sp>
            <p:nvSpPr>
              <p:cNvPr id="1742" name="Google Shape;1742;p26"/>
              <p:cNvSpPr/>
              <p:nvPr/>
            </p:nvSpPr>
            <p:spPr>
              <a:xfrm>
                <a:off x="2571950" y="4768200"/>
                <a:ext cx="39520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15808" h="9700" extrusionOk="0">
                    <a:moveTo>
                      <a:pt x="15319" y="1"/>
                    </a:moveTo>
                    <a:cubicBezTo>
                      <a:pt x="15265" y="1"/>
                      <a:pt x="15206" y="15"/>
                      <a:pt x="15145" y="48"/>
                    </a:cubicBezTo>
                    <a:cubicBezTo>
                      <a:pt x="14540" y="374"/>
                      <a:pt x="13982" y="816"/>
                      <a:pt x="13412" y="1211"/>
                    </a:cubicBezTo>
                    <a:cubicBezTo>
                      <a:pt x="12865" y="1584"/>
                      <a:pt x="12319" y="1956"/>
                      <a:pt x="11772" y="2316"/>
                    </a:cubicBezTo>
                    <a:cubicBezTo>
                      <a:pt x="10632" y="3073"/>
                      <a:pt x="9492" y="3829"/>
                      <a:pt x="8352" y="4573"/>
                    </a:cubicBezTo>
                    <a:cubicBezTo>
                      <a:pt x="6166" y="5992"/>
                      <a:pt x="3944" y="7330"/>
                      <a:pt x="1734" y="8679"/>
                    </a:cubicBezTo>
                    <a:cubicBezTo>
                      <a:pt x="1443" y="8400"/>
                      <a:pt x="1153" y="8121"/>
                      <a:pt x="862" y="7853"/>
                    </a:cubicBezTo>
                    <a:cubicBezTo>
                      <a:pt x="787" y="7786"/>
                      <a:pt x="704" y="7757"/>
                      <a:pt x="622" y="7757"/>
                    </a:cubicBezTo>
                    <a:cubicBezTo>
                      <a:pt x="305" y="7757"/>
                      <a:pt x="1" y="8181"/>
                      <a:pt x="269" y="8458"/>
                    </a:cubicBezTo>
                    <a:cubicBezTo>
                      <a:pt x="606" y="8818"/>
                      <a:pt x="955" y="9191"/>
                      <a:pt x="1315" y="9540"/>
                    </a:cubicBezTo>
                    <a:cubicBezTo>
                      <a:pt x="1408" y="9646"/>
                      <a:pt x="1540" y="9699"/>
                      <a:pt x="1672" y="9699"/>
                    </a:cubicBezTo>
                    <a:cubicBezTo>
                      <a:pt x="1771" y="9699"/>
                      <a:pt x="1870" y="9669"/>
                      <a:pt x="1955" y="9609"/>
                    </a:cubicBezTo>
                    <a:cubicBezTo>
                      <a:pt x="4270" y="8202"/>
                      <a:pt x="6538" y="6713"/>
                      <a:pt x="8806" y="5248"/>
                    </a:cubicBezTo>
                    <a:cubicBezTo>
                      <a:pt x="9934" y="4515"/>
                      <a:pt x="11051" y="3770"/>
                      <a:pt x="12168" y="3026"/>
                    </a:cubicBezTo>
                    <a:cubicBezTo>
                      <a:pt x="12714" y="2654"/>
                      <a:pt x="13261" y="2282"/>
                      <a:pt x="13819" y="1921"/>
                    </a:cubicBezTo>
                    <a:cubicBezTo>
                      <a:pt x="14401" y="1526"/>
                      <a:pt x="15029" y="1165"/>
                      <a:pt x="15541" y="700"/>
                    </a:cubicBezTo>
                    <a:cubicBezTo>
                      <a:pt x="15808" y="472"/>
                      <a:pt x="15629" y="1"/>
                      <a:pt x="1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6"/>
              <p:cNvSpPr/>
              <p:nvPr/>
            </p:nvSpPr>
            <p:spPr>
              <a:xfrm>
                <a:off x="3674625" y="4085200"/>
                <a:ext cx="328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8" extrusionOk="0">
                    <a:moveTo>
                      <a:pt x="1006" y="1"/>
                    </a:moveTo>
                    <a:cubicBezTo>
                      <a:pt x="798" y="1"/>
                      <a:pt x="453" y="115"/>
                      <a:pt x="1" y="325"/>
                    </a:cubicBezTo>
                    <a:lnTo>
                      <a:pt x="594" y="1128"/>
                    </a:lnTo>
                    <a:cubicBezTo>
                      <a:pt x="1082" y="604"/>
                      <a:pt x="1315" y="221"/>
                      <a:pt x="1199" y="69"/>
                    </a:cubicBezTo>
                    <a:cubicBezTo>
                      <a:pt x="1163" y="23"/>
                      <a:pt x="1098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6"/>
              <p:cNvSpPr/>
              <p:nvPr/>
            </p:nvSpPr>
            <p:spPr>
              <a:xfrm>
                <a:off x="2496650" y="4892700"/>
                <a:ext cx="756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92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1" y="907"/>
                      <a:pt x="222" y="1826"/>
                      <a:pt x="745" y="2582"/>
                    </a:cubicBezTo>
                    <a:cubicBezTo>
                      <a:pt x="1303" y="3303"/>
                      <a:pt x="2117" y="3792"/>
                      <a:pt x="3025" y="392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6"/>
              <p:cNvSpPr/>
              <p:nvPr/>
            </p:nvSpPr>
            <p:spPr>
              <a:xfrm>
                <a:off x="2500425" y="4858075"/>
                <a:ext cx="1154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5305" extrusionOk="0">
                    <a:moveTo>
                      <a:pt x="1431" y="1"/>
                    </a:moveTo>
                    <a:cubicBezTo>
                      <a:pt x="931" y="478"/>
                      <a:pt x="443" y="943"/>
                      <a:pt x="1" y="1385"/>
                    </a:cubicBezTo>
                    <a:lnTo>
                      <a:pt x="2862" y="5305"/>
                    </a:lnTo>
                    <a:cubicBezTo>
                      <a:pt x="3420" y="5014"/>
                      <a:pt x="4014" y="4700"/>
                      <a:pt x="4618" y="4363"/>
                    </a:cubicBezTo>
                    <a:lnTo>
                      <a:pt x="14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6"/>
              <p:cNvSpPr/>
              <p:nvPr/>
            </p:nvSpPr>
            <p:spPr>
              <a:xfrm>
                <a:off x="2536200" y="4375375"/>
                <a:ext cx="725825" cy="591775"/>
              </a:xfrm>
              <a:custGeom>
                <a:avLst/>
                <a:gdLst/>
                <a:ahLst/>
                <a:cxnLst/>
                <a:rect l="l" t="t" r="r" b="b"/>
                <a:pathLst>
                  <a:path w="29033" h="23671" extrusionOk="0">
                    <a:moveTo>
                      <a:pt x="24566" y="1"/>
                    </a:moveTo>
                    <a:cubicBezTo>
                      <a:pt x="22426" y="1466"/>
                      <a:pt x="20216" y="3037"/>
                      <a:pt x="17948" y="4688"/>
                    </a:cubicBezTo>
                    <a:cubicBezTo>
                      <a:pt x="10608" y="10050"/>
                      <a:pt x="4269" y="15273"/>
                      <a:pt x="0" y="19309"/>
                    </a:cubicBezTo>
                    <a:lnTo>
                      <a:pt x="3187" y="23671"/>
                    </a:lnTo>
                    <a:cubicBezTo>
                      <a:pt x="8329" y="20821"/>
                      <a:pt x="15226" y="16355"/>
                      <a:pt x="22554" y="10992"/>
                    </a:cubicBezTo>
                    <a:cubicBezTo>
                      <a:pt x="24822" y="9329"/>
                      <a:pt x="26985" y="7689"/>
                      <a:pt x="29033" y="6096"/>
                    </a:cubicBezTo>
                    <a:lnTo>
                      <a:pt x="245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6"/>
              <p:cNvSpPr/>
              <p:nvPr/>
            </p:nvSpPr>
            <p:spPr>
              <a:xfrm>
                <a:off x="3150350" y="4143050"/>
                <a:ext cx="448125" cy="384725"/>
              </a:xfrm>
              <a:custGeom>
                <a:avLst/>
                <a:gdLst/>
                <a:ahLst/>
                <a:cxnLst/>
                <a:rect l="l" t="t" r="r" b="b"/>
                <a:pathLst>
                  <a:path w="17925" h="15389" extrusionOk="0">
                    <a:moveTo>
                      <a:pt x="15202" y="0"/>
                    </a:moveTo>
                    <a:cubicBezTo>
                      <a:pt x="11317" y="1954"/>
                      <a:pt x="5967" y="5211"/>
                      <a:pt x="0" y="9294"/>
                    </a:cubicBezTo>
                    <a:lnTo>
                      <a:pt x="4467" y="15389"/>
                    </a:lnTo>
                    <a:cubicBezTo>
                      <a:pt x="10154" y="10934"/>
                      <a:pt x="14877" y="6828"/>
                      <a:pt x="17924" y="3722"/>
                    </a:cubicBezTo>
                    <a:lnTo>
                      <a:pt x="15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6"/>
              <p:cNvSpPr/>
              <p:nvPr/>
            </p:nvSpPr>
            <p:spPr>
              <a:xfrm>
                <a:off x="3530400" y="4091400"/>
                <a:ext cx="171875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789" extrusionOk="0">
                    <a:moveTo>
                      <a:pt x="5626" y="0"/>
                    </a:moveTo>
                    <a:cubicBezTo>
                      <a:pt x="4585" y="0"/>
                      <a:pt x="2629" y="739"/>
                      <a:pt x="0" y="2066"/>
                    </a:cubicBezTo>
                    <a:lnTo>
                      <a:pt x="2722" y="5788"/>
                    </a:lnTo>
                    <a:cubicBezTo>
                      <a:pt x="5490" y="2962"/>
                      <a:pt x="6875" y="961"/>
                      <a:pt x="6363" y="263"/>
                    </a:cubicBezTo>
                    <a:cubicBezTo>
                      <a:pt x="6230" y="86"/>
                      <a:pt x="5981" y="0"/>
                      <a:pt x="5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9" name="Google Shape;1749;p26"/>
            <p:cNvGrpSpPr/>
            <p:nvPr/>
          </p:nvGrpSpPr>
          <p:grpSpPr>
            <a:xfrm rot="3435628">
              <a:off x="-415354" y="3194361"/>
              <a:ext cx="1354651" cy="2819279"/>
              <a:chOff x="534425" y="2863900"/>
              <a:chExt cx="606025" cy="1261250"/>
            </a:xfrm>
          </p:grpSpPr>
          <p:sp>
            <p:nvSpPr>
              <p:cNvPr id="1750" name="Google Shape;1750;p26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6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6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6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6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6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6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6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6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6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6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6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6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6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26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6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6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6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6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6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6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6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6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6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6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6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6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26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26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26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26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26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6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6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6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26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26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26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6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26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26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26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6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6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6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26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6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6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6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6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6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6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6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6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6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6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6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6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6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6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6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16" name="Google Shape;416;p4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417" name="Google Shape;417;p4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4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425" name="Google Shape;425;p4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426" name="Google Shape;426;p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4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429" name="Google Shape;429;p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27"/>
          <p:cNvSpPr txBox="1">
            <a:spLocks noGrp="1"/>
          </p:cNvSpPr>
          <p:nvPr>
            <p:ph type="title" hasCustomPrompt="1"/>
          </p:nvPr>
        </p:nvSpPr>
        <p:spPr>
          <a:xfrm>
            <a:off x="1325650" y="1885875"/>
            <a:ext cx="1398900" cy="54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26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t>xx%</a:t>
            </a:r>
          </a:p>
        </p:txBody>
      </p:sp>
      <p:sp>
        <p:nvSpPr>
          <p:cNvPr id="1819" name="Google Shape;1819;p27"/>
          <p:cNvSpPr txBox="1">
            <a:spLocks noGrp="1"/>
          </p:cNvSpPr>
          <p:nvPr>
            <p:ph type="subTitle" idx="1"/>
          </p:nvPr>
        </p:nvSpPr>
        <p:spPr>
          <a:xfrm>
            <a:off x="938500" y="3433278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0" name="Google Shape;1820;p27"/>
          <p:cNvSpPr txBox="1">
            <a:spLocks noGrp="1"/>
          </p:cNvSpPr>
          <p:nvPr>
            <p:ph type="subTitle" idx="2"/>
          </p:nvPr>
        </p:nvSpPr>
        <p:spPr>
          <a:xfrm>
            <a:off x="938500" y="3012453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1" name="Google Shape;1821;p27"/>
          <p:cNvSpPr txBox="1">
            <a:spLocks noGrp="1"/>
          </p:cNvSpPr>
          <p:nvPr>
            <p:ph type="title" idx="3" hasCustomPrompt="1"/>
          </p:nvPr>
        </p:nvSpPr>
        <p:spPr>
          <a:xfrm>
            <a:off x="3873150" y="1885875"/>
            <a:ext cx="1397700" cy="54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26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t>xx%</a:t>
            </a:r>
          </a:p>
        </p:txBody>
      </p:sp>
      <p:sp>
        <p:nvSpPr>
          <p:cNvPr id="1822" name="Google Shape;1822;p27"/>
          <p:cNvSpPr txBox="1">
            <a:spLocks noGrp="1"/>
          </p:cNvSpPr>
          <p:nvPr>
            <p:ph type="subTitle" idx="4"/>
          </p:nvPr>
        </p:nvSpPr>
        <p:spPr>
          <a:xfrm>
            <a:off x="3485400" y="3433278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3" name="Google Shape;1823;p27"/>
          <p:cNvSpPr txBox="1">
            <a:spLocks noGrp="1"/>
          </p:cNvSpPr>
          <p:nvPr>
            <p:ph type="subTitle" idx="5"/>
          </p:nvPr>
        </p:nvSpPr>
        <p:spPr>
          <a:xfrm>
            <a:off x="3485400" y="3012453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4" name="Google Shape;1824;p27"/>
          <p:cNvSpPr txBox="1">
            <a:spLocks noGrp="1"/>
          </p:cNvSpPr>
          <p:nvPr>
            <p:ph type="title" idx="6" hasCustomPrompt="1"/>
          </p:nvPr>
        </p:nvSpPr>
        <p:spPr>
          <a:xfrm>
            <a:off x="6420050" y="1885875"/>
            <a:ext cx="1397700" cy="54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26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t>xx%</a:t>
            </a:r>
          </a:p>
        </p:txBody>
      </p:sp>
      <p:sp>
        <p:nvSpPr>
          <p:cNvPr id="1825" name="Google Shape;1825;p27"/>
          <p:cNvSpPr txBox="1">
            <a:spLocks noGrp="1"/>
          </p:cNvSpPr>
          <p:nvPr>
            <p:ph type="subTitle" idx="7"/>
          </p:nvPr>
        </p:nvSpPr>
        <p:spPr>
          <a:xfrm>
            <a:off x="6032300" y="3433278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6" name="Google Shape;1826;p27"/>
          <p:cNvSpPr txBox="1">
            <a:spLocks noGrp="1"/>
          </p:cNvSpPr>
          <p:nvPr>
            <p:ph type="subTitle" idx="8"/>
          </p:nvPr>
        </p:nvSpPr>
        <p:spPr>
          <a:xfrm>
            <a:off x="6032300" y="3012453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7" name="Google Shape;1827;p27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28" name="Google Shape;1828;p27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829" name="Google Shape;1829;p27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8" name="Google Shape;1848;p27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849" name="Google Shape;1849;p27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5" name="Google Shape;1855;p27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856" name="Google Shape;1856;p27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7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28"/>
          <p:cNvSpPr txBox="1">
            <a:spLocks noGrp="1"/>
          </p:cNvSpPr>
          <p:nvPr>
            <p:ph type="title"/>
          </p:nvPr>
        </p:nvSpPr>
        <p:spPr>
          <a:xfrm>
            <a:off x="3904675" y="233480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0" name="Google Shape;1860;p28"/>
          <p:cNvSpPr txBox="1">
            <a:spLocks noGrp="1"/>
          </p:cNvSpPr>
          <p:nvPr>
            <p:ph type="title" idx="2" hasCustomPrompt="1"/>
          </p:nvPr>
        </p:nvSpPr>
        <p:spPr>
          <a:xfrm>
            <a:off x="6778675" y="12354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1" name="Google Shape;1861;p28"/>
          <p:cNvSpPr txBox="1">
            <a:spLocks noGrp="1"/>
          </p:cNvSpPr>
          <p:nvPr>
            <p:ph type="subTitle" idx="1"/>
          </p:nvPr>
        </p:nvSpPr>
        <p:spPr>
          <a:xfrm>
            <a:off x="3904675" y="3401450"/>
            <a:ext cx="4526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2" name="Google Shape;1862;p28"/>
          <p:cNvGrpSpPr/>
          <p:nvPr/>
        </p:nvGrpSpPr>
        <p:grpSpPr>
          <a:xfrm>
            <a:off x="405254" y="235175"/>
            <a:ext cx="5731856" cy="4808421"/>
            <a:chOff x="405254" y="235175"/>
            <a:chExt cx="5731856" cy="4808421"/>
          </a:xfrm>
        </p:grpSpPr>
        <p:grpSp>
          <p:nvGrpSpPr>
            <p:cNvPr id="1863" name="Google Shape;1863;p28"/>
            <p:cNvGrpSpPr/>
            <p:nvPr/>
          </p:nvGrpSpPr>
          <p:grpSpPr>
            <a:xfrm>
              <a:off x="405254" y="604875"/>
              <a:ext cx="615954" cy="471835"/>
              <a:chOff x="2785400" y="3515575"/>
              <a:chExt cx="378350" cy="289825"/>
            </a:xfrm>
          </p:grpSpPr>
          <p:sp>
            <p:nvSpPr>
              <p:cNvPr id="1864" name="Google Shape;1864;p28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8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6" name="Google Shape;1866;p28"/>
            <p:cNvGrpSpPr/>
            <p:nvPr/>
          </p:nvGrpSpPr>
          <p:grpSpPr>
            <a:xfrm flipH="1">
              <a:off x="5157079" y="235175"/>
              <a:ext cx="615954" cy="471835"/>
              <a:chOff x="2785400" y="3515575"/>
              <a:chExt cx="378350" cy="289825"/>
            </a:xfrm>
          </p:grpSpPr>
          <p:sp>
            <p:nvSpPr>
              <p:cNvPr id="1867" name="Google Shape;1867;p28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8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9" name="Google Shape;1869;p28"/>
            <p:cNvGrpSpPr/>
            <p:nvPr/>
          </p:nvGrpSpPr>
          <p:grpSpPr>
            <a:xfrm>
              <a:off x="5363044" y="4294872"/>
              <a:ext cx="774067" cy="748724"/>
              <a:chOff x="6507519" y="-3391"/>
              <a:chExt cx="774067" cy="748724"/>
            </a:xfrm>
          </p:grpSpPr>
          <p:sp>
            <p:nvSpPr>
              <p:cNvPr id="1870" name="Google Shape;1870;p28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8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74" name="Google Shape;1874;p29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1875" name="Google Shape;1875;p29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9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29"/>
          <p:cNvGrpSpPr/>
          <p:nvPr/>
        </p:nvGrpSpPr>
        <p:grpSpPr>
          <a:xfrm>
            <a:off x="-249306" y="4229634"/>
            <a:ext cx="9591739" cy="748724"/>
            <a:chOff x="-249306" y="4229634"/>
            <a:chExt cx="9591739" cy="748724"/>
          </a:xfrm>
        </p:grpSpPr>
        <p:grpSp>
          <p:nvGrpSpPr>
            <p:cNvPr id="1883" name="Google Shape;1883;p29"/>
            <p:cNvGrpSpPr/>
            <p:nvPr/>
          </p:nvGrpSpPr>
          <p:grpSpPr>
            <a:xfrm flipH="1">
              <a:off x="8726479" y="4368075"/>
              <a:ext cx="615954" cy="471835"/>
              <a:chOff x="2785400" y="3515575"/>
              <a:chExt cx="378350" cy="289825"/>
            </a:xfrm>
          </p:grpSpPr>
          <p:sp>
            <p:nvSpPr>
              <p:cNvPr id="1884" name="Google Shape;1884;p2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2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6" name="Google Shape;1886;p29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887" name="Google Shape;1887;p2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91" name="Google Shape;1891;p30"/>
          <p:cNvGrpSpPr/>
          <p:nvPr/>
        </p:nvGrpSpPr>
        <p:grpSpPr>
          <a:xfrm rot="2238616">
            <a:off x="-1941228" y="3646730"/>
            <a:ext cx="2463417" cy="2811541"/>
            <a:chOff x="235475" y="2205475"/>
            <a:chExt cx="634925" cy="724625"/>
          </a:xfrm>
        </p:grpSpPr>
        <p:sp>
          <p:nvSpPr>
            <p:cNvPr id="1892" name="Google Shape;1892;p30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0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0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0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0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0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0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0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0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0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0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0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0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0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0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0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0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0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0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1" name="Google Shape;1911;p30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912" name="Google Shape;1912;p30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913" name="Google Shape;1913;p3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5" name="Google Shape;1915;p30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916" name="Google Shape;1916;p3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8" name="Google Shape;1918;p30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919" name="Google Shape;1919;p30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2"/>
          <p:cNvGrpSpPr/>
          <p:nvPr/>
        </p:nvGrpSpPr>
        <p:grpSpPr>
          <a:xfrm>
            <a:off x="430494" y="539509"/>
            <a:ext cx="8217764" cy="3766238"/>
            <a:chOff x="430494" y="539509"/>
            <a:chExt cx="8217764" cy="3766238"/>
          </a:xfrm>
        </p:grpSpPr>
        <p:grpSp>
          <p:nvGrpSpPr>
            <p:cNvPr id="2647" name="Google Shape;2647;p32"/>
            <p:cNvGrpSpPr/>
            <p:nvPr/>
          </p:nvGrpSpPr>
          <p:grpSpPr>
            <a:xfrm flipH="1">
              <a:off x="8032304" y="3833912"/>
              <a:ext cx="615954" cy="471835"/>
              <a:chOff x="2785400" y="3515575"/>
              <a:chExt cx="378350" cy="289825"/>
            </a:xfrm>
          </p:grpSpPr>
          <p:sp>
            <p:nvSpPr>
              <p:cNvPr id="2648" name="Google Shape;2648;p3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0" name="Google Shape;2650;p32"/>
            <p:cNvGrpSpPr/>
            <p:nvPr/>
          </p:nvGrpSpPr>
          <p:grpSpPr>
            <a:xfrm>
              <a:off x="430494" y="539509"/>
              <a:ext cx="774067" cy="748724"/>
              <a:chOff x="6507519" y="-3391"/>
              <a:chExt cx="774067" cy="748724"/>
            </a:xfrm>
          </p:grpSpPr>
          <p:sp>
            <p:nvSpPr>
              <p:cNvPr id="2651" name="Google Shape;2651;p3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53" name="Google Shape;2653;p32"/>
          <p:cNvGrpSpPr/>
          <p:nvPr/>
        </p:nvGrpSpPr>
        <p:grpSpPr>
          <a:xfrm>
            <a:off x="-1290041" y="-610019"/>
            <a:ext cx="10045265" cy="6546106"/>
            <a:chOff x="-1290041" y="-610019"/>
            <a:chExt cx="10045265" cy="6546106"/>
          </a:xfrm>
        </p:grpSpPr>
        <p:grpSp>
          <p:nvGrpSpPr>
            <p:cNvPr id="2654" name="Google Shape;2654;p32"/>
            <p:cNvGrpSpPr/>
            <p:nvPr/>
          </p:nvGrpSpPr>
          <p:grpSpPr>
            <a:xfrm rot="5400000">
              <a:off x="6727080" y="-339122"/>
              <a:ext cx="2299041" cy="1757247"/>
              <a:chOff x="2496650" y="4085200"/>
              <a:chExt cx="1210850" cy="925500"/>
            </a:xfrm>
          </p:grpSpPr>
          <p:sp>
            <p:nvSpPr>
              <p:cNvPr id="2655" name="Google Shape;2655;p32"/>
              <p:cNvSpPr/>
              <p:nvPr/>
            </p:nvSpPr>
            <p:spPr>
              <a:xfrm>
                <a:off x="2571950" y="4768200"/>
                <a:ext cx="39520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15808" h="9700" extrusionOk="0">
                    <a:moveTo>
                      <a:pt x="15319" y="1"/>
                    </a:moveTo>
                    <a:cubicBezTo>
                      <a:pt x="15265" y="1"/>
                      <a:pt x="15206" y="15"/>
                      <a:pt x="15145" y="48"/>
                    </a:cubicBezTo>
                    <a:cubicBezTo>
                      <a:pt x="14540" y="374"/>
                      <a:pt x="13982" y="816"/>
                      <a:pt x="13412" y="1211"/>
                    </a:cubicBezTo>
                    <a:cubicBezTo>
                      <a:pt x="12865" y="1584"/>
                      <a:pt x="12319" y="1956"/>
                      <a:pt x="11772" y="2316"/>
                    </a:cubicBezTo>
                    <a:cubicBezTo>
                      <a:pt x="10632" y="3073"/>
                      <a:pt x="9492" y="3829"/>
                      <a:pt x="8352" y="4573"/>
                    </a:cubicBezTo>
                    <a:cubicBezTo>
                      <a:pt x="6166" y="5992"/>
                      <a:pt x="3944" y="7330"/>
                      <a:pt x="1734" y="8679"/>
                    </a:cubicBezTo>
                    <a:cubicBezTo>
                      <a:pt x="1443" y="8400"/>
                      <a:pt x="1153" y="8121"/>
                      <a:pt x="862" y="7853"/>
                    </a:cubicBezTo>
                    <a:cubicBezTo>
                      <a:pt x="787" y="7786"/>
                      <a:pt x="704" y="7757"/>
                      <a:pt x="622" y="7757"/>
                    </a:cubicBezTo>
                    <a:cubicBezTo>
                      <a:pt x="305" y="7757"/>
                      <a:pt x="1" y="8181"/>
                      <a:pt x="269" y="8458"/>
                    </a:cubicBezTo>
                    <a:cubicBezTo>
                      <a:pt x="606" y="8818"/>
                      <a:pt x="955" y="9191"/>
                      <a:pt x="1315" y="9540"/>
                    </a:cubicBezTo>
                    <a:cubicBezTo>
                      <a:pt x="1408" y="9646"/>
                      <a:pt x="1540" y="9699"/>
                      <a:pt x="1672" y="9699"/>
                    </a:cubicBezTo>
                    <a:cubicBezTo>
                      <a:pt x="1771" y="9699"/>
                      <a:pt x="1870" y="9669"/>
                      <a:pt x="1955" y="9609"/>
                    </a:cubicBezTo>
                    <a:cubicBezTo>
                      <a:pt x="4270" y="8202"/>
                      <a:pt x="6538" y="6713"/>
                      <a:pt x="8806" y="5248"/>
                    </a:cubicBezTo>
                    <a:cubicBezTo>
                      <a:pt x="9934" y="4515"/>
                      <a:pt x="11051" y="3770"/>
                      <a:pt x="12168" y="3026"/>
                    </a:cubicBezTo>
                    <a:cubicBezTo>
                      <a:pt x="12714" y="2654"/>
                      <a:pt x="13261" y="2282"/>
                      <a:pt x="13819" y="1921"/>
                    </a:cubicBezTo>
                    <a:cubicBezTo>
                      <a:pt x="14401" y="1526"/>
                      <a:pt x="15029" y="1165"/>
                      <a:pt x="15541" y="700"/>
                    </a:cubicBezTo>
                    <a:cubicBezTo>
                      <a:pt x="15808" y="472"/>
                      <a:pt x="15629" y="1"/>
                      <a:pt x="1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2"/>
              <p:cNvSpPr/>
              <p:nvPr/>
            </p:nvSpPr>
            <p:spPr>
              <a:xfrm>
                <a:off x="3674625" y="4085200"/>
                <a:ext cx="328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8" extrusionOk="0">
                    <a:moveTo>
                      <a:pt x="1006" y="1"/>
                    </a:moveTo>
                    <a:cubicBezTo>
                      <a:pt x="798" y="1"/>
                      <a:pt x="453" y="115"/>
                      <a:pt x="1" y="325"/>
                    </a:cubicBezTo>
                    <a:lnTo>
                      <a:pt x="594" y="1128"/>
                    </a:lnTo>
                    <a:cubicBezTo>
                      <a:pt x="1082" y="604"/>
                      <a:pt x="1315" y="221"/>
                      <a:pt x="1199" y="69"/>
                    </a:cubicBezTo>
                    <a:cubicBezTo>
                      <a:pt x="1163" y="23"/>
                      <a:pt x="1098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2"/>
              <p:cNvSpPr/>
              <p:nvPr/>
            </p:nvSpPr>
            <p:spPr>
              <a:xfrm>
                <a:off x="2496650" y="4892700"/>
                <a:ext cx="756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92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1" y="907"/>
                      <a:pt x="222" y="1826"/>
                      <a:pt x="745" y="2582"/>
                    </a:cubicBezTo>
                    <a:cubicBezTo>
                      <a:pt x="1303" y="3303"/>
                      <a:pt x="2117" y="3792"/>
                      <a:pt x="3025" y="392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2"/>
              <p:cNvSpPr/>
              <p:nvPr/>
            </p:nvSpPr>
            <p:spPr>
              <a:xfrm>
                <a:off x="2500425" y="4858075"/>
                <a:ext cx="1154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5305" extrusionOk="0">
                    <a:moveTo>
                      <a:pt x="1431" y="1"/>
                    </a:moveTo>
                    <a:cubicBezTo>
                      <a:pt x="931" y="478"/>
                      <a:pt x="443" y="943"/>
                      <a:pt x="1" y="1385"/>
                    </a:cubicBezTo>
                    <a:lnTo>
                      <a:pt x="2862" y="5305"/>
                    </a:lnTo>
                    <a:cubicBezTo>
                      <a:pt x="3420" y="5014"/>
                      <a:pt x="4014" y="4700"/>
                      <a:pt x="4618" y="4363"/>
                    </a:cubicBezTo>
                    <a:lnTo>
                      <a:pt x="14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2"/>
              <p:cNvSpPr/>
              <p:nvPr/>
            </p:nvSpPr>
            <p:spPr>
              <a:xfrm>
                <a:off x="2536200" y="4375375"/>
                <a:ext cx="725825" cy="591775"/>
              </a:xfrm>
              <a:custGeom>
                <a:avLst/>
                <a:gdLst/>
                <a:ahLst/>
                <a:cxnLst/>
                <a:rect l="l" t="t" r="r" b="b"/>
                <a:pathLst>
                  <a:path w="29033" h="23671" extrusionOk="0">
                    <a:moveTo>
                      <a:pt x="24566" y="1"/>
                    </a:moveTo>
                    <a:cubicBezTo>
                      <a:pt x="22426" y="1466"/>
                      <a:pt x="20216" y="3037"/>
                      <a:pt x="17948" y="4688"/>
                    </a:cubicBezTo>
                    <a:cubicBezTo>
                      <a:pt x="10608" y="10050"/>
                      <a:pt x="4269" y="15273"/>
                      <a:pt x="0" y="19309"/>
                    </a:cubicBezTo>
                    <a:lnTo>
                      <a:pt x="3187" y="23671"/>
                    </a:lnTo>
                    <a:cubicBezTo>
                      <a:pt x="8329" y="20821"/>
                      <a:pt x="15226" y="16355"/>
                      <a:pt x="22554" y="10992"/>
                    </a:cubicBezTo>
                    <a:cubicBezTo>
                      <a:pt x="24822" y="9329"/>
                      <a:pt x="26985" y="7689"/>
                      <a:pt x="29033" y="6096"/>
                    </a:cubicBezTo>
                    <a:lnTo>
                      <a:pt x="245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2"/>
              <p:cNvSpPr/>
              <p:nvPr/>
            </p:nvSpPr>
            <p:spPr>
              <a:xfrm>
                <a:off x="3150350" y="4143050"/>
                <a:ext cx="448125" cy="384725"/>
              </a:xfrm>
              <a:custGeom>
                <a:avLst/>
                <a:gdLst/>
                <a:ahLst/>
                <a:cxnLst/>
                <a:rect l="l" t="t" r="r" b="b"/>
                <a:pathLst>
                  <a:path w="17925" h="15389" extrusionOk="0">
                    <a:moveTo>
                      <a:pt x="15202" y="0"/>
                    </a:moveTo>
                    <a:cubicBezTo>
                      <a:pt x="11317" y="1954"/>
                      <a:pt x="5967" y="5211"/>
                      <a:pt x="0" y="9294"/>
                    </a:cubicBezTo>
                    <a:lnTo>
                      <a:pt x="4467" y="15389"/>
                    </a:lnTo>
                    <a:cubicBezTo>
                      <a:pt x="10154" y="10934"/>
                      <a:pt x="14877" y="6828"/>
                      <a:pt x="17924" y="3722"/>
                    </a:cubicBezTo>
                    <a:lnTo>
                      <a:pt x="15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2"/>
              <p:cNvSpPr/>
              <p:nvPr/>
            </p:nvSpPr>
            <p:spPr>
              <a:xfrm>
                <a:off x="3530400" y="4091400"/>
                <a:ext cx="171875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789" extrusionOk="0">
                    <a:moveTo>
                      <a:pt x="5626" y="0"/>
                    </a:moveTo>
                    <a:cubicBezTo>
                      <a:pt x="4585" y="0"/>
                      <a:pt x="2629" y="739"/>
                      <a:pt x="0" y="2066"/>
                    </a:cubicBezTo>
                    <a:lnTo>
                      <a:pt x="2722" y="5788"/>
                    </a:lnTo>
                    <a:cubicBezTo>
                      <a:pt x="5490" y="2962"/>
                      <a:pt x="6875" y="961"/>
                      <a:pt x="6363" y="263"/>
                    </a:cubicBezTo>
                    <a:cubicBezTo>
                      <a:pt x="6230" y="86"/>
                      <a:pt x="5981" y="0"/>
                      <a:pt x="5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2" name="Google Shape;2662;p32"/>
            <p:cNvGrpSpPr/>
            <p:nvPr/>
          </p:nvGrpSpPr>
          <p:grpSpPr>
            <a:xfrm rot="3435628">
              <a:off x="-415354" y="3194361"/>
              <a:ext cx="1354651" cy="2819279"/>
              <a:chOff x="534425" y="2863900"/>
              <a:chExt cx="606025" cy="1261250"/>
            </a:xfrm>
          </p:grpSpPr>
          <p:sp>
            <p:nvSpPr>
              <p:cNvPr id="2663" name="Google Shape;2663;p32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2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2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2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2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2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2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2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2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2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2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2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2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2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2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2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2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2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2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2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2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2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2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2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2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2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2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2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2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2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2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2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2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2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2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2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2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2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2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2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2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2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2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2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2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2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2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2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2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2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2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2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2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2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2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2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2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2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2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2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2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2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2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2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2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2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2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2"/>
        </a:solidFill>
        <a:effectLst/>
      </p:bgPr>
    </p:bg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1" name="Google Shape;2731;p3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2732" name="Google Shape;2732;p3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1" name="Google Shape;2751;p3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2752" name="Google Shape;2752;p3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2753" name="Google Shape;2753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3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2756" name="Google Shape;2756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8" name="Google Shape;2758;p3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2759" name="Google Shape;2759;p3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599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 t="38631" r="58153"/>
          <a:stretch/>
        </p:blipFill>
        <p:spPr>
          <a:xfrm>
            <a:off x="-228600" y="2207525"/>
            <a:ext cx="3236874" cy="31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4">
            <a:alphaModFix/>
          </a:blip>
          <a:srcRect l="48906" b="21911"/>
          <a:stretch/>
        </p:blipFill>
        <p:spPr>
          <a:xfrm>
            <a:off x="6004825" y="-152400"/>
            <a:ext cx="3650025" cy="3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243363" y="-684838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>
            <a:off x="-950550" y="3021950"/>
            <a:ext cx="2771951" cy="2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6">
            <a:alphaModFix/>
          </a:blip>
          <a:srcRect l="59664" b="18393"/>
          <a:stretch/>
        </p:blipFill>
        <p:spPr>
          <a:xfrm rot="-6136329">
            <a:off x="-137893" y="-890060"/>
            <a:ext cx="2361011" cy="318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7">
            <a:alphaModFix/>
          </a:blip>
          <a:srcRect l="4018" t="15279" r="37053" b="2395"/>
          <a:stretch/>
        </p:blipFill>
        <p:spPr>
          <a:xfrm flipH="1">
            <a:off x="6455900" y="2618125"/>
            <a:ext cx="2867100" cy="26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>
            <a:spLocks noGrp="1"/>
          </p:cNvSpPr>
          <p:nvPr>
            <p:ph type="subTitle" idx="1"/>
          </p:nvPr>
        </p:nvSpPr>
        <p:spPr>
          <a:xfrm>
            <a:off x="5987850" y="2199475"/>
            <a:ext cx="23019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854250" y="1613275"/>
            <a:ext cx="4063500" cy="233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993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48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8"/>
          <p:cNvPicPr preferRelativeResize="0"/>
          <p:nvPr/>
        </p:nvPicPr>
        <p:blipFill rotWithShape="1">
          <a:blip r:embed="rId3">
            <a:alphaModFix/>
          </a:blip>
          <a:srcRect t="38631" r="58153"/>
          <a:stretch/>
        </p:blipFill>
        <p:spPr>
          <a:xfrm>
            <a:off x="-228600" y="2207525"/>
            <a:ext cx="3236874" cy="31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8"/>
          <p:cNvPicPr preferRelativeResize="0"/>
          <p:nvPr/>
        </p:nvPicPr>
        <p:blipFill rotWithShape="1">
          <a:blip r:embed="rId4">
            <a:alphaModFix/>
          </a:blip>
          <a:srcRect l="48906" b="21911"/>
          <a:stretch/>
        </p:blipFill>
        <p:spPr>
          <a:xfrm>
            <a:off x="6004825" y="-152400"/>
            <a:ext cx="3650025" cy="3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24400" y="180425"/>
            <a:ext cx="4520674" cy="12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pic>
        <p:nvPicPr>
          <p:cNvPr id="623" name="Google Shape;623;p48"/>
          <p:cNvPicPr preferRelativeResize="0"/>
          <p:nvPr/>
        </p:nvPicPr>
        <p:blipFill rotWithShape="1">
          <a:blip r:embed="rId6">
            <a:alphaModFix/>
          </a:blip>
          <a:srcRect l="23047" t="9769" r="10246" b="9761"/>
          <a:stretch/>
        </p:blipFill>
        <p:spPr>
          <a:xfrm rot="-2016690">
            <a:off x="8267286" y="3961718"/>
            <a:ext cx="752377" cy="146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8"/>
          <p:cNvPicPr preferRelativeResize="0"/>
          <p:nvPr/>
        </p:nvPicPr>
        <p:blipFill rotWithShape="1">
          <a:blip r:embed="rId7">
            <a:alphaModFix/>
          </a:blip>
          <a:srcRect l="11349" t="14569" r="11341" b="14569"/>
          <a:stretch/>
        </p:blipFill>
        <p:spPr>
          <a:xfrm rot="-582235">
            <a:off x="7627674" y="4261725"/>
            <a:ext cx="909503" cy="13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8"/>
          <p:cNvPicPr preferRelativeResize="0"/>
          <p:nvPr/>
        </p:nvPicPr>
        <p:blipFill rotWithShape="1">
          <a:blip r:embed="rId8">
            <a:alphaModFix/>
          </a:blip>
          <a:srcRect l="22400" t="19405" r="22400" b="15409"/>
          <a:stretch/>
        </p:blipFill>
        <p:spPr>
          <a:xfrm>
            <a:off x="7145337" y="4338036"/>
            <a:ext cx="778000" cy="89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8"/>
          <p:cNvPicPr preferRelativeResize="0"/>
          <p:nvPr/>
        </p:nvPicPr>
        <p:blipFill rotWithShape="1">
          <a:blip r:embed="rId9">
            <a:alphaModFix/>
          </a:blip>
          <a:srcRect t="25501" r="51259"/>
          <a:stretch/>
        </p:blipFill>
        <p:spPr>
          <a:xfrm>
            <a:off x="-123150" y="3421975"/>
            <a:ext cx="1876449" cy="19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8"/>
          <p:cNvSpPr txBox="1">
            <a:spLocks noGrp="1"/>
          </p:cNvSpPr>
          <p:nvPr>
            <p:ph type="title" idx="2"/>
          </p:nvPr>
        </p:nvSpPr>
        <p:spPr>
          <a:xfrm>
            <a:off x="1829743" y="1559650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8" name="Google Shape;628;p48"/>
          <p:cNvSpPr txBox="1">
            <a:spLocks noGrp="1"/>
          </p:cNvSpPr>
          <p:nvPr>
            <p:ph type="subTitle" idx="1"/>
          </p:nvPr>
        </p:nvSpPr>
        <p:spPr>
          <a:xfrm>
            <a:off x="1829732" y="2087350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48"/>
          <p:cNvSpPr txBox="1">
            <a:spLocks noGrp="1"/>
          </p:cNvSpPr>
          <p:nvPr>
            <p:ph type="title" idx="3"/>
          </p:nvPr>
        </p:nvSpPr>
        <p:spPr>
          <a:xfrm>
            <a:off x="4834045" y="1559650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0" name="Google Shape;630;p48"/>
          <p:cNvSpPr txBox="1">
            <a:spLocks noGrp="1"/>
          </p:cNvSpPr>
          <p:nvPr>
            <p:ph type="subTitle" idx="4"/>
          </p:nvPr>
        </p:nvSpPr>
        <p:spPr>
          <a:xfrm>
            <a:off x="4834031" y="2087350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48"/>
          <p:cNvSpPr txBox="1">
            <a:spLocks noGrp="1"/>
          </p:cNvSpPr>
          <p:nvPr>
            <p:ph type="title" idx="5"/>
          </p:nvPr>
        </p:nvSpPr>
        <p:spPr>
          <a:xfrm>
            <a:off x="1829732" y="3177075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2" name="Google Shape;632;p48"/>
          <p:cNvSpPr txBox="1">
            <a:spLocks noGrp="1"/>
          </p:cNvSpPr>
          <p:nvPr>
            <p:ph type="subTitle" idx="6"/>
          </p:nvPr>
        </p:nvSpPr>
        <p:spPr>
          <a:xfrm>
            <a:off x="1829743" y="3704775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48"/>
          <p:cNvSpPr txBox="1">
            <a:spLocks noGrp="1"/>
          </p:cNvSpPr>
          <p:nvPr>
            <p:ph type="title" idx="7"/>
          </p:nvPr>
        </p:nvSpPr>
        <p:spPr>
          <a:xfrm>
            <a:off x="4834034" y="3177075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4" name="Google Shape;634;p48"/>
          <p:cNvSpPr txBox="1">
            <a:spLocks noGrp="1"/>
          </p:cNvSpPr>
          <p:nvPr>
            <p:ph type="subTitle" idx="8"/>
          </p:nvPr>
        </p:nvSpPr>
        <p:spPr>
          <a:xfrm>
            <a:off x="4834042" y="3704775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5" name="Google Shape;635;p48"/>
          <p:cNvPicPr preferRelativeResize="0"/>
          <p:nvPr/>
        </p:nvPicPr>
        <p:blipFill rotWithShape="1">
          <a:blip r:embed="rId10">
            <a:alphaModFix/>
          </a:blip>
          <a:srcRect t="19883" b="19182"/>
          <a:stretch/>
        </p:blipFill>
        <p:spPr>
          <a:xfrm>
            <a:off x="8489509" y="2405862"/>
            <a:ext cx="534832" cy="5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8"/>
          <p:cNvPicPr preferRelativeResize="0"/>
          <p:nvPr/>
        </p:nvPicPr>
        <p:blipFill rotWithShape="1">
          <a:blip r:embed="rId10">
            <a:alphaModFix/>
          </a:blip>
          <a:srcRect t="19883" b="19182"/>
          <a:stretch/>
        </p:blipFill>
        <p:spPr>
          <a:xfrm flipH="1">
            <a:off x="87959" y="93812"/>
            <a:ext cx="534832" cy="52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75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5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76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"/>
          <p:cNvSpPr txBox="1">
            <a:spLocks noGrp="1"/>
          </p:cNvSpPr>
          <p:nvPr>
            <p:ph type="subTitle" idx="1"/>
          </p:nvPr>
        </p:nvSpPr>
        <p:spPr>
          <a:xfrm>
            <a:off x="5055284" y="37170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4" name="Google Shape;434;p5"/>
          <p:cNvSpPr txBox="1">
            <a:spLocks noGrp="1"/>
          </p:cNvSpPr>
          <p:nvPr>
            <p:ph type="subTitle" idx="2"/>
          </p:nvPr>
        </p:nvSpPr>
        <p:spPr>
          <a:xfrm>
            <a:off x="1583300" y="37170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5" name="Google Shape;435;p5"/>
          <p:cNvSpPr txBox="1">
            <a:spLocks noGrp="1"/>
          </p:cNvSpPr>
          <p:nvPr>
            <p:ph type="subTitle" idx="3"/>
          </p:nvPr>
        </p:nvSpPr>
        <p:spPr>
          <a:xfrm>
            <a:off x="5055275" y="3177053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6" name="Google Shape;436;p5"/>
          <p:cNvSpPr txBox="1">
            <a:spLocks noGrp="1"/>
          </p:cNvSpPr>
          <p:nvPr>
            <p:ph type="subTitle" idx="4"/>
          </p:nvPr>
        </p:nvSpPr>
        <p:spPr>
          <a:xfrm>
            <a:off x="1583075" y="3177053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437" name="Google Shape;437;p5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438" name="Google Shape;438;p5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5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458" name="Google Shape;458;p5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5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462" name="Google Shape;462;p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5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465" name="Google Shape;465;p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5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035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5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283756" y="25917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8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-5400000">
            <a:off x="2692300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283812" y="-733175"/>
            <a:ext cx="3857675" cy="3197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234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61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-86787" y="-215613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7733113" y="279283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rot="10800000">
            <a:off x="449250" y="-337426"/>
            <a:ext cx="3488975" cy="13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flipH="1">
            <a:off x="4983425" y="4053233"/>
            <a:ext cx="4076400" cy="152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9025" y="-1046350"/>
            <a:ext cx="4012224" cy="40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455300" y="179726"/>
            <a:ext cx="5907475" cy="590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372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ackground 6">
    <p:bg>
      <p:bgPr>
        <a:solidFill>
          <a:schemeClr val="accent2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6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733456" y="21592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>
            <a:off x="1562499" y="3344924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10800000" flipH="1">
            <a:off x="1562499" y="-340451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305019" y="3595871"/>
            <a:ext cx="2812333" cy="233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488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350" y="180413"/>
            <a:ext cx="5997775" cy="12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>
            <a:spLocks noGrp="1"/>
          </p:cNvSpPr>
          <p:nvPr>
            <p:ph type="title"/>
          </p:nvPr>
        </p:nvSpPr>
        <p:spPr>
          <a:xfrm>
            <a:off x="4553700" y="540000"/>
            <a:ext cx="38703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1"/>
          </p:nvPr>
        </p:nvSpPr>
        <p:spPr>
          <a:xfrm>
            <a:off x="4553700" y="1497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ubTitle" idx="2"/>
          </p:nvPr>
        </p:nvSpPr>
        <p:spPr>
          <a:xfrm>
            <a:off x="4553700" y="2136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subTitle" idx="3"/>
          </p:nvPr>
        </p:nvSpPr>
        <p:spPr>
          <a:xfrm>
            <a:off x="4553700" y="3021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ubTitle" idx="4"/>
          </p:nvPr>
        </p:nvSpPr>
        <p:spPr>
          <a:xfrm>
            <a:off x="4553700" y="3660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4" name="Google Shape;284;p23"/>
          <p:cNvPicPr preferRelativeResize="0"/>
          <p:nvPr/>
        </p:nvPicPr>
        <p:blipFill rotWithShape="1">
          <a:blip r:embed="rId4">
            <a:alphaModFix/>
          </a:blip>
          <a:srcRect t="5891" r="42574" b="5776"/>
          <a:stretch/>
        </p:blipFill>
        <p:spPr>
          <a:xfrm>
            <a:off x="-304800" y="-304800"/>
            <a:ext cx="3870300" cy="39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3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783063" y="224318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3"/>
          <p:cNvPicPr preferRelativeResize="0"/>
          <p:nvPr/>
        </p:nvPicPr>
        <p:blipFill rotWithShape="1">
          <a:blip r:embed="rId6">
            <a:alphaModFix/>
          </a:blip>
          <a:srcRect t="33457"/>
          <a:stretch/>
        </p:blipFill>
        <p:spPr>
          <a:xfrm flipH="1">
            <a:off x="6758044" y="4528550"/>
            <a:ext cx="2314281" cy="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>
            <a:off x="-35473" y="38214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7790444" y="-2057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682394" y="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 flipH="1">
            <a:off x="8342527" y="-29799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/>
          <p:cNvPicPr preferRelativeResize="0"/>
          <p:nvPr/>
        </p:nvPicPr>
        <p:blipFill rotWithShape="1">
          <a:blip r:embed="rId9">
            <a:alphaModFix/>
          </a:blip>
          <a:srcRect t="52620" r="49693"/>
          <a:stretch/>
        </p:blipFill>
        <p:spPr>
          <a:xfrm>
            <a:off x="125" y="3419994"/>
            <a:ext cx="2849700" cy="1796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61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9" name="Google Shape;469;p6"/>
          <p:cNvGrpSpPr/>
          <p:nvPr/>
        </p:nvGrpSpPr>
        <p:grpSpPr>
          <a:xfrm>
            <a:off x="187754" y="157737"/>
            <a:ext cx="9292081" cy="4433546"/>
            <a:chOff x="187754" y="157737"/>
            <a:chExt cx="9292081" cy="4433546"/>
          </a:xfrm>
        </p:grpSpPr>
        <p:grpSp>
          <p:nvGrpSpPr>
            <p:cNvPr id="470" name="Google Shape;470;p6"/>
            <p:cNvGrpSpPr/>
            <p:nvPr/>
          </p:nvGrpSpPr>
          <p:grpSpPr>
            <a:xfrm flipH="1">
              <a:off x="187754" y="157737"/>
              <a:ext cx="615954" cy="471835"/>
              <a:chOff x="2785400" y="3515575"/>
              <a:chExt cx="378350" cy="289825"/>
            </a:xfrm>
          </p:grpSpPr>
          <p:sp>
            <p:nvSpPr>
              <p:cNvPr id="471" name="Google Shape;471;p6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6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" name="Google Shape;473;p6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474" name="Google Shape;474;p6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6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720000" y="952500"/>
            <a:ext cx="47292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subTitle" idx="1"/>
          </p:nvPr>
        </p:nvSpPr>
        <p:spPr>
          <a:xfrm>
            <a:off x="720000" y="1776500"/>
            <a:ext cx="41103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79" name="Google Shape;479;p7"/>
          <p:cNvGrpSpPr/>
          <p:nvPr/>
        </p:nvGrpSpPr>
        <p:grpSpPr>
          <a:xfrm>
            <a:off x="-259181" y="4229647"/>
            <a:ext cx="774067" cy="748724"/>
            <a:chOff x="6507519" y="-3391"/>
            <a:chExt cx="774067" cy="748724"/>
          </a:xfrm>
        </p:grpSpPr>
        <p:sp>
          <p:nvSpPr>
            <p:cNvPr id="480" name="Google Shape;480;p7"/>
            <p:cNvSpPr/>
            <p:nvPr/>
          </p:nvSpPr>
          <p:spPr>
            <a:xfrm rot="2483948" flipH="1">
              <a:off x="6573844" y="174370"/>
              <a:ext cx="597966" cy="426537"/>
            </a:xfrm>
            <a:custGeom>
              <a:avLst/>
              <a:gdLst/>
              <a:ahLst/>
              <a:cxnLst/>
              <a:rect l="l" t="t" r="r" b="b"/>
              <a:pathLst>
                <a:path w="14692" h="10480" extrusionOk="0">
                  <a:moveTo>
                    <a:pt x="2685" y="1"/>
                  </a:moveTo>
                  <a:cubicBezTo>
                    <a:pt x="2036" y="1"/>
                    <a:pt x="1396" y="271"/>
                    <a:pt x="943" y="793"/>
                  </a:cubicBezTo>
                  <a:cubicBezTo>
                    <a:pt x="1" y="1863"/>
                    <a:pt x="210" y="3468"/>
                    <a:pt x="1327" y="4224"/>
                  </a:cubicBezTo>
                  <a:lnTo>
                    <a:pt x="9969" y="10028"/>
                  </a:lnTo>
                  <a:cubicBezTo>
                    <a:pt x="10430" y="10333"/>
                    <a:pt x="10952" y="10479"/>
                    <a:pt x="11473" y="10479"/>
                  </a:cubicBezTo>
                  <a:cubicBezTo>
                    <a:pt x="12504" y="10479"/>
                    <a:pt x="13530" y="9908"/>
                    <a:pt x="14063" y="8865"/>
                  </a:cubicBezTo>
                  <a:cubicBezTo>
                    <a:pt x="14691" y="7574"/>
                    <a:pt x="14284" y="6016"/>
                    <a:pt x="13086" y="5213"/>
                  </a:cubicBezTo>
                  <a:lnTo>
                    <a:pt x="12353" y="4724"/>
                  </a:lnTo>
                  <a:lnTo>
                    <a:pt x="11923" y="5376"/>
                  </a:lnTo>
                  <a:lnTo>
                    <a:pt x="12725" y="5911"/>
                  </a:lnTo>
                  <a:cubicBezTo>
                    <a:pt x="13702" y="6574"/>
                    <a:pt x="13900" y="7970"/>
                    <a:pt x="13109" y="8947"/>
                  </a:cubicBezTo>
                  <a:cubicBezTo>
                    <a:pt x="12699" y="9433"/>
                    <a:pt x="12102" y="9691"/>
                    <a:pt x="11497" y="9691"/>
                  </a:cubicBezTo>
                  <a:cubicBezTo>
                    <a:pt x="11090" y="9691"/>
                    <a:pt x="10678" y="9574"/>
                    <a:pt x="10318" y="9331"/>
                  </a:cubicBezTo>
                  <a:lnTo>
                    <a:pt x="1769" y="3585"/>
                  </a:lnTo>
                  <a:cubicBezTo>
                    <a:pt x="1024" y="3061"/>
                    <a:pt x="896" y="2014"/>
                    <a:pt x="1478" y="1328"/>
                  </a:cubicBezTo>
                  <a:cubicBezTo>
                    <a:pt x="1783" y="960"/>
                    <a:pt x="2226" y="766"/>
                    <a:pt x="2676" y="766"/>
                  </a:cubicBezTo>
                  <a:cubicBezTo>
                    <a:pt x="2980" y="766"/>
                    <a:pt x="3288" y="855"/>
                    <a:pt x="3560" y="1037"/>
                  </a:cubicBezTo>
                  <a:lnTo>
                    <a:pt x="9957" y="5341"/>
                  </a:lnTo>
                  <a:cubicBezTo>
                    <a:pt x="10022" y="5384"/>
                    <a:pt x="10095" y="5405"/>
                    <a:pt x="10167" y="5405"/>
                  </a:cubicBezTo>
                  <a:cubicBezTo>
                    <a:pt x="10289" y="5405"/>
                    <a:pt x="10407" y="5346"/>
                    <a:pt x="10481" y="5236"/>
                  </a:cubicBezTo>
                  <a:cubicBezTo>
                    <a:pt x="10597" y="5062"/>
                    <a:pt x="10550" y="4818"/>
                    <a:pt x="10387" y="4701"/>
                  </a:cubicBezTo>
                  <a:lnTo>
                    <a:pt x="3990" y="398"/>
                  </a:lnTo>
                  <a:cubicBezTo>
                    <a:pt x="3590" y="131"/>
                    <a:pt x="3135" y="1"/>
                    <a:pt x="2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 rot="2483948" flipH="1">
              <a:off x="6599218" y="145456"/>
              <a:ext cx="614979" cy="436183"/>
            </a:xfrm>
            <a:custGeom>
              <a:avLst/>
              <a:gdLst/>
              <a:ahLst/>
              <a:cxnLst/>
              <a:rect l="l" t="t" r="r" b="b"/>
              <a:pathLst>
                <a:path w="15110" h="10717" extrusionOk="0">
                  <a:moveTo>
                    <a:pt x="3222" y="0"/>
                  </a:moveTo>
                  <a:cubicBezTo>
                    <a:pt x="2174" y="0"/>
                    <a:pt x="1157" y="575"/>
                    <a:pt x="652" y="1592"/>
                  </a:cubicBezTo>
                  <a:cubicBezTo>
                    <a:pt x="1" y="2895"/>
                    <a:pt x="501" y="4488"/>
                    <a:pt x="1699" y="5291"/>
                  </a:cubicBezTo>
                  <a:lnTo>
                    <a:pt x="2455" y="5803"/>
                  </a:lnTo>
                  <a:lnTo>
                    <a:pt x="2885" y="5163"/>
                  </a:lnTo>
                  <a:lnTo>
                    <a:pt x="2059" y="4605"/>
                  </a:lnTo>
                  <a:cubicBezTo>
                    <a:pt x="1036" y="3907"/>
                    <a:pt x="826" y="2488"/>
                    <a:pt x="1617" y="1534"/>
                  </a:cubicBezTo>
                  <a:cubicBezTo>
                    <a:pt x="2015" y="1042"/>
                    <a:pt x="2604" y="796"/>
                    <a:pt x="3205" y="796"/>
                  </a:cubicBezTo>
                  <a:cubicBezTo>
                    <a:pt x="3642" y="796"/>
                    <a:pt x="4085" y="926"/>
                    <a:pt x="4467" y="1185"/>
                  </a:cubicBezTo>
                  <a:lnTo>
                    <a:pt x="13307" y="7117"/>
                  </a:lnTo>
                  <a:cubicBezTo>
                    <a:pt x="14063" y="7640"/>
                    <a:pt x="14214" y="8699"/>
                    <a:pt x="13633" y="9397"/>
                  </a:cubicBezTo>
                  <a:cubicBezTo>
                    <a:pt x="13328" y="9762"/>
                    <a:pt x="12886" y="9942"/>
                    <a:pt x="12439" y="9942"/>
                  </a:cubicBezTo>
                  <a:cubicBezTo>
                    <a:pt x="12117" y="9942"/>
                    <a:pt x="11793" y="9849"/>
                    <a:pt x="11516" y="9664"/>
                  </a:cubicBezTo>
                  <a:lnTo>
                    <a:pt x="4897" y="5209"/>
                  </a:lnTo>
                  <a:cubicBezTo>
                    <a:pt x="4833" y="5166"/>
                    <a:pt x="4758" y="5145"/>
                    <a:pt x="4684" y="5145"/>
                  </a:cubicBezTo>
                  <a:cubicBezTo>
                    <a:pt x="4559" y="5145"/>
                    <a:pt x="4435" y="5204"/>
                    <a:pt x="4362" y="5314"/>
                  </a:cubicBezTo>
                  <a:cubicBezTo>
                    <a:pt x="4246" y="5500"/>
                    <a:pt x="4293" y="5733"/>
                    <a:pt x="4467" y="5849"/>
                  </a:cubicBezTo>
                  <a:lnTo>
                    <a:pt x="11074" y="10292"/>
                  </a:lnTo>
                  <a:cubicBezTo>
                    <a:pt x="11491" y="10575"/>
                    <a:pt x="11975" y="10716"/>
                    <a:pt x="12455" y="10716"/>
                  </a:cubicBezTo>
                  <a:cubicBezTo>
                    <a:pt x="13099" y="10716"/>
                    <a:pt x="13733" y="10462"/>
                    <a:pt x="14179" y="9955"/>
                  </a:cubicBezTo>
                  <a:cubicBezTo>
                    <a:pt x="15110" y="8897"/>
                    <a:pt x="14889" y="7257"/>
                    <a:pt x="13726" y="6477"/>
                  </a:cubicBezTo>
                  <a:lnTo>
                    <a:pt x="4816" y="487"/>
                  </a:lnTo>
                  <a:cubicBezTo>
                    <a:pt x="4322" y="156"/>
                    <a:pt x="3768" y="0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84" name="Google Shape;484;p8"/>
          <p:cNvGrpSpPr/>
          <p:nvPr/>
        </p:nvGrpSpPr>
        <p:grpSpPr>
          <a:xfrm>
            <a:off x="4377019" y="347925"/>
            <a:ext cx="3559239" cy="4750033"/>
            <a:chOff x="4377019" y="347925"/>
            <a:chExt cx="3559239" cy="4750033"/>
          </a:xfrm>
        </p:grpSpPr>
        <p:grpSp>
          <p:nvGrpSpPr>
            <p:cNvPr id="485" name="Google Shape;485;p8"/>
            <p:cNvGrpSpPr/>
            <p:nvPr/>
          </p:nvGrpSpPr>
          <p:grpSpPr>
            <a:xfrm>
              <a:off x="7320304" y="347925"/>
              <a:ext cx="615954" cy="471835"/>
              <a:chOff x="2785400" y="3515575"/>
              <a:chExt cx="378350" cy="289825"/>
            </a:xfrm>
          </p:grpSpPr>
          <p:sp>
            <p:nvSpPr>
              <p:cNvPr id="486" name="Google Shape;486;p8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" name="Google Shape;488;p8"/>
            <p:cNvGrpSpPr/>
            <p:nvPr/>
          </p:nvGrpSpPr>
          <p:grpSpPr>
            <a:xfrm>
              <a:off x="4377019" y="4349234"/>
              <a:ext cx="774067" cy="748724"/>
              <a:chOff x="6507519" y="-3391"/>
              <a:chExt cx="774067" cy="748724"/>
            </a:xfrm>
          </p:grpSpPr>
          <p:sp>
            <p:nvSpPr>
              <p:cNvPr id="489" name="Google Shape;489;p8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8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8"/>
          <p:cNvGrpSpPr/>
          <p:nvPr/>
        </p:nvGrpSpPr>
        <p:grpSpPr>
          <a:xfrm rot="4577407">
            <a:off x="-789614" y="142336"/>
            <a:ext cx="1354702" cy="2819386"/>
            <a:chOff x="534425" y="2863900"/>
            <a:chExt cx="606025" cy="1261250"/>
          </a:xfrm>
        </p:grpSpPr>
        <p:sp>
          <p:nvSpPr>
            <p:cNvPr id="492" name="Google Shape;492;p8"/>
            <p:cNvSpPr/>
            <p:nvPr/>
          </p:nvSpPr>
          <p:spPr>
            <a:xfrm>
              <a:off x="534425" y="2863900"/>
              <a:ext cx="606025" cy="1261250"/>
            </a:xfrm>
            <a:custGeom>
              <a:avLst/>
              <a:gdLst/>
              <a:ahLst/>
              <a:cxnLst/>
              <a:rect l="l" t="t" r="r" b="b"/>
              <a:pathLst>
                <a:path w="24241" h="50450" extrusionOk="0">
                  <a:moveTo>
                    <a:pt x="6224" y="0"/>
                  </a:moveTo>
                  <a:cubicBezTo>
                    <a:pt x="6050" y="0"/>
                    <a:pt x="5873" y="30"/>
                    <a:pt x="5700" y="92"/>
                  </a:cubicBezTo>
                  <a:lnTo>
                    <a:pt x="1233" y="1674"/>
                  </a:lnTo>
                  <a:cubicBezTo>
                    <a:pt x="431" y="1965"/>
                    <a:pt x="0" y="2861"/>
                    <a:pt x="291" y="3663"/>
                  </a:cubicBezTo>
                  <a:lnTo>
                    <a:pt x="16552" y="49410"/>
                  </a:lnTo>
                  <a:cubicBezTo>
                    <a:pt x="16782" y="50053"/>
                    <a:pt x="17390" y="50450"/>
                    <a:pt x="18036" y="50450"/>
                  </a:cubicBezTo>
                  <a:cubicBezTo>
                    <a:pt x="18208" y="50450"/>
                    <a:pt x="18382" y="50422"/>
                    <a:pt x="18553" y="50364"/>
                  </a:cubicBezTo>
                  <a:lnTo>
                    <a:pt x="23007" y="48770"/>
                  </a:lnTo>
                  <a:cubicBezTo>
                    <a:pt x="23822" y="48479"/>
                    <a:pt x="24240" y="47595"/>
                    <a:pt x="23950" y="46781"/>
                  </a:cubicBezTo>
                  <a:lnTo>
                    <a:pt x="7689" y="1035"/>
                  </a:lnTo>
                  <a:cubicBezTo>
                    <a:pt x="7461" y="396"/>
                    <a:pt x="6860" y="0"/>
                    <a:pt x="6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59450" y="2874350"/>
              <a:ext cx="41625" cy="16000"/>
            </a:xfrm>
            <a:custGeom>
              <a:avLst/>
              <a:gdLst/>
              <a:ahLst/>
              <a:cxnLst/>
              <a:rect l="l" t="t" r="r" b="b"/>
              <a:pathLst>
                <a:path w="1665" h="640" extrusionOk="0">
                  <a:moveTo>
                    <a:pt x="1594" y="0"/>
                  </a:moveTo>
                  <a:lnTo>
                    <a:pt x="59" y="558"/>
                  </a:lnTo>
                  <a:cubicBezTo>
                    <a:pt x="1" y="570"/>
                    <a:pt x="24" y="640"/>
                    <a:pt x="71" y="640"/>
                  </a:cubicBezTo>
                  <a:lnTo>
                    <a:pt x="82" y="640"/>
                  </a:lnTo>
                  <a:lnTo>
                    <a:pt x="1629" y="93"/>
                  </a:lnTo>
                  <a:cubicBezTo>
                    <a:pt x="1653" y="82"/>
                    <a:pt x="1664" y="58"/>
                    <a:pt x="1653" y="35"/>
                  </a:cubicBezTo>
                  <a:cubicBezTo>
                    <a:pt x="1653" y="12"/>
                    <a:pt x="1629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683300" y="2892850"/>
              <a:ext cx="24850" cy="10025"/>
            </a:xfrm>
            <a:custGeom>
              <a:avLst/>
              <a:gdLst/>
              <a:ahLst/>
              <a:cxnLst/>
              <a:rect l="l" t="t" r="r" b="b"/>
              <a:pathLst>
                <a:path w="994" h="401" extrusionOk="0">
                  <a:moveTo>
                    <a:pt x="928" y="0"/>
                  </a:moveTo>
                  <a:cubicBezTo>
                    <a:pt x="922" y="0"/>
                    <a:pt x="915" y="2"/>
                    <a:pt x="908" y="5"/>
                  </a:cubicBezTo>
                  <a:lnTo>
                    <a:pt x="47" y="307"/>
                  </a:lnTo>
                  <a:cubicBezTo>
                    <a:pt x="12" y="319"/>
                    <a:pt x="1" y="342"/>
                    <a:pt x="12" y="365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4" y="66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90000" y="291097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6"/>
                    <a:pt x="0" y="350"/>
                    <a:pt x="0" y="373"/>
                  </a:cubicBezTo>
                  <a:cubicBezTo>
                    <a:pt x="12" y="385"/>
                    <a:pt x="35" y="396"/>
                    <a:pt x="47" y="408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54" y="12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696175" y="2929200"/>
              <a:ext cx="24800" cy="10050"/>
            </a:xfrm>
            <a:custGeom>
              <a:avLst/>
              <a:gdLst/>
              <a:ahLst/>
              <a:cxnLst/>
              <a:rect l="l" t="t" r="r" b="b"/>
              <a:pathLst>
                <a:path w="992" h="402" extrusionOk="0">
                  <a:moveTo>
                    <a:pt x="934" y="1"/>
                  </a:moveTo>
                  <a:cubicBezTo>
                    <a:pt x="929" y="1"/>
                    <a:pt x="923" y="2"/>
                    <a:pt x="916" y="4"/>
                  </a:cubicBezTo>
                  <a:lnTo>
                    <a:pt x="44" y="319"/>
                  </a:lnTo>
                  <a:cubicBezTo>
                    <a:pt x="1" y="329"/>
                    <a:pt x="8" y="401"/>
                    <a:pt x="56" y="401"/>
                  </a:cubicBezTo>
                  <a:cubicBezTo>
                    <a:pt x="60" y="401"/>
                    <a:pt x="63" y="401"/>
                    <a:pt x="67" y="400"/>
                  </a:cubicBezTo>
                  <a:lnTo>
                    <a:pt x="940" y="98"/>
                  </a:lnTo>
                  <a:cubicBezTo>
                    <a:pt x="991" y="77"/>
                    <a:pt x="979" y="1"/>
                    <a:pt x="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702800" y="2947500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5" y="87"/>
                    <a:pt x="989" y="63"/>
                    <a:pt x="977" y="40"/>
                  </a:cubicBezTo>
                  <a:cubicBezTo>
                    <a:pt x="968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692325" y="2964975"/>
              <a:ext cx="41450" cy="16100"/>
            </a:xfrm>
            <a:custGeom>
              <a:avLst/>
              <a:gdLst/>
              <a:ahLst/>
              <a:cxnLst/>
              <a:rect l="l" t="t" r="r" b="b"/>
              <a:pathLst>
                <a:path w="1658" h="644" extrusionOk="0">
                  <a:moveTo>
                    <a:pt x="1600" y="0"/>
                  </a:moveTo>
                  <a:cubicBezTo>
                    <a:pt x="1595" y="0"/>
                    <a:pt x="1589" y="2"/>
                    <a:pt x="1582" y="4"/>
                  </a:cubicBezTo>
                  <a:lnTo>
                    <a:pt x="35" y="562"/>
                  </a:lnTo>
                  <a:cubicBezTo>
                    <a:pt x="12" y="562"/>
                    <a:pt x="0" y="586"/>
                    <a:pt x="0" y="621"/>
                  </a:cubicBezTo>
                  <a:cubicBezTo>
                    <a:pt x="12" y="632"/>
                    <a:pt x="24" y="644"/>
                    <a:pt x="47" y="644"/>
                  </a:cubicBezTo>
                  <a:lnTo>
                    <a:pt x="58" y="644"/>
                  </a:lnTo>
                  <a:lnTo>
                    <a:pt x="1605" y="86"/>
                  </a:lnTo>
                  <a:cubicBezTo>
                    <a:pt x="1657" y="75"/>
                    <a:pt x="1645" y="0"/>
                    <a:pt x="1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715400" y="2983350"/>
              <a:ext cx="25100" cy="9975"/>
            </a:xfrm>
            <a:custGeom>
              <a:avLst/>
              <a:gdLst/>
              <a:ahLst/>
              <a:cxnLst/>
              <a:rect l="l" t="t" r="r" b="b"/>
              <a:pathLst>
                <a:path w="1004" h="399" extrusionOk="0">
                  <a:moveTo>
                    <a:pt x="937" y="1"/>
                  </a:moveTo>
                  <a:cubicBezTo>
                    <a:pt x="934" y="1"/>
                    <a:pt x="930" y="1"/>
                    <a:pt x="927" y="2"/>
                  </a:cubicBezTo>
                  <a:lnTo>
                    <a:pt x="54" y="316"/>
                  </a:lnTo>
                  <a:cubicBezTo>
                    <a:pt x="0" y="327"/>
                    <a:pt x="7" y="399"/>
                    <a:pt x="55" y="399"/>
                  </a:cubicBezTo>
                  <a:cubicBezTo>
                    <a:pt x="58" y="399"/>
                    <a:pt x="62" y="398"/>
                    <a:pt x="66" y="397"/>
                  </a:cubicBezTo>
                  <a:lnTo>
                    <a:pt x="78" y="397"/>
                  </a:lnTo>
                  <a:lnTo>
                    <a:pt x="950" y="95"/>
                  </a:lnTo>
                  <a:cubicBezTo>
                    <a:pt x="1004" y="63"/>
                    <a:pt x="978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21975" y="3001600"/>
              <a:ext cx="24875" cy="10025"/>
            </a:xfrm>
            <a:custGeom>
              <a:avLst/>
              <a:gdLst/>
              <a:ahLst/>
              <a:cxnLst/>
              <a:rect l="l" t="t" r="r" b="b"/>
              <a:pathLst>
                <a:path w="995" h="401" extrusionOk="0">
                  <a:moveTo>
                    <a:pt x="926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42"/>
                    <a:pt x="12" y="377"/>
                  </a:cubicBezTo>
                  <a:cubicBezTo>
                    <a:pt x="24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5" y="76"/>
                    <a:pt x="97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728675" y="30199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8" y="1"/>
                  </a:moveTo>
                  <a:cubicBezTo>
                    <a:pt x="932" y="1"/>
                    <a:pt x="925" y="2"/>
                    <a:pt x="919" y="5"/>
                  </a:cubicBezTo>
                  <a:lnTo>
                    <a:pt x="47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87"/>
                    <a:pt x="977" y="52"/>
                    <a:pt x="977" y="29"/>
                  </a:cubicBezTo>
                  <a:cubicBezTo>
                    <a:pt x="969" y="12"/>
                    <a:pt x="954" y="1"/>
                    <a:pt x="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735350" y="30382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" y="366"/>
                  </a:cubicBezTo>
                  <a:cubicBezTo>
                    <a:pt x="12" y="389"/>
                    <a:pt x="36" y="401"/>
                    <a:pt x="47" y="401"/>
                  </a:cubicBezTo>
                  <a:lnTo>
                    <a:pt x="59" y="401"/>
                  </a:lnTo>
                  <a:lnTo>
                    <a:pt x="931" y="87"/>
                  </a:lnTo>
                  <a:cubicBezTo>
                    <a:pt x="966" y="87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724600" y="3055750"/>
              <a:ext cx="41500" cy="16050"/>
            </a:xfrm>
            <a:custGeom>
              <a:avLst/>
              <a:gdLst/>
              <a:ahLst/>
              <a:cxnLst/>
              <a:rect l="l" t="t" r="r" b="b"/>
              <a:pathLst>
                <a:path w="1660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49"/>
                  </a:lnTo>
                  <a:cubicBezTo>
                    <a:pt x="12" y="560"/>
                    <a:pt x="0" y="584"/>
                    <a:pt x="0" y="607"/>
                  </a:cubicBezTo>
                  <a:cubicBezTo>
                    <a:pt x="12" y="630"/>
                    <a:pt x="35" y="642"/>
                    <a:pt x="47" y="642"/>
                  </a:cubicBezTo>
                  <a:lnTo>
                    <a:pt x="59" y="642"/>
                  </a:lnTo>
                  <a:lnTo>
                    <a:pt x="1606" y="84"/>
                  </a:lnTo>
                  <a:cubicBezTo>
                    <a:pt x="1659" y="62"/>
                    <a:pt x="1634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748150" y="3074000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6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75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754250" y="3092325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8" y="0"/>
                  </a:moveTo>
                  <a:cubicBezTo>
                    <a:pt x="932" y="0"/>
                    <a:pt x="926" y="2"/>
                    <a:pt x="920" y="5"/>
                  </a:cubicBezTo>
                  <a:lnTo>
                    <a:pt x="47" y="307"/>
                  </a:lnTo>
                  <a:cubicBezTo>
                    <a:pt x="1" y="330"/>
                    <a:pt x="12" y="400"/>
                    <a:pt x="71" y="400"/>
                  </a:cubicBezTo>
                  <a:lnTo>
                    <a:pt x="82" y="400"/>
                  </a:lnTo>
                  <a:lnTo>
                    <a:pt x="955" y="86"/>
                  </a:lnTo>
                  <a:cubicBezTo>
                    <a:pt x="978" y="75"/>
                    <a:pt x="990" y="51"/>
                    <a:pt x="978" y="28"/>
                  </a:cubicBezTo>
                  <a:cubicBezTo>
                    <a:pt x="969" y="11"/>
                    <a:pt x="955" y="0"/>
                    <a:pt x="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761225" y="3110625"/>
              <a:ext cx="24175" cy="10025"/>
            </a:xfrm>
            <a:custGeom>
              <a:avLst/>
              <a:gdLst/>
              <a:ahLst/>
              <a:cxnLst/>
              <a:rect l="l" t="t" r="r" b="b"/>
              <a:pathLst>
                <a:path w="967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6"/>
                  </a:cubicBezTo>
                  <a:lnTo>
                    <a:pt x="36" y="308"/>
                  </a:lnTo>
                  <a:cubicBezTo>
                    <a:pt x="13" y="320"/>
                    <a:pt x="1" y="343"/>
                    <a:pt x="1" y="366"/>
                  </a:cubicBezTo>
                  <a:cubicBezTo>
                    <a:pt x="13" y="389"/>
                    <a:pt x="24" y="401"/>
                    <a:pt x="48" y="401"/>
                  </a:cubicBezTo>
                  <a:lnTo>
                    <a:pt x="59" y="401"/>
                  </a:lnTo>
                  <a:lnTo>
                    <a:pt x="932" y="87"/>
                  </a:lnTo>
                  <a:cubicBezTo>
                    <a:pt x="955" y="75"/>
                    <a:pt x="966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767625" y="31289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3"/>
                    <a:pt x="13" y="366"/>
                  </a:cubicBezTo>
                  <a:cubicBezTo>
                    <a:pt x="13" y="389"/>
                    <a:pt x="36" y="401"/>
                    <a:pt x="47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756875" y="3146225"/>
              <a:ext cx="41325" cy="16300"/>
            </a:xfrm>
            <a:custGeom>
              <a:avLst/>
              <a:gdLst/>
              <a:ahLst/>
              <a:cxnLst/>
              <a:rect l="l" t="t" r="r" b="b"/>
              <a:pathLst>
                <a:path w="1653" h="652" extrusionOk="0">
                  <a:moveTo>
                    <a:pt x="1582" y="1"/>
                  </a:moveTo>
                  <a:lnTo>
                    <a:pt x="35" y="559"/>
                  </a:lnTo>
                  <a:cubicBezTo>
                    <a:pt x="12" y="570"/>
                    <a:pt x="1" y="594"/>
                    <a:pt x="12" y="617"/>
                  </a:cubicBezTo>
                  <a:cubicBezTo>
                    <a:pt x="12" y="629"/>
                    <a:pt x="35" y="640"/>
                    <a:pt x="47" y="652"/>
                  </a:cubicBezTo>
                  <a:lnTo>
                    <a:pt x="70" y="640"/>
                  </a:lnTo>
                  <a:lnTo>
                    <a:pt x="1606" y="94"/>
                  </a:lnTo>
                  <a:cubicBezTo>
                    <a:pt x="1641" y="82"/>
                    <a:pt x="1652" y="59"/>
                    <a:pt x="1641" y="35"/>
                  </a:cubicBezTo>
                  <a:cubicBezTo>
                    <a:pt x="1629" y="12"/>
                    <a:pt x="1606" y="1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780150" y="3164550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19" y="0"/>
                  </a:moveTo>
                  <a:lnTo>
                    <a:pt x="47" y="314"/>
                  </a:lnTo>
                  <a:cubicBezTo>
                    <a:pt x="23" y="326"/>
                    <a:pt x="0" y="349"/>
                    <a:pt x="12" y="373"/>
                  </a:cubicBezTo>
                  <a:cubicBezTo>
                    <a:pt x="23" y="396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77" y="35"/>
                  </a:cubicBezTo>
                  <a:cubicBezTo>
                    <a:pt x="965" y="12"/>
                    <a:pt x="942" y="0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786825" y="3182825"/>
              <a:ext cx="24675" cy="10250"/>
            </a:xfrm>
            <a:custGeom>
              <a:avLst/>
              <a:gdLst/>
              <a:ahLst/>
              <a:cxnLst/>
              <a:rect l="l" t="t" r="r" b="b"/>
              <a:pathLst>
                <a:path w="987" h="410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1" y="351"/>
                    <a:pt x="12" y="374"/>
                  </a:cubicBezTo>
                  <a:cubicBezTo>
                    <a:pt x="12" y="386"/>
                    <a:pt x="35" y="398"/>
                    <a:pt x="59" y="409"/>
                  </a:cubicBezTo>
                  <a:lnTo>
                    <a:pt x="70" y="398"/>
                  </a:lnTo>
                  <a:lnTo>
                    <a:pt x="943" y="95"/>
                  </a:lnTo>
                  <a:cubicBezTo>
                    <a:pt x="986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793525" y="3201175"/>
              <a:ext cx="24150" cy="9925"/>
            </a:xfrm>
            <a:custGeom>
              <a:avLst/>
              <a:gdLst/>
              <a:ahLst/>
              <a:cxnLst/>
              <a:rect l="l" t="t" r="r" b="b"/>
              <a:pathLst>
                <a:path w="966" h="397" extrusionOk="0">
                  <a:moveTo>
                    <a:pt x="907" y="1"/>
                  </a:moveTo>
                  <a:lnTo>
                    <a:pt x="35" y="315"/>
                  </a:lnTo>
                  <a:cubicBezTo>
                    <a:pt x="12" y="315"/>
                    <a:pt x="0" y="350"/>
                    <a:pt x="0" y="373"/>
                  </a:cubicBezTo>
                  <a:cubicBezTo>
                    <a:pt x="12" y="385"/>
                    <a:pt x="23" y="396"/>
                    <a:pt x="47" y="396"/>
                  </a:cubicBezTo>
                  <a:lnTo>
                    <a:pt x="58" y="396"/>
                  </a:lnTo>
                  <a:lnTo>
                    <a:pt x="931" y="94"/>
                  </a:lnTo>
                  <a:cubicBezTo>
                    <a:pt x="954" y="82"/>
                    <a:pt x="965" y="59"/>
                    <a:pt x="965" y="36"/>
                  </a:cubicBezTo>
                  <a:cubicBezTo>
                    <a:pt x="954" y="13"/>
                    <a:pt x="931" y="1"/>
                    <a:pt x="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799900" y="32194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5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3" y="319"/>
                    <a:pt x="1" y="354"/>
                    <a:pt x="13" y="377"/>
                  </a:cubicBezTo>
                  <a:cubicBezTo>
                    <a:pt x="13" y="389"/>
                    <a:pt x="36" y="400"/>
                    <a:pt x="48" y="400"/>
                  </a:cubicBezTo>
                  <a:lnTo>
                    <a:pt x="71" y="400"/>
                  </a:lnTo>
                  <a:lnTo>
                    <a:pt x="943" y="98"/>
                  </a:lnTo>
                  <a:cubicBezTo>
                    <a:pt x="966" y="86"/>
                    <a:pt x="978" y="63"/>
                    <a:pt x="966" y="40"/>
                  </a:cubicBezTo>
                  <a:cubicBezTo>
                    <a:pt x="958" y="13"/>
                    <a:pt x="942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789150" y="3236850"/>
              <a:ext cx="41750" cy="16125"/>
            </a:xfrm>
            <a:custGeom>
              <a:avLst/>
              <a:gdLst/>
              <a:ahLst/>
              <a:cxnLst/>
              <a:rect l="l" t="t" r="r" b="b"/>
              <a:pathLst>
                <a:path w="1670" h="645" extrusionOk="0">
                  <a:moveTo>
                    <a:pt x="1601" y="1"/>
                  </a:moveTo>
                  <a:cubicBezTo>
                    <a:pt x="1595" y="1"/>
                    <a:pt x="1589" y="2"/>
                    <a:pt x="1582" y="5"/>
                  </a:cubicBezTo>
                  <a:lnTo>
                    <a:pt x="36" y="563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12" y="633"/>
                    <a:pt x="36" y="644"/>
                    <a:pt x="47" y="644"/>
                  </a:cubicBezTo>
                  <a:lnTo>
                    <a:pt x="70" y="633"/>
                  </a:lnTo>
                  <a:lnTo>
                    <a:pt x="1617" y="98"/>
                  </a:lnTo>
                  <a:cubicBezTo>
                    <a:pt x="1669" y="77"/>
                    <a:pt x="1647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812700" y="3255250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0"/>
                    <a:pt x="908" y="1"/>
                  </a:cubicBezTo>
                  <a:lnTo>
                    <a:pt x="36" y="315"/>
                  </a:lnTo>
                  <a:cubicBezTo>
                    <a:pt x="12" y="315"/>
                    <a:pt x="1" y="350"/>
                    <a:pt x="12" y="374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1" y="397"/>
                  </a:lnTo>
                  <a:lnTo>
                    <a:pt x="943" y="94"/>
                  </a:lnTo>
                  <a:cubicBezTo>
                    <a:pt x="986" y="62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819100" y="3273500"/>
              <a:ext cx="24875" cy="10000"/>
            </a:xfrm>
            <a:custGeom>
              <a:avLst/>
              <a:gdLst/>
              <a:ahLst/>
              <a:cxnLst/>
              <a:rect l="l" t="t" r="r" b="b"/>
              <a:pathLst>
                <a:path w="995" h="400" extrusionOk="0">
                  <a:moveTo>
                    <a:pt x="926" y="0"/>
                  </a:moveTo>
                  <a:cubicBezTo>
                    <a:pt x="920" y="0"/>
                    <a:pt x="914" y="2"/>
                    <a:pt x="908" y="4"/>
                  </a:cubicBezTo>
                  <a:lnTo>
                    <a:pt x="36" y="318"/>
                  </a:lnTo>
                  <a:cubicBezTo>
                    <a:pt x="12" y="318"/>
                    <a:pt x="1" y="341"/>
                    <a:pt x="12" y="376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5" y="75"/>
                    <a:pt x="97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825800" y="32918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58" y="400"/>
                  </a:lnTo>
                  <a:lnTo>
                    <a:pt x="931" y="86"/>
                  </a:lnTo>
                  <a:cubicBezTo>
                    <a:pt x="966" y="86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832200" y="33101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5" y="86"/>
                    <a:pt x="977" y="51"/>
                    <a:pt x="965" y="28"/>
                  </a:cubicBezTo>
                  <a:cubicBezTo>
                    <a:pt x="965" y="11"/>
                    <a:pt x="947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821425" y="3327575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01" y="0"/>
                  </a:moveTo>
                  <a:cubicBezTo>
                    <a:pt x="1595" y="0"/>
                    <a:pt x="1589" y="1"/>
                    <a:pt x="1583" y="5"/>
                  </a:cubicBezTo>
                  <a:lnTo>
                    <a:pt x="36" y="551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24" y="633"/>
                    <a:pt x="36" y="644"/>
                    <a:pt x="59" y="644"/>
                  </a:cubicBezTo>
                  <a:lnTo>
                    <a:pt x="70" y="644"/>
                  </a:lnTo>
                  <a:lnTo>
                    <a:pt x="1617" y="86"/>
                  </a:lnTo>
                  <a:cubicBezTo>
                    <a:pt x="1641" y="74"/>
                    <a:pt x="1652" y="51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844975" y="3345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2" y="366"/>
                  </a:cubicBezTo>
                  <a:cubicBezTo>
                    <a:pt x="12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851375" y="33642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5"/>
                  </a:cubicBezTo>
                  <a:lnTo>
                    <a:pt x="47" y="308"/>
                  </a:lnTo>
                  <a:cubicBezTo>
                    <a:pt x="24" y="319"/>
                    <a:pt x="1" y="342"/>
                    <a:pt x="12" y="366"/>
                  </a:cubicBezTo>
                  <a:cubicBezTo>
                    <a:pt x="24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858075" y="33825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864475" y="34008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4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853425" y="3418300"/>
              <a:ext cx="42000" cy="16125"/>
            </a:xfrm>
            <a:custGeom>
              <a:avLst/>
              <a:gdLst/>
              <a:ahLst/>
              <a:cxnLst/>
              <a:rect l="l" t="t" r="r" b="b"/>
              <a:pathLst>
                <a:path w="1680" h="645" extrusionOk="0">
                  <a:moveTo>
                    <a:pt x="1614" y="0"/>
                  </a:moveTo>
                  <a:cubicBezTo>
                    <a:pt x="1608" y="0"/>
                    <a:pt x="1601" y="2"/>
                    <a:pt x="1594" y="5"/>
                  </a:cubicBezTo>
                  <a:lnTo>
                    <a:pt x="58" y="551"/>
                  </a:lnTo>
                  <a:cubicBezTo>
                    <a:pt x="0" y="563"/>
                    <a:pt x="12" y="644"/>
                    <a:pt x="70" y="644"/>
                  </a:cubicBezTo>
                  <a:lnTo>
                    <a:pt x="82" y="633"/>
                  </a:lnTo>
                  <a:lnTo>
                    <a:pt x="1629" y="86"/>
                  </a:lnTo>
                  <a:cubicBezTo>
                    <a:pt x="1680" y="66"/>
                    <a:pt x="1659" y="0"/>
                    <a:pt x="1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876975" y="3436425"/>
              <a:ext cx="24725" cy="10200"/>
            </a:xfrm>
            <a:custGeom>
              <a:avLst/>
              <a:gdLst/>
              <a:ahLst/>
              <a:cxnLst/>
              <a:rect l="l" t="t" r="r" b="b"/>
              <a:pathLst>
                <a:path w="989" h="408" extrusionOk="0">
                  <a:moveTo>
                    <a:pt x="919" y="1"/>
                  </a:moveTo>
                  <a:lnTo>
                    <a:pt x="47" y="315"/>
                  </a:lnTo>
                  <a:cubicBezTo>
                    <a:pt x="0" y="326"/>
                    <a:pt x="12" y="408"/>
                    <a:pt x="70" y="408"/>
                  </a:cubicBezTo>
                  <a:lnTo>
                    <a:pt x="82" y="396"/>
                  </a:lnTo>
                  <a:lnTo>
                    <a:pt x="954" y="94"/>
                  </a:lnTo>
                  <a:cubicBezTo>
                    <a:pt x="977" y="82"/>
                    <a:pt x="989" y="59"/>
                    <a:pt x="977" y="36"/>
                  </a:cubicBezTo>
                  <a:cubicBezTo>
                    <a:pt x="977" y="12"/>
                    <a:pt x="942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883375" y="3454750"/>
              <a:ext cx="25025" cy="10200"/>
            </a:xfrm>
            <a:custGeom>
              <a:avLst/>
              <a:gdLst/>
              <a:ahLst/>
              <a:cxnLst/>
              <a:rect l="l" t="t" r="r" b="b"/>
              <a:pathLst>
                <a:path w="1001" h="408" extrusionOk="0">
                  <a:moveTo>
                    <a:pt x="931" y="1"/>
                  </a:moveTo>
                  <a:lnTo>
                    <a:pt x="58" y="315"/>
                  </a:lnTo>
                  <a:cubicBezTo>
                    <a:pt x="0" y="326"/>
                    <a:pt x="12" y="408"/>
                    <a:pt x="70" y="408"/>
                  </a:cubicBezTo>
                  <a:cubicBezTo>
                    <a:pt x="82" y="408"/>
                    <a:pt x="82" y="396"/>
                    <a:pt x="93" y="396"/>
                  </a:cubicBezTo>
                  <a:lnTo>
                    <a:pt x="966" y="94"/>
                  </a:lnTo>
                  <a:cubicBezTo>
                    <a:pt x="989" y="82"/>
                    <a:pt x="1001" y="59"/>
                    <a:pt x="989" y="35"/>
                  </a:cubicBezTo>
                  <a:cubicBezTo>
                    <a:pt x="977" y="12"/>
                    <a:pt x="954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890050" y="3473075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0"/>
                  </a:moveTo>
                  <a:lnTo>
                    <a:pt x="47" y="314"/>
                  </a:lnTo>
                  <a:cubicBezTo>
                    <a:pt x="1" y="326"/>
                    <a:pt x="12" y="396"/>
                    <a:pt x="71" y="407"/>
                  </a:cubicBezTo>
                  <a:lnTo>
                    <a:pt x="82" y="396"/>
                  </a:lnTo>
                  <a:lnTo>
                    <a:pt x="955" y="93"/>
                  </a:lnTo>
                  <a:cubicBezTo>
                    <a:pt x="978" y="82"/>
                    <a:pt x="989" y="58"/>
                    <a:pt x="978" y="35"/>
                  </a:cubicBezTo>
                  <a:cubicBezTo>
                    <a:pt x="966" y="12"/>
                    <a:pt x="943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96750" y="3491275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24" y="319"/>
                    <a:pt x="0" y="354"/>
                    <a:pt x="12" y="377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6" y="86"/>
                    <a:pt x="989" y="63"/>
                    <a:pt x="977" y="40"/>
                  </a:cubicBezTo>
                  <a:cubicBezTo>
                    <a:pt x="969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886275" y="350872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590" y="1"/>
                  </a:moveTo>
                  <a:cubicBezTo>
                    <a:pt x="1583" y="1"/>
                    <a:pt x="1577" y="2"/>
                    <a:pt x="1571" y="5"/>
                  </a:cubicBezTo>
                  <a:lnTo>
                    <a:pt x="35" y="563"/>
                  </a:lnTo>
                  <a:cubicBezTo>
                    <a:pt x="12" y="563"/>
                    <a:pt x="1" y="587"/>
                    <a:pt x="1" y="621"/>
                  </a:cubicBezTo>
                  <a:cubicBezTo>
                    <a:pt x="12" y="633"/>
                    <a:pt x="24" y="645"/>
                    <a:pt x="47" y="645"/>
                  </a:cubicBezTo>
                  <a:lnTo>
                    <a:pt x="59" y="645"/>
                  </a:lnTo>
                  <a:lnTo>
                    <a:pt x="1606" y="98"/>
                  </a:lnTo>
                  <a:cubicBezTo>
                    <a:pt x="1629" y="86"/>
                    <a:pt x="1641" y="63"/>
                    <a:pt x="1641" y="40"/>
                  </a:cubicBezTo>
                  <a:cubicBezTo>
                    <a:pt x="1632" y="14"/>
                    <a:pt x="1610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909550" y="35270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3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54"/>
                    <a:pt x="12" y="377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98"/>
                  </a:lnTo>
                  <a:cubicBezTo>
                    <a:pt x="965" y="86"/>
                    <a:pt x="977" y="63"/>
                    <a:pt x="965" y="40"/>
                  </a:cubicBezTo>
                  <a:cubicBezTo>
                    <a:pt x="965" y="13"/>
                    <a:pt x="946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916225" y="3545375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14" y="1"/>
                  </a:moveTo>
                  <a:cubicBezTo>
                    <a:pt x="909" y="1"/>
                    <a:pt x="903" y="2"/>
                    <a:pt x="896" y="5"/>
                  </a:cubicBezTo>
                  <a:lnTo>
                    <a:pt x="35" y="319"/>
                  </a:lnTo>
                  <a:cubicBezTo>
                    <a:pt x="12" y="319"/>
                    <a:pt x="1" y="353"/>
                    <a:pt x="12" y="377"/>
                  </a:cubicBezTo>
                  <a:cubicBezTo>
                    <a:pt x="12" y="388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83" y="76"/>
                    <a:pt x="9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922625" y="35637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0" y="0"/>
                  </a:moveTo>
                  <a:cubicBezTo>
                    <a:pt x="916" y="0"/>
                    <a:pt x="912" y="0"/>
                    <a:pt x="908" y="1"/>
                  </a:cubicBezTo>
                  <a:lnTo>
                    <a:pt x="35" y="315"/>
                  </a:lnTo>
                  <a:cubicBezTo>
                    <a:pt x="12" y="315"/>
                    <a:pt x="0" y="339"/>
                    <a:pt x="12" y="374"/>
                  </a:cubicBezTo>
                  <a:cubicBezTo>
                    <a:pt x="12" y="385"/>
                    <a:pt x="35" y="397"/>
                    <a:pt x="59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929300" y="35820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2"/>
                    <a:pt x="13" y="366"/>
                  </a:cubicBezTo>
                  <a:cubicBezTo>
                    <a:pt x="13" y="389"/>
                    <a:pt x="36" y="401"/>
                    <a:pt x="48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918250" y="3599450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13" y="0"/>
                  </a:moveTo>
                  <a:cubicBezTo>
                    <a:pt x="1607" y="0"/>
                    <a:pt x="1601" y="2"/>
                    <a:pt x="1594" y="5"/>
                  </a:cubicBezTo>
                  <a:lnTo>
                    <a:pt x="48" y="552"/>
                  </a:lnTo>
                  <a:cubicBezTo>
                    <a:pt x="24" y="563"/>
                    <a:pt x="1" y="587"/>
                    <a:pt x="13" y="610"/>
                  </a:cubicBezTo>
                  <a:cubicBezTo>
                    <a:pt x="24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6"/>
                  </a:lnTo>
                  <a:cubicBezTo>
                    <a:pt x="1641" y="75"/>
                    <a:pt x="1653" y="52"/>
                    <a:pt x="1653" y="28"/>
                  </a:cubicBezTo>
                  <a:cubicBezTo>
                    <a:pt x="1644" y="11"/>
                    <a:pt x="1629" y="0"/>
                    <a:pt x="1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941825" y="36177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7" y="0"/>
                  </a:moveTo>
                  <a:cubicBezTo>
                    <a:pt x="931" y="0"/>
                    <a:pt x="925" y="2"/>
                    <a:pt x="919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66" y="11"/>
                    <a:pt x="953" y="0"/>
                    <a:pt x="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948500" y="36361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1"/>
                    <a:pt x="908" y="2"/>
                  </a:cubicBezTo>
                  <a:lnTo>
                    <a:pt x="36" y="304"/>
                  </a:lnTo>
                  <a:cubicBezTo>
                    <a:pt x="12" y="316"/>
                    <a:pt x="1" y="339"/>
                    <a:pt x="12" y="362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954900" y="3654425"/>
              <a:ext cx="24850" cy="10000"/>
            </a:xfrm>
            <a:custGeom>
              <a:avLst/>
              <a:gdLst/>
              <a:ahLst/>
              <a:cxnLst/>
              <a:rect l="l" t="t" r="r" b="b"/>
              <a:pathLst>
                <a:path w="994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5" y="307"/>
                  </a:lnTo>
                  <a:cubicBezTo>
                    <a:pt x="12" y="318"/>
                    <a:pt x="1" y="342"/>
                    <a:pt x="12" y="365"/>
                  </a:cubicBezTo>
                  <a:cubicBezTo>
                    <a:pt x="24" y="388"/>
                    <a:pt x="35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4" y="65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961600" y="36727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7" y="5"/>
                  </a:cubicBezTo>
                  <a:lnTo>
                    <a:pt x="35" y="308"/>
                  </a:lnTo>
                  <a:cubicBezTo>
                    <a:pt x="12" y="319"/>
                    <a:pt x="0" y="342"/>
                    <a:pt x="12" y="366"/>
                  </a:cubicBezTo>
                  <a:cubicBezTo>
                    <a:pt x="12" y="389"/>
                    <a:pt x="23" y="401"/>
                    <a:pt x="47" y="401"/>
                  </a:cubicBezTo>
                  <a:lnTo>
                    <a:pt x="58" y="401"/>
                  </a:lnTo>
                  <a:lnTo>
                    <a:pt x="931" y="87"/>
                  </a:lnTo>
                  <a:cubicBezTo>
                    <a:pt x="965" y="75"/>
                    <a:pt x="977" y="52"/>
                    <a:pt x="965" y="28"/>
                  </a:cubicBezTo>
                  <a:cubicBezTo>
                    <a:pt x="957" y="11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950825" y="369017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601" y="0"/>
                  </a:moveTo>
                  <a:cubicBezTo>
                    <a:pt x="1595" y="0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2" y="563"/>
                    <a:pt x="1" y="587"/>
                    <a:pt x="1" y="610"/>
                  </a:cubicBezTo>
                  <a:cubicBezTo>
                    <a:pt x="12" y="621"/>
                    <a:pt x="24" y="645"/>
                    <a:pt x="47" y="645"/>
                  </a:cubicBezTo>
                  <a:lnTo>
                    <a:pt x="59" y="633"/>
                  </a:lnTo>
                  <a:lnTo>
                    <a:pt x="1606" y="86"/>
                  </a:lnTo>
                  <a:cubicBezTo>
                    <a:pt x="1629" y="75"/>
                    <a:pt x="1641" y="52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974375" y="3708325"/>
              <a:ext cx="24175" cy="10200"/>
            </a:xfrm>
            <a:custGeom>
              <a:avLst/>
              <a:gdLst/>
              <a:ahLst/>
              <a:cxnLst/>
              <a:rect l="l" t="t" r="r" b="b"/>
              <a:pathLst>
                <a:path w="967" h="408" extrusionOk="0">
                  <a:moveTo>
                    <a:pt x="908" y="0"/>
                  </a:moveTo>
                  <a:lnTo>
                    <a:pt x="36" y="314"/>
                  </a:lnTo>
                  <a:cubicBezTo>
                    <a:pt x="12" y="326"/>
                    <a:pt x="1" y="349"/>
                    <a:pt x="1" y="372"/>
                  </a:cubicBezTo>
                  <a:cubicBezTo>
                    <a:pt x="12" y="396"/>
                    <a:pt x="24" y="407"/>
                    <a:pt x="47" y="407"/>
                  </a:cubicBezTo>
                  <a:lnTo>
                    <a:pt x="59" y="396"/>
                  </a:lnTo>
                  <a:lnTo>
                    <a:pt x="931" y="93"/>
                  </a:lnTo>
                  <a:cubicBezTo>
                    <a:pt x="955" y="82"/>
                    <a:pt x="966" y="58"/>
                    <a:pt x="966" y="35"/>
                  </a:cubicBezTo>
                  <a:cubicBezTo>
                    <a:pt x="955" y="12"/>
                    <a:pt x="93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980775" y="3726625"/>
              <a:ext cx="24450" cy="10225"/>
            </a:xfrm>
            <a:custGeom>
              <a:avLst/>
              <a:gdLst/>
              <a:ahLst/>
              <a:cxnLst/>
              <a:rect l="l" t="t" r="r" b="b"/>
              <a:pathLst>
                <a:path w="978" h="409" extrusionOk="0">
                  <a:moveTo>
                    <a:pt x="908" y="1"/>
                  </a:moveTo>
                  <a:lnTo>
                    <a:pt x="36" y="315"/>
                  </a:lnTo>
                  <a:cubicBezTo>
                    <a:pt x="12" y="327"/>
                    <a:pt x="1" y="350"/>
                    <a:pt x="12" y="373"/>
                  </a:cubicBezTo>
                  <a:cubicBezTo>
                    <a:pt x="12" y="385"/>
                    <a:pt x="36" y="408"/>
                    <a:pt x="47" y="408"/>
                  </a:cubicBezTo>
                  <a:cubicBezTo>
                    <a:pt x="59" y="408"/>
                    <a:pt x="59" y="396"/>
                    <a:pt x="71" y="396"/>
                  </a:cubicBezTo>
                  <a:lnTo>
                    <a:pt x="943" y="94"/>
                  </a:lnTo>
                  <a:cubicBezTo>
                    <a:pt x="966" y="82"/>
                    <a:pt x="978" y="59"/>
                    <a:pt x="966" y="36"/>
                  </a:cubicBezTo>
                  <a:cubicBezTo>
                    <a:pt x="955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987175" y="3744925"/>
              <a:ext cx="25225" cy="10225"/>
            </a:xfrm>
            <a:custGeom>
              <a:avLst/>
              <a:gdLst/>
              <a:ahLst/>
              <a:cxnLst/>
              <a:rect l="l" t="t" r="r" b="b"/>
              <a:pathLst>
                <a:path w="1009" h="409" extrusionOk="0">
                  <a:moveTo>
                    <a:pt x="931" y="1"/>
                  </a:moveTo>
                  <a:cubicBezTo>
                    <a:pt x="927" y="1"/>
                    <a:pt x="923" y="1"/>
                    <a:pt x="920" y="2"/>
                  </a:cubicBezTo>
                  <a:lnTo>
                    <a:pt x="47" y="316"/>
                  </a:lnTo>
                  <a:cubicBezTo>
                    <a:pt x="1" y="327"/>
                    <a:pt x="12" y="397"/>
                    <a:pt x="59" y="409"/>
                  </a:cubicBezTo>
                  <a:lnTo>
                    <a:pt x="82" y="397"/>
                  </a:lnTo>
                  <a:lnTo>
                    <a:pt x="954" y="95"/>
                  </a:lnTo>
                  <a:cubicBezTo>
                    <a:pt x="1009" y="73"/>
                    <a:pt x="982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93875" y="3763275"/>
              <a:ext cx="24450" cy="9900"/>
            </a:xfrm>
            <a:custGeom>
              <a:avLst/>
              <a:gdLst/>
              <a:ahLst/>
              <a:cxnLst/>
              <a:rect l="l" t="t" r="r" b="b"/>
              <a:pathLst>
                <a:path w="978" h="396" extrusionOk="0">
                  <a:moveTo>
                    <a:pt x="907" y="0"/>
                  </a:moveTo>
                  <a:lnTo>
                    <a:pt x="35" y="315"/>
                  </a:lnTo>
                  <a:cubicBezTo>
                    <a:pt x="12" y="315"/>
                    <a:pt x="0" y="349"/>
                    <a:pt x="12" y="373"/>
                  </a:cubicBezTo>
                  <a:cubicBezTo>
                    <a:pt x="12" y="384"/>
                    <a:pt x="35" y="396"/>
                    <a:pt x="47" y="396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5"/>
                  </a:cubicBezTo>
                  <a:cubicBezTo>
                    <a:pt x="954" y="12"/>
                    <a:pt x="931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983100" y="3780700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4" y="0"/>
                  </a:moveTo>
                  <a:cubicBezTo>
                    <a:pt x="1590" y="0"/>
                    <a:pt x="1587" y="1"/>
                    <a:pt x="1583" y="1"/>
                  </a:cubicBezTo>
                  <a:lnTo>
                    <a:pt x="36" y="560"/>
                  </a:lnTo>
                  <a:cubicBezTo>
                    <a:pt x="12" y="560"/>
                    <a:pt x="1" y="583"/>
                    <a:pt x="12" y="618"/>
                  </a:cubicBezTo>
                  <a:cubicBezTo>
                    <a:pt x="12" y="629"/>
                    <a:pt x="36" y="641"/>
                    <a:pt x="47" y="641"/>
                  </a:cubicBezTo>
                  <a:lnTo>
                    <a:pt x="71" y="641"/>
                  </a:lnTo>
                  <a:lnTo>
                    <a:pt x="1606" y="94"/>
                  </a:lnTo>
                  <a:cubicBezTo>
                    <a:pt x="1660" y="73"/>
                    <a:pt x="1644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006650" y="3798950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6" y="307"/>
                  </a:lnTo>
                  <a:cubicBezTo>
                    <a:pt x="13" y="318"/>
                    <a:pt x="1" y="341"/>
                    <a:pt x="1" y="365"/>
                  </a:cubicBezTo>
                  <a:cubicBezTo>
                    <a:pt x="13" y="388"/>
                    <a:pt x="24" y="400"/>
                    <a:pt x="47" y="400"/>
                  </a:cubicBezTo>
                  <a:lnTo>
                    <a:pt x="71" y="400"/>
                  </a:lnTo>
                  <a:lnTo>
                    <a:pt x="931" y="86"/>
                  </a:lnTo>
                  <a:cubicBezTo>
                    <a:pt x="982" y="65"/>
                    <a:pt x="971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1013050" y="38172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54"/>
                    <a:pt x="12" y="377"/>
                  </a:cubicBezTo>
                  <a:cubicBezTo>
                    <a:pt x="12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66" y="86"/>
                    <a:pt x="978" y="51"/>
                    <a:pt x="966" y="28"/>
                  </a:cubicBezTo>
                  <a:cubicBezTo>
                    <a:pt x="966" y="11"/>
                    <a:pt x="948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019750" y="3835575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86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1026150" y="3853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6"/>
                  </a:cubicBezTo>
                  <a:lnTo>
                    <a:pt x="35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12" y="389"/>
                    <a:pt x="35" y="401"/>
                    <a:pt x="47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75"/>
                    <a:pt x="977" y="52"/>
                    <a:pt x="966" y="29"/>
                  </a:cubicBezTo>
                  <a:cubicBezTo>
                    <a:pt x="957" y="12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1015375" y="3871325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1038650" y="3889650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7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9" y="401"/>
                  </a:cubicBezTo>
                  <a:lnTo>
                    <a:pt x="82" y="401"/>
                  </a:lnTo>
                  <a:lnTo>
                    <a:pt x="954" y="98"/>
                  </a:lnTo>
                  <a:cubicBezTo>
                    <a:pt x="977" y="87"/>
                    <a:pt x="989" y="63"/>
                    <a:pt x="977" y="40"/>
                  </a:cubicBezTo>
                  <a:cubicBezTo>
                    <a:pt x="969" y="14"/>
                    <a:pt x="953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1045625" y="3908050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20" y="1"/>
                  </a:moveTo>
                  <a:cubicBezTo>
                    <a:pt x="916" y="1"/>
                    <a:pt x="912" y="1"/>
                    <a:pt x="908" y="2"/>
                  </a:cubicBezTo>
                  <a:lnTo>
                    <a:pt x="35" y="304"/>
                  </a:lnTo>
                  <a:cubicBezTo>
                    <a:pt x="12" y="316"/>
                    <a:pt x="1" y="339"/>
                    <a:pt x="12" y="363"/>
                  </a:cubicBezTo>
                  <a:cubicBezTo>
                    <a:pt x="12" y="386"/>
                    <a:pt x="35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2"/>
                    <a:pt x="969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1052025" y="3926075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0" y="351"/>
                    <a:pt x="0" y="374"/>
                  </a:cubicBezTo>
                  <a:cubicBezTo>
                    <a:pt x="12" y="386"/>
                    <a:pt x="24" y="398"/>
                    <a:pt x="47" y="398"/>
                  </a:cubicBezTo>
                  <a:lnTo>
                    <a:pt x="70" y="398"/>
                  </a:lnTo>
                  <a:lnTo>
                    <a:pt x="931" y="95"/>
                  </a:lnTo>
                  <a:cubicBezTo>
                    <a:pt x="985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1058425" y="3944625"/>
              <a:ext cx="24600" cy="10000"/>
            </a:xfrm>
            <a:custGeom>
              <a:avLst/>
              <a:gdLst/>
              <a:ahLst/>
              <a:cxnLst/>
              <a:rect l="l" t="t" r="r" b="b"/>
              <a:pathLst>
                <a:path w="984" h="400" extrusionOk="0">
                  <a:moveTo>
                    <a:pt x="927" y="0"/>
                  </a:moveTo>
                  <a:cubicBezTo>
                    <a:pt x="921" y="0"/>
                    <a:pt x="915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8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83" y="66"/>
                    <a:pt x="970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1047650" y="3962050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22"/>
                    <a:pt x="36" y="645"/>
                    <a:pt x="59" y="645"/>
                  </a:cubicBezTo>
                  <a:cubicBezTo>
                    <a:pt x="59" y="645"/>
                    <a:pt x="59" y="634"/>
                    <a:pt x="71" y="634"/>
                  </a:cubicBez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070625" y="3980200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1"/>
                  </a:moveTo>
                  <a:lnTo>
                    <a:pt x="59" y="315"/>
                  </a:lnTo>
                  <a:cubicBezTo>
                    <a:pt x="1" y="326"/>
                    <a:pt x="12" y="408"/>
                    <a:pt x="71" y="408"/>
                  </a:cubicBezTo>
                  <a:lnTo>
                    <a:pt x="82" y="396"/>
                  </a:lnTo>
                  <a:lnTo>
                    <a:pt x="955" y="94"/>
                  </a:lnTo>
                  <a:cubicBezTo>
                    <a:pt x="978" y="82"/>
                    <a:pt x="990" y="59"/>
                    <a:pt x="978" y="35"/>
                  </a:cubicBezTo>
                  <a:cubicBezTo>
                    <a:pt x="966" y="12"/>
                    <a:pt x="943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1077625" y="399852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7" y="0"/>
                  </a:moveTo>
                  <a:lnTo>
                    <a:pt x="35" y="314"/>
                  </a:lnTo>
                  <a:cubicBezTo>
                    <a:pt x="12" y="326"/>
                    <a:pt x="0" y="349"/>
                    <a:pt x="12" y="373"/>
                  </a:cubicBezTo>
                  <a:cubicBezTo>
                    <a:pt x="23" y="384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65" y="35"/>
                  </a:cubicBezTo>
                  <a:cubicBezTo>
                    <a:pt x="965" y="12"/>
                    <a:pt x="942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084300" y="40170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66" y="75"/>
                    <a:pt x="978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1090700" y="4035150"/>
              <a:ext cx="24450" cy="9925"/>
            </a:xfrm>
            <a:custGeom>
              <a:avLst/>
              <a:gdLst/>
              <a:ahLst/>
              <a:cxnLst/>
              <a:rect l="l" t="t" r="r" b="b"/>
              <a:pathLst>
                <a:path w="978" h="397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7"/>
                    <a:pt x="0" y="350"/>
                    <a:pt x="12" y="373"/>
                  </a:cubicBezTo>
                  <a:cubicBezTo>
                    <a:pt x="24" y="385"/>
                    <a:pt x="35" y="396"/>
                    <a:pt x="59" y="396"/>
                  </a:cubicBezTo>
                  <a:lnTo>
                    <a:pt x="70" y="396"/>
                  </a:lnTo>
                  <a:lnTo>
                    <a:pt x="943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66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1079950" y="4052575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60"/>
                  </a:lnTo>
                  <a:cubicBezTo>
                    <a:pt x="12" y="560"/>
                    <a:pt x="0" y="595"/>
                    <a:pt x="12" y="618"/>
                  </a:cubicBezTo>
                  <a:cubicBezTo>
                    <a:pt x="23" y="630"/>
                    <a:pt x="35" y="642"/>
                    <a:pt x="58" y="642"/>
                  </a:cubicBezTo>
                  <a:lnTo>
                    <a:pt x="70" y="642"/>
                  </a:lnTo>
                  <a:lnTo>
                    <a:pt x="1617" y="95"/>
                  </a:lnTo>
                  <a:cubicBezTo>
                    <a:pt x="1660" y="73"/>
                    <a:pt x="1643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"/>
          <p:cNvSpPr txBox="1">
            <a:spLocks noGrp="1"/>
          </p:cNvSpPr>
          <p:nvPr>
            <p:ph type="title"/>
          </p:nvPr>
        </p:nvSpPr>
        <p:spPr>
          <a:xfrm>
            <a:off x="2135550" y="15030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9"/>
          <p:cNvGrpSpPr/>
          <p:nvPr/>
        </p:nvGrpSpPr>
        <p:grpSpPr>
          <a:xfrm>
            <a:off x="713229" y="428600"/>
            <a:ext cx="7136029" cy="4549771"/>
            <a:chOff x="713229" y="428600"/>
            <a:chExt cx="7136029" cy="4549771"/>
          </a:xfrm>
        </p:grpSpPr>
        <p:grpSp>
          <p:nvGrpSpPr>
            <p:cNvPr id="563" name="Google Shape;563;p9"/>
            <p:cNvGrpSpPr/>
            <p:nvPr/>
          </p:nvGrpSpPr>
          <p:grpSpPr>
            <a:xfrm flipH="1">
              <a:off x="713229" y="539500"/>
              <a:ext cx="615954" cy="471835"/>
              <a:chOff x="2785400" y="3515575"/>
              <a:chExt cx="378350" cy="289825"/>
            </a:xfrm>
          </p:grpSpPr>
          <p:sp>
            <p:nvSpPr>
              <p:cNvPr id="564" name="Google Shape;564;p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9"/>
            <p:cNvGrpSpPr/>
            <p:nvPr/>
          </p:nvGrpSpPr>
          <p:grpSpPr>
            <a:xfrm>
              <a:off x="7233304" y="428600"/>
              <a:ext cx="615954" cy="471835"/>
              <a:chOff x="2785400" y="3515575"/>
              <a:chExt cx="378350" cy="289825"/>
            </a:xfrm>
          </p:grpSpPr>
          <p:sp>
            <p:nvSpPr>
              <p:cNvPr id="567" name="Google Shape;567;p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4007294" y="4229647"/>
              <a:ext cx="774067" cy="748724"/>
              <a:chOff x="6507519" y="-3391"/>
              <a:chExt cx="774067" cy="748724"/>
            </a:xfrm>
          </p:grpSpPr>
          <p:sp>
            <p:nvSpPr>
              <p:cNvPr id="570" name="Google Shape;570;p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1"/>
          </p:nvPr>
        </p:nvSpPr>
        <p:spPr>
          <a:xfrm>
            <a:off x="720000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subTitle" idx="2"/>
          </p:nvPr>
        </p:nvSpPr>
        <p:spPr>
          <a:xfrm>
            <a:off x="3419271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3"/>
          </p:nvPr>
        </p:nvSpPr>
        <p:spPr>
          <a:xfrm>
            <a:off x="720000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subTitle" idx="4"/>
          </p:nvPr>
        </p:nvSpPr>
        <p:spPr>
          <a:xfrm>
            <a:off x="3419271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subTitle" idx="5"/>
          </p:nvPr>
        </p:nvSpPr>
        <p:spPr>
          <a:xfrm>
            <a:off x="6118549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3"/>
          <p:cNvSpPr txBox="1">
            <a:spLocks noGrp="1"/>
          </p:cNvSpPr>
          <p:nvPr>
            <p:ph type="subTitle" idx="6"/>
          </p:nvPr>
        </p:nvSpPr>
        <p:spPr>
          <a:xfrm>
            <a:off x="6118549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5" name="Google Shape;1035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6" name="Google Shape;1036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9" name="Google Shape;1039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0" name="Google Shape;1040;p13"/>
          <p:cNvSpPr txBox="1">
            <a:spLocks noGrp="1"/>
          </p:cNvSpPr>
          <p:nvPr>
            <p:ph type="subTitle" idx="16"/>
          </p:nvPr>
        </p:nvSpPr>
        <p:spPr>
          <a:xfrm>
            <a:off x="719975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1" name="Google Shape;1041;p13"/>
          <p:cNvSpPr txBox="1">
            <a:spLocks noGrp="1"/>
          </p:cNvSpPr>
          <p:nvPr>
            <p:ph type="subTitle" idx="17"/>
          </p:nvPr>
        </p:nvSpPr>
        <p:spPr>
          <a:xfrm>
            <a:off x="3419246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subTitle" idx="18"/>
          </p:nvPr>
        </p:nvSpPr>
        <p:spPr>
          <a:xfrm>
            <a:off x="6118524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subTitle" idx="19"/>
          </p:nvPr>
        </p:nvSpPr>
        <p:spPr>
          <a:xfrm>
            <a:off x="720000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4" name="Google Shape;1044;p13"/>
          <p:cNvSpPr txBox="1">
            <a:spLocks noGrp="1"/>
          </p:cNvSpPr>
          <p:nvPr>
            <p:ph type="subTitle" idx="20"/>
          </p:nvPr>
        </p:nvSpPr>
        <p:spPr>
          <a:xfrm>
            <a:off x="3419246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21"/>
          </p:nvPr>
        </p:nvSpPr>
        <p:spPr>
          <a:xfrm>
            <a:off x="6118524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046" name="Google Shape;1046;p13"/>
          <p:cNvGrpSpPr/>
          <p:nvPr/>
        </p:nvGrpSpPr>
        <p:grpSpPr>
          <a:xfrm>
            <a:off x="187754" y="157737"/>
            <a:ext cx="9292081" cy="4433546"/>
            <a:chOff x="187754" y="157737"/>
            <a:chExt cx="9292081" cy="4433546"/>
          </a:xfrm>
        </p:grpSpPr>
        <p:grpSp>
          <p:nvGrpSpPr>
            <p:cNvPr id="1047" name="Google Shape;1047;p13"/>
            <p:cNvGrpSpPr/>
            <p:nvPr/>
          </p:nvGrpSpPr>
          <p:grpSpPr>
            <a:xfrm flipH="1">
              <a:off x="187754" y="157737"/>
              <a:ext cx="615954" cy="471835"/>
              <a:chOff x="2785400" y="3515575"/>
              <a:chExt cx="378350" cy="289825"/>
            </a:xfrm>
          </p:grpSpPr>
          <p:sp>
            <p:nvSpPr>
              <p:cNvPr id="1048" name="Google Shape;1048;p1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9" name="Google Shape;1049;p1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050" name="Google Shape;1050;p13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051" name="Google Shape;1051;p1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2" name="Google Shape;1052;p1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79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8574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3.xm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12" Type="http://schemas.openxmlformats.org/officeDocument/2006/relationships/image" Target="../media/image85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41.xml"/><Relationship Id="rId11" Type="http://schemas.openxmlformats.org/officeDocument/2006/relationships/image" Target="../media/image84.png"/><Relationship Id="rId5" Type="http://schemas.openxmlformats.org/officeDocument/2006/relationships/image" Target="../media/image81.png"/><Relationship Id="rId10" Type="http://schemas.openxmlformats.org/officeDocument/2006/relationships/slide" Target="slide38.xml"/><Relationship Id="rId4" Type="http://schemas.openxmlformats.org/officeDocument/2006/relationships/slide" Target="slide40.xml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9.png"/><Relationship Id="rId7" Type="http://schemas.openxmlformats.org/officeDocument/2006/relationships/slide" Target="slide37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07.png"/><Relationship Id="rId7" Type="http://schemas.openxmlformats.org/officeDocument/2006/relationships/slide" Target="slide37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1.png"/><Relationship Id="rId4" Type="http://schemas.openxmlformats.org/officeDocument/2006/relationships/image" Target="../media/image1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11;p39">
            <a:extLst>
              <a:ext uri="{FF2B5EF4-FFF2-40B4-BE49-F238E27FC236}">
                <a16:creationId xmlns:a16="http://schemas.microsoft.com/office/drawing/2014/main" id="{5D5D0FD9-65B5-B39C-E096-66EBB9903EDF}"/>
              </a:ext>
            </a:extLst>
          </p:cNvPr>
          <p:cNvSpPr txBox="1">
            <a:spLocks/>
          </p:cNvSpPr>
          <p:nvPr/>
        </p:nvSpPr>
        <p:spPr>
          <a:xfrm>
            <a:off x="768781" y="439470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CCB1A2-8C47-0789-DF25-D27E7E9A3CD9}"/>
                  </a:ext>
                </a:extLst>
              </p:cNvPr>
              <p:cNvSpPr/>
              <p:nvPr/>
            </p:nvSpPr>
            <p:spPr>
              <a:xfrm>
                <a:off x="329024" y="1151291"/>
                <a:ext cx="5213978" cy="2949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màu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tín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đặt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kg,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còn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màu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 kg. Khi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thị (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xếp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+4, 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Do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lệch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về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hệ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endParaRPr kumimoji="0" lang="da-D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CCB1A2-8C47-0789-DF25-D27E7E9A3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24" y="1151291"/>
                <a:ext cx="5213978" cy="2949525"/>
              </a:xfrm>
              <a:prstGeom prst="rect">
                <a:avLst/>
              </a:prstGeom>
              <a:blipFill>
                <a:blip r:embed="rId3"/>
                <a:stretch>
                  <a:fillRect l="-1053" r="-936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AE9D560-66E2-DB32-B118-E95001C459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76843" y="1693072"/>
            <a:ext cx="3138133" cy="175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064D60-D66A-2D65-201D-10857DBD51A1}"/>
                  </a:ext>
                </a:extLst>
              </p:cNvPr>
              <p:cNvSpPr/>
              <p:nvPr/>
            </p:nvSpPr>
            <p:spPr>
              <a:xfrm>
                <a:off x="1752710" y="4289437"/>
                <a:ext cx="5990754" cy="457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toán học, hệ thức </a:t>
                </a:r>
                <a14:m>
                  <m:oMath xmlns:m="http://schemas.openxmlformats.org/officeDocument/2006/math">
                    <m: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+4&gt;</m:t>
                    </m:r>
                    <m:r>
                      <m:rPr>
                        <m:sty m:val="p"/>
                      </m:rP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gọi là gì?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064D60-D66A-2D65-201D-10857DBD5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10" y="4289437"/>
                <a:ext cx="5990754" cy="457754"/>
              </a:xfrm>
              <a:prstGeom prst="rect">
                <a:avLst/>
              </a:prstGeom>
              <a:blipFill>
                <a:blip r:embed="rId5"/>
                <a:stretch>
                  <a:fillRect l="-916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6" name="Google Shape;4086;p48"/>
          <p:cNvGrpSpPr/>
          <p:nvPr/>
        </p:nvGrpSpPr>
        <p:grpSpPr>
          <a:xfrm rot="-1617733">
            <a:off x="7740733" y="1079825"/>
            <a:ext cx="3086594" cy="3308245"/>
            <a:chOff x="7425461" y="846251"/>
            <a:chExt cx="3086614" cy="3308266"/>
          </a:xfrm>
        </p:grpSpPr>
        <p:grpSp>
          <p:nvGrpSpPr>
            <p:cNvPr id="4087" name="Google Shape;4087;p48"/>
            <p:cNvGrpSpPr/>
            <p:nvPr/>
          </p:nvGrpSpPr>
          <p:grpSpPr>
            <a:xfrm rot="3796193">
              <a:off x="7653302" y="1434895"/>
              <a:ext cx="2630930" cy="2130978"/>
              <a:chOff x="3027325" y="1391625"/>
              <a:chExt cx="1237050" cy="1001975"/>
            </a:xfrm>
          </p:grpSpPr>
          <p:sp>
            <p:nvSpPr>
              <p:cNvPr id="4088" name="Google Shape;4088;p48"/>
              <p:cNvSpPr/>
              <p:nvPr/>
            </p:nvSpPr>
            <p:spPr>
              <a:xfrm>
                <a:off x="3160800" y="2095900"/>
                <a:ext cx="110357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44143" h="11630" extrusionOk="0">
                    <a:moveTo>
                      <a:pt x="43561" y="1"/>
                    </a:moveTo>
                    <a:lnTo>
                      <a:pt x="1" y="8271"/>
                    </a:lnTo>
                    <a:lnTo>
                      <a:pt x="466" y="10760"/>
                    </a:lnTo>
                    <a:cubicBezTo>
                      <a:pt x="568" y="11271"/>
                      <a:pt x="1012" y="11630"/>
                      <a:pt x="1513" y="11630"/>
                    </a:cubicBezTo>
                    <a:cubicBezTo>
                      <a:pt x="1582" y="11630"/>
                      <a:pt x="1652" y="11623"/>
                      <a:pt x="1722" y="11609"/>
                    </a:cubicBezTo>
                    <a:lnTo>
                      <a:pt x="43177" y="3746"/>
                    </a:lnTo>
                    <a:cubicBezTo>
                      <a:pt x="43758" y="3630"/>
                      <a:pt x="44142" y="3071"/>
                      <a:pt x="44026" y="2490"/>
                    </a:cubicBez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48"/>
              <p:cNvSpPr/>
              <p:nvPr/>
            </p:nvSpPr>
            <p:spPr>
              <a:xfrm>
                <a:off x="3158200" y="2073800"/>
                <a:ext cx="1101800" cy="290475"/>
              </a:xfrm>
              <a:custGeom>
                <a:avLst/>
                <a:gdLst/>
                <a:ahLst/>
                <a:cxnLst/>
                <a:rect l="l" t="t" r="r" b="b"/>
                <a:pathLst>
                  <a:path w="44072" h="11619" extrusionOk="0">
                    <a:moveTo>
                      <a:pt x="43490" y="1"/>
                    </a:moveTo>
                    <a:lnTo>
                      <a:pt x="0" y="8259"/>
                    </a:lnTo>
                    <a:lnTo>
                      <a:pt x="477" y="10748"/>
                    </a:lnTo>
                    <a:cubicBezTo>
                      <a:pt x="569" y="11260"/>
                      <a:pt x="1021" y="11618"/>
                      <a:pt x="1524" y="11618"/>
                    </a:cubicBezTo>
                    <a:cubicBezTo>
                      <a:pt x="1593" y="11618"/>
                      <a:pt x="1663" y="11611"/>
                      <a:pt x="1733" y="11597"/>
                    </a:cubicBezTo>
                    <a:lnTo>
                      <a:pt x="43118" y="3746"/>
                    </a:lnTo>
                    <a:cubicBezTo>
                      <a:pt x="43699" y="3641"/>
                      <a:pt x="44072" y="3071"/>
                      <a:pt x="43967" y="2490"/>
                    </a:cubicBezTo>
                    <a:lnTo>
                      <a:pt x="43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48"/>
              <p:cNvSpPr/>
              <p:nvPr/>
            </p:nvSpPr>
            <p:spPr>
              <a:xfrm>
                <a:off x="3163125" y="2108700"/>
                <a:ext cx="1092525" cy="225375"/>
              </a:xfrm>
              <a:custGeom>
                <a:avLst/>
                <a:gdLst/>
                <a:ahLst/>
                <a:cxnLst/>
                <a:rect l="l" t="t" r="r" b="b"/>
                <a:pathLst>
                  <a:path w="43701" h="9015" extrusionOk="0">
                    <a:moveTo>
                      <a:pt x="43561" y="1"/>
                    </a:moveTo>
                    <a:lnTo>
                      <a:pt x="1" y="8270"/>
                    </a:lnTo>
                    <a:lnTo>
                      <a:pt x="140" y="9015"/>
                    </a:lnTo>
                    <a:lnTo>
                      <a:pt x="43700" y="745"/>
                    </a:ln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48"/>
              <p:cNvSpPr/>
              <p:nvPr/>
            </p:nvSpPr>
            <p:spPr>
              <a:xfrm>
                <a:off x="3027325" y="1391625"/>
                <a:ext cx="1225125" cy="923550"/>
              </a:xfrm>
              <a:custGeom>
                <a:avLst/>
                <a:gdLst/>
                <a:ahLst/>
                <a:cxnLst/>
                <a:rect l="l" t="t" r="r" b="b"/>
                <a:pathLst>
                  <a:path w="49005" h="36942" extrusionOk="0">
                    <a:moveTo>
                      <a:pt x="43561" y="0"/>
                    </a:moveTo>
                    <a:lnTo>
                      <a:pt x="1" y="8270"/>
                    </a:lnTo>
                    <a:lnTo>
                      <a:pt x="5444" y="36942"/>
                    </a:lnTo>
                    <a:lnTo>
                      <a:pt x="49004" y="28672"/>
                    </a:lnTo>
                    <a:lnTo>
                      <a:pt x="4356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48"/>
              <p:cNvSpPr/>
              <p:nvPr/>
            </p:nvSpPr>
            <p:spPr>
              <a:xfrm>
                <a:off x="3172150" y="1678325"/>
                <a:ext cx="338500" cy="4638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18554" extrusionOk="0">
                    <a:moveTo>
                      <a:pt x="10387" y="1"/>
                    </a:moveTo>
                    <a:lnTo>
                      <a:pt x="0" y="1967"/>
                    </a:lnTo>
                    <a:lnTo>
                      <a:pt x="3153" y="18553"/>
                    </a:lnTo>
                    <a:lnTo>
                      <a:pt x="13539" y="16587"/>
                    </a:lnTo>
                    <a:lnTo>
                      <a:pt x="10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48"/>
              <p:cNvSpPr/>
              <p:nvPr/>
            </p:nvSpPr>
            <p:spPr>
              <a:xfrm>
                <a:off x="3236025" y="2248475"/>
                <a:ext cx="42575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06" extrusionOk="0">
                    <a:moveTo>
                      <a:pt x="775" y="0"/>
                    </a:moveTo>
                    <a:cubicBezTo>
                      <a:pt x="448" y="0"/>
                      <a:pt x="158" y="229"/>
                      <a:pt x="97" y="563"/>
                    </a:cubicBezTo>
                    <a:cubicBezTo>
                      <a:pt x="0" y="1031"/>
                      <a:pt x="366" y="1405"/>
                      <a:pt x="782" y="1405"/>
                    </a:cubicBezTo>
                    <a:cubicBezTo>
                      <a:pt x="914" y="1405"/>
                      <a:pt x="1050" y="1368"/>
                      <a:pt x="1179" y="1284"/>
                    </a:cubicBezTo>
                    <a:cubicBezTo>
                      <a:pt x="1703" y="946"/>
                      <a:pt x="1540" y="132"/>
                      <a:pt x="923" y="16"/>
                    </a:cubicBezTo>
                    <a:cubicBezTo>
                      <a:pt x="873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48"/>
              <p:cNvSpPr/>
              <p:nvPr/>
            </p:nvSpPr>
            <p:spPr>
              <a:xfrm>
                <a:off x="3243400" y="2254775"/>
                <a:ext cx="46825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3" extrusionOk="0">
                    <a:moveTo>
                      <a:pt x="503" y="0"/>
                    </a:moveTo>
                    <a:cubicBezTo>
                      <a:pt x="475" y="0"/>
                      <a:pt x="447" y="3"/>
                      <a:pt x="419" y="8"/>
                    </a:cubicBezTo>
                    <a:cubicBezTo>
                      <a:pt x="163" y="66"/>
                      <a:pt x="0" y="299"/>
                      <a:pt x="47" y="555"/>
                    </a:cubicBezTo>
                    <a:lnTo>
                      <a:pt x="919" y="5184"/>
                    </a:lnTo>
                    <a:cubicBezTo>
                      <a:pt x="960" y="5400"/>
                      <a:pt x="1156" y="5553"/>
                      <a:pt x="1370" y="5553"/>
                    </a:cubicBezTo>
                    <a:cubicBezTo>
                      <a:pt x="1398" y="5553"/>
                      <a:pt x="1426" y="5550"/>
                      <a:pt x="1454" y="5545"/>
                    </a:cubicBezTo>
                    <a:cubicBezTo>
                      <a:pt x="1710" y="5498"/>
                      <a:pt x="1873" y="5254"/>
                      <a:pt x="1826" y="5010"/>
                    </a:cubicBezTo>
                    <a:lnTo>
                      <a:pt x="954" y="380"/>
                    </a:lnTo>
                    <a:cubicBezTo>
                      <a:pt x="913" y="154"/>
                      <a:pt x="717" y="0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8"/>
              <p:cNvSpPr/>
              <p:nvPr/>
            </p:nvSpPr>
            <p:spPr>
              <a:xfrm>
                <a:off x="3323550" y="2231625"/>
                <a:ext cx="4257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7" extrusionOk="0">
                    <a:moveTo>
                      <a:pt x="791" y="0"/>
                    </a:moveTo>
                    <a:cubicBezTo>
                      <a:pt x="460" y="0"/>
                      <a:pt x="158" y="238"/>
                      <a:pt x="97" y="574"/>
                    </a:cubicBezTo>
                    <a:cubicBezTo>
                      <a:pt x="0" y="1042"/>
                      <a:pt x="373" y="1416"/>
                      <a:pt x="787" y="1416"/>
                    </a:cubicBezTo>
                    <a:cubicBezTo>
                      <a:pt x="918" y="1416"/>
                      <a:pt x="1053" y="1379"/>
                      <a:pt x="1179" y="1295"/>
                    </a:cubicBezTo>
                    <a:cubicBezTo>
                      <a:pt x="1703" y="946"/>
                      <a:pt x="1551" y="143"/>
                      <a:pt x="935" y="15"/>
                    </a:cubicBezTo>
                    <a:cubicBezTo>
                      <a:pt x="887" y="5"/>
                      <a:pt x="839" y="0"/>
                      <a:pt x="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8"/>
              <p:cNvSpPr/>
              <p:nvPr/>
            </p:nvSpPr>
            <p:spPr>
              <a:xfrm>
                <a:off x="3331200" y="22382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5" y="0"/>
                    </a:moveTo>
                    <a:cubicBezTo>
                      <a:pt x="466" y="0"/>
                      <a:pt x="437" y="3"/>
                      <a:pt x="408" y="8"/>
                    </a:cubicBezTo>
                    <a:cubicBezTo>
                      <a:pt x="164" y="55"/>
                      <a:pt x="1" y="299"/>
                      <a:pt x="47" y="543"/>
                    </a:cubicBezTo>
                    <a:lnTo>
                      <a:pt x="920" y="5173"/>
                    </a:lnTo>
                    <a:cubicBezTo>
                      <a:pt x="961" y="5399"/>
                      <a:pt x="1157" y="5553"/>
                      <a:pt x="1371" y="5553"/>
                    </a:cubicBezTo>
                    <a:cubicBezTo>
                      <a:pt x="1399" y="5553"/>
                      <a:pt x="1427" y="5550"/>
                      <a:pt x="1455" y="5545"/>
                    </a:cubicBezTo>
                    <a:cubicBezTo>
                      <a:pt x="1711" y="5498"/>
                      <a:pt x="1873" y="5254"/>
                      <a:pt x="1827" y="5010"/>
                    </a:cubicBezTo>
                    <a:lnTo>
                      <a:pt x="955" y="380"/>
                    </a:lnTo>
                    <a:cubicBezTo>
                      <a:pt x="913" y="154"/>
                      <a:pt x="717" y="0"/>
                      <a:pt x="4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48"/>
              <p:cNvSpPr/>
              <p:nvPr/>
            </p:nvSpPr>
            <p:spPr>
              <a:xfrm>
                <a:off x="3411350" y="22150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1"/>
                    </a:moveTo>
                    <a:cubicBezTo>
                      <a:pt x="460" y="1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6"/>
                    </a:cubicBezTo>
                    <a:cubicBezTo>
                      <a:pt x="1703" y="947"/>
                      <a:pt x="1540" y="144"/>
                      <a:pt x="936" y="16"/>
                    </a:cubicBezTo>
                    <a:cubicBezTo>
                      <a:pt x="886" y="6"/>
                      <a:pt x="836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48"/>
              <p:cNvSpPr/>
              <p:nvPr/>
            </p:nvSpPr>
            <p:spPr>
              <a:xfrm>
                <a:off x="3418725" y="2221625"/>
                <a:ext cx="46850" cy="1387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0" extrusionOk="0">
                    <a:moveTo>
                      <a:pt x="507" y="0"/>
                    </a:moveTo>
                    <a:cubicBezTo>
                      <a:pt x="478" y="0"/>
                      <a:pt x="449" y="3"/>
                      <a:pt x="420" y="8"/>
                    </a:cubicBezTo>
                    <a:cubicBezTo>
                      <a:pt x="175" y="55"/>
                      <a:pt x="1" y="287"/>
                      <a:pt x="59" y="543"/>
                    </a:cubicBezTo>
                    <a:lnTo>
                      <a:pt x="931" y="5173"/>
                    </a:lnTo>
                    <a:cubicBezTo>
                      <a:pt x="974" y="5395"/>
                      <a:pt x="1170" y="5549"/>
                      <a:pt x="1398" y="5549"/>
                    </a:cubicBezTo>
                    <a:cubicBezTo>
                      <a:pt x="1420" y="5549"/>
                      <a:pt x="1443" y="5548"/>
                      <a:pt x="1466" y="5545"/>
                    </a:cubicBezTo>
                    <a:cubicBezTo>
                      <a:pt x="1711" y="5487"/>
                      <a:pt x="1874" y="5254"/>
                      <a:pt x="1827" y="4998"/>
                    </a:cubicBezTo>
                    <a:lnTo>
                      <a:pt x="955" y="369"/>
                    </a:lnTo>
                    <a:cubicBezTo>
                      <a:pt x="913" y="153"/>
                      <a:pt x="727" y="0"/>
                      <a:pt x="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8"/>
              <p:cNvSpPr/>
              <p:nvPr/>
            </p:nvSpPr>
            <p:spPr>
              <a:xfrm>
                <a:off x="3498900" y="2198250"/>
                <a:ext cx="4257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4" extrusionOk="0">
                    <a:moveTo>
                      <a:pt x="803" y="1"/>
                    </a:moveTo>
                    <a:cubicBezTo>
                      <a:pt x="469" y="1"/>
                      <a:pt x="169" y="231"/>
                      <a:pt x="97" y="571"/>
                    </a:cubicBezTo>
                    <a:cubicBezTo>
                      <a:pt x="0" y="1039"/>
                      <a:pt x="373" y="1413"/>
                      <a:pt x="787" y="1413"/>
                    </a:cubicBezTo>
                    <a:cubicBezTo>
                      <a:pt x="918" y="1413"/>
                      <a:pt x="1053" y="1376"/>
                      <a:pt x="1179" y="1292"/>
                    </a:cubicBezTo>
                    <a:cubicBezTo>
                      <a:pt x="1702" y="955"/>
                      <a:pt x="1551" y="141"/>
                      <a:pt x="935" y="13"/>
                    </a:cubicBezTo>
                    <a:cubicBezTo>
                      <a:pt x="891" y="5"/>
                      <a:pt x="847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8"/>
              <p:cNvSpPr/>
              <p:nvPr/>
            </p:nvSpPr>
            <p:spPr>
              <a:xfrm>
                <a:off x="3506550" y="2204950"/>
                <a:ext cx="4685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6" extrusionOk="0">
                    <a:moveTo>
                      <a:pt x="507" y="1"/>
                    </a:moveTo>
                    <a:cubicBezTo>
                      <a:pt x="475" y="1"/>
                      <a:pt x="441" y="5"/>
                      <a:pt x="408" y="12"/>
                    </a:cubicBezTo>
                    <a:cubicBezTo>
                      <a:pt x="163" y="59"/>
                      <a:pt x="1" y="291"/>
                      <a:pt x="47" y="547"/>
                    </a:cubicBezTo>
                    <a:lnTo>
                      <a:pt x="919" y="5177"/>
                    </a:lnTo>
                    <a:cubicBezTo>
                      <a:pt x="961" y="5393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1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8"/>
              <p:cNvSpPr/>
              <p:nvPr/>
            </p:nvSpPr>
            <p:spPr>
              <a:xfrm>
                <a:off x="3586700" y="2181675"/>
                <a:ext cx="42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4" extrusionOk="0">
                    <a:moveTo>
                      <a:pt x="804" y="1"/>
                    </a:moveTo>
                    <a:cubicBezTo>
                      <a:pt x="470" y="1"/>
                      <a:pt x="170" y="231"/>
                      <a:pt x="98" y="571"/>
                    </a:cubicBezTo>
                    <a:cubicBezTo>
                      <a:pt x="1" y="1039"/>
                      <a:pt x="373" y="1413"/>
                      <a:pt x="787" y="1413"/>
                    </a:cubicBezTo>
                    <a:cubicBezTo>
                      <a:pt x="919" y="1413"/>
                      <a:pt x="1054" y="1376"/>
                      <a:pt x="1180" y="1292"/>
                    </a:cubicBezTo>
                    <a:cubicBezTo>
                      <a:pt x="1703" y="955"/>
                      <a:pt x="1552" y="141"/>
                      <a:pt x="935" y="13"/>
                    </a:cubicBezTo>
                    <a:cubicBezTo>
                      <a:pt x="891" y="5"/>
                      <a:pt x="847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8"/>
              <p:cNvSpPr/>
              <p:nvPr/>
            </p:nvSpPr>
            <p:spPr>
              <a:xfrm>
                <a:off x="3594375" y="2188175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3" y="1"/>
                    </a:moveTo>
                    <a:cubicBezTo>
                      <a:pt x="475" y="1"/>
                      <a:pt x="447" y="3"/>
                      <a:pt x="419" y="9"/>
                    </a:cubicBezTo>
                    <a:cubicBezTo>
                      <a:pt x="163" y="55"/>
                      <a:pt x="0" y="299"/>
                      <a:pt x="47" y="555"/>
                    </a:cubicBezTo>
                    <a:lnTo>
                      <a:pt x="919" y="5173"/>
                    </a:lnTo>
                    <a:cubicBezTo>
                      <a:pt x="960" y="5399"/>
                      <a:pt x="1156" y="5553"/>
                      <a:pt x="1378" y="5553"/>
                    </a:cubicBezTo>
                    <a:cubicBezTo>
                      <a:pt x="1407" y="5553"/>
                      <a:pt x="1436" y="5550"/>
                      <a:pt x="1466" y="5545"/>
                    </a:cubicBezTo>
                    <a:cubicBezTo>
                      <a:pt x="1710" y="5499"/>
                      <a:pt x="1873" y="5254"/>
                      <a:pt x="1826" y="5010"/>
                    </a:cubicBezTo>
                    <a:lnTo>
                      <a:pt x="954" y="381"/>
                    </a:lnTo>
                    <a:cubicBezTo>
                      <a:pt x="913" y="154"/>
                      <a:pt x="717" y="1"/>
                      <a:pt x="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48"/>
              <p:cNvSpPr/>
              <p:nvPr/>
            </p:nvSpPr>
            <p:spPr>
              <a:xfrm>
                <a:off x="3674525" y="216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75" y="1"/>
                    </a:moveTo>
                    <a:cubicBezTo>
                      <a:pt x="448" y="1"/>
                      <a:pt x="158" y="229"/>
                      <a:pt x="98" y="563"/>
                    </a:cubicBezTo>
                    <a:cubicBezTo>
                      <a:pt x="0" y="1034"/>
                      <a:pt x="369" y="1416"/>
                      <a:pt x="782" y="1416"/>
                    </a:cubicBezTo>
                    <a:cubicBezTo>
                      <a:pt x="911" y="1416"/>
                      <a:pt x="1044" y="1379"/>
                      <a:pt x="1168" y="1296"/>
                    </a:cubicBezTo>
                    <a:cubicBezTo>
                      <a:pt x="1691" y="947"/>
                      <a:pt x="1540" y="145"/>
                      <a:pt x="923" y="17"/>
                    </a:cubicBezTo>
                    <a:cubicBezTo>
                      <a:pt x="874" y="6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48"/>
              <p:cNvSpPr/>
              <p:nvPr/>
            </p:nvSpPr>
            <p:spPr>
              <a:xfrm>
                <a:off x="3681900" y="2171600"/>
                <a:ext cx="471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5554" extrusionOk="0">
                    <a:moveTo>
                      <a:pt x="506" y="1"/>
                    </a:moveTo>
                    <a:cubicBezTo>
                      <a:pt x="478" y="1"/>
                      <a:pt x="449" y="3"/>
                      <a:pt x="419" y="9"/>
                    </a:cubicBezTo>
                    <a:cubicBezTo>
                      <a:pt x="175" y="55"/>
                      <a:pt x="0" y="288"/>
                      <a:pt x="47" y="544"/>
                    </a:cubicBezTo>
                    <a:lnTo>
                      <a:pt x="931" y="5173"/>
                    </a:lnTo>
                    <a:cubicBezTo>
                      <a:pt x="972" y="5399"/>
                      <a:pt x="1168" y="5553"/>
                      <a:pt x="1382" y="5553"/>
                    </a:cubicBezTo>
                    <a:cubicBezTo>
                      <a:pt x="1410" y="5553"/>
                      <a:pt x="1438" y="5550"/>
                      <a:pt x="1466" y="5545"/>
                    </a:cubicBezTo>
                    <a:cubicBezTo>
                      <a:pt x="1710" y="5499"/>
                      <a:pt x="1885" y="5254"/>
                      <a:pt x="1838" y="4998"/>
                    </a:cubicBezTo>
                    <a:lnTo>
                      <a:pt x="966" y="369"/>
                    </a:lnTo>
                    <a:cubicBezTo>
                      <a:pt x="914" y="153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8"/>
              <p:cNvSpPr/>
              <p:nvPr/>
            </p:nvSpPr>
            <p:spPr>
              <a:xfrm>
                <a:off x="3762250" y="2148425"/>
                <a:ext cx="423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416" extrusionOk="0">
                    <a:moveTo>
                      <a:pt x="779" y="1"/>
                    </a:moveTo>
                    <a:cubicBezTo>
                      <a:pt x="452" y="1"/>
                      <a:pt x="161" y="229"/>
                      <a:pt x="90" y="563"/>
                    </a:cubicBezTo>
                    <a:cubicBezTo>
                      <a:pt x="1" y="1034"/>
                      <a:pt x="372" y="1416"/>
                      <a:pt x="786" y="1416"/>
                    </a:cubicBezTo>
                    <a:cubicBezTo>
                      <a:pt x="915" y="1416"/>
                      <a:pt x="1047" y="1379"/>
                      <a:pt x="1171" y="1296"/>
                    </a:cubicBezTo>
                    <a:cubicBezTo>
                      <a:pt x="1695" y="947"/>
                      <a:pt x="1544" y="145"/>
                      <a:pt x="927" y="17"/>
                    </a:cubicBezTo>
                    <a:cubicBezTo>
                      <a:pt x="877" y="6"/>
                      <a:pt x="828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8"/>
              <p:cNvSpPr/>
              <p:nvPr/>
            </p:nvSpPr>
            <p:spPr>
              <a:xfrm>
                <a:off x="3769725" y="2155025"/>
                <a:ext cx="46825" cy="1385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42" extrusionOk="0">
                    <a:moveTo>
                      <a:pt x="495" y="1"/>
                    </a:moveTo>
                    <a:cubicBezTo>
                      <a:pt x="466" y="1"/>
                      <a:pt x="437" y="3"/>
                      <a:pt x="407" y="9"/>
                    </a:cubicBezTo>
                    <a:cubicBezTo>
                      <a:pt x="163" y="55"/>
                      <a:pt x="0" y="288"/>
                      <a:pt x="47" y="544"/>
                    </a:cubicBezTo>
                    <a:lnTo>
                      <a:pt x="919" y="5173"/>
                    </a:lnTo>
                    <a:cubicBezTo>
                      <a:pt x="960" y="5389"/>
                      <a:pt x="1156" y="5541"/>
                      <a:pt x="1370" y="5541"/>
                    </a:cubicBezTo>
                    <a:cubicBezTo>
                      <a:pt x="1398" y="5541"/>
                      <a:pt x="1426" y="5539"/>
                      <a:pt x="1454" y="5533"/>
                    </a:cubicBezTo>
                    <a:cubicBezTo>
                      <a:pt x="1710" y="5487"/>
                      <a:pt x="1873" y="5243"/>
                      <a:pt x="1826" y="4998"/>
                    </a:cubicBezTo>
                    <a:lnTo>
                      <a:pt x="954" y="369"/>
                    </a:lnTo>
                    <a:cubicBezTo>
                      <a:pt x="913" y="153"/>
                      <a:pt x="717" y="1"/>
                      <a:pt x="4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8"/>
              <p:cNvSpPr/>
              <p:nvPr/>
            </p:nvSpPr>
            <p:spPr>
              <a:xfrm>
                <a:off x="3849850" y="2131875"/>
                <a:ext cx="426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1" extrusionOk="0">
                    <a:moveTo>
                      <a:pt x="788" y="0"/>
                    </a:moveTo>
                    <a:cubicBezTo>
                      <a:pt x="460" y="0"/>
                      <a:pt x="169" y="228"/>
                      <a:pt x="98" y="562"/>
                    </a:cubicBezTo>
                    <a:cubicBezTo>
                      <a:pt x="1" y="1034"/>
                      <a:pt x="379" y="1410"/>
                      <a:pt x="796" y="1410"/>
                    </a:cubicBezTo>
                    <a:cubicBezTo>
                      <a:pt x="925" y="1410"/>
                      <a:pt x="1057" y="1374"/>
                      <a:pt x="1180" y="1295"/>
                    </a:cubicBezTo>
                    <a:cubicBezTo>
                      <a:pt x="1704" y="946"/>
                      <a:pt x="1541" y="132"/>
                      <a:pt x="936" y="16"/>
                    </a:cubicBezTo>
                    <a:cubicBezTo>
                      <a:pt x="886" y="5"/>
                      <a:pt x="83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8"/>
              <p:cNvSpPr/>
              <p:nvPr/>
            </p:nvSpPr>
            <p:spPr>
              <a:xfrm>
                <a:off x="3857250" y="2138150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6" y="1"/>
                    </a:moveTo>
                    <a:cubicBezTo>
                      <a:pt x="477" y="1"/>
                      <a:pt x="448" y="4"/>
                      <a:pt x="419" y="9"/>
                    </a:cubicBezTo>
                    <a:cubicBezTo>
                      <a:pt x="175" y="55"/>
                      <a:pt x="0" y="300"/>
                      <a:pt x="58" y="556"/>
                    </a:cubicBezTo>
                    <a:lnTo>
                      <a:pt x="931" y="5185"/>
                    </a:lnTo>
                    <a:cubicBezTo>
                      <a:pt x="972" y="5401"/>
                      <a:pt x="1159" y="5553"/>
                      <a:pt x="1378" y="5553"/>
                    </a:cubicBezTo>
                    <a:cubicBezTo>
                      <a:pt x="1407" y="5553"/>
                      <a:pt x="1436" y="5551"/>
                      <a:pt x="1466" y="5545"/>
                    </a:cubicBezTo>
                    <a:cubicBezTo>
                      <a:pt x="1710" y="5499"/>
                      <a:pt x="1873" y="5255"/>
                      <a:pt x="1826" y="5010"/>
                    </a:cubicBezTo>
                    <a:lnTo>
                      <a:pt x="954" y="381"/>
                    </a:lnTo>
                    <a:cubicBezTo>
                      <a:pt x="913" y="155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8"/>
              <p:cNvSpPr/>
              <p:nvPr/>
            </p:nvSpPr>
            <p:spPr>
              <a:xfrm>
                <a:off x="3937675" y="211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80" y="1"/>
                    </a:moveTo>
                    <a:cubicBezTo>
                      <a:pt x="451" y="1"/>
                      <a:pt x="159" y="237"/>
                      <a:pt x="98" y="563"/>
                    </a:cubicBezTo>
                    <a:cubicBezTo>
                      <a:pt x="0" y="1033"/>
                      <a:pt x="370" y="1415"/>
                      <a:pt x="783" y="1415"/>
                    </a:cubicBezTo>
                    <a:cubicBezTo>
                      <a:pt x="911" y="1415"/>
                      <a:pt x="1044" y="1378"/>
                      <a:pt x="1168" y="1295"/>
                    </a:cubicBezTo>
                    <a:cubicBezTo>
                      <a:pt x="1692" y="947"/>
                      <a:pt x="1540" y="144"/>
                      <a:pt x="924" y="16"/>
                    </a:cubicBezTo>
                    <a:cubicBezTo>
                      <a:pt x="876" y="6"/>
                      <a:pt x="827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8"/>
              <p:cNvSpPr/>
              <p:nvPr/>
            </p:nvSpPr>
            <p:spPr>
              <a:xfrm>
                <a:off x="3945050" y="21216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2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4" y="54"/>
                      <a:pt x="1" y="299"/>
                      <a:pt x="47" y="543"/>
                    </a:cubicBezTo>
                    <a:lnTo>
                      <a:pt x="920" y="5172"/>
                    </a:lnTo>
                    <a:cubicBezTo>
                      <a:pt x="961" y="5399"/>
                      <a:pt x="1157" y="5552"/>
                      <a:pt x="1371" y="5552"/>
                    </a:cubicBezTo>
                    <a:cubicBezTo>
                      <a:pt x="1399" y="5552"/>
                      <a:pt x="1427" y="5550"/>
                      <a:pt x="1455" y="5544"/>
                    </a:cubicBezTo>
                    <a:cubicBezTo>
                      <a:pt x="1711" y="5498"/>
                      <a:pt x="1873" y="5254"/>
                      <a:pt x="1827" y="5009"/>
                    </a:cubicBezTo>
                    <a:lnTo>
                      <a:pt x="943" y="380"/>
                    </a:lnTo>
                    <a:cubicBezTo>
                      <a:pt x="902" y="154"/>
                      <a:pt x="706" y="0"/>
                      <a:pt x="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4025200" y="20984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0"/>
                    </a:moveTo>
                    <a:cubicBezTo>
                      <a:pt x="460" y="0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5"/>
                    </a:cubicBezTo>
                    <a:cubicBezTo>
                      <a:pt x="1703" y="947"/>
                      <a:pt x="1552" y="144"/>
                      <a:pt x="936" y="16"/>
                    </a:cubicBezTo>
                    <a:cubicBezTo>
                      <a:pt x="886" y="5"/>
                      <a:pt x="836" y="0"/>
                      <a:pt x="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8"/>
              <p:cNvSpPr/>
              <p:nvPr/>
            </p:nvSpPr>
            <p:spPr>
              <a:xfrm>
                <a:off x="4032875" y="2105025"/>
                <a:ext cx="465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5553" extrusionOk="0">
                    <a:moveTo>
                      <a:pt x="491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3" y="54"/>
                      <a:pt x="1" y="299"/>
                      <a:pt x="47" y="543"/>
                    </a:cubicBezTo>
                    <a:lnTo>
                      <a:pt x="919" y="5172"/>
                    </a:lnTo>
                    <a:cubicBezTo>
                      <a:pt x="961" y="5399"/>
                      <a:pt x="1148" y="5552"/>
                      <a:pt x="1368" y="5552"/>
                    </a:cubicBezTo>
                    <a:cubicBezTo>
                      <a:pt x="1396" y="5552"/>
                      <a:pt x="1425" y="5550"/>
                      <a:pt x="1454" y="5545"/>
                    </a:cubicBezTo>
                    <a:cubicBezTo>
                      <a:pt x="1699" y="5498"/>
                      <a:pt x="1862" y="5254"/>
                      <a:pt x="1815" y="5009"/>
                    </a:cubicBezTo>
                    <a:lnTo>
                      <a:pt x="943" y="380"/>
                    </a:lnTo>
                    <a:cubicBezTo>
                      <a:pt x="901" y="154"/>
                      <a:pt x="705" y="0"/>
                      <a:pt x="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8"/>
              <p:cNvSpPr/>
              <p:nvPr/>
            </p:nvSpPr>
            <p:spPr>
              <a:xfrm>
                <a:off x="4113025" y="2081850"/>
                <a:ext cx="425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1" extrusionOk="0">
                    <a:moveTo>
                      <a:pt x="775" y="0"/>
                    </a:moveTo>
                    <a:cubicBezTo>
                      <a:pt x="448" y="0"/>
                      <a:pt x="159" y="229"/>
                      <a:pt x="98" y="563"/>
                    </a:cubicBezTo>
                    <a:cubicBezTo>
                      <a:pt x="0" y="1034"/>
                      <a:pt x="372" y="1410"/>
                      <a:pt x="786" y="1410"/>
                    </a:cubicBezTo>
                    <a:cubicBezTo>
                      <a:pt x="913" y="1410"/>
                      <a:pt x="1045" y="1375"/>
                      <a:pt x="1168" y="1296"/>
                    </a:cubicBezTo>
                    <a:cubicBezTo>
                      <a:pt x="1703" y="947"/>
                      <a:pt x="1540" y="132"/>
                      <a:pt x="924" y="16"/>
                    </a:cubicBezTo>
                    <a:cubicBezTo>
                      <a:pt x="874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8"/>
              <p:cNvSpPr/>
              <p:nvPr/>
            </p:nvSpPr>
            <p:spPr>
              <a:xfrm>
                <a:off x="4120400" y="2088350"/>
                <a:ext cx="46850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5" extrusionOk="0">
                    <a:moveTo>
                      <a:pt x="515" y="1"/>
                    </a:moveTo>
                    <a:cubicBezTo>
                      <a:pt x="483" y="1"/>
                      <a:pt x="451" y="4"/>
                      <a:pt x="419" y="12"/>
                    </a:cubicBezTo>
                    <a:cubicBezTo>
                      <a:pt x="163" y="58"/>
                      <a:pt x="1" y="291"/>
                      <a:pt x="47" y="547"/>
                    </a:cubicBezTo>
                    <a:lnTo>
                      <a:pt x="919" y="5176"/>
                    </a:lnTo>
                    <a:cubicBezTo>
                      <a:pt x="961" y="5392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0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5" name="Google Shape;4115;p48"/>
            <p:cNvGrpSpPr/>
            <p:nvPr/>
          </p:nvGrpSpPr>
          <p:grpSpPr>
            <a:xfrm rot="-491890">
              <a:off x="8348740" y="1727511"/>
              <a:ext cx="649663" cy="445609"/>
              <a:chOff x="234325" y="1478800"/>
              <a:chExt cx="649650" cy="445600"/>
            </a:xfrm>
          </p:grpSpPr>
          <p:sp>
            <p:nvSpPr>
              <p:cNvPr id="4116" name="Google Shape;4116;p48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48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48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48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48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48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8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48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8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8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48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48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48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48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48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48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48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48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48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48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48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48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48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48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48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48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48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48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48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48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48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48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48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48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48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48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48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48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48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48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48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48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48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48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48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48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66" name="Google Shape;4166;p48"/>
          <p:cNvGrpSpPr/>
          <p:nvPr/>
        </p:nvGrpSpPr>
        <p:grpSpPr>
          <a:xfrm rot="-1053915">
            <a:off x="-1737075" y="2352742"/>
            <a:ext cx="3249626" cy="2981304"/>
            <a:chOff x="-1356512" y="2352702"/>
            <a:chExt cx="3249537" cy="2981222"/>
          </a:xfrm>
        </p:grpSpPr>
        <p:grpSp>
          <p:nvGrpSpPr>
            <p:cNvPr id="4167" name="Google Shape;4167;p48"/>
            <p:cNvGrpSpPr/>
            <p:nvPr/>
          </p:nvGrpSpPr>
          <p:grpSpPr>
            <a:xfrm rot="-1361904" flipH="1">
              <a:off x="-1047238" y="2777800"/>
              <a:ext cx="2630989" cy="2131026"/>
              <a:chOff x="3027325" y="1391625"/>
              <a:chExt cx="1237050" cy="1001975"/>
            </a:xfrm>
          </p:grpSpPr>
          <p:sp>
            <p:nvSpPr>
              <p:cNvPr id="4168" name="Google Shape;4168;p48"/>
              <p:cNvSpPr/>
              <p:nvPr/>
            </p:nvSpPr>
            <p:spPr>
              <a:xfrm>
                <a:off x="3160800" y="2095900"/>
                <a:ext cx="110357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44143" h="11630" extrusionOk="0">
                    <a:moveTo>
                      <a:pt x="43561" y="1"/>
                    </a:moveTo>
                    <a:lnTo>
                      <a:pt x="1" y="8271"/>
                    </a:lnTo>
                    <a:lnTo>
                      <a:pt x="466" y="10760"/>
                    </a:lnTo>
                    <a:cubicBezTo>
                      <a:pt x="568" y="11271"/>
                      <a:pt x="1012" y="11630"/>
                      <a:pt x="1513" y="11630"/>
                    </a:cubicBezTo>
                    <a:cubicBezTo>
                      <a:pt x="1582" y="11630"/>
                      <a:pt x="1652" y="11623"/>
                      <a:pt x="1722" y="11609"/>
                    </a:cubicBezTo>
                    <a:lnTo>
                      <a:pt x="43177" y="3746"/>
                    </a:lnTo>
                    <a:cubicBezTo>
                      <a:pt x="43758" y="3630"/>
                      <a:pt x="44142" y="3071"/>
                      <a:pt x="44026" y="2490"/>
                    </a:cubicBez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48"/>
              <p:cNvSpPr/>
              <p:nvPr/>
            </p:nvSpPr>
            <p:spPr>
              <a:xfrm>
                <a:off x="3158200" y="2073800"/>
                <a:ext cx="1101800" cy="290475"/>
              </a:xfrm>
              <a:custGeom>
                <a:avLst/>
                <a:gdLst/>
                <a:ahLst/>
                <a:cxnLst/>
                <a:rect l="l" t="t" r="r" b="b"/>
                <a:pathLst>
                  <a:path w="44072" h="11619" extrusionOk="0">
                    <a:moveTo>
                      <a:pt x="43490" y="1"/>
                    </a:moveTo>
                    <a:lnTo>
                      <a:pt x="0" y="8259"/>
                    </a:lnTo>
                    <a:lnTo>
                      <a:pt x="477" y="10748"/>
                    </a:lnTo>
                    <a:cubicBezTo>
                      <a:pt x="569" y="11260"/>
                      <a:pt x="1021" y="11618"/>
                      <a:pt x="1524" y="11618"/>
                    </a:cubicBezTo>
                    <a:cubicBezTo>
                      <a:pt x="1593" y="11618"/>
                      <a:pt x="1663" y="11611"/>
                      <a:pt x="1733" y="11597"/>
                    </a:cubicBezTo>
                    <a:lnTo>
                      <a:pt x="43118" y="3746"/>
                    </a:lnTo>
                    <a:cubicBezTo>
                      <a:pt x="43699" y="3641"/>
                      <a:pt x="44072" y="3071"/>
                      <a:pt x="43967" y="2490"/>
                    </a:cubicBezTo>
                    <a:lnTo>
                      <a:pt x="43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48"/>
              <p:cNvSpPr/>
              <p:nvPr/>
            </p:nvSpPr>
            <p:spPr>
              <a:xfrm>
                <a:off x="3163125" y="2108700"/>
                <a:ext cx="1092525" cy="225375"/>
              </a:xfrm>
              <a:custGeom>
                <a:avLst/>
                <a:gdLst/>
                <a:ahLst/>
                <a:cxnLst/>
                <a:rect l="l" t="t" r="r" b="b"/>
                <a:pathLst>
                  <a:path w="43701" h="9015" extrusionOk="0">
                    <a:moveTo>
                      <a:pt x="43561" y="1"/>
                    </a:moveTo>
                    <a:lnTo>
                      <a:pt x="1" y="8270"/>
                    </a:lnTo>
                    <a:lnTo>
                      <a:pt x="140" y="9015"/>
                    </a:lnTo>
                    <a:lnTo>
                      <a:pt x="43700" y="745"/>
                    </a:ln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48"/>
              <p:cNvSpPr/>
              <p:nvPr/>
            </p:nvSpPr>
            <p:spPr>
              <a:xfrm>
                <a:off x="3027325" y="1391625"/>
                <a:ext cx="1225125" cy="923550"/>
              </a:xfrm>
              <a:custGeom>
                <a:avLst/>
                <a:gdLst/>
                <a:ahLst/>
                <a:cxnLst/>
                <a:rect l="l" t="t" r="r" b="b"/>
                <a:pathLst>
                  <a:path w="49005" h="36942" extrusionOk="0">
                    <a:moveTo>
                      <a:pt x="43561" y="0"/>
                    </a:moveTo>
                    <a:lnTo>
                      <a:pt x="1" y="8270"/>
                    </a:lnTo>
                    <a:lnTo>
                      <a:pt x="5444" y="36942"/>
                    </a:lnTo>
                    <a:lnTo>
                      <a:pt x="49004" y="28672"/>
                    </a:lnTo>
                    <a:lnTo>
                      <a:pt x="435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48"/>
              <p:cNvSpPr/>
              <p:nvPr/>
            </p:nvSpPr>
            <p:spPr>
              <a:xfrm>
                <a:off x="3172150" y="1678325"/>
                <a:ext cx="338500" cy="4638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18554" extrusionOk="0">
                    <a:moveTo>
                      <a:pt x="10387" y="1"/>
                    </a:moveTo>
                    <a:lnTo>
                      <a:pt x="0" y="1967"/>
                    </a:lnTo>
                    <a:lnTo>
                      <a:pt x="3153" y="18553"/>
                    </a:lnTo>
                    <a:lnTo>
                      <a:pt x="13539" y="16587"/>
                    </a:lnTo>
                    <a:lnTo>
                      <a:pt x="10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48"/>
              <p:cNvSpPr/>
              <p:nvPr/>
            </p:nvSpPr>
            <p:spPr>
              <a:xfrm>
                <a:off x="3236025" y="2248475"/>
                <a:ext cx="42575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06" extrusionOk="0">
                    <a:moveTo>
                      <a:pt x="775" y="0"/>
                    </a:moveTo>
                    <a:cubicBezTo>
                      <a:pt x="448" y="0"/>
                      <a:pt x="158" y="229"/>
                      <a:pt x="97" y="563"/>
                    </a:cubicBezTo>
                    <a:cubicBezTo>
                      <a:pt x="0" y="1031"/>
                      <a:pt x="366" y="1405"/>
                      <a:pt x="782" y="1405"/>
                    </a:cubicBezTo>
                    <a:cubicBezTo>
                      <a:pt x="914" y="1405"/>
                      <a:pt x="1050" y="1368"/>
                      <a:pt x="1179" y="1284"/>
                    </a:cubicBezTo>
                    <a:cubicBezTo>
                      <a:pt x="1703" y="946"/>
                      <a:pt x="1540" y="132"/>
                      <a:pt x="923" y="16"/>
                    </a:cubicBezTo>
                    <a:cubicBezTo>
                      <a:pt x="873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48"/>
              <p:cNvSpPr/>
              <p:nvPr/>
            </p:nvSpPr>
            <p:spPr>
              <a:xfrm>
                <a:off x="3243400" y="2254775"/>
                <a:ext cx="46825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3" extrusionOk="0">
                    <a:moveTo>
                      <a:pt x="503" y="0"/>
                    </a:moveTo>
                    <a:cubicBezTo>
                      <a:pt x="475" y="0"/>
                      <a:pt x="447" y="3"/>
                      <a:pt x="419" y="8"/>
                    </a:cubicBezTo>
                    <a:cubicBezTo>
                      <a:pt x="163" y="66"/>
                      <a:pt x="0" y="299"/>
                      <a:pt x="47" y="555"/>
                    </a:cubicBezTo>
                    <a:lnTo>
                      <a:pt x="919" y="5184"/>
                    </a:lnTo>
                    <a:cubicBezTo>
                      <a:pt x="960" y="5400"/>
                      <a:pt x="1156" y="5553"/>
                      <a:pt x="1370" y="5553"/>
                    </a:cubicBezTo>
                    <a:cubicBezTo>
                      <a:pt x="1398" y="5553"/>
                      <a:pt x="1426" y="5550"/>
                      <a:pt x="1454" y="5545"/>
                    </a:cubicBezTo>
                    <a:cubicBezTo>
                      <a:pt x="1710" y="5498"/>
                      <a:pt x="1873" y="5254"/>
                      <a:pt x="1826" y="5010"/>
                    </a:cubicBezTo>
                    <a:lnTo>
                      <a:pt x="954" y="380"/>
                    </a:lnTo>
                    <a:cubicBezTo>
                      <a:pt x="913" y="154"/>
                      <a:pt x="717" y="0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48"/>
              <p:cNvSpPr/>
              <p:nvPr/>
            </p:nvSpPr>
            <p:spPr>
              <a:xfrm>
                <a:off x="3323550" y="2231625"/>
                <a:ext cx="4257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7" extrusionOk="0">
                    <a:moveTo>
                      <a:pt x="791" y="0"/>
                    </a:moveTo>
                    <a:cubicBezTo>
                      <a:pt x="460" y="0"/>
                      <a:pt x="158" y="238"/>
                      <a:pt x="97" y="574"/>
                    </a:cubicBezTo>
                    <a:cubicBezTo>
                      <a:pt x="0" y="1042"/>
                      <a:pt x="373" y="1416"/>
                      <a:pt x="787" y="1416"/>
                    </a:cubicBezTo>
                    <a:cubicBezTo>
                      <a:pt x="918" y="1416"/>
                      <a:pt x="1053" y="1379"/>
                      <a:pt x="1179" y="1295"/>
                    </a:cubicBezTo>
                    <a:cubicBezTo>
                      <a:pt x="1703" y="946"/>
                      <a:pt x="1551" y="143"/>
                      <a:pt x="935" y="15"/>
                    </a:cubicBezTo>
                    <a:cubicBezTo>
                      <a:pt x="887" y="5"/>
                      <a:pt x="839" y="0"/>
                      <a:pt x="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48"/>
              <p:cNvSpPr/>
              <p:nvPr/>
            </p:nvSpPr>
            <p:spPr>
              <a:xfrm>
                <a:off x="3331200" y="22382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5" y="0"/>
                    </a:moveTo>
                    <a:cubicBezTo>
                      <a:pt x="466" y="0"/>
                      <a:pt x="437" y="3"/>
                      <a:pt x="408" y="8"/>
                    </a:cubicBezTo>
                    <a:cubicBezTo>
                      <a:pt x="164" y="55"/>
                      <a:pt x="1" y="299"/>
                      <a:pt x="47" y="543"/>
                    </a:cubicBezTo>
                    <a:lnTo>
                      <a:pt x="920" y="5173"/>
                    </a:lnTo>
                    <a:cubicBezTo>
                      <a:pt x="961" y="5399"/>
                      <a:pt x="1157" y="5553"/>
                      <a:pt x="1371" y="5553"/>
                    </a:cubicBezTo>
                    <a:cubicBezTo>
                      <a:pt x="1399" y="5553"/>
                      <a:pt x="1427" y="5550"/>
                      <a:pt x="1455" y="5545"/>
                    </a:cubicBezTo>
                    <a:cubicBezTo>
                      <a:pt x="1711" y="5498"/>
                      <a:pt x="1873" y="5254"/>
                      <a:pt x="1827" y="5010"/>
                    </a:cubicBezTo>
                    <a:lnTo>
                      <a:pt x="955" y="380"/>
                    </a:lnTo>
                    <a:cubicBezTo>
                      <a:pt x="913" y="154"/>
                      <a:pt x="717" y="0"/>
                      <a:pt x="4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48"/>
              <p:cNvSpPr/>
              <p:nvPr/>
            </p:nvSpPr>
            <p:spPr>
              <a:xfrm>
                <a:off x="3411350" y="22150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1"/>
                    </a:moveTo>
                    <a:cubicBezTo>
                      <a:pt x="460" y="1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6"/>
                    </a:cubicBezTo>
                    <a:cubicBezTo>
                      <a:pt x="1703" y="947"/>
                      <a:pt x="1540" y="144"/>
                      <a:pt x="936" y="16"/>
                    </a:cubicBezTo>
                    <a:cubicBezTo>
                      <a:pt x="886" y="6"/>
                      <a:pt x="836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48"/>
              <p:cNvSpPr/>
              <p:nvPr/>
            </p:nvSpPr>
            <p:spPr>
              <a:xfrm>
                <a:off x="3418725" y="2221625"/>
                <a:ext cx="46850" cy="1387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0" extrusionOk="0">
                    <a:moveTo>
                      <a:pt x="507" y="0"/>
                    </a:moveTo>
                    <a:cubicBezTo>
                      <a:pt x="478" y="0"/>
                      <a:pt x="449" y="3"/>
                      <a:pt x="420" y="8"/>
                    </a:cubicBezTo>
                    <a:cubicBezTo>
                      <a:pt x="175" y="55"/>
                      <a:pt x="1" y="287"/>
                      <a:pt x="59" y="543"/>
                    </a:cubicBezTo>
                    <a:lnTo>
                      <a:pt x="931" y="5173"/>
                    </a:lnTo>
                    <a:cubicBezTo>
                      <a:pt x="974" y="5395"/>
                      <a:pt x="1170" y="5549"/>
                      <a:pt x="1398" y="5549"/>
                    </a:cubicBezTo>
                    <a:cubicBezTo>
                      <a:pt x="1420" y="5549"/>
                      <a:pt x="1443" y="5548"/>
                      <a:pt x="1466" y="5545"/>
                    </a:cubicBezTo>
                    <a:cubicBezTo>
                      <a:pt x="1711" y="5487"/>
                      <a:pt x="1874" y="5254"/>
                      <a:pt x="1827" y="4998"/>
                    </a:cubicBezTo>
                    <a:lnTo>
                      <a:pt x="955" y="369"/>
                    </a:lnTo>
                    <a:cubicBezTo>
                      <a:pt x="913" y="153"/>
                      <a:pt x="727" y="0"/>
                      <a:pt x="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48"/>
              <p:cNvSpPr/>
              <p:nvPr/>
            </p:nvSpPr>
            <p:spPr>
              <a:xfrm>
                <a:off x="3498900" y="2198250"/>
                <a:ext cx="4257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4" extrusionOk="0">
                    <a:moveTo>
                      <a:pt x="803" y="1"/>
                    </a:moveTo>
                    <a:cubicBezTo>
                      <a:pt x="469" y="1"/>
                      <a:pt x="169" y="231"/>
                      <a:pt x="97" y="571"/>
                    </a:cubicBezTo>
                    <a:cubicBezTo>
                      <a:pt x="0" y="1039"/>
                      <a:pt x="373" y="1413"/>
                      <a:pt x="787" y="1413"/>
                    </a:cubicBezTo>
                    <a:cubicBezTo>
                      <a:pt x="918" y="1413"/>
                      <a:pt x="1053" y="1376"/>
                      <a:pt x="1179" y="1292"/>
                    </a:cubicBezTo>
                    <a:cubicBezTo>
                      <a:pt x="1702" y="955"/>
                      <a:pt x="1551" y="141"/>
                      <a:pt x="935" y="13"/>
                    </a:cubicBezTo>
                    <a:cubicBezTo>
                      <a:pt x="891" y="5"/>
                      <a:pt x="847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48"/>
              <p:cNvSpPr/>
              <p:nvPr/>
            </p:nvSpPr>
            <p:spPr>
              <a:xfrm>
                <a:off x="3506550" y="2204950"/>
                <a:ext cx="4685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6" extrusionOk="0">
                    <a:moveTo>
                      <a:pt x="507" y="1"/>
                    </a:moveTo>
                    <a:cubicBezTo>
                      <a:pt x="475" y="1"/>
                      <a:pt x="441" y="5"/>
                      <a:pt x="408" y="12"/>
                    </a:cubicBezTo>
                    <a:cubicBezTo>
                      <a:pt x="163" y="59"/>
                      <a:pt x="1" y="291"/>
                      <a:pt x="47" y="547"/>
                    </a:cubicBezTo>
                    <a:lnTo>
                      <a:pt x="919" y="5177"/>
                    </a:lnTo>
                    <a:cubicBezTo>
                      <a:pt x="961" y="5393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1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48"/>
              <p:cNvSpPr/>
              <p:nvPr/>
            </p:nvSpPr>
            <p:spPr>
              <a:xfrm>
                <a:off x="3586700" y="2181675"/>
                <a:ext cx="42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4" extrusionOk="0">
                    <a:moveTo>
                      <a:pt x="804" y="1"/>
                    </a:moveTo>
                    <a:cubicBezTo>
                      <a:pt x="470" y="1"/>
                      <a:pt x="170" y="231"/>
                      <a:pt x="98" y="571"/>
                    </a:cubicBezTo>
                    <a:cubicBezTo>
                      <a:pt x="1" y="1039"/>
                      <a:pt x="373" y="1413"/>
                      <a:pt x="787" y="1413"/>
                    </a:cubicBezTo>
                    <a:cubicBezTo>
                      <a:pt x="919" y="1413"/>
                      <a:pt x="1054" y="1376"/>
                      <a:pt x="1180" y="1292"/>
                    </a:cubicBezTo>
                    <a:cubicBezTo>
                      <a:pt x="1703" y="955"/>
                      <a:pt x="1552" y="141"/>
                      <a:pt x="935" y="13"/>
                    </a:cubicBezTo>
                    <a:cubicBezTo>
                      <a:pt x="891" y="5"/>
                      <a:pt x="847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48"/>
              <p:cNvSpPr/>
              <p:nvPr/>
            </p:nvSpPr>
            <p:spPr>
              <a:xfrm>
                <a:off x="3594375" y="2188175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3" y="1"/>
                    </a:moveTo>
                    <a:cubicBezTo>
                      <a:pt x="475" y="1"/>
                      <a:pt x="447" y="3"/>
                      <a:pt x="419" y="9"/>
                    </a:cubicBezTo>
                    <a:cubicBezTo>
                      <a:pt x="163" y="55"/>
                      <a:pt x="0" y="299"/>
                      <a:pt x="47" y="555"/>
                    </a:cubicBezTo>
                    <a:lnTo>
                      <a:pt x="919" y="5173"/>
                    </a:lnTo>
                    <a:cubicBezTo>
                      <a:pt x="960" y="5399"/>
                      <a:pt x="1156" y="5553"/>
                      <a:pt x="1378" y="5553"/>
                    </a:cubicBezTo>
                    <a:cubicBezTo>
                      <a:pt x="1407" y="5553"/>
                      <a:pt x="1436" y="5550"/>
                      <a:pt x="1466" y="5545"/>
                    </a:cubicBezTo>
                    <a:cubicBezTo>
                      <a:pt x="1710" y="5499"/>
                      <a:pt x="1873" y="5254"/>
                      <a:pt x="1826" y="5010"/>
                    </a:cubicBezTo>
                    <a:lnTo>
                      <a:pt x="954" y="381"/>
                    </a:lnTo>
                    <a:cubicBezTo>
                      <a:pt x="913" y="154"/>
                      <a:pt x="717" y="1"/>
                      <a:pt x="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48"/>
              <p:cNvSpPr/>
              <p:nvPr/>
            </p:nvSpPr>
            <p:spPr>
              <a:xfrm>
                <a:off x="3674525" y="216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75" y="1"/>
                    </a:moveTo>
                    <a:cubicBezTo>
                      <a:pt x="448" y="1"/>
                      <a:pt x="158" y="229"/>
                      <a:pt x="98" y="563"/>
                    </a:cubicBezTo>
                    <a:cubicBezTo>
                      <a:pt x="0" y="1034"/>
                      <a:pt x="369" y="1416"/>
                      <a:pt x="782" y="1416"/>
                    </a:cubicBezTo>
                    <a:cubicBezTo>
                      <a:pt x="911" y="1416"/>
                      <a:pt x="1044" y="1379"/>
                      <a:pt x="1168" y="1296"/>
                    </a:cubicBezTo>
                    <a:cubicBezTo>
                      <a:pt x="1691" y="947"/>
                      <a:pt x="1540" y="145"/>
                      <a:pt x="923" y="17"/>
                    </a:cubicBezTo>
                    <a:cubicBezTo>
                      <a:pt x="874" y="6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48"/>
              <p:cNvSpPr/>
              <p:nvPr/>
            </p:nvSpPr>
            <p:spPr>
              <a:xfrm>
                <a:off x="3681900" y="2171600"/>
                <a:ext cx="471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5554" extrusionOk="0">
                    <a:moveTo>
                      <a:pt x="506" y="1"/>
                    </a:moveTo>
                    <a:cubicBezTo>
                      <a:pt x="478" y="1"/>
                      <a:pt x="449" y="3"/>
                      <a:pt x="419" y="9"/>
                    </a:cubicBezTo>
                    <a:cubicBezTo>
                      <a:pt x="175" y="55"/>
                      <a:pt x="0" y="288"/>
                      <a:pt x="47" y="544"/>
                    </a:cubicBezTo>
                    <a:lnTo>
                      <a:pt x="931" y="5173"/>
                    </a:lnTo>
                    <a:cubicBezTo>
                      <a:pt x="972" y="5399"/>
                      <a:pt x="1168" y="5553"/>
                      <a:pt x="1382" y="5553"/>
                    </a:cubicBezTo>
                    <a:cubicBezTo>
                      <a:pt x="1410" y="5553"/>
                      <a:pt x="1438" y="5550"/>
                      <a:pt x="1466" y="5545"/>
                    </a:cubicBezTo>
                    <a:cubicBezTo>
                      <a:pt x="1710" y="5499"/>
                      <a:pt x="1885" y="5254"/>
                      <a:pt x="1838" y="4998"/>
                    </a:cubicBezTo>
                    <a:lnTo>
                      <a:pt x="966" y="369"/>
                    </a:lnTo>
                    <a:cubicBezTo>
                      <a:pt x="914" y="153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48"/>
              <p:cNvSpPr/>
              <p:nvPr/>
            </p:nvSpPr>
            <p:spPr>
              <a:xfrm>
                <a:off x="3762250" y="2148425"/>
                <a:ext cx="423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416" extrusionOk="0">
                    <a:moveTo>
                      <a:pt x="779" y="1"/>
                    </a:moveTo>
                    <a:cubicBezTo>
                      <a:pt x="452" y="1"/>
                      <a:pt x="161" y="229"/>
                      <a:pt x="90" y="563"/>
                    </a:cubicBezTo>
                    <a:cubicBezTo>
                      <a:pt x="1" y="1034"/>
                      <a:pt x="372" y="1416"/>
                      <a:pt x="786" y="1416"/>
                    </a:cubicBezTo>
                    <a:cubicBezTo>
                      <a:pt x="915" y="1416"/>
                      <a:pt x="1047" y="1379"/>
                      <a:pt x="1171" y="1296"/>
                    </a:cubicBezTo>
                    <a:cubicBezTo>
                      <a:pt x="1695" y="947"/>
                      <a:pt x="1544" y="145"/>
                      <a:pt x="927" y="17"/>
                    </a:cubicBezTo>
                    <a:cubicBezTo>
                      <a:pt x="877" y="6"/>
                      <a:pt x="828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48"/>
              <p:cNvSpPr/>
              <p:nvPr/>
            </p:nvSpPr>
            <p:spPr>
              <a:xfrm>
                <a:off x="3769725" y="2155025"/>
                <a:ext cx="46825" cy="1385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42" extrusionOk="0">
                    <a:moveTo>
                      <a:pt x="495" y="1"/>
                    </a:moveTo>
                    <a:cubicBezTo>
                      <a:pt x="466" y="1"/>
                      <a:pt x="437" y="3"/>
                      <a:pt x="407" y="9"/>
                    </a:cubicBezTo>
                    <a:cubicBezTo>
                      <a:pt x="163" y="55"/>
                      <a:pt x="0" y="288"/>
                      <a:pt x="47" y="544"/>
                    </a:cubicBezTo>
                    <a:lnTo>
                      <a:pt x="919" y="5173"/>
                    </a:lnTo>
                    <a:cubicBezTo>
                      <a:pt x="960" y="5389"/>
                      <a:pt x="1156" y="5541"/>
                      <a:pt x="1370" y="5541"/>
                    </a:cubicBezTo>
                    <a:cubicBezTo>
                      <a:pt x="1398" y="5541"/>
                      <a:pt x="1426" y="5539"/>
                      <a:pt x="1454" y="5533"/>
                    </a:cubicBezTo>
                    <a:cubicBezTo>
                      <a:pt x="1710" y="5487"/>
                      <a:pt x="1873" y="5243"/>
                      <a:pt x="1826" y="4998"/>
                    </a:cubicBezTo>
                    <a:lnTo>
                      <a:pt x="954" y="369"/>
                    </a:lnTo>
                    <a:cubicBezTo>
                      <a:pt x="913" y="153"/>
                      <a:pt x="717" y="1"/>
                      <a:pt x="4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48"/>
              <p:cNvSpPr/>
              <p:nvPr/>
            </p:nvSpPr>
            <p:spPr>
              <a:xfrm>
                <a:off x="3849850" y="2131875"/>
                <a:ext cx="426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1" extrusionOk="0">
                    <a:moveTo>
                      <a:pt x="788" y="0"/>
                    </a:moveTo>
                    <a:cubicBezTo>
                      <a:pt x="460" y="0"/>
                      <a:pt x="169" y="228"/>
                      <a:pt x="98" y="562"/>
                    </a:cubicBezTo>
                    <a:cubicBezTo>
                      <a:pt x="1" y="1034"/>
                      <a:pt x="379" y="1410"/>
                      <a:pt x="796" y="1410"/>
                    </a:cubicBezTo>
                    <a:cubicBezTo>
                      <a:pt x="925" y="1410"/>
                      <a:pt x="1057" y="1374"/>
                      <a:pt x="1180" y="1295"/>
                    </a:cubicBezTo>
                    <a:cubicBezTo>
                      <a:pt x="1704" y="946"/>
                      <a:pt x="1541" y="132"/>
                      <a:pt x="936" y="16"/>
                    </a:cubicBezTo>
                    <a:cubicBezTo>
                      <a:pt x="886" y="5"/>
                      <a:pt x="83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48"/>
              <p:cNvSpPr/>
              <p:nvPr/>
            </p:nvSpPr>
            <p:spPr>
              <a:xfrm>
                <a:off x="3857250" y="2138150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6" y="1"/>
                    </a:moveTo>
                    <a:cubicBezTo>
                      <a:pt x="477" y="1"/>
                      <a:pt x="448" y="4"/>
                      <a:pt x="419" y="9"/>
                    </a:cubicBezTo>
                    <a:cubicBezTo>
                      <a:pt x="175" y="55"/>
                      <a:pt x="0" y="300"/>
                      <a:pt x="58" y="556"/>
                    </a:cubicBezTo>
                    <a:lnTo>
                      <a:pt x="931" y="5185"/>
                    </a:lnTo>
                    <a:cubicBezTo>
                      <a:pt x="972" y="5401"/>
                      <a:pt x="1159" y="5553"/>
                      <a:pt x="1378" y="5553"/>
                    </a:cubicBezTo>
                    <a:cubicBezTo>
                      <a:pt x="1407" y="5553"/>
                      <a:pt x="1436" y="5551"/>
                      <a:pt x="1466" y="5545"/>
                    </a:cubicBezTo>
                    <a:cubicBezTo>
                      <a:pt x="1710" y="5499"/>
                      <a:pt x="1873" y="5255"/>
                      <a:pt x="1826" y="5010"/>
                    </a:cubicBezTo>
                    <a:lnTo>
                      <a:pt x="954" y="381"/>
                    </a:lnTo>
                    <a:cubicBezTo>
                      <a:pt x="913" y="155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48"/>
              <p:cNvSpPr/>
              <p:nvPr/>
            </p:nvSpPr>
            <p:spPr>
              <a:xfrm>
                <a:off x="3937675" y="211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80" y="1"/>
                    </a:moveTo>
                    <a:cubicBezTo>
                      <a:pt x="451" y="1"/>
                      <a:pt x="159" y="237"/>
                      <a:pt x="98" y="563"/>
                    </a:cubicBezTo>
                    <a:cubicBezTo>
                      <a:pt x="0" y="1033"/>
                      <a:pt x="370" y="1415"/>
                      <a:pt x="783" y="1415"/>
                    </a:cubicBezTo>
                    <a:cubicBezTo>
                      <a:pt x="911" y="1415"/>
                      <a:pt x="1044" y="1378"/>
                      <a:pt x="1168" y="1295"/>
                    </a:cubicBezTo>
                    <a:cubicBezTo>
                      <a:pt x="1692" y="947"/>
                      <a:pt x="1540" y="144"/>
                      <a:pt x="924" y="16"/>
                    </a:cubicBezTo>
                    <a:cubicBezTo>
                      <a:pt x="876" y="6"/>
                      <a:pt x="827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48"/>
              <p:cNvSpPr/>
              <p:nvPr/>
            </p:nvSpPr>
            <p:spPr>
              <a:xfrm>
                <a:off x="3945050" y="21216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2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4" y="54"/>
                      <a:pt x="1" y="299"/>
                      <a:pt x="47" y="543"/>
                    </a:cubicBezTo>
                    <a:lnTo>
                      <a:pt x="920" y="5172"/>
                    </a:lnTo>
                    <a:cubicBezTo>
                      <a:pt x="961" y="5399"/>
                      <a:pt x="1157" y="5552"/>
                      <a:pt x="1371" y="5552"/>
                    </a:cubicBezTo>
                    <a:cubicBezTo>
                      <a:pt x="1399" y="5552"/>
                      <a:pt x="1427" y="5550"/>
                      <a:pt x="1455" y="5544"/>
                    </a:cubicBezTo>
                    <a:cubicBezTo>
                      <a:pt x="1711" y="5498"/>
                      <a:pt x="1873" y="5254"/>
                      <a:pt x="1827" y="5009"/>
                    </a:cubicBezTo>
                    <a:lnTo>
                      <a:pt x="943" y="380"/>
                    </a:lnTo>
                    <a:cubicBezTo>
                      <a:pt x="902" y="154"/>
                      <a:pt x="706" y="0"/>
                      <a:pt x="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48"/>
              <p:cNvSpPr/>
              <p:nvPr/>
            </p:nvSpPr>
            <p:spPr>
              <a:xfrm>
                <a:off x="4025200" y="20984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0"/>
                    </a:moveTo>
                    <a:cubicBezTo>
                      <a:pt x="460" y="0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5"/>
                    </a:cubicBezTo>
                    <a:cubicBezTo>
                      <a:pt x="1703" y="947"/>
                      <a:pt x="1552" y="144"/>
                      <a:pt x="936" y="16"/>
                    </a:cubicBezTo>
                    <a:cubicBezTo>
                      <a:pt x="886" y="5"/>
                      <a:pt x="836" y="0"/>
                      <a:pt x="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48"/>
              <p:cNvSpPr/>
              <p:nvPr/>
            </p:nvSpPr>
            <p:spPr>
              <a:xfrm>
                <a:off x="4032875" y="2105025"/>
                <a:ext cx="465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5553" extrusionOk="0">
                    <a:moveTo>
                      <a:pt x="491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3" y="54"/>
                      <a:pt x="1" y="299"/>
                      <a:pt x="47" y="543"/>
                    </a:cubicBezTo>
                    <a:lnTo>
                      <a:pt x="919" y="5172"/>
                    </a:lnTo>
                    <a:cubicBezTo>
                      <a:pt x="961" y="5399"/>
                      <a:pt x="1148" y="5552"/>
                      <a:pt x="1368" y="5552"/>
                    </a:cubicBezTo>
                    <a:cubicBezTo>
                      <a:pt x="1396" y="5552"/>
                      <a:pt x="1425" y="5550"/>
                      <a:pt x="1454" y="5545"/>
                    </a:cubicBezTo>
                    <a:cubicBezTo>
                      <a:pt x="1699" y="5498"/>
                      <a:pt x="1862" y="5254"/>
                      <a:pt x="1815" y="5009"/>
                    </a:cubicBezTo>
                    <a:lnTo>
                      <a:pt x="943" y="380"/>
                    </a:lnTo>
                    <a:cubicBezTo>
                      <a:pt x="901" y="154"/>
                      <a:pt x="705" y="0"/>
                      <a:pt x="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48"/>
              <p:cNvSpPr/>
              <p:nvPr/>
            </p:nvSpPr>
            <p:spPr>
              <a:xfrm>
                <a:off x="4113025" y="2081850"/>
                <a:ext cx="425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1" extrusionOk="0">
                    <a:moveTo>
                      <a:pt x="775" y="0"/>
                    </a:moveTo>
                    <a:cubicBezTo>
                      <a:pt x="448" y="0"/>
                      <a:pt x="159" y="229"/>
                      <a:pt x="98" y="563"/>
                    </a:cubicBezTo>
                    <a:cubicBezTo>
                      <a:pt x="0" y="1034"/>
                      <a:pt x="372" y="1410"/>
                      <a:pt x="786" y="1410"/>
                    </a:cubicBezTo>
                    <a:cubicBezTo>
                      <a:pt x="913" y="1410"/>
                      <a:pt x="1045" y="1375"/>
                      <a:pt x="1168" y="1296"/>
                    </a:cubicBezTo>
                    <a:cubicBezTo>
                      <a:pt x="1703" y="947"/>
                      <a:pt x="1540" y="132"/>
                      <a:pt x="924" y="16"/>
                    </a:cubicBezTo>
                    <a:cubicBezTo>
                      <a:pt x="874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48"/>
              <p:cNvSpPr/>
              <p:nvPr/>
            </p:nvSpPr>
            <p:spPr>
              <a:xfrm>
                <a:off x="4120400" y="2088350"/>
                <a:ext cx="46850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5" extrusionOk="0">
                    <a:moveTo>
                      <a:pt x="515" y="1"/>
                    </a:moveTo>
                    <a:cubicBezTo>
                      <a:pt x="483" y="1"/>
                      <a:pt x="451" y="4"/>
                      <a:pt x="419" y="12"/>
                    </a:cubicBezTo>
                    <a:cubicBezTo>
                      <a:pt x="163" y="58"/>
                      <a:pt x="1" y="291"/>
                      <a:pt x="47" y="547"/>
                    </a:cubicBezTo>
                    <a:lnTo>
                      <a:pt x="919" y="5176"/>
                    </a:lnTo>
                    <a:cubicBezTo>
                      <a:pt x="961" y="5392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0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5" name="Google Shape;4195;p48"/>
            <p:cNvGrpSpPr/>
            <p:nvPr/>
          </p:nvGrpSpPr>
          <p:grpSpPr>
            <a:xfrm rot="6036187">
              <a:off x="571662" y="3415934"/>
              <a:ext cx="649633" cy="445589"/>
              <a:chOff x="234325" y="1478800"/>
              <a:chExt cx="649650" cy="445600"/>
            </a:xfrm>
          </p:grpSpPr>
          <p:sp>
            <p:nvSpPr>
              <p:cNvPr id="4196" name="Google Shape;4196;p48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48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48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48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48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48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48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48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48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48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48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48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48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48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48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48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48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48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48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48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48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48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48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48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48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48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48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48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48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48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48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48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48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48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48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48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48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48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48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48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48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48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48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48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48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48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48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48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48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48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FCB366-F19D-2754-AC15-98CBA70D29AE}"/>
              </a:ext>
            </a:extLst>
          </p:cNvPr>
          <p:cNvSpPr txBox="1"/>
          <p:nvPr/>
        </p:nvSpPr>
        <p:spPr>
          <a:xfrm>
            <a:off x="1783324" y="1783947"/>
            <a:ext cx="5111531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II. BẤT PHƯƠNG TRÌNH BẬC NHẤT MỘT ẨN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487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46"/>
          <p:cNvSpPr txBox="1">
            <a:spLocks noGrp="1"/>
          </p:cNvSpPr>
          <p:nvPr>
            <p:ph type="title"/>
          </p:nvPr>
        </p:nvSpPr>
        <p:spPr>
          <a:xfrm>
            <a:off x="425770" y="56496"/>
            <a:ext cx="21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Định nghĩa</a:t>
            </a:r>
            <a:endParaRPr lang="en-US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6CFEAD-D280-9F31-333F-5548FE61B060}"/>
                  </a:ext>
                </a:extLst>
              </p:cNvPr>
              <p:cNvSpPr txBox="1"/>
              <p:nvPr/>
            </p:nvSpPr>
            <p:spPr>
              <a:xfrm>
                <a:off x="564667" y="970282"/>
                <a:ext cx="837537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+20&gt;0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6CFEAD-D280-9F31-333F-5548FE61B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67" y="970282"/>
                <a:ext cx="8375378" cy="1068562"/>
              </a:xfrm>
              <a:prstGeom prst="rect">
                <a:avLst/>
              </a:prstGeom>
              <a:blipFill>
                <a:blip r:embed="rId3"/>
                <a:stretch>
                  <a:fillRect l="-801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709E566-8FFB-0AFE-72DC-0DF1CBF2C3B7}"/>
              </a:ext>
            </a:extLst>
          </p:cNvPr>
          <p:cNvSpPr/>
          <p:nvPr/>
        </p:nvSpPr>
        <p:spPr>
          <a:xfrm>
            <a:off x="571401" y="237993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83509C-B81D-F8A5-9B75-86D742B6982F}"/>
              </a:ext>
            </a:extLst>
          </p:cNvPr>
          <p:cNvSpPr txBox="1"/>
          <p:nvPr/>
        </p:nvSpPr>
        <p:spPr>
          <a:xfrm>
            <a:off x="1896731" y="2298592"/>
            <a:ext cx="6197385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 thức ở vế trái của bất phương trình đó có bậc 1.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B38008B-C76A-3391-1A7F-BCC911D1D92E}"/>
              </a:ext>
            </a:extLst>
          </p:cNvPr>
          <p:cNvSpPr/>
          <p:nvPr/>
        </p:nvSpPr>
        <p:spPr>
          <a:xfrm>
            <a:off x="564667" y="1065067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B699D6-C13A-EB4E-C55A-9C634B22DECB}"/>
              </a:ext>
            </a:extLst>
          </p:cNvPr>
          <p:cNvSpPr txBox="1"/>
          <p:nvPr/>
        </p:nvSpPr>
        <p:spPr>
          <a:xfrm>
            <a:off x="571401" y="3889963"/>
            <a:ext cx="169569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 nghĩa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261238-A7E7-0B86-6297-29066D390F3E}"/>
                  </a:ext>
                </a:extLst>
              </p:cNvPr>
              <p:cNvSpPr txBox="1"/>
              <p:nvPr/>
            </p:nvSpPr>
            <p:spPr>
              <a:xfrm>
                <a:off x="2123954" y="3462382"/>
                <a:ext cx="6591782" cy="142167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 dạng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(hoặc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vi-VN" sz="2000" i="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000" i="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≤0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với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hai số đã cho và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bất phương trình bậc nhất một ẩn.</a:t>
                </a:r>
                <a:endParaRPr lang="en-US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261238-A7E7-0B86-6297-29066D390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54" y="3462382"/>
                <a:ext cx="6591782" cy="1421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0" grpId="0"/>
      <p:bldP spid="19" grpId="0"/>
      <p:bldP spid="20" grpId="0" animBg="1"/>
      <p:bldP spid="21" grpId="0"/>
      <p:bldP spid="18" grpId="0" animBg="1"/>
      <p:bldP spid="23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/>
              <p:nvPr/>
            </p:nvSpPr>
            <p:spPr>
              <a:xfrm>
                <a:off x="1053295" y="451191"/>
                <a:ext cx="7037410" cy="2671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2: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+20&lt;0</m:t>
                    </m:r>
                  </m:oMath>
                </a14:m>
                <a:endParaRPr lang="pt-BR" sz="2000" kern="1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−19≤0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5" y="451191"/>
                <a:ext cx="7037410" cy="2671437"/>
              </a:xfrm>
              <a:prstGeom prst="rect">
                <a:avLst/>
              </a:prstGeom>
              <a:blipFill>
                <a:blip r:embed="rId3"/>
                <a:stretch>
                  <a:fillRect l="-953" r="-867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711879" y="3585377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73A21-9F2A-2FD6-71F8-AC181BB450B3}"/>
              </a:ext>
            </a:extLst>
          </p:cNvPr>
          <p:cNvSpPr txBox="1"/>
          <p:nvPr/>
        </p:nvSpPr>
        <p:spPr>
          <a:xfrm>
            <a:off x="1782504" y="3475939"/>
            <a:ext cx="6308201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 phương trình ở các câu a, b, c là bất phương trình bậc nhất một ẩn. 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5FA40D-D819-9524-53AA-049DD015712A}"/>
                  </a:ext>
                </a:extLst>
              </p:cNvPr>
              <p:cNvSpPr/>
              <p:nvPr/>
            </p:nvSpPr>
            <p:spPr>
              <a:xfrm>
                <a:off x="1753563" y="1111563"/>
                <a:ext cx="5636871" cy="619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Nêu hai ví dụ về bất phương trình bậc nhất ẩn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5FA40D-D819-9524-53AA-049DD0157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63" y="1111563"/>
                <a:ext cx="5636871" cy="619721"/>
              </a:xfrm>
              <a:prstGeom prst="rect">
                <a:avLst/>
              </a:prstGeom>
              <a:blipFill>
                <a:blip r:embed="rId3"/>
                <a:stretch>
                  <a:fillRect l="-1190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4012;p45">
            <a:extLst>
              <a:ext uri="{FF2B5EF4-FFF2-40B4-BE49-F238E27FC236}">
                <a16:creationId xmlns:a16="http://schemas.microsoft.com/office/drawing/2014/main" id="{8A70B8E4-5319-F939-E258-EA74A0AA8467}"/>
              </a:ext>
            </a:extLst>
          </p:cNvPr>
          <p:cNvSpPr txBox="1">
            <a:spLocks/>
          </p:cNvSpPr>
          <p:nvPr/>
        </p:nvSpPr>
        <p:spPr>
          <a:xfrm>
            <a:off x="583904" y="2120646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/>
              <p:nvPr/>
            </p:nvSpPr>
            <p:spPr>
              <a:xfrm>
                <a:off x="1834587" y="2720617"/>
                <a:ext cx="5636872" cy="1383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 về hai bất </a:t>
                </a:r>
                <a:r>
                  <a:rPr lang="vi-VN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trình bậc nhất ẩn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+3&gt;0</m:t>
                    </m:r>
                  </m:oMath>
                </a14:m>
                <a:r>
                  <a:rPr lang="vi-VN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587" y="2720617"/>
                <a:ext cx="5636872" cy="1383199"/>
              </a:xfrm>
              <a:prstGeom prst="rect">
                <a:avLst/>
              </a:prstGeom>
              <a:blipFill>
                <a:blip r:embed="rId4"/>
                <a:stretch>
                  <a:fillRect l="-1189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2CD6205E-60E4-913E-2147-9EF5FC3C9F42}"/>
              </a:ext>
            </a:extLst>
          </p:cNvPr>
          <p:cNvSpPr/>
          <p:nvPr/>
        </p:nvSpPr>
        <p:spPr>
          <a:xfrm>
            <a:off x="3397103" y="561676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3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 tra xem giá trị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phải là nghiệm của mỗi bất phương trình bậc nhất sau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blipFill>
                <a:blip r:embed="rId3"/>
                <a:stretch>
                  <a:fillRect l="-804" r="-884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1" y="268155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6.5−29&gt;0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khẳng định đúng.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blipFill>
                <a:blip r:embed="rId4"/>
                <a:stretch>
                  <a:fillRect l="-916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3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 tra xem giá trị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phải là nghiệm của mỗi bất phương trình bậc nhất sau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blipFill>
                <a:blip r:embed="rId3"/>
                <a:stretch>
                  <a:fillRect l="-804" r="-884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1" y="268155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11.5−52&gt;0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khẳng định đúng.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blipFill>
                <a:blip r:embed="rId4"/>
                <a:stretch>
                  <a:fillRect l="-916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67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3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 tra xem giá trị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phải là nghiệm của mỗi bất phương trình bậc nhất sau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blipFill>
                <a:blip r:embed="rId3"/>
                <a:stretch>
                  <a:fillRect l="-804" r="-884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1" y="268155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160366" y="3392358"/>
                <a:ext cx="6823260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Thay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5−2≤0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khẳng định không đúng.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nghiệm của bất phương trình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66" y="3392358"/>
                <a:ext cx="6823260" cy="1068562"/>
              </a:xfrm>
              <a:prstGeom prst="rect">
                <a:avLst/>
              </a:prstGeom>
              <a:blipFill>
                <a:blip r:embed="rId4"/>
                <a:stretch>
                  <a:fillRect l="-893" b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804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12;p45">
            <a:extLst>
              <a:ext uri="{FF2B5EF4-FFF2-40B4-BE49-F238E27FC236}">
                <a16:creationId xmlns:a16="http://schemas.microsoft.com/office/drawing/2014/main" id="{3B1FEB83-49B0-203C-156B-F5573954A4A1}"/>
              </a:ext>
            </a:extLst>
          </p:cNvPr>
          <p:cNvSpPr txBox="1">
            <a:spLocks/>
          </p:cNvSpPr>
          <p:nvPr/>
        </p:nvSpPr>
        <p:spPr>
          <a:xfrm>
            <a:off x="4227670" y="2346198"/>
            <a:ext cx="688658" cy="45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/>
              <p:nvPr/>
            </p:nvSpPr>
            <p:spPr>
              <a:xfrm>
                <a:off x="1004103" y="2909361"/>
                <a:ext cx="7135793" cy="1383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=−7,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+15≥0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đúng.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đã cho.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03" y="2909361"/>
                <a:ext cx="7135793" cy="1383199"/>
              </a:xfrm>
              <a:prstGeom prst="rect">
                <a:avLst/>
              </a:prstGeom>
              <a:blipFill>
                <a:blip r:embed="rId3"/>
                <a:stretch>
                  <a:fillRect l="-940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/>
              <p:nvPr/>
            </p:nvSpPr>
            <p:spPr>
              <a:xfrm>
                <a:off x="659690" y="547760"/>
                <a:ext cx="7824620" cy="1235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			Kiểm tra xem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có phải là nghiệm của bất phương trình bậc nhất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+15≥0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0" y="547760"/>
                <a:ext cx="7824620" cy="1235275"/>
              </a:xfrm>
              <a:prstGeom prst="rect">
                <a:avLst/>
              </a:prstGeom>
              <a:blipFill>
                <a:blip r:embed="rId4"/>
                <a:stretch>
                  <a:fillRect l="-779" r="-779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65">
            <a:extLst>
              <a:ext uri="{FF2B5EF4-FFF2-40B4-BE49-F238E27FC236}">
                <a16:creationId xmlns:a16="http://schemas.microsoft.com/office/drawing/2014/main" id="{540AE584-192F-B2BC-B941-11C4A3549CC9}"/>
              </a:ext>
            </a:extLst>
          </p:cNvPr>
          <p:cNvSpPr/>
          <p:nvPr/>
        </p:nvSpPr>
        <p:spPr>
          <a:xfrm>
            <a:off x="775437" y="651047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46"/>
          <p:cNvSpPr txBox="1">
            <a:spLocks noGrp="1"/>
          </p:cNvSpPr>
          <p:nvPr>
            <p:ph type="title"/>
          </p:nvPr>
        </p:nvSpPr>
        <p:spPr>
          <a:xfrm>
            <a:off x="425770" y="56496"/>
            <a:ext cx="21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Cách giải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B38008B-C76A-3391-1A7F-BCC911D1D92E}"/>
              </a:ext>
            </a:extLst>
          </p:cNvPr>
          <p:cNvSpPr/>
          <p:nvPr/>
        </p:nvSpPr>
        <p:spPr>
          <a:xfrm>
            <a:off x="564667" y="1065067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26DA5-FC8C-B2F6-F9EA-34D1813B7645}"/>
                  </a:ext>
                </a:extLst>
              </p:cNvPr>
              <p:cNvSpPr txBox="1"/>
              <p:nvPr/>
            </p:nvSpPr>
            <p:spPr>
              <a:xfrm>
                <a:off x="1497670" y="937340"/>
                <a:ext cx="6859252" cy="3325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bất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−32&lt;0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(2)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giải bất phương trình (2), ta làm như sau: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−32&lt;0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&lt;32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000" i="1" kern="10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&lt;8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(2) là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&lt;8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26DA5-FC8C-B2F6-F9EA-34D1813B7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670" y="937340"/>
                <a:ext cx="6859252" cy="3325590"/>
              </a:xfrm>
              <a:prstGeom prst="rect">
                <a:avLst/>
              </a:prstGeom>
              <a:blipFill>
                <a:blip r:embed="rId3"/>
                <a:stretch>
                  <a:fillRect l="-978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074A1-3CCB-E51B-E17F-6513292BDE34}"/>
                  </a:ext>
                </a:extLst>
              </p:cNvPr>
              <p:cNvSpPr txBox="1"/>
              <p:nvPr/>
            </p:nvSpPr>
            <p:spPr>
              <a:xfrm>
                <a:off x="4809281" y="2687816"/>
                <a:ext cx="2436471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 hai vế với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32</m:t>
                    </m:r>
                  </m:oMath>
                </a14:m>
                <a:endParaRPr kumimoji="0" lang="en-US" sz="2000" b="0" i="1" u="none" strike="noStrike" kern="1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074A1-3CCB-E51B-E17F-6513292BD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81" y="2687816"/>
                <a:ext cx="2436471" cy="504305"/>
              </a:xfrm>
              <a:prstGeom prst="rect">
                <a:avLst/>
              </a:prstGeom>
              <a:blipFill>
                <a:blip r:embed="rId4"/>
                <a:stretch>
                  <a:fillRect l="-2750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993D7-B736-D0AE-0846-D20C431415E9}"/>
                  </a:ext>
                </a:extLst>
              </p:cNvPr>
              <p:cNvSpPr txBox="1"/>
              <p:nvPr/>
            </p:nvSpPr>
            <p:spPr>
              <a:xfrm>
                <a:off x="4809281" y="3268737"/>
                <a:ext cx="2772136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Nhân cả hai vế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lang="en-US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993D7-B736-D0AE-0846-D20C43141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81" y="3268737"/>
                <a:ext cx="2772136" cy="526939"/>
              </a:xfrm>
              <a:prstGeom prst="rect">
                <a:avLst/>
              </a:prstGeom>
              <a:blipFill>
                <a:blip r:embed="rId5"/>
                <a:stretch>
                  <a:fillRect l="-241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1815B5-9FDA-B761-D3E3-087FD12C40F3}"/>
              </a:ext>
            </a:extLst>
          </p:cNvPr>
          <p:cNvCxnSpPr>
            <a:cxnSpLocks/>
          </p:cNvCxnSpPr>
          <p:nvPr/>
        </p:nvCxnSpPr>
        <p:spPr>
          <a:xfrm flipH="1">
            <a:off x="3084654" y="2939969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4D6676-7FCF-DBE2-FAFC-B9FF5AF60E8F}"/>
              </a:ext>
            </a:extLst>
          </p:cNvPr>
          <p:cNvCxnSpPr>
            <a:cxnSpLocks/>
          </p:cNvCxnSpPr>
          <p:nvPr/>
        </p:nvCxnSpPr>
        <p:spPr>
          <a:xfrm flipH="1">
            <a:off x="3084654" y="3532207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0" grpId="0"/>
      <p:bldP spid="18" grpId="0" animBg="1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0CF745-0BE1-32CC-8901-56A47DBBD0A3}"/>
              </a:ext>
            </a:extLst>
          </p:cNvPr>
          <p:cNvSpPr txBox="1"/>
          <p:nvPr/>
        </p:nvSpPr>
        <p:spPr>
          <a:xfrm>
            <a:off x="1040274" y="279963"/>
            <a:ext cx="7063451" cy="5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5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 giải bất phương trình bậc nhất một ẩn</a:t>
            </a:r>
            <a:endParaRPr lang="en-US" sz="25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/>
              <p:nvPr/>
            </p:nvSpPr>
            <p:spPr>
              <a:xfrm>
                <a:off x="813119" y="957596"/>
                <a:ext cx="7517759" cy="3290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89865" algn="l"/>
                  </a:tabLs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được giải như sau: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19" y="957596"/>
                <a:ext cx="7517759" cy="3290388"/>
              </a:xfrm>
              <a:prstGeom prst="rect">
                <a:avLst/>
              </a:prstGeom>
              <a:blipFill>
                <a:blip r:embed="rId3"/>
                <a:stretch>
                  <a:fillRect l="-891" b="-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626E03-0BB1-CC17-C263-C5BCCE239102}"/>
              </a:ext>
            </a:extLst>
          </p:cNvPr>
          <p:cNvSpPr txBox="1"/>
          <p:nvPr/>
        </p:nvSpPr>
        <p:spPr>
          <a:xfrm>
            <a:off x="659757" y="763912"/>
            <a:ext cx="7824485" cy="3430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 PHƯƠNG TRÌNH BẬC NHẤT MỘT ẨN</a:t>
            </a:r>
            <a:endParaRPr lang="en-US" sz="50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0CF745-0BE1-32CC-8901-56A47DBBD0A3}"/>
              </a:ext>
            </a:extLst>
          </p:cNvPr>
          <p:cNvSpPr txBox="1"/>
          <p:nvPr/>
        </p:nvSpPr>
        <p:spPr>
          <a:xfrm>
            <a:off x="1040272" y="175791"/>
            <a:ext cx="7063451" cy="5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5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 giải bất phương trình bậc nhất một ẩn</a:t>
            </a:r>
            <a:endParaRPr lang="en-US" sz="25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/>
              <p:nvPr/>
            </p:nvSpPr>
            <p:spPr>
              <a:xfrm>
                <a:off x="813117" y="936946"/>
                <a:ext cx="7517759" cy="3024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89865" algn="l"/>
                  </a:tabLst>
                </a:pPr>
                <a:r>
                  <a:rPr lang="vi-VN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được giải như sau: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17" y="936946"/>
                <a:ext cx="7517759" cy="3024482"/>
              </a:xfrm>
              <a:prstGeom prst="rect">
                <a:avLst/>
              </a:prstGeom>
              <a:blipFill>
                <a:blip r:embed="rId3"/>
                <a:stretch>
                  <a:fillRect l="-648" b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4DE35C0-7FE1-67C6-5F9E-D9E21822EA46}"/>
              </a:ext>
            </a:extLst>
          </p:cNvPr>
          <p:cNvGrpSpPr/>
          <p:nvPr/>
        </p:nvGrpSpPr>
        <p:grpSpPr>
          <a:xfrm>
            <a:off x="249824" y="4023642"/>
            <a:ext cx="8426844" cy="873252"/>
            <a:chOff x="168801" y="4094457"/>
            <a:chExt cx="8426844" cy="8732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AB2760-1F47-C35B-5F27-647A029ABB5E}"/>
                    </a:ext>
                  </a:extLst>
                </p:cNvPr>
                <p:cNvSpPr txBox="1"/>
                <p:nvPr/>
              </p:nvSpPr>
              <p:spPr>
                <a:xfrm>
                  <a:off x="813117" y="4094457"/>
                  <a:ext cx="7782528" cy="8732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189865" algn="l"/>
                    </a:tabLst>
                  </a:pPr>
                  <a:r>
                    <a:rPr lang="en-US" sz="1800" b="1" i="1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Chú</a:t>
                  </a:r>
                  <a:r>
                    <a:rPr lang="en-US" sz="1800" b="1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ý:</a:t>
                  </a:r>
                  <a:r>
                    <a:rPr lang="en-US" sz="18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&lt;0,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≥0,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≤0</m:t>
                      </m:r>
                    </m:oMath>
                  </a14:m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a14:m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≠0</m:t>
                      </m:r>
                    </m:oMath>
                  </a14:m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giải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tương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tự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AB2760-1F47-C35B-5F27-647A029AB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117" y="4094457"/>
                  <a:ext cx="7782528" cy="873252"/>
                </a:xfrm>
                <a:prstGeom prst="rect">
                  <a:avLst/>
                </a:prstGeom>
                <a:blipFill>
                  <a:blip r:embed="rId4"/>
                  <a:stretch>
                    <a:fillRect l="-705" b="-10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8CEC5C-3214-4088-6CC7-841E3D180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8801" y="4247181"/>
              <a:ext cx="644316" cy="567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803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370463" y="181935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1932975" y="1819356"/>
                <a:ext cx="6308201" cy="2990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+12&gt;0</m:t>
                    </m:r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&gt;−12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−0,3</m:t>
                        </m:r>
                      </m:den>
                    </m:f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&lt;40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đã cho là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&lt;40</m:t>
                    </m:r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75" y="1819356"/>
                <a:ext cx="6308201" cy="2990370"/>
              </a:xfrm>
              <a:prstGeom prst="rect">
                <a:avLst/>
              </a:prstGeom>
              <a:blipFill>
                <a:blip r:embed="rId3"/>
                <a:stretch>
                  <a:fillRect l="-966"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0A2EA-8532-A08B-D932-5EF758AE24DC}"/>
                  </a:ext>
                </a:extLst>
              </p:cNvPr>
              <p:cNvSpPr txBox="1"/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4: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các bất phương trình: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0A2EA-8532-A08B-D932-5EF758AE2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blipFill>
                <a:blip r:embed="rId4"/>
                <a:stretch>
                  <a:fillRect l="-953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74589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/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4: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các bất phương trình: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blipFill>
                <a:blip r:embed="rId3"/>
                <a:stretch>
                  <a:fillRect l="-953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370463" y="181935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1932975" y="1645415"/>
                <a:ext cx="6308201" cy="3335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≤6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≤6.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≤8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đã cho là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≤8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75" y="1645415"/>
                <a:ext cx="6308201" cy="3335465"/>
              </a:xfrm>
              <a:prstGeom prst="rect">
                <a:avLst/>
              </a:prstGeom>
              <a:blipFill>
                <a:blip r:embed="rId4"/>
                <a:stretch>
                  <a:fillRect l="-966" b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478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/>
              <p:nvPr/>
            </p:nvSpPr>
            <p:spPr>
              <a:xfrm>
                <a:off x="1571229" y="1997406"/>
                <a:ext cx="6962172" cy="2734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−27&lt;0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&lt;27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229" y="1997406"/>
                <a:ext cx="6962172" cy="2734851"/>
              </a:xfrm>
              <a:prstGeom prst="rect">
                <a:avLst/>
              </a:prstGeom>
              <a:blipFill>
                <a:blip r:embed="rId3"/>
                <a:stretch>
                  <a:fillRect b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4012;p45">
            <a:extLst>
              <a:ext uri="{FF2B5EF4-FFF2-40B4-BE49-F238E27FC236}">
                <a16:creationId xmlns:a16="http://schemas.microsoft.com/office/drawing/2014/main" id="{AF572705-D836-4DA8-6845-DA60DDEFF6E4}"/>
              </a:ext>
            </a:extLst>
          </p:cNvPr>
          <p:cNvSpPr txBox="1">
            <a:spLocks/>
          </p:cNvSpPr>
          <p:nvPr/>
        </p:nvSpPr>
        <p:spPr>
          <a:xfrm>
            <a:off x="520815" y="2156919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A4BAA1-3A1D-2C36-0E75-E8772D21AA55}"/>
              </a:ext>
            </a:extLst>
          </p:cNvPr>
          <p:cNvGrpSpPr/>
          <p:nvPr/>
        </p:nvGrpSpPr>
        <p:grpSpPr>
          <a:xfrm>
            <a:off x="1299257" y="413318"/>
            <a:ext cx="6545485" cy="1261179"/>
            <a:chOff x="1299256" y="806857"/>
            <a:chExt cx="6545485" cy="1261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5E88F42-879F-7DBE-4A31-FD715F802782}"/>
                    </a:ext>
                  </a:extLst>
                </p:cNvPr>
                <p:cNvSpPr/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          Giải các bất phương trình:</a:t>
                  </a:r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−8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−27&lt;0</m:t>
                      </m:r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+20≥0</m:t>
                      </m:r>
                    </m:oMath>
                  </a14:m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5E88F42-879F-7DBE-4A31-FD715F8027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  <a:blipFill>
                  <a:blip r:embed="rId4"/>
                  <a:stretch>
                    <a:fillRect l="-931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65">
              <a:extLst>
                <a:ext uri="{FF2B5EF4-FFF2-40B4-BE49-F238E27FC236}">
                  <a16:creationId xmlns:a16="http://schemas.microsoft.com/office/drawing/2014/main" id="{8D53C99F-0FAA-5809-3723-34DDAA19D6BF}"/>
                </a:ext>
              </a:extLst>
            </p:cNvPr>
            <p:cNvSpPr/>
            <p:nvPr/>
          </p:nvSpPr>
          <p:spPr>
            <a:xfrm>
              <a:off x="1328258" y="806857"/>
              <a:ext cx="2349793" cy="514350"/>
            </a:xfrm>
            <a:prstGeom prst="roundRect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buClrTx/>
                <a:defRPr/>
              </a:pP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9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012;p45">
            <a:extLst>
              <a:ext uri="{FF2B5EF4-FFF2-40B4-BE49-F238E27FC236}">
                <a16:creationId xmlns:a16="http://schemas.microsoft.com/office/drawing/2014/main" id="{8A70B8E4-5319-F939-E258-EA74A0AA8467}"/>
              </a:ext>
            </a:extLst>
          </p:cNvPr>
          <p:cNvSpPr txBox="1">
            <a:spLocks/>
          </p:cNvSpPr>
          <p:nvPr/>
        </p:nvSpPr>
        <p:spPr>
          <a:xfrm>
            <a:off x="520815" y="2156919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/>
              <p:nvPr/>
            </p:nvSpPr>
            <p:spPr>
              <a:xfrm>
                <a:off x="1328259" y="1846934"/>
                <a:ext cx="6962172" cy="318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+20≥0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≥−20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≥−20: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≥−16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≥−16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59" y="1846934"/>
                <a:ext cx="6962172" cy="3182538"/>
              </a:xfrm>
              <a:prstGeom prst="rect">
                <a:avLst/>
              </a:prstGeom>
              <a:blipFill>
                <a:blip r:embed="rId3"/>
                <a:stretch>
                  <a:fillRect b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F4B73B0-7C3B-D403-94D0-555C53E5B113}"/>
              </a:ext>
            </a:extLst>
          </p:cNvPr>
          <p:cNvGrpSpPr/>
          <p:nvPr/>
        </p:nvGrpSpPr>
        <p:grpSpPr>
          <a:xfrm>
            <a:off x="1299257" y="413318"/>
            <a:ext cx="6545485" cy="1261179"/>
            <a:chOff x="1299256" y="806857"/>
            <a:chExt cx="6545485" cy="1261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5FA40D-D819-9524-53AA-049DD015712A}"/>
                    </a:ext>
                  </a:extLst>
                </p:cNvPr>
                <p:cNvSpPr/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          Giải các bất phương trình:</a:t>
                  </a:r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−8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−27&lt;0</m:t>
                      </m:r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+20≥0</m:t>
                      </m:r>
                    </m:oMath>
                  </a14:m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5FA40D-D819-9524-53AA-049DD01571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  <a:blipFill>
                  <a:blip r:embed="rId4"/>
                  <a:stretch>
                    <a:fillRect l="-931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65">
              <a:extLst>
                <a:ext uri="{FF2B5EF4-FFF2-40B4-BE49-F238E27FC236}">
                  <a16:creationId xmlns:a16="http://schemas.microsoft.com/office/drawing/2014/main" id="{2CD6205E-60E4-913E-2147-9EF5FC3C9F42}"/>
                </a:ext>
              </a:extLst>
            </p:cNvPr>
            <p:cNvSpPr/>
            <p:nvPr/>
          </p:nvSpPr>
          <p:spPr>
            <a:xfrm>
              <a:off x="1328258" y="806857"/>
              <a:ext cx="2349793" cy="514350"/>
            </a:xfrm>
            <a:prstGeom prst="roundRect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buClrTx/>
                <a:defRPr/>
              </a:pP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001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2D8F1D71-8292-C699-6028-89BF6D5C4FD5}"/>
              </a:ext>
            </a:extLst>
          </p:cNvPr>
          <p:cNvSpPr/>
          <p:nvPr/>
        </p:nvSpPr>
        <p:spPr>
          <a:xfrm>
            <a:off x="529943" y="474758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7E3CB-FDA5-899D-2D49-132F27CF1361}"/>
                  </a:ext>
                </a:extLst>
              </p:cNvPr>
              <p:cNvSpPr txBox="1"/>
              <p:nvPr/>
            </p:nvSpPr>
            <p:spPr>
              <a:xfrm>
                <a:off x="1591518" y="337929"/>
                <a:ext cx="6533909" cy="4454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bất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giải bất phương trình trên, ta làm như sau: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+4−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&gt;12−4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&gt;8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&gt;4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đã cho là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&gt;4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7E3CB-FDA5-899D-2D49-132F27CF1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18" y="337929"/>
                <a:ext cx="6533909" cy="4454104"/>
              </a:xfrm>
              <a:prstGeom prst="rect">
                <a:avLst/>
              </a:prstGeom>
              <a:blipFill>
                <a:blip r:embed="rId2"/>
                <a:stretch>
                  <a:fillRect l="-933" b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F6F95D-6AFC-6D52-769C-EFD5F47B5745}"/>
                  </a:ext>
                </a:extLst>
              </p:cNvPr>
              <p:cNvSpPr txBox="1"/>
              <p:nvPr/>
            </p:nvSpPr>
            <p:spPr>
              <a:xfrm>
                <a:off x="5538486" y="2049101"/>
                <a:ext cx="2957332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 cả hai vế với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</m:t>
                    </m:r>
                    <m:r>
                      <a:rPr kumimoji="0" lang="en-US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</m:oMath>
                </a14:m>
                <a:endParaRPr kumimoji="0" lang="en-US" sz="2000" b="0" i="1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F6F95D-6AFC-6D52-769C-EFD5F47B5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86" y="2049101"/>
                <a:ext cx="2957332" cy="504305"/>
              </a:xfrm>
              <a:prstGeom prst="rect">
                <a:avLst/>
              </a:prstGeom>
              <a:blipFill>
                <a:blip r:embed="rId3"/>
                <a:stretch>
                  <a:fillRect l="-2268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3DC130-4A70-00B6-80AA-306CA2B1112F}"/>
                  </a:ext>
                </a:extLst>
              </p:cNvPr>
              <p:cNvSpPr txBox="1"/>
              <p:nvPr/>
            </p:nvSpPr>
            <p:spPr>
              <a:xfrm>
                <a:off x="5538486" y="2730269"/>
                <a:ext cx="29573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 cả hai vế với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−4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3DC130-4A70-00B6-80AA-306CA2B11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86" y="2730269"/>
                <a:ext cx="2957332" cy="400110"/>
              </a:xfrm>
              <a:prstGeom prst="rect">
                <a:avLst/>
              </a:prstGeom>
              <a:blipFill>
                <a:blip r:embed="rId4"/>
                <a:stretch>
                  <a:fillRect l="-226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648E25-DCC7-31B3-A74E-BD89E1DBEA05}"/>
                  </a:ext>
                </a:extLst>
              </p:cNvPr>
              <p:cNvSpPr txBox="1"/>
              <p:nvPr/>
            </p:nvSpPr>
            <p:spPr>
              <a:xfrm>
                <a:off x="5660018" y="3697736"/>
                <a:ext cx="2552218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Nhân cả hai vế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648E25-DCC7-31B3-A74E-BD89E1DBE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018" y="3697736"/>
                <a:ext cx="2552218" cy="526939"/>
              </a:xfrm>
              <a:prstGeom prst="rect">
                <a:avLst/>
              </a:prstGeom>
              <a:blipFill>
                <a:blip r:embed="rId5"/>
                <a:stretch>
                  <a:fillRect l="-238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BBDF57C-F24B-05B6-7999-125F533EC27B}"/>
              </a:ext>
            </a:extLst>
          </p:cNvPr>
          <p:cNvCxnSpPr>
            <a:cxnSpLocks/>
          </p:cNvCxnSpPr>
          <p:nvPr/>
        </p:nvCxnSpPr>
        <p:spPr>
          <a:xfrm flipH="1">
            <a:off x="3929606" y="2326511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1E4E3C-05D1-4F43-2517-24BC8CBB58EC}"/>
              </a:ext>
            </a:extLst>
          </p:cNvPr>
          <p:cNvCxnSpPr>
            <a:cxnSpLocks/>
          </p:cNvCxnSpPr>
          <p:nvPr/>
        </p:nvCxnSpPr>
        <p:spPr>
          <a:xfrm flipH="1">
            <a:off x="3929605" y="2930324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066C4D-381E-2964-1EAE-79E856D6AD25}"/>
              </a:ext>
            </a:extLst>
          </p:cNvPr>
          <p:cNvCxnSpPr>
            <a:cxnSpLocks/>
          </p:cNvCxnSpPr>
          <p:nvPr/>
        </p:nvCxnSpPr>
        <p:spPr>
          <a:xfrm flipH="1">
            <a:off x="3929605" y="3997124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464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7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8C41ED-3007-AF7A-09B1-C88A8A1D570E}"/>
                  </a:ext>
                </a:extLst>
              </p:cNvPr>
              <p:cNvSpPr txBox="1"/>
              <p:nvPr/>
            </p:nvSpPr>
            <p:spPr>
              <a:xfrm>
                <a:off x="1174830" y="1012275"/>
                <a:ext cx="6794339" cy="340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b="1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8C41ED-3007-AF7A-09B1-C88A8A1D5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830" y="1012275"/>
                <a:ext cx="6794339" cy="3400931"/>
              </a:xfrm>
              <a:prstGeom prst="rect">
                <a:avLst/>
              </a:prstGeom>
              <a:blipFill>
                <a:blip r:embed="rId2"/>
                <a:stretch>
                  <a:fillRect r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88253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1244292" y="109158"/>
                <a:ext cx="6655408" cy="61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noProof="0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5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Giải bất phương trình: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≤3(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+4)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2" y="109158"/>
                <a:ext cx="6655408" cy="619721"/>
              </a:xfrm>
              <a:prstGeom prst="rect">
                <a:avLst/>
              </a:prstGeom>
              <a:blipFill>
                <a:blip r:embed="rId3"/>
                <a:stretch>
                  <a:fillRect l="-91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561461" y="104952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429489" y="1049529"/>
                <a:ext cx="6655407" cy="3889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6+2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≤3(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−6−2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−6−12≤3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−18≤2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≥−9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≥−9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89" y="1049529"/>
                <a:ext cx="6655407" cy="3889847"/>
              </a:xfrm>
              <a:prstGeom prst="rect">
                <a:avLst/>
              </a:prstGeom>
              <a:blipFill>
                <a:blip r:embed="rId4"/>
                <a:stretch>
                  <a:fillRect l="-916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08904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12;p45">
            <a:extLst>
              <a:ext uri="{FF2B5EF4-FFF2-40B4-BE49-F238E27FC236}">
                <a16:creationId xmlns:a16="http://schemas.microsoft.com/office/drawing/2014/main" id="{3B1FEB83-49B0-203C-156B-F5573954A4A1}"/>
              </a:ext>
            </a:extLst>
          </p:cNvPr>
          <p:cNvSpPr txBox="1">
            <a:spLocks/>
          </p:cNvSpPr>
          <p:nvPr/>
        </p:nvSpPr>
        <p:spPr>
          <a:xfrm>
            <a:off x="399258" y="1537915"/>
            <a:ext cx="688658" cy="45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1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18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/>
              <p:nvPr/>
            </p:nvSpPr>
            <p:spPr>
              <a:xfrm>
                <a:off x="1087916" y="1393077"/>
                <a:ext cx="7784043" cy="3489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−0,5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−1,4≥1,5−(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+1,2)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−1−1,4≥1,5−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−1,2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−2,4≥0,3−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≥0,3+2,4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≥2,7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≥0,9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≥0,9</m:t>
                    </m:r>
                  </m:oMath>
                </a14:m>
                <a:r>
                  <a:rPr lang="en-US" sz="18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16" y="1393077"/>
                <a:ext cx="7784043" cy="3489353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/>
              <p:nvPr/>
            </p:nvSpPr>
            <p:spPr>
              <a:xfrm>
                <a:off x="2915231" y="470233"/>
                <a:ext cx="5956728" cy="566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−0,5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−1,4≥1,5−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+1,2</m:t>
                        </m:r>
                      </m:e>
                    </m:d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231" y="470233"/>
                <a:ext cx="5956728" cy="566950"/>
              </a:xfrm>
              <a:prstGeom prst="rect">
                <a:avLst/>
              </a:prstGeom>
              <a:blipFill>
                <a:blip r:embed="rId4"/>
                <a:stretch>
                  <a:fillRect l="-81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65">
            <a:extLst>
              <a:ext uri="{FF2B5EF4-FFF2-40B4-BE49-F238E27FC236}">
                <a16:creationId xmlns:a16="http://schemas.microsoft.com/office/drawing/2014/main" id="{540AE584-192F-B2BC-B941-11C4A3549CC9}"/>
              </a:ext>
            </a:extLst>
          </p:cNvPr>
          <p:cNvSpPr/>
          <p:nvPr/>
        </p:nvSpPr>
        <p:spPr>
          <a:xfrm>
            <a:off x="347135" y="522833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0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3828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/>
              <p:nvPr/>
            </p:nvSpPr>
            <p:spPr>
              <a:xfrm>
                <a:off x="901498" y="613323"/>
                <a:ext cx="7341003" cy="411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6: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chỗ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−5−2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&gt;25+4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&gt;25+5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&gt;30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&gt;30 . 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&gt;−10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&gt;−10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98" y="613323"/>
                <a:ext cx="7341003" cy="4119141"/>
              </a:xfrm>
              <a:prstGeom prst="rect">
                <a:avLst/>
              </a:prstGeom>
              <a:blipFill>
                <a:blip r:embed="rId3"/>
                <a:stretch>
                  <a:fillRect l="-914" b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76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679;p54">
            <a:extLst>
              <a:ext uri="{FF2B5EF4-FFF2-40B4-BE49-F238E27FC236}">
                <a16:creationId xmlns:a16="http://schemas.microsoft.com/office/drawing/2014/main" id="{3BA505DD-C765-15E8-AAE5-1E608ACE7A4B}"/>
              </a:ext>
            </a:extLst>
          </p:cNvPr>
          <p:cNvCxnSpPr/>
          <p:nvPr/>
        </p:nvCxnSpPr>
        <p:spPr>
          <a:xfrm rot="10800000">
            <a:off x="2396226" y="2595230"/>
            <a:ext cx="90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1" name="Google Shape;687;p54">
            <a:extLst>
              <a:ext uri="{FF2B5EF4-FFF2-40B4-BE49-F238E27FC236}">
                <a16:creationId xmlns:a16="http://schemas.microsoft.com/office/drawing/2014/main" id="{C50A53C3-DDC0-4CE9-789B-E971E5EB2C89}"/>
              </a:ext>
            </a:extLst>
          </p:cNvPr>
          <p:cNvCxnSpPr/>
          <p:nvPr/>
        </p:nvCxnSpPr>
        <p:spPr>
          <a:xfrm rot="10800000">
            <a:off x="6847026" y="2588171"/>
            <a:ext cx="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2" name="Google Shape;680;p54">
            <a:extLst>
              <a:ext uri="{FF2B5EF4-FFF2-40B4-BE49-F238E27FC236}">
                <a16:creationId xmlns:a16="http://schemas.microsoft.com/office/drawing/2014/main" id="{4A65CD7E-A0CD-6709-C588-E401FDF0AE7F}"/>
              </a:ext>
            </a:extLst>
          </p:cNvPr>
          <p:cNvSpPr txBox="1">
            <a:spLocks/>
          </p:cNvSpPr>
          <p:nvPr/>
        </p:nvSpPr>
        <p:spPr>
          <a:xfrm>
            <a:off x="2034902" y="1893552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>
              <a:buClr>
                <a:srgbClr val="1B2020"/>
              </a:buClr>
            </a:pPr>
            <a:r>
              <a:rPr lang="en" sz="4000" b="1">
                <a:solidFill>
                  <a:srgbClr val="00487E"/>
                </a:solidFill>
                <a:latin typeface="Arial"/>
                <a:ea typeface="Orbitron"/>
                <a:cs typeface="Orbitron"/>
                <a:sym typeface="Orbitron"/>
              </a:rPr>
              <a:t>I</a:t>
            </a:r>
          </a:p>
        </p:txBody>
      </p:sp>
      <p:sp>
        <p:nvSpPr>
          <p:cNvPr id="43" name="Google Shape;688;p54">
            <a:extLst>
              <a:ext uri="{FF2B5EF4-FFF2-40B4-BE49-F238E27FC236}">
                <a16:creationId xmlns:a16="http://schemas.microsoft.com/office/drawing/2014/main" id="{FD55AC63-FA91-9EBE-99FB-F8B2C30C346F}"/>
              </a:ext>
            </a:extLst>
          </p:cNvPr>
          <p:cNvSpPr txBox="1">
            <a:spLocks/>
          </p:cNvSpPr>
          <p:nvPr/>
        </p:nvSpPr>
        <p:spPr>
          <a:xfrm>
            <a:off x="6471724" y="188649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>
              <a:buClr>
                <a:srgbClr val="1B2020"/>
              </a:buClr>
            </a:pPr>
            <a:r>
              <a:rPr lang="en" sz="4000" b="1">
                <a:solidFill>
                  <a:srgbClr val="00487E"/>
                </a:solidFill>
                <a:latin typeface="Arial"/>
                <a:ea typeface="Orbitron"/>
                <a:cs typeface="Orbitron"/>
                <a:sym typeface="Orbitron"/>
              </a:rPr>
              <a:t>II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F6C6EC-64E0-F423-ED57-39AA7CDB8A6E}"/>
              </a:ext>
            </a:extLst>
          </p:cNvPr>
          <p:cNvSpPr/>
          <p:nvPr/>
        </p:nvSpPr>
        <p:spPr>
          <a:xfrm>
            <a:off x="803142" y="3113085"/>
            <a:ext cx="318616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endParaRPr lang="en-US" sz="2000" dirty="0">
              <a:solidFill>
                <a:srgbClr val="00487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4F094D-6409-89D7-5606-5928373AA958}"/>
              </a:ext>
            </a:extLst>
          </p:cNvPr>
          <p:cNvSpPr/>
          <p:nvPr/>
        </p:nvSpPr>
        <p:spPr>
          <a:xfrm>
            <a:off x="5745606" y="3113085"/>
            <a:ext cx="2202847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Bất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phương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trình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</a:p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bậc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nhất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một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ẩn</a:t>
            </a:r>
            <a:endParaRPr lang="en-US" sz="2000" dirty="0">
              <a:solidFill>
                <a:srgbClr val="00487E"/>
              </a:solidFill>
              <a:ea typeface="+mn-ea"/>
              <a:sym typeface="DM Sans SemiBold"/>
            </a:endParaRPr>
          </a:p>
        </p:txBody>
      </p:sp>
      <p:sp>
        <p:nvSpPr>
          <p:cNvPr id="49" name="Google Shape;911;p39">
            <a:extLst>
              <a:ext uri="{FF2B5EF4-FFF2-40B4-BE49-F238E27FC236}">
                <a16:creationId xmlns:a16="http://schemas.microsoft.com/office/drawing/2014/main" id="{F910A077-EB89-DD0D-7CCF-A590AD0ABBB1}"/>
              </a:ext>
            </a:extLst>
          </p:cNvPr>
          <p:cNvSpPr txBox="1">
            <a:spLocks/>
          </p:cNvSpPr>
          <p:nvPr/>
        </p:nvSpPr>
        <p:spPr>
          <a:xfrm>
            <a:off x="1998139" y="719256"/>
            <a:ext cx="514772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020"/>
              </a:buClr>
              <a:buSzPts val="3300"/>
              <a:buFont typeface="Orbitron Medium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Orbitron Medium"/>
                <a:sym typeface="Orbitron Medium"/>
              </a:rPr>
              <a:t>NỘI DUNG BÀI HỌC</a:t>
            </a:r>
          </a:p>
        </p:txBody>
      </p:sp>
      <p:pic>
        <p:nvPicPr>
          <p:cNvPr id="51" name="Picture 15">
            <a:extLst>
              <a:ext uri="{FF2B5EF4-FFF2-40B4-BE49-F238E27FC236}">
                <a16:creationId xmlns:a16="http://schemas.microsoft.com/office/drawing/2014/main" id="{EF25455F-2826-2EAB-9A63-941999FD9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35107" y="2037749"/>
            <a:ext cx="1171111" cy="110084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48" grpId="0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012;p45">
            <a:extLst>
              <a:ext uri="{FF2B5EF4-FFF2-40B4-BE49-F238E27FC236}">
                <a16:creationId xmlns:a16="http://schemas.microsoft.com/office/drawing/2014/main" id="{4BB23C81-2459-2502-B9A4-BBC9E5482C98}"/>
              </a:ext>
            </a:extLst>
          </p:cNvPr>
          <p:cNvSpPr txBox="1">
            <a:spLocks/>
          </p:cNvSpPr>
          <p:nvPr/>
        </p:nvSpPr>
        <p:spPr>
          <a:xfrm>
            <a:off x="827626" y="362106"/>
            <a:ext cx="700232" cy="55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/>
              <p:nvPr/>
            </p:nvSpPr>
            <p:spPr>
              <a:xfrm>
                <a:off x="474564" y="1118866"/>
                <a:ext cx="2858945" cy="330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&gt;30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4" y="1118866"/>
                <a:ext cx="2858945" cy="3302699"/>
              </a:xfrm>
              <a:prstGeom prst="rect">
                <a:avLst/>
              </a:prstGeom>
              <a:blipFill>
                <a:blip r:embed="rId3"/>
                <a:stretch>
                  <a:fillRect l="-1919" r="-1706" b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4A9176-96D3-B32B-27BF-973C67A3A618}"/>
                  </a:ext>
                </a:extLst>
              </p:cNvPr>
              <p:cNvSpPr txBox="1"/>
              <p:nvPr/>
            </p:nvSpPr>
            <p:spPr>
              <a:xfrm>
                <a:off x="3958540" y="932534"/>
                <a:ext cx="4710896" cy="3675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3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−5−2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&gt;25+4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3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−2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−4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&gt;25+5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−3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&gt;30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&lt;30 . </m:t>
                    </m:r>
                    <m:d>
                      <m:dPr>
                        <m:ctrlPr>
                          <a:rPr kumimoji="0" 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&lt;−10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Vậy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tập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nghiệm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bất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đã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&lt;−10</m:t>
                    </m:r>
                  </m:oMath>
                </a14:m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4A9176-96D3-B32B-27BF-973C67A3A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40" y="932534"/>
                <a:ext cx="4710896" cy="3675365"/>
              </a:xfrm>
              <a:prstGeom prst="rect">
                <a:avLst/>
              </a:prstGeom>
              <a:blipFill>
                <a:blip r:embed="rId4"/>
                <a:stretch>
                  <a:fillRect l="-1035" r="-1164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55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/>
              <p:nvPr/>
            </p:nvSpPr>
            <p:spPr>
              <a:xfrm>
                <a:off x="445625" y="229229"/>
                <a:ext cx="8252750" cy="222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Ví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dụ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lang="en-US" sz="18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7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Ngọc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gửi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kiệm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kì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hạn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12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7,2%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Ngọc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dự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gửi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12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ít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21 440 000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Ngọc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gửi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kiệm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ít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đạt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dự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5" y="229229"/>
                <a:ext cx="8252750" cy="2228944"/>
              </a:xfrm>
              <a:prstGeom prst="rect">
                <a:avLst/>
              </a:prstGeom>
              <a:blipFill>
                <a:blip r:embed="rId3"/>
                <a:stretch>
                  <a:fillRect l="-591" r="-665" b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4230584" y="245885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972272" y="2967056"/>
                <a:ext cx="7199454" cy="2011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+7,2% .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+7,2 . 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7,2</m:t>
                            </m:r>
                          </m:num>
                          <m:den>
                            <m:r>
                              <a:rPr lang="pt-B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1072</m:t>
                        </m:r>
                      </m:num>
                      <m:den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1000</m:t>
                        </m:r>
                      </m:den>
                    </m:f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num>
                      <m:den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(đồng)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2" y="2967056"/>
                <a:ext cx="7199454" cy="2011448"/>
              </a:xfrm>
              <a:prstGeom prst="rect">
                <a:avLst/>
              </a:prstGeom>
              <a:blipFill>
                <a:blip r:embed="rId4"/>
                <a:stretch>
                  <a:fillRect l="-677" r="-677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3525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457237" y="398563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972273" y="746535"/>
                <a:ext cx="7199454" cy="399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≥21 440 000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≥21 440 000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≥21 440 000 .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den>
                    </m:f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≥20 000 000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3" y="746535"/>
                <a:ext cx="7199454" cy="3998402"/>
              </a:xfrm>
              <a:prstGeom prst="rect">
                <a:avLst/>
              </a:prstGeom>
              <a:blipFill>
                <a:blip r:embed="rId3"/>
                <a:stretch>
                  <a:fillRect l="-677" r="-677" b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73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332DAAA-6EDA-C9FB-621D-C33264B6FE53}"/>
              </a:ext>
            </a:extLst>
          </p:cNvPr>
          <p:cNvSpPr txBox="1"/>
          <p:nvPr/>
        </p:nvSpPr>
        <p:spPr>
          <a:xfrm>
            <a:off x="283576" y="103951"/>
            <a:ext cx="8576840" cy="222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Ví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dụ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 8: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410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triệu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chiếc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350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ít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bao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chiếc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lợi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nhuận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ít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1,38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0" y="255650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439834" y="3157847"/>
                <a:ext cx="8264324" cy="1499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 (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nhuận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12.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350 000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−410 000 000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4" y="3157847"/>
                <a:ext cx="8264324" cy="1499257"/>
              </a:xfrm>
              <a:prstGeom prst="rect">
                <a:avLst/>
              </a:prstGeom>
              <a:blipFill>
                <a:blip r:embed="rId3"/>
                <a:stretch>
                  <a:fillRect l="-590" b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1559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39838" y="21841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596096" y="122393"/>
                <a:ext cx="7951808" cy="4898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Do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nhuận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1,38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12.</m:t>
                      </m:r>
                      <m:d>
                        <m:d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350 000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−410 000 000</m:t>
                          </m:r>
                        </m:e>
                      </m:d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≥1 380 000 000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12.</m:t>
                    </m:r>
                    <m:d>
                      <m:dPr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350 000</m:t>
                        </m:r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−410 000 000</m:t>
                        </m:r>
                      </m:e>
                    </m:d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≥1 380 000 000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350 000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−410 000 000≥115 000 000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350 000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≥115 000 000+410 000 000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350 000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≥525 000 000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</m:t>
                      </m:r>
                      <m:f>
                        <m:f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525 000 000</m:t>
                          </m:r>
                        </m:num>
                        <m:den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350 000</m:t>
                          </m:r>
                        </m:den>
                      </m:f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≥1 500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1 500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nhuận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1,38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96" y="122393"/>
                <a:ext cx="7951808" cy="4898713"/>
              </a:xfrm>
              <a:prstGeom prst="rect">
                <a:avLst/>
              </a:prstGeom>
              <a:blipFill>
                <a:blip r:embed="rId3"/>
                <a:stretch>
                  <a:fillRect l="-460" r="-383" b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34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0" name="Google Shape;4500;p64"/>
          <p:cNvGrpSpPr/>
          <p:nvPr/>
        </p:nvGrpSpPr>
        <p:grpSpPr>
          <a:xfrm rot="-3242616">
            <a:off x="1599567" y="-695155"/>
            <a:ext cx="2579186" cy="2096144"/>
            <a:chOff x="1301200" y="3574375"/>
            <a:chExt cx="1103000" cy="896425"/>
          </a:xfrm>
        </p:grpSpPr>
        <p:sp>
          <p:nvSpPr>
            <p:cNvPr id="4501" name="Google Shape;4501;p64"/>
            <p:cNvSpPr/>
            <p:nvPr/>
          </p:nvSpPr>
          <p:spPr>
            <a:xfrm>
              <a:off x="1301200" y="3574375"/>
              <a:ext cx="1103000" cy="896425"/>
            </a:xfrm>
            <a:custGeom>
              <a:avLst/>
              <a:gdLst/>
              <a:ahLst/>
              <a:cxnLst/>
              <a:rect l="l" t="t" r="r" b="b"/>
              <a:pathLst>
                <a:path w="44120" h="35857" extrusionOk="0">
                  <a:moveTo>
                    <a:pt x="34240" y="12647"/>
                  </a:moveTo>
                  <a:cubicBezTo>
                    <a:pt x="34582" y="12647"/>
                    <a:pt x="34915" y="12890"/>
                    <a:pt x="34977" y="13279"/>
                  </a:cubicBezTo>
                  <a:lnTo>
                    <a:pt x="36873" y="26725"/>
                  </a:lnTo>
                  <a:cubicBezTo>
                    <a:pt x="36931" y="27144"/>
                    <a:pt x="36617" y="27528"/>
                    <a:pt x="36187" y="27551"/>
                  </a:cubicBezTo>
                  <a:lnTo>
                    <a:pt x="18391" y="28575"/>
                  </a:lnTo>
                  <a:cubicBezTo>
                    <a:pt x="18377" y="28575"/>
                    <a:pt x="18364" y="28576"/>
                    <a:pt x="18350" y="28576"/>
                  </a:cubicBezTo>
                  <a:cubicBezTo>
                    <a:pt x="17691" y="28576"/>
                    <a:pt x="17354" y="27751"/>
                    <a:pt x="17856" y="27295"/>
                  </a:cubicBezTo>
                  <a:lnTo>
                    <a:pt x="33756" y="12837"/>
                  </a:lnTo>
                  <a:cubicBezTo>
                    <a:pt x="33899" y="12706"/>
                    <a:pt x="34070" y="12647"/>
                    <a:pt x="34240" y="12647"/>
                  </a:cubicBezTo>
                  <a:close/>
                  <a:moveTo>
                    <a:pt x="38803" y="0"/>
                  </a:moveTo>
                  <a:cubicBezTo>
                    <a:pt x="38630" y="0"/>
                    <a:pt x="38452" y="61"/>
                    <a:pt x="38304" y="194"/>
                  </a:cubicBezTo>
                  <a:lnTo>
                    <a:pt x="502" y="34576"/>
                  </a:lnTo>
                  <a:cubicBezTo>
                    <a:pt x="0" y="35032"/>
                    <a:pt x="336" y="35857"/>
                    <a:pt x="996" y="35857"/>
                  </a:cubicBezTo>
                  <a:cubicBezTo>
                    <a:pt x="1009" y="35857"/>
                    <a:pt x="1023" y="35857"/>
                    <a:pt x="1037" y="35856"/>
                  </a:cubicBezTo>
                  <a:lnTo>
                    <a:pt x="43364" y="33448"/>
                  </a:lnTo>
                  <a:cubicBezTo>
                    <a:pt x="43794" y="33425"/>
                    <a:pt x="44120" y="33029"/>
                    <a:pt x="44062" y="32611"/>
                  </a:cubicBezTo>
                  <a:lnTo>
                    <a:pt x="39525" y="624"/>
                  </a:lnTo>
                  <a:cubicBezTo>
                    <a:pt x="39471" y="238"/>
                    <a:pt x="39145" y="0"/>
                    <a:pt x="38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4"/>
            <p:cNvSpPr/>
            <p:nvPr/>
          </p:nvSpPr>
          <p:spPr>
            <a:xfrm>
              <a:off x="1345725" y="442090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76"/>
                  </a:cubicBezTo>
                  <a:lnTo>
                    <a:pt x="954" y="1111"/>
                  </a:lnTo>
                  <a:cubicBezTo>
                    <a:pt x="966" y="1122"/>
                    <a:pt x="977" y="1122"/>
                    <a:pt x="989" y="1122"/>
                  </a:cubicBezTo>
                  <a:cubicBezTo>
                    <a:pt x="1001" y="1122"/>
                    <a:pt x="1012" y="1122"/>
                    <a:pt x="1012" y="1111"/>
                  </a:cubicBezTo>
                  <a:cubicBezTo>
                    <a:pt x="1035" y="1099"/>
                    <a:pt x="1035" y="1064"/>
                    <a:pt x="1012" y="1053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4"/>
            <p:cNvSpPr/>
            <p:nvPr/>
          </p:nvSpPr>
          <p:spPr>
            <a:xfrm>
              <a:off x="1357625" y="4409875"/>
              <a:ext cx="16025" cy="16425"/>
            </a:xfrm>
            <a:custGeom>
              <a:avLst/>
              <a:gdLst/>
              <a:ahLst/>
              <a:cxnLst/>
              <a:rect l="l" t="t" r="r" b="b"/>
              <a:pathLst>
                <a:path w="641" h="657" extrusionOk="0">
                  <a:moveTo>
                    <a:pt x="65" y="1"/>
                  </a:moveTo>
                  <a:cubicBezTo>
                    <a:pt x="32" y="1"/>
                    <a:pt x="1" y="45"/>
                    <a:pt x="36" y="63"/>
                  </a:cubicBezTo>
                  <a:lnTo>
                    <a:pt x="559" y="645"/>
                  </a:lnTo>
                  <a:cubicBezTo>
                    <a:pt x="571" y="656"/>
                    <a:pt x="583" y="656"/>
                    <a:pt x="594" y="656"/>
                  </a:cubicBezTo>
                  <a:cubicBezTo>
                    <a:pt x="606" y="656"/>
                    <a:pt x="606" y="656"/>
                    <a:pt x="618" y="645"/>
                  </a:cubicBezTo>
                  <a:cubicBezTo>
                    <a:pt x="641" y="633"/>
                    <a:pt x="641" y="610"/>
                    <a:pt x="618" y="598"/>
                  </a:cubicBezTo>
                  <a:lnTo>
                    <a:pt x="94" y="16"/>
                  </a:lnTo>
                  <a:cubicBezTo>
                    <a:pt x="86" y="5"/>
                    <a:pt x="75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4"/>
            <p:cNvSpPr/>
            <p:nvPr/>
          </p:nvSpPr>
          <p:spPr>
            <a:xfrm>
              <a:off x="1370150" y="43985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4"/>
            <p:cNvSpPr/>
            <p:nvPr/>
          </p:nvSpPr>
          <p:spPr>
            <a:xfrm>
              <a:off x="1382650" y="43873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32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37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4"/>
            <p:cNvSpPr/>
            <p:nvPr/>
          </p:nvSpPr>
          <p:spPr>
            <a:xfrm>
              <a:off x="1394850" y="437610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70"/>
                    <a:pt x="583" y="670"/>
                  </a:cubicBezTo>
                  <a:cubicBezTo>
                    <a:pt x="583" y="670"/>
                    <a:pt x="594" y="658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4"/>
            <p:cNvSpPr/>
            <p:nvPr/>
          </p:nvSpPr>
          <p:spPr>
            <a:xfrm>
              <a:off x="1406500" y="4365575"/>
              <a:ext cx="25900" cy="27850"/>
            </a:xfrm>
            <a:custGeom>
              <a:avLst/>
              <a:gdLst/>
              <a:ahLst/>
              <a:cxnLst/>
              <a:rect l="l" t="t" r="r" b="b"/>
              <a:pathLst>
                <a:path w="1036" h="1114" extrusionOk="0">
                  <a:moveTo>
                    <a:pt x="48" y="0"/>
                  </a:moveTo>
                  <a:cubicBezTo>
                    <a:pt x="38" y="0"/>
                    <a:pt x="29" y="3"/>
                    <a:pt x="23" y="9"/>
                  </a:cubicBezTo>
                  <a:cubicBezTo>
                    <a:pt x="0" y="20"/>
                    <a:pt x="0" y="55"/>
                    <a:pt x="23" y="67"/>
                  </a:cubicBezTo>
                  <a:lnTo>
                    <a:pt x="966" y="1102"/>
                  </a:lnTo>
                  <a:cubicBezTo>
                    <a:pt x="977" y="1114"/>
                    <a:pt x="989" y="1114"/>
                    <a:pt x="1001" y="1114"/>
                  </a:cubicBezTo>
                  <a:cubicBezTo>
                    <a:pt x="1001" y="1114"/>
                    <a:pt x="1012" y="1114"/>
                    <a:pt x="1024" y="1102"/>
                  </a:cubicBezTo>
                  <a:cubicBezTo>
                    <a:pt x="1035" y="1091"/>
                    <a:pt x="1035" y="1067"/>
                    <a:pt x="1024" y="1044"/>
                  </a:cubicBezTo>
                  <a:lnTo>
                    <a:pt x="82" y="9"/>
                  </a:lnTo>
                  <a:cubicBezTo>
                    <a:pt x="70" y="3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4"/>
            <p:cNvSpPr/>
            <p:nvPr/>
          </p:nvSpPr>
          <p:spPr>
            <a:xfrm>
              <a:off x="1419000" y="43543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29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582" y="669"/>
                    <a:pt x="594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4"/>
            <p:cNvSpPr/>
            <p:nvPr/>
          </p:nvSpPr>
          <p:spPr>
            <a:xfrm>
              <a:off x="1431025" y="4343225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64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66" y="659"/>
                    <a:pt x="578" y="659"/>
                    <a:pt x="589" y="659"/>
                  </a:cubicBezTo>
                  <a:cubicBezTo>
                    <a:pt x="589" y="659"/>
                    <a:pt x="601" y="659"/>
                    <a:pt x="613" y="647"/>
                  </a:cubicBezTo>
                  <a:cubicBezTo>
                    <a:pt x="624" y="635"/>
                    <a:pt x="624" y="612"/>
                    <a:pt x="613" y="589"/>
                  </a:cubicBezTo>
                  <a:lnTo>
                    <a:pt x="89" y="7"/>
                  </a:lnTo>
                  <a:cubicBezTo>
                    <a:pt x="81" y="3"/>
                    <a:pt x="72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4"/>
            <p:cNvSpPr/>
            <p:nvPr/>
          </p:nvSpPr>
          <p:spPr>
            <a:xfrm>
              <a:off x="1443425" y="43319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7"/>
                    <a:pt x="24" y="18"/>
                  </a:cubicBezTo>
                  <a:cubicBezTo>
                    <a:pt x="0" y="30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70"/>
                    <a:pt x="582" y="670"/>
                  </a:cubicBezTo>
                  <a:cubicBezTo>
                    <a:pt x="594" y="670"/>
                    <a:pt x="605" y="658"/>
                    <a:pt x="605" y="658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2" y="18"/>
                  </a:lnTo>
                  <a:cubicBezTo>
                    <a:pt x="70" y="7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4"/>
            <p:cNvSpPr/>
            <p:nvPr/>
          </p:nvSpPr>
          <p:spPr>
            <a:xfrm>
              <a:off x="1455750" y="4320850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7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54" y="658"/>
                    <a:pt x="566" y="658"/>
                    <a:pt x="577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7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4"/>
            <p:cNvSpPr/>
            <p:nvPr/>
          </p:nvSpPr>
          <p:spPr>
            <a:xfrm>
              <a:off x="1467550" y="4310025"/>
              <a:ext cx="25900" cy="28150"/>
            </a:xfrm>
            <a:custGeom>
              <a:avLst/>
              <a:gdLst/>
              <a:ahLst/>
              <a:cxnLst/>
              <a:rect l="l" t="t" r="r" b="b"/>
              <a:pathLst>
                <a:path w="1036" h="1126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966" y="1114"/>
                  </a:lnTo>
                  <a:cubicBezTo>
                    <a:pt x="966" y="1114"/>
                    <a:pt x="978" y="1126"/>
                    <a:pt x="989" y="1126"/>
                  </a:cubicBezTo>
                  <a:cubicBezTo>
                    <a:pt x="1001" y="1126"/>
                    <a:pt x="1013" y="1114"/>
                    <a:pt x="1024" y="1114"/>
                  </a:cubicBezTo>
                  <a:cubicBezTo>
                    <a:pt x="1036" y="1091"/>
                    <a:pt x="1036" y="1068"/>
                    <a:pt x="1024" y="1056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4"/>
            <p:cNvSpPr/>
            <p:nvPr/>
          </p:nvSpPr>
          <p:spPr>
            <a:xfrm>
              <a:off x="1479775" y="429897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4" y="661"/>
                    <a:pt x="605" y="661"/>
                    <a:pt x="605" y="649"/>
                  </a:cubicBezTo>
                  <a:cubicBezTo>
                    <a:pt x="628" y="637"/>
                    <a:pt x="628" y="602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4"/>
            <p:cNvSpPr/>
            <p:nvPr/>
          </p:nvSpPr>
          <p:spPr>
            <a:xfrm>
              <a:off x="1492275" y="42877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30" y="1"/>
                    <a:pt x="18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47" y="658"/>
                    <a:pt x="559" y="670"/>
                    <a:pt x="570" y="670"/>
                  </a:cubicBezTo>
                  <a:cubicBezTo>
                    <a:pt x="582" y="658"/>
                    <a:pt x="594" y="658"/>
                    <a:pt x="594" y="646"/>
                  </a:cubicBezTo>
                  <a:cubicBezTo>
                    <a:pt x="617" y="635"/>
                    <a:pt x="617" y="611"/>
                    <a:pt x="594" y="600"/>
                  </a:cubicBezTo>
                  <a:lnTo>
                    <a:pt x="70" y="18"/>
                  </a:lnTo>
                  <a:cubicBezTo>
                    <a:pt x="64" y="7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4"/>
            <p:cNvSpPr/>
            <p:nvPr/>
          </p:nvSpPr>
          <p:spPr>
            <a:xfrm>
              <a:off x="1504475" y="427657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71" y="661"/>
                    <a:pt x="583" y="661"/>
                  </a:cubicBezTo>
                  <a:cubicBezTo>
                    <a:pt x="583" y="661"/>
                    <a:pt x="594" y="649"/>
                    <a:pt x="606" y="649"/>
                  </a:cubicBezTo>
                  <a:cubicBezTo>
                    <a:pt x="617" y="626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4"/>
            <p:cNvSpPr/>
            <p:nvPr/>
          </p:nvSpPr>
          <p:spPr>
            <a:xfrm>
              <a:off x="1516700" y="4265250"/>
              <a:ext cx="15725" cy="16800"/>
            </a:xfrm>
            <a:custGeom>
              <a:avLst/>
              <a:gdLst/>
              <a:ahLst/>
              <a:cxnLst/>
              <a:rect l="l" t="t" r="r" b="b"/>
              <a:pathLst>
                <a:path w="629" h="672" extrusionOk="0">
                  <a:moveTo>
                    <a:pt x="48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32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9" y="660"/>
                    <a:pt x="570" y="660"/>
                    <a:pt x="582" y="672"/>
                  </a:cubicBezTo>
                  <a:lnTo>
                    <a:pt x="582" y="660"/>
                  </a:lnTo>
                  <a:cubicBezTo>
                    <a:pt x="617" y="660"/>
                    <a:pt x="629" y="625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4"/>
            <p:cNvSpPr/>
            <p:nvPr/>
          </p:nvSpPr>
          <p:spPr>
            <a:xfrm>
              <a:off x="1528450" y="4254800"/>
              <a:ext cx="26075" cy="27850"/>
            </a:xfrm>
            <a:custGeom>
              <a:avLst/>
              <a:gdLst/>
              <a:ahLst/>
              <a:cxnLst/>
              <a:rect l="l" t="t" r="r" b="b"/>
              <a:pathLst>
                <a:path w="1043" h="1114" extrusionOk="0">
                  <a:moveTo>
                    <a:pt x="53" y="1"/>
                  </a:moveTo>
                  <a:cubicBezTo>
                    <a:pt x="25" y="1"/>
                    <a:pt x="1" y="30"/>
                    <a:pt x="19" y="66"/>
                  </a:cubicBezTo>
                  <a:lnTo>
                    <a:pt x="961" y="1102"/>
                  </a:lnTo>
                  <a:cubicBezTo>
                    <a:pt x="973" y="1113"/>
                    <a:pt x="984" y="1113"/>
                    <a:pt x="996" y="1113"/>
                  </a:cubicBezTo>
                  <a:cubicBezTo>
                    <a:pt x="1008" y="1113"/>
                    <a:pt x="1019" y="1113"/>
                    <a:pt x="1019" y="1102"/>
                  </a:cubicBezTo>
                  <a:cubicBezTo>
                    <a:pt x="1043" y="1090"/>
                    <a:pt x="1043" y="1067"/>
                    <a:pt x="1019" y="1043"/>
                  </a:cubicBezTo>
                  <a:lnTo>
                    <a:pt x="77" y="8"/>
                  </a:lnTo>
                  <a:cubicBezTo>
                    <a:pt x="70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4"/>
            <p:cNvSpPr/>
            <p:nvPr/>
          </p:nvSpPr>
          <p:spPr>
            <a:xfrm>
              <a:off x="1540825" y="42434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4"/>
            <p:cNvSpPr/>
            <p:nvPr/>
          </p:nvSpPr>
          <p:spPr>
            <a:xfrm>
              <a:off x="1553050" y="4232450"/>
              <a:ext cx="15425" cy="16400"/>
            </a:xfrm>
            <a:custGeom>
              <a:avLst/>
              <a:gdLst/>
              <a:ahLst/>
              <a:cxnLst/>
              <a:rect l="l" t="t" r="r" b="b"/>
              <a:pathLst>
                <a:path w="617" h="656" extrusionOk="0">
                  <a:moveTo>
                    <a:pt x="46" y="1"/>
                  </a:moveTo>
                  <a:cubicBezTo>
                    <a:pt x="35" y="1"/>
                    <a:pt x="24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53" y="652"/>
                    <a:pt x="559" y="655"/>
                    <a:pt x="565" y="655"/>
                  </a:cubicBezTo>
                  <a:cubicBezTo>
                    <a:pt x="570" y="655"/>
                    <a:pt x="576" y="652"/>
                    <a:pt x="582" y="646"/>
                  </a:cubicBezTo>
                  <a:cubicBezTo>
                    <a:pt x="582" y="652"/>
                    <a:pt x="585" y="655"/>
                    <a:pt x="589" y="655"/>
                  </a:cubicBezTo>
                  <a:cubicBezTo>
                    <a:pt x="594" y="655"/>
                    <a:pt x="599" y="652"/>
                    <a:pt x="605" y="646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4"/>
            <p:cNvSpPr/>
            <p:nvPr/>
          </p:nvSpPr>
          <p:spPr>
            <a:xfrm>
              <a:off x="1565550" y="422112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1" y="0"/>
                  </a:moveTo>
                  <a:cubicBezTo>
                    <a:pt x="30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5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4"/>
            <p:cNvSpPr/>
            <p:nvPr/>
          </p:nvSpPr>
          <p:spPr>
            <a:xfrm>
              <a:off x="1577775" y="42097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5" y="1"/>
                  </a:moveTo>
                  <a:cubicBezTo>
                    <a:pt x="35" y="1"/>
                    <a:pt x="23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69"/>
                    <a:pt x="558" y="669"/>
                    <a:pt x="570" y="669"/>
                  </a:cubicBezTo>
                  <a:cubicBezTo>
                    <a:pt x="582" y="669"/>
                    <a:pt x="593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6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4"/>
            <p:cNvSpPr/>
            <p:nvPr/>
          </p:nvSpPr>
          <p:spPr>
            <a:xfrm>
              <a:off x="1589400" y="419922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8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21"/>
                    <a:pt x="0" y="56"/>
                    <a:pt x="24" y="68"/>
                  </a:cubicBezTo>
                  <a:lnTo>
                    <a:pt x="966" y="1103"/>
                  </a:lnTo>
                  <a:cubicBezTo>
                    <a:pt x="977" y="1115"/>
                    <a:pt x="977" y="1115"/>
                    <a:pt x="989" y="1126"/>
                  </a:cubicBezTo>
                  <a:cubicBezTo>
                    <a:pt x="1001" y="1115"/>
                    <a:pt x="1012" y="1115"/>
                    <a:pt x="1024" y="1103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82" y="10"/>
                  </a:ln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4"/>
            <p:cNvSpPr/>
            <p:nvPr/>
          </p:nvSpPr>
          <p:spPr>
            <a:xfrm>
              <a:off x="1601900" y="41879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37" y="0"/>
                  </a:moveTo>
                  <a:cubicBezTo>
                    <a:pt x="27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0" y="669"/>
                  </a:cubicBezTo>
                  <a:cubicBezTo>
                    <a:pt x="605" y="669"/>
                    <a:pt x="629" y="623"/>
                    <a:pt x="594" y="599"/>
                  </a:cubicBezTo>
                  <a:lnTo>
                    <a:pt x="70" y="18"/>
                  </a:lnTo>
                  <a:cubicBezTo>
                    <a:pt x="59" y="6"/>
                    <a:pt x="47" y="0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4"/>
            <p:cNvSpPr/>
            <p:nvPr/>
          </p:nvSpPr>
          <p:spPr>
            <a:xfrm>
              <a:off x="1614125" y="41768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5" y="0"/>
                  </a:moveTo>
                  <a:cubicBezTo>
                    <a:pt x="35" y="0"/>
                    <a:pt x="23" y="3"/>
                    <a:pt x="12" y="9"/>
                  </a:cubicBezTo>
                  <a:cubicBezTo>
                    <a:pt x="0" y="21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8" y="660"/>
                    <a:pt x="570" y="660"/>
                  </a:cubicBezTo>
                  <a:cubicBezTo>
                    <a:pt x="582" y="660"/>
                    <a:pt x="593" y="660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4"/>
            <p:cNvSpPr/>
            <p:nvPr/>
          </p:nvSpPr>
          <p:spPr>
            <a:xfrm>
              <a:off x="1626325" y="416557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7" y="1"/>
                  </a:moveTo>
                  <a:cubicBezTo>
                    <a:pt x="38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1" y="669"/>
                    <a:pt x="582" y="669"/>
                  </a:cubicBezTo>
                  <a:cubicBezTo>
                    <a:pt x="594" y="669"/>
                    <a:pt x="594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5" y="6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4"/>
            <p:cNvSpPr/>
            <p:nvPr/>
          </p:nvSpPr>
          <p:spPr>
            <a:xfrm>
              <a:off x="1638550" y="415445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4"/>
            <p:cNvSpPr/>
            <p:nvPr/>
          </p:nvSpPr>
          <p:spPr>
            <a:xfrm>
              <a:off x="1650450" y="4143775"/>
              <a:ext cx="26200" cy="28075"/>
            </a:xfrm>
            <a:custGeom>
              <a:avLst/>
              <a:gdLst/>
              <a:ahLst/>
              <a:cxnLst/>
              <a:rect l="l" t="t" r="r" b="b"/>
              <a:pathLst>
                <a:path w="1048" h="1123" extrusionOk="0">
                  <a:moveTo>
                    <a:pt x="46" y="0"/>
                  </a:moveTo>
                  <a:cubicBezTo>
                    <a:pt x="36" y="0"/>
                    <a:pt x="24" y="6"/>
                    <a:pt x="13" y="18"/>
                  </a:cubicBezTo>
                  <a:cubicBezTo>
                    <a:pt x="1" y="29"/>
                    <a:pt x="1" y="53"/>
                    <a:pt x="13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90" y="1123"/>
                  </a:cubicBezTo>
                  <a:cubicBezTo>
                    <a:pt x="1025" y="1123"/>
                    <a:pt x="1048" y="1076"/>
                    <a:pt x="1025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4"/>
            <p:cNvSpPr/>
            <p:nvPr/>
          </p:nvSpPr>
          <p:spPr>
            <a:xfrm>
              <a:off x="1662675" y="4132650"/>
              <a:ext cx="15700" cy="16525"/>
            </a:xfrm>
            <a:custGeom>
              <a:avLst/>
              <a:gdLst/>
              <a:ahLst/>
              <a:cxnLst/>
              <a:rect l="l" t="t" r="r" b="b"/>
              <a:pathLst>
                <a:path w="628" h="661" extrusionOk="0">
                  <a:moveTo>
                    <a:pt x="47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6" y="658"/>
                    <a:pt x="565" y="660"/>
                    <a:pt x="574" y="660"/>
                  </a:cubicBezTo>
                  <a:lnTo>
                    <a:pt x="574" y="660"/>
                  </a:lnTo>
                  <a:cubicBezTo>
                    <a:pt x="607" y="657"/>
                    <a:pt x="628" y="613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0"/>
                    <a:pt x="47" y="0"/>
                  </a:cubicBezTo>
                  <a:close/>
                  <a:moveTo>
                    <a:pt x="574" y="660"/>
                  </a:moveTo>
                  <a:cubicBezTo>
                    <a:pt x="573" y="660"/>
                    <a:pt x="572" y="660"/>
                    <a:pt x="570" y="660"/>
                  </a:cubicBezTo>
                  <a:lnTo>
                    <a:pt x="582" y="660"/>
                  </a:lnTo>
                  <a:cubicBezTo>
                    <a:pt x="579" y="660"/>
                    <a:pt x="577" y="660"/>
                    <a:pt x="574" y="6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4"/>
            <p:cNvSpPr/>
            <p:nvPr/>
          </p:nvSpPr>
          <p:spPr>
            <a:xfrm>
              <a:off x="1674900" y="41213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8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46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1" y="18"/>
                  </a:lnTo>
                  <a:cubicBezTo>
                    <a:pt x="70" y="6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4"/>
            <p:cNvSpPr/>
            <p:nvPr/>
          </p:nvSpPr>
          <p:spPr>
            <a:xfrm>
              <a:off x="1687400" y="41102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21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61"/>
                    <a:pt x="570" y="661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03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4"/>
            <p:cNvSpPr/>
            <p:nvPr/>
          </p:nvSpPr>
          <p:spPr>
            <a:xfrm>
              <a:off x="1699275" y="4099150"/>
              <a:ext cx="16050" cy="16575"/>
            </a:xfrm>
            <a:custGeom>
              <a:avLst/>
              <a:gdLst/>
              <a:ahLst/>
              <a:cxnLst/>
              <a:rect l="l" t="t" r="r" b="b"/>
              <a:pathLst>
                <a:path w="642" h="663" extrusionOk="0">
                  <a:moveTo>
                    <a:pt x="69" y="1"/>
                  </a:moveTo>
                  <a:cubicBezTo>
                    <a:pt x="35" y="1"/>
                    <a:pt x="1" y="42"/>
                    <a:pt x="37" y="70"/>
                  </a:cubicBezTo>
                  <a:lnTo>
                    <a:pt x="560" y="651"/>
                  </a:lnTo>
                  <a:cubicBezTo>
                    <a:pt x="572" y="651"/>
                    <a:pt x="584" y="663"/>
                    <a:pt x="595" y="663"/>
                  </a:cubicBezTo>
                  <a:cubicBezTo>
                    <a:pt x="607" y="663"/>
                    <a:pt x="607" y="651"/>
                    <a:pt x="619" y="651"/>
                  </a:cubicBezTo>
                  <a:cubicBezTo>
                    <a:pt x="642" y="640"/>
                    <a:pt x="642" y="605"/>
                    <a:pt x="619" y="593"/>
                  </a:cubicBezTo>
                  <a:lnTo>
                    <a:pt x="95" y="11"/>
                  </a:lnTo>
                  <a:cubicBezTo>
                    <a:pt x="88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4"/>
            <p:cNvSpPr/>
            <p:nvPr/>
          </p:nvSpPr>
          <p:spPr>
            <a:xfrm>
              <a:off x="1711225" y="4088225"/>
              <a:ext cx="25925" cy="28100"/>
            </a:xfrm>
            <a:custGeom>
              <a:avLst/>
              <a:gdLst/>
              <a:ahLst/>
              <a:cxnLst/>
              <a:rect l="l" t="t" r="r" b="b"/>
              <a:pathLst>
                <a:path w="1037" h="1124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1"/>
                  </a:lnTo>
                  <a:cubicBezTo>
                    <a:pt x="978" y="1123"/>
                    <a:pt x="990" y="1123"/>
                    <a:pt x="1001" y="1123"/>
                  </a:cubicBezTo>
                  <a:cubicBezTo>
                    <a:pt x="1001" y="1123"/>
                    <a:pt x="1013" y="1123"/>
                    <a:pt x="1025" y="1111"/>
                  </a:cubicBezTo>
                  <a:cubicBezTo>
                    <a:pt x="1036" y="1100"/>
                    <a:pt x="1036" y="1077"/>
                    <a:pt x="1025" y="1053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4"/>
            <p:cNvSpPr/>
            <p:nvPr/>
          </p:nvSpPr>
          <p:spPr>
            <a:xfrm>
              <a:off x="1723750" y="4077100"/>
              <a:ext cx="15425" cy="16825"/>
            </a:xfrm>
            <a:custGeom>
              <a:avLst/>
              <a:gdLst/>
              <a:ahLst/>
              <a:cxnLst/>
              <a:rect l="l" t="t" r="r" b="b"/>
              <a:pathLst>
                <a:path w="617" h="673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72"/>
                    <a:pt x="570" y="672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4"/>
            <p:cNvSpPr/>
            <p:nvPr/>
          </p:nvSpPr>
          <p:spPr>
            <a:xfrm>
              <a:off x="1735950" y="4066050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9" y="1"/>
                  </a:moveTo>
                  <a:cubicBezTo>
                    <a:pt x="38" y="1"/>
                    <a:pt x="30" y="4"/>
                    <a:pt x="24" y="9"/>
                  </a:cubicBezTo>
                  <a:cubicBezTo>
                    <a:pt x="1" y="21"/>
                    <a:pt x="1" y="56"/>
                    <a:pt x="24" y="68"/>
                  </a:cubicBezTo>
                  <a:lnTo>
                    <a:pt x="547" y="649"/>
                  </a:lnTo>
                  <a:cubicBezTo>
                    <a:pt x="559" y="661"/>
                    <a:pt x="571" y="661"/>
                    <a:pt x="582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26"/>
                    <a:pt x="617" y="603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4"/>
            <p:cNvSpPr/>
            <p:nvPr/>
          </p:nvSpPr>
          <p:spPr>
            <a:xfrm>
              <a:off x="1748100" y="4054925"/>
              <a:ext cx="15800" cy="16600"/>
            </a:xfrm>
            <a:custGeom>
              <a:avLst/>
              <a:gdLst/>
              <a:ahLst/>
              <a:cxnLst/>
              <a:rect l="l" t="t" r="r" b="b"/>
              <a:pathLst>
                <a:path w="632" h="664" extrusionOk="0">
                  <a:moveTo>
                    <a:pt x="56" y="0"/>
                  </a:moveTo>
                  <a:cubicBezTo>
                    <a:pt x="26" y="0"/>
                    <a:pt x="0" y="33"/>
                    <a:pt x="26" y="59"/>
                  </a:cubicBezTo>
                  <a:lnTo>
                    <a:pt x="550" y="641"/>
                  </a:lnTo>
                  <a:cubicBezTo>
                    <a:pt x="561" y="652"/>
                    <a:pt x="573" y="664"/>
                    <a:pt x="585" y="664"/>
                  </a:cubicBezTo>
                  <a:cubicBezTo>
                    <a:pt x="596" y="664"/>
                    <a:pt x="608" y="652"/>
                    <a:pt x="620" y="652"/>
                  </a:cubicBezTo>
                  <a:cubicBezTo>
                    <a:pt x="631" y="629"/>
                    <a:pt x="631" y="606"/>
                    <a:pt x="620" y="594"/>
                  </a:cubicBezTo>
                  <a:lnTo>
                    <a:pt x="85" y="12"/>
                  </a:lnTo>
                  <a:cubicBezTo>
                    <a:pt x="76" y="4"/>
                    <a:pt x="66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4"/>
            <p:cNvSpPr/>
            <p:nvPr/>
          </p:nvSpPr>
          <p:spPr>
            <a:xfrm>
              <a:off x="1760675" y="40436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20"/>
                    <a:pt x="0" y="55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9" y="660"/>
                    <a:pt x="570" y="660"/>
                  </a:cubicBezTo>
                  <a:cubicBezTo>
                    <a:pt x="582" y="660"/>
                    <a:pt x="594" y="660"/>
                    <a:pt x="605" y="649"/>
                  </a:cubicBezTo>
                  <a:cubicBezTo>
                    <a:pt x="617" y="637"/>
                    <a:pt x="617" y="602"/>
                    <a:pt x="605" y="590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4"/>
            <p:cNvSpPr/>
            <p:nvPr/>
          </p:nvSpPr>
          <p:spPr>
            <a:xfrm>
              <a:off x="1772150" y="4033100"/>
              <a:ext cx="26050" cy="27975"/>
            </a:xfrm>
            <a:custGeom>
              <a:avLst/>
              <a:gdLst/>
              <a:ahLst/>
              <a:cxnLst/>
              <a:rect l="l" t="t" r="r" b="b"/>
              <a:pathLst>
                <a:path w="1042" h="1119" extrusionOk="0">
                  <a:moveTo>
                    <a:pt x="54" y="1"/>
                  </a:moveTo>
                  <a:cubicBezTo>
                    <a:pt x="23" y="1"/>
                    <a:pt x="1" y="33"/>
                    <a:pt x="18" y="60"/>
                  </a:cubicBezTo>
                  <a:lnTo>
                    <a:pt x="972" y="1106"/>
                  </a:lnTo>
                  <a:cubicBezTo>
                    <a:pt x="972" y="1106"/>
                    <a:pt x="984" y="1118"/>
                    <a:pt x="995" y="1118"/>
                  </a:cubicBezTo>
                  <a:cubicBezTo>
                    <a:pt x="1007" y="1118"/>
                    <a:pt x="1019" y="1106"/>
                    <a:pt x="1030" y="1106"/>
                  </a:cubicBezTo>
                  <a:cubicBezTo>
                    <a:pt x="1042" y="1083"/>
                    <a:pt x="1042" y="1060"/>
                    <a:pt x="1030" y="1048"/>
                  </a:cubicBezTo>
                  <a:lnTo>
                    <a:pt x="88" y="13"/>
                  </a:lnTo>
                  <a:cubicBezTo>
                    <a:pt x="76" y="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4"/>
            <p:cNvSpPr/>
            <p:nvPr/>
          </p:nvSpPr>
          <p:spPr>
            <a:xfrm>
              <a:off x="1784525" y="4021650"/>
              <a:ext cx="15725" cy="16725"/>
            </a:xfrm>
            <a:custGeom>
              <a:avLst/>
              <a:gdLst/>
              <a:ahLst/>
              <a:cxnLst/>
              <a:rect l="l" t="t" r="r" b="b"/>
              <a:pathLst>
                <a:path w="629" h="669" extrusionOk="0">
                  <a:moveTo>
                    <a:pt x="48" y="0"/>
                  </a:moveTo>
                  <a:cubicBezTo>
                    <a:pt x="38" y="0"/>
                    <a:pt x="29" y="6"/>
                    <a:pt x="23" y="17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605" y="657"/>
                    <a:pt x="605" y="657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7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4"/>
            <p:cNvSpPr/>
            <p:nvPr/>
          </p:nvSpPr>
          <p:spPr>
            <a:xfrm>
              <a:off x="1797025" y="401060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64"/>
                  </a:cubicBezTo>
                  <a:lnTo>
                    <a:pt x="547" y="646"/>
                  </a:lnTo>
                  <a:cubicBezTo>
                    <a:pt x="547" y="657"/>
                    <a:pt x="559" y="657"/>
                    <a:pt x="570" y="669"/>
                  </a:cubicBezTo>
                  <a:cubicBezTo>
                    <a:pt x="582" y="657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4"/>
            <p:cNvSpPr/>
            <p:nvPr/>
          </p:nvSpPr>
          <p:spPr>
            <a:xfrm>
              <a:off x="1808850" y="3999575"/>
              <a:ext cx="15825" cy="16425"/>
            </a:xfrm>
            <a:custGeom>
              <a:avLst/>
              <a:gdLst/>
              <a:ahLst/>
              <a:cxnLst/>
              <a:rect l="l" t="t" r="r" b="b"/>
              <a:pathLst>
                <a:path w="633" h="657" extrusionOk="0">
                  <a:moveTo>
                    <a:pt x="68" y="1"/>
                  </a:moveTo>
                  <a:cubicBezTo>
                    <a:pt x="35" y="1"/>
                    <a:pt x="1" y="45"/>
                    <a:pt x="27" y="63"/>
                  </a:cubicBezTo>
                  <a:lnTo>
                    <a:pt x="562" y="645"/>
                  </a:lnTo>
                  <a:cubicBezTo>
                    <a:pt x="574" y="656"/>
                    <a:pt x="586" y="656"/>
                    <a:pt x="597" y="656"/>
                  </a:cubicBezTo>
                  <a:lnTo>
                    <a:pt x="621" y="656"/>
                  </a:lnTo>
                  <a:cubicBezTo>
                    <a:pt x="632" y="633"/>
                    <a:pt x="632" y="610"/>
                    <a:pt x="621" y="598"/>
                  </a:cubicBezTo>
                  <a:lnTo>
                    <a:pt x="97" y="16"/>
                  </a:lnTo>
                  <a:cubicBezTo>
                    <a:pt x="89" y="5"/>
                    <a:pt x="78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4"/>
            <p:cNvSpPr/>
            <p:nvPr/>
          </p:nvSpPr>
          <p:spPr>
            <a:xfrm>
              <a:off x="1821450" y="39882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64"/>
                  </a:cubicBezTo>
                  <a:lnTo>
                    <a:pt x="547" y="646"/>
                  </a:lnTo>
                  <a:cubicBezTo>
                    <a:pt x="559" y="658"/>
                    <a:pt x="570" y="658"/>
                    <a:pt x="582" y="669"/>
                  </a:cubicBezTo>
                  <a:cubicBezTo>
                    <a:pt x="593" y="658"/>
                    <a:pt x="593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4"/>
            <p:cNvSpPr/>
            <p:nvPr/>
          </p:nvSpPr>
          <p:spPr>
            <a:xfrm>
              <a:off x="1833375" y="39774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966" y="1111"/>
                  </a:lnTo>
                  <a:cubicBezTo>
                    <a:pt x="966" y="1111"/>
                    <a:pt x="977" y="1122"/>
                    <a:pt x="989" y="1122"/>
                  </a:cubicBezTo>
                  <a:cubicBezTo>
                    <a:pt x="1000" y="1122"/>
                    <a:pt x="1012" y="1122"/>
                    <a:pt x="1024" y="1111"/>
                  </a:cubicBezTo>
                  <a:cubicBezTo>
                    <a:pt x="1035" y="1099"/>
                    <a:pt x="1035" y="1064"/>
                    <a:pt x="1024" y="1053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4"/>
            <p:cNvSpPr/>
            <p:nvPr/>
          </p:nvSpPr>
          <p:spPr>
            <a:xfrm>
              <a:off x="1845575" y="39663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0"/>
                  </a:moveTo>
                  <a:cubicBezTo>
                    <a:pt x="36" y="0"/>
                    <a:pt x="24" y="3"/>
                    <a:pt x="12" y="9"/>
                  </a:cubicBezTo>
                  <a:cubicBezTo>
                    <a:pt x="1" y="32"/>
                    <a:pt x="1" y="55"/>
                    <a:pt x="12" y="67"/>
                  </a:cubicBezTo>
                  <a:lnTo>
                    <a:pt x="547" y="649"/>
                  </a:lnTo>
                  <a:cubicBezTo>
                    <a:pt x="559" y="660"/>
                    <a:pt x="559" y="660"/>
                    <a:pt x="582" y="660"/>
                  </a:cubicBezTo>
                  <a:cubicBezTo>
                    <a:pt x="582" y="660"/>
                    <a:pt x="594" y="660"/>
                    <a:pt x="606" y="649"/>
                  </a:cubicBezTo>
                  <a:cubicBezTo>
                    <a:pt x="617" y="637"/>
                    <a:pt x="617" y="614"/>
                    <a:pt x="606" y="590"/>
                  </a:cubicBezTo>
                  <a:lnTo>
                    <a:pt x="70" y="9"/>
                  </a:lnTo>
                  <a:cubicBezTo>
                    <a:pt x="65" y="3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4"/>
            <p:cNvSpPr/>
            <p:nvPr/>
          </p:nvSpPr>
          <p:spPr>
            <a:xfrm>
              <a:off x="1857800" y="39550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4"/>
            <p:cNvSpPr/>
            <p:nvPr/>
          </p:nvSpPr>
          <p:spPr>
            <a:xfrm>
              <a:off x="1870150" y="3944125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1"/>
                  </a:moveTo>
                  <a:cubicBezTo>
                    <a:pt x="22" y="1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53" y="653"/>
                    <a:pt x="565" y="653"/>
                    <a:pt x="576" y="653"/>
                  </a:cubicBezTo>
                  <a:lnTo>
                    <a:pt x="611" y="653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4"/>
            <p:cNvSpPr/>
            <p:nvPr/>
          </p:nvSpPr>
          <p:spPr>
            <a:xfrm>
              <a:off x="1882500" y="39326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76"/>
                  </a:cubicBezTo>
                  <a:lnTo>
                    <a:pt x="548" y="658"/>
                  </a:lnTo>
                  <a:cubicBezTo>
                    <a:pt x="559" y="658"/>
                    <a:pt x="559" y="670"/>
                    <a:pt x="571" y="670"/>
                  </a:cubicBezTo>
                  <a:cubicBezTo>
                    <a:pt x="582" y="670"/>
                    <a:pt x="594" y="670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4"/>
            <p:cNvSpPr/>
            <p:nvPr/>
          </p:nvSpPr>
          <p:spPr>
            <a:xfrm>
              <a:off x="1894050" y="3922075"/>
              <a:ext cx="26275" cy="28200"/>
            </a:xfrm>
            <a:custGeom>
              <a:avLst/>
              <a:gdLst/>
              <a:ahLst/>
              <a:cxnLst/>
              <a:rect l="l" t="t" r="r" b="b"/>
              <a:pathLst>
                <a:path w="1051" h="1128" extrusionOk="0">
                  <a:moveTo>
                    <a:pt x="61" y="0"/>
                  </a:moveTo>
                  <a:cubicBezTo>
                    <a:pt x="30" y="0"/>
                    <a:pt x="0" y="42"/>
                    <a:pt x="27" y="69"/>
                  </a:cubicBezTo>
                  <a:lnTo>
                    <a:pt x="970" y="1104"/>
                  </a:lnTo>
                  <a:cubicBezTo>
                    <a:pt x="981" y="1116"/>
                    <a:pt x="981" y="1116"/>
                    <a:pt x="993" y="1128"/>
                  </a:cubicBezTo>
                  <a:cubicBezTo>
                    <a:pt x="1028" y="1116"/>
                    <a:pt x="1051" y="1081"/>
                    <a:pt x="1028" y="1058"/>
                  </a:cubicBezTo>
                  <a:lnTo>
                    <a:pt x="86" y="11"/>
                  </a:lnTo>
                  <a:cubicBezTo>
                    <a:pt x="78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4"/>
            <p:cNvSpPr/>
            <p:nvPr/>
          </p:nvSpPr>
          <p:spPr>
            <a:xfrm>
              <a:off x="1906650" y="39108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605" y="658"/>
                    <a:pt x="617" y="623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4"/>
            <p:cNvSpPr/>
            <p:nvPr/>
          </p:nvSpPr>
          <p:spPr>
            <a:xfrm>
              <a:off x="1918850" y="38997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548" y="649"/>
                  </a:lnTo>
                  <a:cubicBezTo>
                    <a:pt x="548" y="661"/>
                    <a:pt x="559" y="661"/>
                    <a:pt x="571" y="661"/>
                  </a:cubicBezTo>
                  <a:cubicBezTo>
                    <a:pt x="582" y="661"/>
                    <a:pt x="594" y="661"/>
                    <a:pt x="606" y="649"/>
                  </a:cubicBezTo>
                  <a:cubicBezTo>
                    <a:pt x="617" y="637"/>
                    <a:pt x="617" y="614"/>
                    <a:pt x="606" y="591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4"/>
            <p:cNvSpPr/>
            <p:nvPr/>
          </p:nvSpPr>
          <p:spPr>
            <a:xfrm>
              <a:off x="1931200" y="3888700"/>
              <a:ext cx="15600" cy="16500"/>
            </a:xfrm>
            <a:custGeom>
              <a:avLst/>
              <a:gdLst/>
              <a:ahLst/>
              <a:cxnLst/>
              <a:rect l="l" t="t" r="r" b="b"/>
              <a:pathLst>
                <a:path w="624" h="660" extrusionOk="0">
                  <a:moveTo>
                    <a:pt x="53" y="1"/>
                  </a:moveTo>
                  <a:cubicBezTo>
                    <a:pt x="25" y="1"/>
                    <a:pt x="0" y="30"/>
                    <a:pt x="19" y="66"/>
                  </a:cubicBezTo>
                  <a:lnTo>
                    <a:pt x="542" y="648"/>
                  </a:lnTo>
                  <a:cubicBezTo>
                    <a:pt x="554" y="648"/>
                    <a:pt x="565" y="660"/>
                    <a:pt x="577" y="660"/>
                  </a:cubicBezTo>
                  <a:cubicBezTo>
                    <a:pt x="589" y="660"/>
                    <a:pt x="600" y="660"/>
                    <a:pt x="600" y="648"/>
                  </a:cubicBezTo>
                  <a:cubicBezTo>
                    <a:pt x="623" y="636"/>
                    <a:pt x="623" y="601"/>
                    <a:pt x="600" y="590"/>
                  </a:cubicBezTo>
                  <a:lnTo>
                    <a:pt x="77" y="8"/>
                  </a:lnTo>
                  <a:cubicBezTo>
                    <a:pt x="69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4"/>
            <p:cNvSpPr/>
            <p:nvPr/>
          </p:nvSpPr>
          <p:spPr>
            <a:xfrm>
              <a:off x="1943575" y="387732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37" y="1"/>
                  </a:moveTo>
                  <a:cubicBezTo>
                    <a:pt x="27" y="1"/>
                    <a:pt x="18" y="4"/>
                    <a:pt x="12" y="10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36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605" y="661"/>
                    <a:pt x="629" y="614"/>
                    <a:pt x="594" y="591"/>
                  </a:cubicBezTo>
                  <a:lnTo>
                    <a:pt x="70" y="10"/>
                  </a:lnTo>
                  <a:cubicBezTo>
                    <a:pt x="59" y="4"/>
                    <a:pt x="47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4"/>
            <p:cNvSpPr/>
            <p:nvPr/>
          </p:nvSpPr>
          <p:spPr>
            <a:xfrm>
              <a:off x="1955200" y="38666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6" y="0"/>
                  </a:moveTo>
                  <a:cubicBezTo>
                    <a:pt x="36" y="0"/>
                    <a:pt x="24" y="6"/>
                    <a:pt x="12" y="18"/>
                  </a:cubicBezTo>
                  <a:cubicBezTo>
                    <a:pt x="1" y="30"/>
                    <a:pt x="1" y="53"/>
                    <a:pt x="12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89" y="1123"/>
                  </a:cubicBezTo>
                  <a:cubicBezTo>
                    <a:pt x="1001" y="1123"/>
                    <a:pt x="1013" y="1111"/>
                    <a:pt x="1013" y="1111"/>
                  </a:cubicBezTo>
                  <a:cubicBezTo>
                    <a:pt x="1036" y="1088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4"/>
            <p:cNvSpPr/>
            <p:nvPr/>
          </p:nvSpPr>
          <p:spPr>
            <a:xfrm>
              <a:off x="1967425" y="385552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7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3" y="661"/>
                    <a:pt x="593" y="661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4"/>
            <p:cNvSpPr/>
            <p:nvPr/>
          </p:nvSpPr>
          <p:spPr>
            <a:xfrm>
              <a:off x="1979775" y="3844400"/>
              <a:ext cx="15575" cy="16600"/>
            </a:xfrm>
            <a:custGeom>
              <a:avLst/>
              <a:gdLst/>
              <a:ahLst/>
              <a:cxnLst/>
              <a:rect l="l" t="t" r="r" b="b"/>
              <a:pathLst>
                <a:path w="623" h="664" extrusionOk="0">
                  <a:moveTo>
                    <a:pt x="50" y="0"/>
                  </a:moveTo>
                  <a:cubicBezTo>
                    <a:pt x="23" y="0"/>
                    <a:pt x="0" y="35"/>
                    <a:pt x="18" y="70"/>
                  </a:cubicBezTo>
                  <a:lnTo>
                    <a:pt x="541" y="652"/>
                  </a:lnTo>
                  <a:cubicBezTo>
                    <a:pt x="553" y="652"/>
                    <a:pt x="565" y="664"/>
                    <a:pt x="576" y="664"/>
                  </a:cubicBezTo>
                  <a:cubicBezTo>
                    <a:pt x="588" y="664"/>
                    <a:pt x="600" y="652"/>
                    <a:pt x="600" y="652"/>
                  </a:cubicBezTo>
                  <a:cubicBezTo>
                    <a:pt x="623" y="640"/>
                    <a:pt x="623" y="606"/>
                    <a:pt x="600" y="594"/>
                  </a:cubicBezTo>
                  <a:lnTo>
                    <a:pt x="76" y="12"/>
                  </a:lnTo>
                  <a:cubicBezTo>
                    <a:pt x="68" y="4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4"/>
            <p:cNvSpPr/>
            <p:nvPr/>
          </p:nvSpPr>
          <p:spPr>
            <a:xfrm>
              <a:off x="1992125" y="3833125"/>
              <a:ext cx="15450" cy="16550"/>
            </a:xfrm>
            <a:custGeom>
              <a:avLst/>
              <a:gdLst/>
              <a:ahLst/>
              <a:cxnLst/>
              <a:rect l="l" t="t" r="r" b="b"/>
              <a:pathLst>
                <a:path w="618" h="662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4"/>
            <p:cNvSpPr/>
            <p:nvPr/>
          </p:nvSpPr>
          <p:spPr>
            <a:xfrm>
              <a:off x="2004350" y="38218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7" y="0"/>
                  </a:moveTo>
                  <a:cubicBezTo>
                    <a:pt x="38" y="0"/>
                    <a:pt x="30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7"/>
                  </a:lnTo>
                  <a:cubicBezTo>
                    <a:pt x="559" y="657"/>
                    <a:pt x="570" y="669"/>
                    <a:pt x="582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4"/>
            <p:cNvSpPr/>
            <p:nvPr/>
          </p:nvSpPr>
          <p:spPr>
            <a:xfrm>
              <a:off x="2015975" y="3811100"/>
              <a:ext cx="25900" cy="28100"/>
            </a:xfrm>
            <a:custGeom>
              <a:avLst/>
              <a:gdLst/>
              <a:ahLst/>
              <a:cxnLst/>
              <a:rect l="l" t="t" r="r" b="b"/>
              <a:pathLst>
                <a:path w="1036" h="1124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2"/>
                  </a:lnTo>
                  <a:cubicBezTo>
                    <a:pt x="978" y="1123"/>
                    <a:pt x="989" y="1123"/>
                    <a:pt x="1001" y="1123"/>
                  </a:cubicBezTo>
                  <a:cubicBezTo>
                    <a:pt x="1013" y="1123"/>
                    <a:pt x="1013" y="1123"/>
                    <a:pt x="1024" y="1112"/>
                  </a:cubicBezTo>
                  <a:cubicBezTo>
                    <a:pt x="1036" y="1100"/>
                    <a:pt x="1036" y="1077"/>
                    <a:pt x="1024" y="1054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4"/>
            <p:cNvSpPr/>
            <p:nvPr/>
          </p:nvSpPr>
          <p:spPr>
            <a:xfrm>
              <a:off x="2028475" y="38000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65"/>
                  </a:cubicBezTo>
                  <a:lnTo>
                    <a:pt x="548" y="646"/>
                  </a:lnTo>
                  <a:cubicBezTo>
                    <a:pt x="559" y="658"/>
                    <a:pt x="559" y="658"/>
                    <a:pt x="571" y="670"/>
                  </a:cubicBezTo>
                  <a:cubicBezTo>
                    <a:pt x="582" y="658"/>
                    <a:pt x="594" y="658"/>
                    <a:pt x="606" y="646"/>
                  </a:cubicBezTo>
                  <a:cubicBezTo>
                    <a:pt x="617" y="635"/>
                    <a:pt x="617" y="612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4"/>
            <p:cNvSpPr/>
            <p:nvPr/>
          </p:nvSpPr>
          <p:spPr>
            <a:xfrm>
              <a:off x="2040375" y="3788875"/>
              <a:ext cx="16050" cy="16600"/>
            </a:xfrm>
            <a:custGeom>
              <a:avLst/>
              <a:gdLst/>
              <a:ahLst/>
              <a:cxnLst/>
              <a:rect l="l" t="t" r="r" b="b"/>
              <a:pathLst>
                <a:path w="642" h="664" extrusionOk="0">
                  <a:moveTo>
                    <a:pt x="69" y="1"/>
                  </a:moveTo>
                  <a:cubicBezTo>
                    <a:pt x="35" y="1"/>
                    <a:pt x="0" y="43"/>
                    <a:pt x="37" y="70"/>
                  </a:cubicBezTo>
                  <a:lnTo>
                    <a:pt x="560" y="651"/>
                  </a:lnTo>
                  <a:cubicBezTo>
                    <a:pt x="572" y="663"/>
                    <a:pt x="583" y="663"/>
                    <a:pt x="595" y="663"/>
                  </a:cubicBezTo>
                  <a:cubicBezTo>
                    <a:pt x="607" y="663"/>
                    <a:pt x="607" y="663"/>
                    <a:pt x="618" y="651"/>
                  </a:cubicBezTo>
                  <a:cubicBezTo>
                    <a:pt x="642" y="640"/>
                    <a:pt x="642" y="617"/>
                    <a:pt x="618" y="593"/>
                  </a:cubicBezTo>
                  <a:lnTo>
                    <a:pt x="95" y="12"/>
                  </a:lnTo>
                  <a:cubicBezTo>
                    <a:pt x="87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4"/>
            <p:cNvSpPr/>
            <p:nvPr/>
          </p:nvSpPr>
          <p:spPr>
            <a:xfrm>
              <a:off x="2052900" y="377767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34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4"/>
            <p:cNvSpPr/>
            <p:nvPr/>
          </p:nvSpPr>
          <p:spPr>
            <a:xfrm>
              <a:off x="2065225" y="3766600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58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55" y="658"/>
                    <a:pt x="566" y="658"/>
                    <a:pt x="578" y="658"/>
                  </a:cubicBezTo>
                  <a:cubicBezTo>
                    <a:pt x="590" y="658"/>
                    <a:pt x="601" y="658"/>
                    <a:pt x="613" y="647"/>
                  </a:cubicBezTo>
                  <a:cubicBezTo>
                    <a:pt x="625" y="635"/>
                    <a:pt x="625" y="612"/>
                    <a:pt x="613" y="589"/>
                  </a:cubicBezTo>
                  <a:lnTo>
                    <a:pt x="78" y="7"/>
                  </a:lnTo>
                  <a:cubicBezTo>
                    <a:pt x="71" y="3"/>
                    <a:pt x="6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4"/>
            <p:cNvSpPr/>
            <p:nvPr/>
          </p:nvSpPr>
          <p:spPr>
            <a:xfrm>
              <a:off x="2077050" y="375577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7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33"/>
                    <a:pt x="0" y="56"/>
                    <a:pt x="24" y="68"/>
                  </a:cubicBezTo>
                  <a:lnTo>
                    <a:pt x="966" y="1115"/>
                  </a:lnTo>
                  <a:cubicBezTo>
                    <a:pt x="966" y="1115"/>
                    <a:pt x="977" y="1126"/>
                    <a:pt x="989" y="1126"/>
                  </a:cubicBezTo>
                  <a:cubicBezTo>
                    <a:pt x="1001" y="1126"/>
                    <a:pt x="1012" y="1115"/>
                    <a:pt x="1024" y="1115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70" y="10"/>
                  </a:lnTo>
                  <a:cubicBezTo>
                    <a:pt x="64" y="4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4"/>
            <p:cNvSpPr/>
            <p:nvPr/>
          </p:nvSpPr>
          <p:spPr>
            <a:xfrm>
              <a:off x="2089250" y="374452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46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4"/>
            <p:cNvSpPr/>
            <p:nvPr/>
          </p:nvSpPr>
          <p:spPr>
            <a:xfrm>
              <a:off x="2101625" y="37336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0" y="33"/>
                    <a:pt x="18" y="59"/>
                  </a:cubicBezTo>
                  <a:lnTo>
                    <a:pt x="553" y="641"/>
                  </a:lnTo>
                  <a:cubicBezTo>
                    <a:pt x="553" y="652"/>
                    <a:pt x="564" y="652"/>
                    <a:pt x="576" y="652"/>
                  </a:cubicBezTo>
                  <a:cubicBezTo>
                    <a:pt x="588" y="652"/>
                    <a:pt x="599" y="652"/>
                    <a:pt x="611" y="641"/>
                  </a:cubicBezTo>
                  <a:cubicBezTo>
                    <a:pt x="622" y="629"/>
                    <a:pt x="622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4"/>
            <p:cNvSpPr/>
            <p:nvPr/>
          </p:nvSpPr>
          <p:spPr>
            <a:xfrm>
              <a:off x="2113825" y="3722375"/>
              <a:ext cx="15575" cy="16500"/>
            </a:xfrm>
            <a:custGeom>
              <a:avLst/>
              <a:gdLst/>
              <a:ahLst/>
              <a:cxnLst/>
              <a:rect l="l" t="t" r="r" b="b"/>
              <a:pathLst>
                <a:path w="623" h="660" extrusionOk="0">
                  <a:moveTo>
                    <a:pt x="53" y="1"/>
                  </a:moveTo>
                  <a:cubicBezTo>
                    <a:pt x="24" y="1"/>
                    <a:pt x="0" y="30"/>
                    <a:pt x="18" y="66"/>
                  </a:cubicBezTo>
                  <a:lnTo>
                    <a:pt x="553" y="648"/>
                  </a:lnTo>
                  <a:cubicBezTo>
                    <a:pt x="565" y="648"/>
                    <a:pt x="576" y="659"/>
                    <a:pt x="588" y="659"/>
                  </a:cubicBezTo>
                  <a:cubicBezTo>
                    <a:pt x="588" y="659"/>
                    <a:pt x="600" y="659"/>
                    <a:pt x="611" y="648"/>
                  </a:cubicBezTo>
                  <a:cubicBezTo>
                    <a:pt x="623" y="636"/>
                    <a:pt x="623" y="601"/>
                    <a:pt x="611" y="590"/>
                  </a:cubicBezTo>
                  <a:lnTo>
                    <a:pt x="76" y="8"/>
                  </a:lnTo>
                  <a:cubicBezTo>
                    <a:pt x="69" y="3"/>
                    <a:pt x="60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4"/>
            <p:cNvSpPr/>
            <p:nvPr/>
          </p:nvSpPr>
          <p:spPr>
            <a:xfrm>
              <a:off x="2126200" y="371100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1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4"/>
            <p:cNvSpPr/>
            <p:nvPr/>
          </p:nvSpPr>
          <p:spPr>
            <a:xfrm>
              <a:off x="2138100" y="3700325"/>
              <a:ext cx="25925" cy="28075"/>
            </a:xfrm>
            <a:custGeom>
              <a:avLst/>
              <a:gdLst/>
              <a:ahLst/>
              <a:cxnLst/>
              <a:rect l="l" t="t" r="r" b="b"/>
              <a:pathLst>
                <a:path w="1037" h="1123" extrusionOk="0">
                  <a:moveTo>
                    <a:pt x="42" y="0"/>
                  </a:moveTo>
                  <a:cubicBezTo>
                    <a:pt x="30" y="0"/>
                    <a:pt x="18" y="6"/>
                    <a:pt x="13" y="18"/>
                  </a:cubicBezTo>
                  <a:cubicBezTo>
                    <a:pt x="1" y="29"/>
                    <a:pt x="1" y="53"/>
                    <a:pt x="13" y="76"/>
                  </a:cubicBezTo>
                  <a:lnTo>
                    <a:pt x="955" y="1111"/>
                  </a:lnTo>
                  <a:cubicBezTo>
                    <a:pt x="966" y="1123"/>
                    <a:pt x="978" y="1123"/>
                    <a:pt x="990" y="1123"/>
                  </a:cubicBezTo>
                  <a:cubicBezTo>
                    <a:pt x="1001" y="1123"/>
                    <a:pt x="1013" y="1123"/>
                    <a:pt x="1013" y="1111"/>
                  </a:cubicBezTo>
                  <a:cubicBezTo>
                    <a:pt x="1036" y="1099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3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4"/>
            <p:cNvSpPr/>
            <p:nvPr/>
          </p:nvSpPr>
          <p:spPr>
            <a:xfrm>
              <a:off x="2150175" y="36894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65" y="652"/>
                    <a:pt x="576" y="652"/>
                    <a:pt x="588" y="652"/>
                  </a:cubicBezTo>
                  <a:lnTo>
                    <a:pt x="611" y="652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8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4"/>
            <p:cNvSpPr/>
            <p:nvPr/>
          </p:nvSpPr>
          <p:spPr>
            <a:xfrm>
              <a:off x="2162525" y="367792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69"/>
                    <a:pt x="583" y="669"/>
                  </a:cubicBezTo>
                  <a:cubicBezTo>
                    <a:pt x="594" y="669"/>
                    <a:pt x="606" y="658"/>
                    <a:pt x="606" y="658"/>
                  </a:cubicBezTo>
                  <a:cubicBezTo>
                    <a:pt x="629" y="635"/>
                    <a:pt x="629" y="611"/>
                    <a:pt x="606" y="600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4"/>
            <p:cNvSpPr/>
            <p:nvPr/>
          </p:nvSpPr>
          <p:spPr>
            <a:xfrm>
              <a:off x="2174900" y="3667000"/>
              <a:ext cx="15875" cy="16325"/>
            </a:xfrm>
            <a:custGeom>
              <a:avLst/>
              <a:gdLst/>
              <a:ahLst/>
              <a:cxnLst/>
              <a:rect l="l" t="t" r="r" b="b"/>
              <a:pathLst>
                <a:path w="635" h="653" extrusionOk="0">
                  <a:moveTo>
                    <a:pt x="49" y="1"/>
                  </a:moveTo>
                  <a:cubicBezTo>
                    <a:pt x="22" y="1"/>
                    <a:pt x="0" y="33"/>
                    <a:pt x="18" y="60"/>
                  </a:cubicBezTo>
                  <a:lnTo>
                    <a:pt x="541" y="641"/>
                  </a:lnTo>
                  <a:cubicBezTo>
                    <a:pt x="553" y="653"/>
                    <a:pt x="564" y="653"/>
                    <a:pt x="576" y="653"/>
                  </a:cubicBezTo>
                  <a:cubicBezTo>
                    <a:pt x="611" y="653"/>
                    <a:pt x="634" y="618"/>
                    <a:pt x="611" y="595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4"/>
            <p:cNvSpPr/>
            <p:nvPr/>
          </p:nvSpPr>
          <p:spPr>
            <a:xfrm>
              <a:off x="2187250" y="3655550"/>
              <a:ext cx="15450" cy="16725"/>
            </a:xfrm>
            <a:custGeom>
              <a:avLst/>
              <a:gdLst/>
              <a:ahLst/>
              <a:cxnLst/>
              <a:rect l="l" t="t" r="r" b="b"/>
              <a:pathLst>
                <a:path w="618" h="669" extrusionOk="0">
                  <a:moveTo>
                    <a:pt x="46" y="0"/>
                  </a:moveTo>
                  <a:cubicBezTo>
                    <a:pt x="36" y="0"/>
                    <a:pt x="24" y="6"/>
                    <a:pt x="12" y="17"/>
                  </a:cubicBezTo>
                  <a:cubicBezTo>
                    <a:pt x="1" y="29"/>
                    <a:pt x="1" y="52"/>
                    <a:pt x="12" y="76"/>
                  </a:cubicBezTo>
                  <a:lnTo>
                    <a:pt x="547" y="657"/>
                  </a:lnTo>
                  <a:cubicBezTo>
                    <a:pt x="559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4"/>
            <p:cNvSpPr/>
            <p:nvPr/>
          </p:nvSpPr>
          <p:spPr>
            <a:xfrm>
              <a:off x="2198875" y="3645000"/>
              <a:ext cx="25925" cy="27875"/>
            </a:xfrm>
            <a:custGeom>
              <a:avLst/>
              <a:gdLst/>
              <a:ahLst/>
              <a:cxnLst/>
              <a:rect l="l" t="t" r="r" b="b"/>
              <a:pathLst>
                <a:path w="1037" h="1115" extrusionOk="0">
                  <a:moveTo>
                    <a:pt x="47" y="0"/>
                  </a:moveTo>
                  <a:cubicBezTo>
                    <a:pt x="39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966" y="1102"/>
                  </a:lnTo>
                  <a:cubicBezTo>
                    <a:pt x="978" y="1114"/>
                    <a:pt x="990" y="1114"/>
                    <a:pt x="1001" y="1114"/>
                  </a:cubicBezTo>
                  <a:cubicBezTo>
                    <a:pt x="1001" y="1114"/>
                    <a:pt x="1013" y="1114"/>
                    <a:pt x="1024" y="1102"/>
                  </a:cubicBezTo>
                  <a:cubicBezTo>
                    <a:pt x="1036" y="1091"/>
                    <a:pt x="1036" y="1068"/>
                    <a:pt x="1024" y="1044"/>
                  </a:cubicBezTo>
                  <a:lnTo>
                    <a:pt x="71" y="9"/>
                  </a:lnTo>
                  <a:cubicBezTo>
                    <a:pt x="65" y="3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4"/>
            <p:cNvSpPr/>
            <p:nvPr/>
          </p:nvSpPr>
          <p:spPr>
            <a:xfrm>
              <a:off x="2211400" y="363372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29" y="1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35" y="658"/>
                  </a:lnTo>
                  <a:cubicBezTo>
                    <a:pt x="547" y="658"/>
                    <a:pt x="558" y="669"/>
                    <a:pt x="570" y="669"/>
                  </a:cubicBezTo>
                  <a:cubicBezTo>
                    <a:pt x="582" y="669"/>
                    <a:pt x="593" y="658"/>
                    <a:pt x="593" y="658"/>
                  </a:cubicBezTo>
                  <a:cubicBezTo>
                    <a:pt x="617" y="635"/>
                    <a:pt x="617" y="611"/>
                    <a:pt x="593" y="600"/>
                  </a:cubicBezTo>
                  <a:lnTo>
                    <a:pt x="70" y="18"/>
                  </a:lnTo>
                  <a:cubicBezTo>
                    <a:pt x="64" y="6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4"/>
            <p:cNvSpPr/>
            <p:nvPr/>
          </p:nvSpPr>
          <p:spPr>
            <a:xfrm>
              <a:off x="2223425" y="3622675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8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66" y="658"/>
                    <a:pt x="566" y="658"/>
                    <a:pt x="578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6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4"/>
            <p:cNvSpPr/>
            <p:nvPr/>
          </p:nvSpPr>
          <p:spPr>
            <a:xfrm>
              <a:off x="2235825" y="361135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4"/>
            <p:cNvSpPr/>
            <p:nvPr/>
          </p:nvSpPr>
          <p:spPr>
            <a:xfrm>
              <a:off x="2247925" y="3600175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61" y="0"/>
                  </a:moveTo>
                  <a:cubicBezTo>
                    <a:pt x="30" y="0"/>
                    <a:pt x="1" y="42"/>
                    <a:pt x="28" y="69"/>
                  </a:cubicBezTo>
                  <a:lnTo>
                    <a:pt x="563" y="651"/>
                  </a:lnTo>
                  <a:cubicBezTo>
                    <a:pt x="563" y="662"/>
                    <a:pt x="575" y="662"/>
                    <a:pt x="586" y="662"/>
                  </a:cubicBezTo>
                  <a:cubicBezTo>
                    <a:pt x="598" y="662"/>
                    <a:pt x="609" y="662"/>
                    <a:pt x="621" y="651"/>
                  </a:cubicBezTo>
                  <a:cubicBezTo>
                    <a:pt x="633" y="639"/>
                    <a:pt x="633" y="616"/>
                    <a:pt x="621" y="592"/>
                  </a:cubicBezTo>
                  <a:lnTo>
                    <a:pt x="86" y="11"/>
                  </a:lnTo>
                  <a:cubicBezTo>
                    <a:pt x="78" y="3"/>
                    <a:pt x="70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4"/>
            <p:cNvSpPr/>
            <p:nvPr/>
          </p:nvSpPr>
          <p:spPr>
            <a:xfrm>
              <a:off x="2360575" y="4364900"/>
              <a:ext cx="4375" cy="37250"/>
            </a:xfrm>
            <a:custGeom>
              <a:avLst/>
              <a:gdLst/>
              <a:ahLst/>
              <a:cxnLst/>
              <a:rect l="l" t="t" r="r" b="b"/>
              <a:pathLst>
                <a:path w="175" h="1490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93" y="1455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90"/>
                    <a:pt x="174" y="1467"/>
                    <a:pt x="174" y="1443"/>
                  </a:cubicBezTo>
                  <a:lnTo>
                    <a:pt x="81" y="47"/>
                  </a:lnTo>
                  <a:cubicBezTo>
                    <a:pt x="81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4"/>
            <p:cNvSpPr/>
            <p:nvPr/>
          </p:nvSpPr>
          <p:spPr>
            <a:xfrm>
              <a:off x="2349225" y="438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4"/>
            <p:cNvSpPr/>
            <p:nvPr/>
          </p:nvSpPr>
          <p:spPr>
            <a:xfrm>
              <a:off x="2337000" y="43817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4"/>
            <p:cNvSpPr/>
            <p:nvPr/>
          </p:nvSpPr>
          <p:spPr>
            <a:xfrm>
              <a:off x="2324500" y="4382725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59" y="823"/>
                  </a:lnTo>
                  <a:cubicBezTo>
                    <a:pt x="59" y="847"/>
                    <a:pt x="70" y="858"/>
                    <a:pt x="94" y="858"/>
                  </a:cubicBezTo>
                  <a:lnTo>
                    <a:pt x="94" y="870"/>
                  </a:ln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4"/>
            <p:cNvSpPr/>
            <p:nvPr/>
          </p:nvSpPr>
          <p:spPr>
            <a:xfrm>
              <a:off x="2312300" y="43832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73"/>
                    <a:pt x="128" y="850"/>
                    <a:pt x="128" y="827"/>
                  </a:cubicBezTo>
                  <a:lnTo>
                    <a:pt x="82" y="47"/>
                  </a:lnTo>
                  <a:cubicBezTo>
                    <a:pt x="82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4"/>
            <p:cNvSpPr/>
            <p:nvPr/>
          </p:nvSpPr>
          <p:spPr>
            <a:xfrm>
              <a:off x="2299500" y="4368775"/>
              <a:ext cx="4375" cy="37150"/>
            </a:xfrm>
            <a:custGeom>
              <a:avLst/>
              <a:gdLst/>
              <a:ahLst/>
              <a:cxnLst/>
              <a:rect l="l" t="t" r="r" b="b"/>
              <a:pathLst>
                <a:path w="175" h="1486" extrusionOk="0">
                  <a:moveTo>
                    <a:pt x="45" y="0"/>
                  </a:moveTo>
                  <a:cubicBezTo>
                    <a:pt x="24" y="0"/>
                    <a:pt x="0" y="15"/>
                    <a:pt x="0" y="44"/>
                  </a:cubicBezTo>
                  <a:lnTo>
                    <a:pt x="93" y="1439"/>
                  </a:lnTo>
                  <a:cubicBezTo>
                    <a:pt x="93" y="1463"/>
                    <a:pt x="105" y="1474"/>
                    <a:pt x="128" y="1474"/>
                  </a:cubicBezTo>
                  <a:lnTo>
                    <a:pt x="128" y="1486"/>
                  </a:lnTo>
                  <a:cubicBezTo>
                    <a:pt x="152" y="1486"/>
                    <a:pt x="175" y="1463"/>
                    <a:pt x="175" y="1439"/>
                  </a:cubicBezTo>
                  <a:lnTo>
                    <a:pt x="82" y="44"/>
                  </a:lnTo>
                  <a:cubicBezTo>
                    <a:pt x="88" y="15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4"/>
            <p:cNvSpPr/>
            <p:nvPr/>
          </p:nvSpPr>
          <p:spPr>
            <a:xfrm>
              <a:off x="2288150" y="43846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3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4"/>
            <p:cNvSpPr/>
            <p:nvPr/>
          </p:nvSpPr>
          <p:spPr>
            <a:xfrm>
              <a:off x="2275950" y="43855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8" y="873"/>
                    <a:pt x="82" y="873"/>
                  </a:cubicBezTo>
                  <a:lnTo>
                    <a:pt x="93" y="873"/>
                  </a:lnTo>
                  <a:cubicBezTo>
                    <a:pt x="105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4"/>
            <p:cNvSpPr/>
            <p:nvPr/>
          </p:nvSpPr>
          <p:spPr>
            <a:xfrm>
              <a:off x="2263450" y="438635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5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4"/>
                    <a:pt x="93" y="864"/>
                  </a:cubicBezTo>
                  <a:cubicBezTo>
                    <a:pt x="116" y="864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4"/>
            <p:cNvSpPr/>
            <p:nvPr/>
          </p:nvSpPr>
          <p:spPr>
            <a:xfrm>
              <a:off x="2251225" y="43870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4"/>
            <p:cNvSpPr/>
            <p:nvPr/>
          </p:nvSpPr>
          <p:spPr>
            <a:xfrm>
              <a:off x="2238425" y="437247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2" y="0"/>
                  </a:moveTo>
                  <a:cubicBezTo>
                    <a:pt x="21" y="0"/>
                    <a:pt x="1" y="12"/>
                    <a:pt x="1" y="35"/>
                  </a:cubicBezTo>
                  <a:lnTo>
                    <a:pt x="94" y="1443"/>
                  </a:lnTo>
                  <a:cubicBezTo>
                    <a:pt x="94" y="1466"/>
                    <a:pt x="105" y="1478"/>
                    <a:pt x="129" y="1478"/>
                  </a:cubicBezTo>
                  <a:lnTo>
                    <a:pt x="129" y="1489"/>
                  </a:lnTo>
                  <a:cubicBezTo>
                    <a:pt x="152" y="1478"/>
                    <a:pt x="175" y="1466"/>
                    <a:pt x="175" y="1443"/>
                  </a:cubicBezTo>
                  <a:lnTo>
                    <a:pt x="82" y="35"/>
                  </a:lnTo>
                  <a:cubicBezTo>
                    <a:pt x="82" y="12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4"/>
            <p:cNvSpPr/>
            <p:nvPr/>
          </p:nvSpPr>
          <p:spPr>
            <a:xfrm>
              <a:off x="2227100" y="43884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93" y="872"/>
                  </a:cubicBez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4"/>
            <p:cNvSpPr/>
            <p:nvPr/>
          </p:nvSpPr>
          <p:spPr>
            <a:xfrm>
              <a:off x="2214600" y="43893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61"/>
                    <a:pt x="93" y="861"/>
                  </a:cubicBezTo>
                  <a:lnTo>
                    <a:pt x="93" y="872"/>
                  </a:ln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4"/>
            <p:cNvSpPr/>
            <p:nvPr/>
          </p:nvSpPr>
          <p:spPr>
            <a:xfrm>
              <a:off x="2202375" y="43899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4"/>
            <p:cNvSpPr/>
            <p:nvPr/>
          </p:nvSpPr>
          <p:spPr>
            <a:xfrm>
              <a:off x="2190150" y="43905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4"/>
            <p:cNvSpPr/>
            <p:nvPr/>
          </p:nvSpPr>
          <p:spPr>
            <a:xfrm>
              <a:off x="2177375" y="4375950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5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4"/>
            <p:cNvSpPr/>
            <p:nvPr/>
          </p:nvSpPr>
          <p:spPr>
            <a:xfrm>
              <a:off x="2166025" y="43922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4" y="861"/>
                  </a:cubicBezTo>
                  <a:cubicBezTo>
                    <a:pt x="117" y="861"/>
                    <a:pt x="129" y="838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4"/>
            <p:cNvSpPr/>
            <p:nvPr/>
          </p:nvSpPr>
          <p:spPr>
            <a:xfrm>
              <a:off x="2153525" y="439282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1"/>
                  </a:moveTo>
                  <a:cubicBezTo>
                    <a:pt x="24" y="1"/>
                    <a:pt x="0" y="24"/>
                    <a:pt x="12" y="47"/>
                  </a:cubicBezTo>
                  <a:lnTo>
                    <a:pt x="59" y="838"/>
                  </a:lnTo>
                  <a:cubicBezTo>
                    <a:pt x="59" y="850"/>
                    <a:pt x="70" y="873"/>
                    <a:pt x="93" y="873"/>
                  </a:cubicBezTo>
                  <a:cubicBezTo>
                    <a:pt x="117" y="873"/>
                    <a:pt x="140" y="850"/>
                    <a:pt x="140" y="826"/>
                  </a:cubicBezTo>
                  <a:lnTo>
                    <a:pt x="82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4"/>
            <p:cNvSpPr/>
            <p:nvPr/>
          </p:nvSpPr>
          <p:spPr>
            <a:xfrm>
              <a:off x="2141300" y="4393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0"/>
                  </a:moveTo>
                  <a:cubicBezTo>
                    <a:pt x="13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1" y="861"/>
                    <a:pt x="94" y="861"/>
                  </a:cubicBezTo>
                  <a:cubicBezTo>
                    <a:pt x="117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4"/>
            <p:cNvSpPr/>
            <p:nvPr/>
          </p:nvSpPr>
          <p:spPr>
            <a:xfrm>
              <a:off x="2129100" y="439427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9" y="861"/>
                    <a:pt x="82" y="861"/>
                  </a:cubicBezTo>
                  <a:cubicBezTo>
                    <a:pt x="105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4"/>
            <p:cNvSpPr/>
            <p:nvPr/>
          </p:nvSpPr>
          <p:spPr>
            <a:xfrm>
              <a:off x="2116300" y="437975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5" y="0"/>
                  </a:moveTo>
                  <a:cubicBezTo>
                    <a:pt x="12" y="0"/>
                    <a:pt x="1" y="23"/>
                    <a:pt x="1" y="47"/>
                  </a:cubicBezTo>
                  <a:lnTo>
                    <a:pt x="82" y="1442"/>
                  </a:lnTo>
                  <a:cubicBezTo>
                    <a:pt x="94" y="1466"/>
                    <a:pt x="105" y="1477"/>
                    <a:pt x="129" y="1477"/>
                  </a:cubicBezTo>
                  <a:cubicBezTo>
                    <a:pt x="152" y="1477"/>
                    <a:pt x="163" y="1466"/>
                    <a:pt x="163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4"/>
            <p:cNvSpPr/>
            <p:nvPr/>
          </p:nvSpPr>
          <p:spPr>
            <a:xfrm>
              <a:off x="2104950" y="43957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4"/>
            <p:cNvSpPr/>
            <p:nvPr/>
          </p:nvSpPr>
          <p:spPr>
            <a:xfrm>
              <a:off x="2092450" y="43966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40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4"/>
            <p:cNvSpPr/>
            <p:nvPr/>
          </p:nvSpPr>
          <p:spPr>
            <a:xfrm>
              <a:off x="2080250" y="4397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2"/>
                    <a:pt x="93" y="872"/>
                  </a:cubicBezTo>
                  <a:cubicBezTo>
                    <a:pt x="117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4"/>
            <p:cNvSpPr/>
            <p:nvPr/>
          </p:nvSpPr>
          <p:spPr>
            <a:xfrm>
              <a:off x="2068025" y="43980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59" y="873"/>
                    <a:pt x="82" y="873"/>
                  </a:cubicBezTo>
                  <a:cubicBezTo>
                    <a:pt x="105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71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4"/>
            <p:cNvSpPr/>
            <p:nvPr/>
          </p:nvSpPr>
          <p:spPr>
            <a:xfrm>
              <a:off x="2055225" y="4383525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3" y="0"/>
                    <a:pt x="1" y="12"/>
                    <a:pt x="1" y="35"/>
                  </a:cubicBezTo>
                  <a:lnTo>
                    <a:pt x="82" y="1443"/>
                  </a:lnTo>
                  <a:cubicBezTo>
                    <a:pt x="94" y="1466"/>
                    <a:pt x="106" y="1478"/>
                    <a:pt x="129" y="1478"/>
                  </a:cubicBezTo>
                  <a:cubicBezTo>
                    <a:pt x="152" y="1478"/>
                    <a:pt x="164" y="1454"/>
                    <a:pt x="164" y="1443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4"/>
            <p:cNvSpPr/>
            <p:nvPr/>
          </p:nvSpPr>
          <p:spPr>
            <a:xfrm>
              <a:off x="2043900" y="43995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3" y="872"/>
                  </a:ln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4"/>
            <p:cNvSpPr/>
            <p:nvPr/>
          </p:nvSpPr>
          <p:spPr>
            <a:xfrm>
              <a:off x="2031400" y="440030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6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5"/>
                    <a:pt x="93" y="865"/>
                  </a:cubicBezTo>
                  <a:cubicBezTo>
                    <a:pt x="117" y="865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4"/>
            <p:cNvSpPr/>
            <p:nvPr/>
          </p:nvSpPr>
          <p:spPr>
            <a:xfrm>
              <a:off x="2019175" y="44009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4"/>
            <p:cNvSpPr/>
            <p:nvPr/>
          </p:nvSpPr>
          <p:spPr>
            <a:xfrm>
              <a:off x="2006975" y="4401850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41" y="0"/>
                  </a:moveTo>
                  <a:cubicBezTo>
                    <a:pt x="21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58" y="861"/>
                    <a:pt x="82" y="861"/>
                  </a:cubicBez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4"/>
            <p:cNvSpPr/>
            <p:nvPr/>
          </p:nvSpPr>
          <p:spPr>
            <a:xfrm>
              <a:off x="1994175" y="4387000"/>
              <a:ext cx="4100" cy="37050"/>
            </a:xfrm>
            <a:custGeom>
              <a:avLst/>
              <a:gdLst/>
              <a:ahLst/>
              <a:cxnLst/>
              <a:rect l="l" t="t" r="r" b="b"/>
              <a:pathLst>
                <a:path w="164" h="148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82" y="1462"/>
                    <a:pt x="97" y="1481"/>
                    <a:pt x="116" y="1481"/>
                  </a:cubicBezTo>
                  <a:cubicBezTo>
                    <a:pt x="120" y="1481"/>
                    <a:pt x="124" y="1480"/>
                    <a:pt x="128" y="1478"/>
                  </a:cubicBezTo>
                  <a:cubicBezTo>
                    <a:pt x="152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4"/>
            <p:cNvSpPr/>
            <p:nvPr/>
          </p:nvSpPr>
          <p:spPr>
            <a:xfrm>
              <a:off x="1982675" y="4403300"/>
              <a:ext cx="3375" cy="21550"/>
            </a:xfrm>
            <a:custGeom>
              <a:avLst/>
              <a:gdLst/>
              <a:ahLst/>
              <a:cxnLst/>
              <a:rect l="l" t="t" r="r" b="b"/>
              <a:pathLst>
                <a:path w="135" h="862" extrusionOk="0">
                  <a:moveTo>
                    <a:pt x="43" y="0"/>
                  </a:moveTo>
                  <a:cubicBezTo>
                    <a:pt x="21" y="0"/>
                    <a:pt x="1" y="12"/>
                    <a:pt x="7" y="35"/>
                  </a:cubicBezTo>
                  <a:lnTo>
                    <a:pt x="53" y="826"/>
                  </a:lnTo>
                  <a:cubicBezTo>
                    <a:pt x="53" y="849"/>
                    <a:pt x="65" y="861"/>
                    <a:pt x="88" y="861"/>
                  </a:cubicBezTo>
                  <a:cubicBezTo>
                    <a:pt x="111" y="861"/>
                    <a:pt x="135" y="849"/>
                    <a:pt x="135" y="826"/>
                  </a:cubicBezTo>
                  <a:lnTo>
                    <a:pt x="88" y="35"/>
                  </a:lnTo>
                  <a:cubicBezTo>
                    <a:pt x="88" y="1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4"/>
            <p:cNvSpPr/>
            <p:nvPr/>
          </p:nvSpPr>
          <p:spPr>
            <a:xfrm>
              <a:off x="1970325" y="44038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4"/>
            <p:cNvSpPr/>
            <p:nvPr/>
          </p:nvSpPr>
          <p:spPr>
            <a:xfrm>
              <a:off x="1958125" y="44047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1" y="0"/>
                  </a:moveTo>
                  <a:cubicBezTo>
                    <a:pt x="20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50"/>
                    <a:pt x="70" y="861"/>
                    <a:pt x="81" y="861"/>
                  </a:cubicBezTo>
                  <a:lnTo>
                    <a:pt x="93" y="873"/>
                  </a:lnTo>
                  <a:cubicBezTo>
                    <a:pt x="116" y="861"/>
                    <a:pt x="128" y="850"/>
                    <a:pt x="128" y="826"/>
                  </a:cubicBezTo>
                  <a:lnTo>
                    <a:pt x="81" y="35"/>
                  </a:lnTo>
                  <a:cubicBezTo>
                    <a:pt x="81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4"/>
            <p:cNvSpPr/>
            <p:nvPr/>
          </p:nvSpPr>
          <p:spPr>
            <a:xfrm>
              <a:off x="1945600" y="4405325"/>
              <a:ext cx="3525" cy="21850"/>
            </a:xfrm>
            <a:custGeom>
              <a:avLst/>
              <a:gdLst/>
              <a:ahLst/>
              <a:cxnLst/>
              <a:rect l="l" t="t" r="r" b="b"/>
              <a:pathLst>
                <a:path w="141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38"/>
                  </a:lnTo>
                  <a:cubicBezTo>
                    <a:pt x="59" y="850"/>
                    <a:pt x="71" y="873"/>
                    <a:pt x="94" y="873"/>
                  </a:cubicBezTo>
                  <a:cubicBezTo>
                    <a:pt x="117" y="873"/>
                    <a:pt x="140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4"/>
            <p:cNvSpPr/>
            <p:nvPr/>
          </p:nvSpPr>
          <p:spPr>
            <a:xfrm>
              <a:off x="1933100" y="439080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82" y="1442"/>
                  </a:lnTo>
                  <a:cubicBezTo>
                    <a:pt x="82" y="1466"/>
                    <a:pt x="105" y="1477"/>
                    <a:pt x="129" y="1477"/>
                  </a:cubicBezTo>
                  <a:cubicBezTo>
                    <a:pt x="152" y="1477"/>
                    <a:pt x="164" y="1454"/>
                    <a:pt x="164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4"/>
            <p:cNvSpPr/>
            <p:nvPr/>
          </p:nvSpPr>
          <p:spPr>
            <a:xfrm>
              <a:off x="1921775" y="44067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2" y="873"/>
                  </a:cubicBezTo>
                  <a:cubicBezTo>
                    <a:pt x="105" y="873"/>
                    <a:pt x="128" y="850"/>
                    <a:pt x="128" y="827"/>
                  </a:cubicBezTo>
                  <a:lnTo>
                    <a:pt x="70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4"/>
            <p:cNvSpPr/>
            <p:nvPr/>
          </p:nvSpPr>
          <p:spPr>
            <a:xfrm>
              <a:off x="1909250" y="44076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8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8" y="827"/>
                  </a:lnTo>
                  <a:cubicBezTo>
                    <a:pt x="48" y="850"/>
                    <a:pt x="71" y="862"/>
                    <a:pt x="94" y="862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4"/>
            <p:cNvSpPr/>
            <p:nvPr/>
          </p:nvSpPr>
          <p:spPr>
            <a:xfrm>
              <a:off x="1897050" y="44082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4" y="872"/>
                  </a:lnTo>
                  <a:cubicBezTo>
                    <a:pt x="105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4"/>
            <p:cNvSpPr/>
            <p:nvPr/>
          </p:nvSpPr>
          <p:spPr>
            <a:xfrm>
              <a:off x="1884550" y="440910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2"/>
                    <a:pt x="93" y="873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4"/>
            <p:cNvSpPr/>
            <p:nvPr/>
          </p:nvSpPr>
          <p:spPr>
            <a:xfrm>
              <a:off x="1872050" y="4394275"/>
              <a:ext cx="4075" cy="37250"/>
            </a:xfrm>
            <a:custGeom>
              <a:avLst/>
              <a:gdLst/>
              <a:ahLst/>
              <a:cxnLst/>
              <a:rect l="l" t="t" r="r" b="b"/>
              <a:pathLst>
                <a:path w="163" h="1490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82" y="1455"/>
                  </a:lnTo>
                  <a:cubicBezTo>
                    <a:pt x="82" y="1466"/>
                    <a:pt x="105" y="1490"/>
                    <a:pt x="128" y="1490"/>
                  </a:cubicBezTo>
                  <a:cubicBezTo>
                    <a:pt x="151" y="1490"/>
                    <a:pt x="163" y="1466"/>
                    <a:pt x="163" y="1443"/>
                  </a:cubicBezTo>
                  <a:lnTo>
                    <a:pt x="82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4"/>
            <p:cNvSpPr/>
            <p:nvPr/>
          </p:nvSpPr>
          <p:spPr>
            <a:xfrm>
              <a:off x="1860400" y="4410575"/>
              <a:ext cx="3525" cy="21525"/>
            </a:xfrm>
            <a:custGeom>
              <a:avLst/>
              <a:gdLst/>
              <a:ahLst/>
              <a:cxnLst/>
              <a:rect l="l" t="t" r="r" b="b"/>
              <a:pathLst>
                <a:path w="141" h="861" extrusionOk="0">
                  <a:moveTo>
                    <a:pt x="47" y="0"/>
                  </a:moveTo>
                  <a:cubicBezTo>
                    <a:pt x="24" y="0"/>
                    <a:pt x="1" y="23"/>
                    <a:pt x="13" y="47"/>
                  </a:cubicBezTo>
                  <a:lnTo>
                    <a:pt x="59" y="826"/>
                  </a:lnTo>
                  <a:cubicBezTo>
                    <a:pt x="59" y="849"/>
                    <a:pt x="71" y="861"/>
                    <a:pt x="94" y="861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1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4"/>
            <p:cNvSpPr/>
            <p:nvPr/>
          </p:nvSpPr>
          <p:spPr>
            <a:xfrm>
              <a:off x="1848200" y="44111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3"/>
                    <a:pt x="93" y="873"/>
                  </a:cubicBezTo>
                  <a:cubicBezTo>
                    <a:pt x="117" y="873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4"/>
            <p:cNvSpPr/>
            <p:nvPr/>
          </p:nvSpPr>
          <p:spPr>
            <a:xfrm>
              <a:off x="1835975" y="44120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59" y="873"/>
                    <a:pt x="82" y="873"/>
                  </a:cubicBezTo>
                  <a:cubicBezTo>
                    <a:pt x="106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4"/>
            <p:cNvSpPr/>
            <p:nvPr/>
          </p:nvSpPr>
          <p:spPr>
            <a:xfrm>
              <a:off x="1823475" y="441282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55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2"/>
                    <a:pt x="70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4"/>
            <p:cNvSpPr/>
            <p:nvPr/>
          </p:nvSpPr>
          <p:spPr>
            <a:xfrm>
              <a:off x="1810675" y="4398050"/>
              <a:ext cx="4400" cy="37050"/>
            </a:xfrm>
            <a:custGeom>
              <a:avLst/>
              <a:gdLst/>
              <a:ahLst/>
              <a:cxnLst/>
              <a:rect l="l" t="t" r="r" b="b"/>
              <a:pathLst>
                <a:path w="176" h="1482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43"/>
                  </a:lnTo>
                  <a:cubicBezTo>
                    <a:pt x="92" y="1462"/>
                    <a:pt x="101" y="1481"/>
                    <a:pt x="117" y="1481"/>
                  </a:cubicBezTo>
                  <a:cubicBezTo>
                    <a:pt x="121" y="1481"/>
                    <a:pt x="125" y="1480"/>
                    <a:pt x="129" y="1478"/>
                  </a:cubicBezTo>
                  <a:cubicBezTo>
                    <a:pt x="152" y="1478"/>
                    <a:pt x="175" y="1467"/>
                    <a:pt x="164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4"/>
            <p:cNvSpPr/>
            <p:nvPr/>
          </p:nvSpPr>
          <p:spPr>
            <a:xfrm>
              <a:off x="1799350" y="4414275"/>
              <a:ext cx="3500" cy="2162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58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58" y="829"/>
                  </a:lnTo>
                  <a:cubicBezTo>
                    <a:pt x="58" y="852"/>
                    <a:pt x="70" y="864"/>
                    <a:pt x="93" y="864"/>
                  </a:cubicBezTo>
                  <a:cubicBezTo>
                    <a:pt x="117" y="864"/>
                    <a:pt x="140" y="841"/>
                    <a:pt x="140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4"/>
            <p:cNvSpPr/>
            <p:nvPr/>
          </p:nvSpPr>
          <p:spPr>
            <a:xfrm>
              <a:off x="1787125" y="4415000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47" y="823"/>
                  </a:lnTo>
                  <a:cubicBezTo>
                    <a:pt x="47" y="847"/>
                    <a:pt x="71" y="870"/>
                    <a:pt x="94" y="870"/>
                  </a:cubicBez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4"/>
            <p:cNvSpPr/>
            <p:nvPr/>
          </p:nvSpPr>
          <p:spPr>
            <a:xfrm>
              <a:off x="1774625" y="44158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0"/>
                  </a:moveTo>
                  <a:cubicBezTo>
                    <a:pt x="24" y="0"/>
                    <a:pt x="1" y="12"/>
                    <a:pt x="12" y="35"/>
                  </a:cubicBezTo>
                  <a:lnTo>
                    <a:pt x="59" y="826"/>
                  </a:lnTo>
                  <a:cubicBezTo>
                    <a:pt x="59" y="850"/>
                    <a:pt x="70" y="861"/>
                    <a:pt x="94" y="861"/>
                  </a:cubicBezTo>
                  <a:cubicBezTo>
                    <a:pt x="117" y="861"/>
                    <a:pt x="140" y="838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4"/>
            <p:cNvSpPr/>
            <p:nvPr/>
          </p:nvSpPr>
          <p:spPr>
            <a:xfrm>
              <a:off x="1762425" y="44163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6" y="873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2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4"/>
            <p:cNvSpPr/>
            <p:nvPr/>
          </p:nvSpPr>
          <p:spPr>
            <a:xfrm>
              <a:off x="1749775" y="4401850"/>
              <a:ext cx="4225" cy="36950"/>
            </a:xfrm>
            <a:custGeom>
              <a:avLst/>
              <a:gdLst/>
              <a:ahLst/>
              <a:cxnLst/>
              <a:rect l="l" t="t" r="r" b="b"/>
              <a:pathLst>
                <a:path w="169" h="1478" extrusionOk="0">
                  <a:moveTo>
                    <a:pt x="47" y="0"/>
                  </a:moveTo>
                  <a:cubicBezTo>
                    <a:pt x="23" y="0"/>
                    <a:pt x="0" y="12"/>
                    <a:pt x="6" y="35"/>
                  </a:cubicBezTo>
                  <a:lnTo>
                    <a:pt x="87" y="1431"/>
                  </a:lnTo>
                  <a:cubicBezTo>
                    <a:pt x="87" y="1454"/>
                    <a:pt x="99" y="1477"/>
                    <a:pt x="122" y="1477"/>
                  </a:cubicBezTo>
                  <a:lnTo>
                    <a:pt x="134" y="1477"/>
                  </a:lnTo>
                  <a:cubicBezTo>
                    <a:pt x="157" y="1477"/>
                    <a:pt x="169" y="1454"/>
                    <a:pt x="169" y="1431"/>
                  </a:cubicBezTo>
                  <a:lnTo>
                    <a:pt x="87" y="35"/>
                  </a:lnTo>
                  <a:cubicBezTo>
                    <a:pt x="93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4"/>
            <p:cNvSpPr/>
            <p:nvPr/>
          </p:nvSpPr>
          <p:spPr>
            <a:xfrm>
              <a:off x="1738275" y="44178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59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4"/>
            <p:cNvSpPr/>
            <p:nvPr/>
          </p:nvSpPr>
          <p:spPr>
            <a:xfrm>
              <a:off x="1726075" y="4418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3" y="862"/>
                  </a:cubicBezTo>
                  <a:cubicBezTo>
                    <a:pt x="116" y="862"/>
                    <a:pt x="128" y="838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4"/>
            <p:cNvSpPr/>
            <p:nvPr/>
          </p:nvSpPr>
          <p:spPr>
            <a:xfrm>
              <a:off x="1713575" y="441930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38"/>
                  </a:lnTo>
                  <a:cubicBezTo>
                    <a:pt x="58" y="849"/>
                    <a:pt x="70" y="872"/>
                    <a:pt x="93" y="872"/>
                  </a:cubicBez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4"/>
            <p:cNvSpPr/>
            <p:nvPr/>
          </p:nvSpPr>
          <p:spPr>
            <a:xfrm>
              <a:off x="1701350" y="44201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4" y="862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4"/>
            <p:cNvSpPr/>
            <p:nvPr/>
          </p:nvSpPr>
          <p:spPr>
            <a:xfrm>
              <a:off x="1688550" y="440532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7" y="1"/>
                  </a:moveTo>
                  <a:cubicBezTo>
                    <a:pt x="24" y="1"/>
                    <a:pt x="1" y="24"/>
                    <a:pt x="12" y="47"/>
                  </a:cubicBezTo>
                  <a:lnTo>
                    <a:pt x="94" y="1443"/>
                  </a:lnTo>
                  <a:cubicBezTo>
                    <a:pt x="94" y="1466"/>
                    <a:pt x="105" y="1490"/>
                    <a:pt x="129" y="1490"/>
                  </a:cubicBezTo>
                  <a:cubicBezTo>
                    <a:pt x="152" y="1490"/>
                    <a:pt x="175" y="1466"/>
                    <a:pt x="175" y="1443"/>
                  </a:cubicBezTo>
                  <a:lnTo>
                    <a:pt x="94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4"/>
            <p:cNvSpPr/>
            <p:nvPr/>
          </p:nvSpPr>
          <p:spPr>
            <a:xfrm>
              <a:off x="1677225" y="442162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82" y="861"/>
                  </a:cubicBezTo>
                  <a:lnTo>
                    <a:pt x="93" y="861"/>
                  </a:ln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4"/>
            <p:cNvSpPr/>
            <p:nvPr/>
          </p:nvSpPr>
          <p:spPr>
            <a:xfrm>
              <a:off x="1665000" y="4422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4"/>
            <p:cNvSpPr/>
            <p:nvPr/>
          </p:nvSpPr>
          <p:spPr>
            <a:xfrm>
              <a:off x="1652500" y="442307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59" y="826"/>
                  </a:lnTo>
                  <a:cubicBezTo>
                    <a:pt x="59" y="849"/>
                    <a:pt x="70" y="873"/>
                    <a:pt x="93" y="873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82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4"/>
            <p:cNvSpPr/>
            <p:nvPr/>
          </p:nvSpPr>
          <p:spPr>
            <a:xfrm>
              <a:off x="1640275" y="442387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48" y="0"/>
                  </a:moveTo>
                  <a:cubicBezTo>
                    <a:pt x="44" y="0"/>
                    <a:pt x="40" y="1"/>
                    <a:pt x="36" y="3"/>
                  </a:cubicBezTo>
                  <a:cubicBezTo>
                    <a:pt x="13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47" y="852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4"/>
            <p:cNvSpPr/>
            <p:nvPr/>
          </p:nvSpPr>
          <p:spPr>
            <a:xfrm>
              <a:off x="1627500" y="4409175"/>
              <a:ext cx="4375" cy="37175"/>
            </a:xfrm>
            <a:custGeom>
              <a:avLst/>
              <a:gdLst/>
              <a:ahLst/>
              <a:cxnLst/>
              <a:rect l="l" t="t" r="r" b="b"/>
              <a:pathLst>
                <a:path w="175" h="1487" extrusionOk="0">
                  <a:moveTo>
                    <a:pt x="41" y="1"/>
                  </a:moveTo>
                  <a:cubicBezTo>
                    <a:pt x="20" y="1"/>
                    <a:pt x="0" y="15"/>
                    <a:pt x="0" y="44"/>
                  </a:cubicBezTo>
                  <a:lnTo>
                    <a:pt x="93" y="1440"/>
                  </a:lnTo>
                  <a:cubicBezTo>
                    <a:pt x="93" y="1464"/>
                    <a:pt x="105" y="1475"/>
                    <a:pt x="128" y="1475"/>
                  </a:cubicBezTo>
                  <a:lnTo>
                    <a:pt x="128" y="1487"/>
                  </a:lnTo>
                  <a:cubicBezTo>
                    <a:pt x="151" y="1487"/>
                    <a:pt x="175" y="1464"/>
                    <a:pt x="175" y="1440"/>
                  </a:cubicBezTo>
                  <a:lnTo>
                    <a:pt x="82" y="44"/>
                  </a:lnTo>
                  <a:cubicBezTo>
                    <a:pt x="82" y="15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4"/>
            <p:cNvSpPr/>
            <p:nvPr/>
          </p:nvSpPr>
          <p:spPr>
            <a:xfrm>
              <a:off x="1616150" y="442532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4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47" y="829"/>
                  </a:lnTo>
                  <a:cubicBezTo>
                    <a:pt x="47" y="852"/>
                    <a:pt x="70" y="864"/>
                    <a:pt x="94" y="864"/>
                  </a:cubicBezTo>
                  <a:cubicBezTo>
                    <a:pt x="117" y="864"/>
                    <a:pt x="128" y="841"/>
                    <a:pt x="128" y="818"/>
                  </a:cubicBezTo>
                  <a:lnTo>
                    <a:pt x="82" y="38"/>
                  </a:lnTo>
                  <a:cubicBezTo>
                    <a:pt x="82" y="19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4"/>
            <p:cNvSpPr/>
            <p:nvPr/>
          </p:nvSpPr>
          <p:spPr>
            <a:xfrm>
              <a:off x="1603925" y="44259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5"/>
                    <a:pt x="55" y="864"/>
                    <a:pt x="71" y="864"/>
                  </a:cubicBezTo>
                  <a:cubicBezTo>
                    <a:pt x="74" y="864"/>
                    <a:pt x="78" y="863"/>
                    <a:pt x="82" y="861"/>
                  </a:cubicBezTo>
                  <a:lnTo>
                    <a:pt x="94" y="861"/>
                  </a:lnTo>
                  <a:cubicBezTo>
                    <a:pt x="106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4"/>
            <p:cNvSpPr/>
            <p:nvPr/>
          </p:nvSpPr>
          <p:spPr>
            <a:xfrm>
              <a:off x="1591425" y="44267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9" y="0"/>
                  </a:moveTo>
                  <a:cubicBezTo>
                    <a:pt x="55" y="0"/>
                    <a:pt x="52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3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4"/>
            <p:cNvSpPr/>
            <p:nvPr/>
          </p:nvSpPr>
          <p:spPr>
            <a:xfrm>
              <a:off x="1579225" y="44274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4"/>
            <p:cNvSpPr/>
            <p:nvPr/>
          </p:nvSpPr>
          <p:spPr>
            <a:xfrm>
              <a:off x="1566425" y="4412825"/>
              <a:ext cx="4375" cy="37025"/>
            </a:xfrm>
            <a:custGeom>
              <a:avLst/>
              <a:gdLst/>
              <a:ahLst/>
              <a:cxnLst/>
              <a:rect l="l" t="t" r="r" b="b"/>
              <a:pathLst>
                <a:path w="175" h="1481" extrusionOk="0">
                  <a:moveTo>
                    <a:pt x="59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94" y="1445"/>
                  </a:lnTo>
                  <a:cubicBezTo>
                    <a:pt x="94" y="1469"/>
                    <a:pt x="105" y="1480"/>
                    <a:pt x="128" y="1480"/>
                  </a:cubicBezTo>
                  <a:cubicBezTo>
                    <a:pt x="152" y="1480"/>
                    <a:pt x="175" y="1457"/>
                    <a:pt x="175" y="1434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4"/>
            <p:cNvSpPr/>
            <p:nvPr/>
          </p:nvSpPr>
          <p:spPr>
            <a:xfrm>
              <a:off x="1555075" y="44288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4"/>
            <p:cNvSpPr/>
            <p:nvPr/>
          </p:nvSpPr>
          <p:spPr>
            <a:xfrm>
              <a:off x="1542575" y="44297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4" y="1"/>
                    <a:pt x="1" y="12"/>
                    <a:pt x="1" y="36"/>
                  </a:cubicBezTo>
                  <a:lnTo>
                    <a:pt x="47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29" y="838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64"/>
            <p:cNvSpPr/>
            <p:nvPr/>
          </p:nvSpPr>
          <p:spPr>
            <a:xfrm>
              <a:off x="1530375" y="443062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1"/>
                    <a:pt x="93" y="861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64"/>
            <p:cNvSpPr/>
            <p:nvPr/>
          </p:nvSpPr>
          <p:spPr>
            <a:xfrm>
              <a:off x="1518150" y="443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1"/>
                  </a:moveTo>
                  <a:cubicBezTo>
                    <a:pt x="12" y="1"/>
                    <a:pt x="1" y="13"/>
                    <a:pt x="1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64"/>
            <p:cNvSpPr/>
            <p:nvPr/>
          </p:nvSpPr>
          <p:spPr>
            <a:xfrm>
              <a:off x="1505350" y="4416375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55"/>
                  </a:lnTo>
                  <a:cubicBezTo>
                    <a:pt x="94" y="1466"/>
                    <a:pt x="106" y="1490"/>
                    <a:pt x="129" y="1490"/>
                  </a:cubicBezTo>
                  <a:cubicBezTo>
                    <a:pt x="152" y="1490"/>
                    <a:pt x="164" y="1466"/>
                    <a:pt x="164" y="1443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4"/>
            <p:cNvSpPr/>
            <p:nvPr/>
          </p:nvSpPr>
          <p:spPr>
            <a:xfrm>
              <a:off x="1494025" y="443267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64"/>
            <p:cNvSpPr/>
            <p:nvPr/>
          </p:nvSpPr>
          <p:spPr>
            <a:xfrm>
              <a:off x="1481525" y="44332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4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73"/>
                    <a:pt x="93" y="873"/>
                  </a:cubicBezTo>
                  <a:cubicBezTo>
                    <a:pt x="116" y="873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2" y="24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64"/>
            <p:cNvSpPr/>
            <p:nvPr/>
          </p:nvSpPr>
          <p:spPr>
            <a:xfrm>
              <a:off x="1469300" y="44341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7" y="0"/>
                  </a:moveTo>
                  <a:cubicBezTo>
                    <a:pt x="24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64"/>
            <p:cNvSpPr/>
            <p:nvPr/>
          </p:nvSpPr>
          <p:spPr>
            <a:xfrm>
              <a:off x="1457100" y="44347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1" y="873"/>
                  </a:cubicBezTo>
                  <a:lnTo>
                    <a:pt x="93" y="873"/>
                  </a:lnTo>
                  <a:cubicBezTo>
                    <a:pt x="105" y="873"/>
                    <a:pt x="128" y="850"/>
                    <a:pt x="128" y="826"/>
                  </a:cubicBezTo>
                  <a:lnTo>
                    <a:pt x="81" y="47"/>
                  </a:lnTo>
                  <a:cubicBezTo>
                    <a:pt x="81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64"/>
            <p:cNvSpPr/>
            <p:nvPr/>
          </p:nvSpPr>
          <p:spPr>
            <a:xfrm>
              <a:off x="2250925" y="3648100"/>
              <a:ext cx="37200" cy="7025"/>
            </a:xfrm>
            <a:custGeom>
              <a:avLst/>
              <a:gdLst/>
              <a:ahLst/>
              <a:cxnLst/>
              <a:rect l="l" t="t" r="r" b="b"/>
              <a:pathLst>
                <a:path w="1488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2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3" y="246"/>
                  </a:cubicBezTo>
                  <a:cubicBezTo>
                    <a:pt x="13" y="269"/>
                    <a:pt x="24" y="281"/>
                    <a:pt x="47" y="281"/>
                  </a:cubicBezTo>
                  <a:lnTo>
                    <a:pt x="59" y="281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64"/>
            <p:cNvSpPr/>
            <p:nvPr/>
          </p:nvSpPr>
          <p:spPr>
            <a:xfrm>
              <a:off x="2267800" y="36573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6" y="1"/>
                  </a:moveTo>
                  <a:cubicBezTo>
                    <a:pt x="823" y="1"/>
                    <a:pt x="819" y="2"/>
                    <a:pt x="815" y="4"/>
                  </a:cubicBezTo>
                  <a:lnTo>
                    <a:pt x="35" y="108"/>
                  </a:lnTo>
                  <a:cubicBezTo>
                    <a:pt x="12" y="120"/>
                    <a:pt x="1" y="132"/>
                    <a:pt x="1" y="155"/>
                  </a:cubicBezTo>
                  <a:cubicBezTo>
                    <a:pt x="1" y="178"/>
                    <a:pt x="12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50" y="73"/>
                    <a:pt x="861" y="62"/>
                    <a:pt x="861" y="39"/>
                  </a:cubicBezTo>
                  <a:cubicBezTo>
                    <a:pt x="852" y="20"/>
                    <a:pt x="842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64"/>
            <p:cNvSpPr/>
            <p:nvPr/>
          </p:nvSpPr>
          <p:spPr>
            <a:xfrm>
              <a:off x="2268975" y="3666450"/>
              <a:ext cx="21825" cy="4950"/>
            </a:xfrm>
            <a:custGeom>
              <a:avLst/>
              <a:gdLst/>
              <a:ahLst/>
              <a:cxnLst/>
              <a:rect l="l" t="t" r="r" b="b"/>
              <a:pathLst>
                <a:path w="873" h="198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17"/>
                    <a:pt x="0" y="186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8"/>
                    <a:pt x="872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64"/>
            <p:cNvSpPr/>
            <p:nvPr/>
          </p:nvSpPr>
          <p:spPr>
            <a:xfrm>
              <a:off x="2270125" y="36756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1" y="131"/>
                    <a:pt x="12" y="155"/>
                  </a:cubicBezTo>
                  <a:cubicBezTo>
                    <a:pt x="12" y="178"/>
                    <a:pt x="24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64"/>
            <p:cNvSpPr/>
            <p:nvPr/>
          </p:nvSpPr>
          <p:spPr>
            <a:xfrm>
              <a:off x="2271575" y="36847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50" y="82"/>
                    <a:pt x="873" y="59"/>
                    <a:pt x="873" y="36"/>
                  </a:cubicBezTo>
                  <a:cubicBezTo>
                    <a:pt x="862" y="13"/>
                    <a:pt x="838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64"/>
            <p:cNvSpPr/>
            <p:nvPr/>
          </p:nvSpPr>
          <p:spPr>
            <a:xfrm>
              <a:off x="2257325" y="3693475"/>
              <a:ext cx="37250" cy="7025"/>
            </a:xfrm>
            <a:custGeom>
              <a:avLst/>
              <a:gdLst/>
              <a:ahLst/>
              <a:cxnLst/>
              <a:rect l="l" t="t" r="r" b="b"/>
              <a:pathLst>
                <a:path w="1490" h="281" extrusionOk="0">
                  <a:moveTo>
                    <a:pt x="1432" y="1"/>
                  </a:moveTo>
                  <a:lnTo>
                    <a:pt x="47" y="199"/>
                  </a:lnTo>
                  <a:cubicBezTo>
                    <a:pt x="24" y="199"/>
                    <a:pt x="1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82"/>
                    <a:pt x="1490" y="59"/>
                    <a:pt x="1478" y="36"/>
                  </a:cubicBezTo>
                  <a:cubicBezTo>
                    <a:pt x="1478" y="13"/>
                    <a:pt x="1455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64"/>
            <p:cNvSpPr/>
            <p:nvPr/>
          </p:nvSpPr>
          <p:spPr>
            <a:xfrm>
              <a:off x="2273900" y="3702775"/>
              <a:ext cx="22325" cy="4700"/>
            </a:xfrm>
            <a:custGeom>
              <a:avLst/>
              <a:gdLst/>
              <a:ahLst/>
              <a:cxnLst/>
              <a:rect l="l" t="t" r="r" b="b"/>
              <a:pathLst>
                <a:path w="893" h="188" extrusionOk="0">
                  <a:moveTo>
                    <a:pt x="838" y="0"/>
                  </a:moveTo>
                  <a:cubicBezTo>
                    <a:pt x="834" y="0"/>
                    <a:pt x="831" y="0"/>
                    <a:pt x="827" y="1"/>
                  </a:cubicBezTo>
                  <a:lnTo>
                    <a:pt x="47" y="106"/>
                  </a:lnTo>
                  <a:cubicBezTo>
                    <a:pt x="1" y="117"/>
                    <a:pt x="1" y="176"/>
                    <a:pt x="47" y="187"/>
                  </a:cubicBezTo>
                  <a:lnTo>
                    <a:pt x="59" y="187"/>
                  </a:lnTo>
                  <a:lnTo>
                    <a:pt x="838" y="71"/>
                  </a:lnTo>
                  <a:cubicBezTo>
                    <a:pt x="893" y="71"/>
                    <a:pt x="886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64"/>
            <p:cNvSpPr/>
            <p:nvPr/>
          </p:nvSpPr>
          <p:spPr>
            <a:xfrm>
              <a:off x="2275350" y="3711800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27" y="1"/>
                  </a:moveTo>
                  <a:lnTo>
                    <a:pt x="48" y="117"/>
                  </a:lnTo>
                  <a:cubicBezTo>
                    <a:pt x="1" y="117"/>
                    <a:pt x="1" y="187"/>
                    <a:pt x="48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62" y="36"/>
                  </a:cubicBezTo>
                  <a:cubicBezTo>
                    <a:pt x="862" y="12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64"/>
            <p:cNvSpPr/>
            <p:nvPr/>
          </p:nvSpPr>
          <p:spPr>
            <a:xfrm>
              <a:off x="2276525" y="3721000"/>
              <a:ext cx="21825" cy="4800"/>
            </a:xfrm>
            <a:custGeom>
              <a:avLst/>
              <a:gdLst/>
              <a:ahLst/>
              <a:cxnLst/>
              <a:rect l="l" t="t" r="r" b="b"/>
              <a:pathLst>
                <a:path w="873" h="192" extrusionOk="0">
                  <a:moveTo>
                    <a:pt x="838" y="0"/>
                  </a:moveTo>
                  <a:cubicBezTo>
                    <a:pt x="833" y="0"/>
                    <a:pt x="829" y="2"/>
                    <a:pt x="826" y="5"/>
                  </a:cubicBezTo>
                  <a:lnTo>
                    <a:pt x="47" y="110"/>
                  </a:lnTo>
                  <a:cubicBezTo>
                    <a:pt x="24" y="110"/>
                    <a:pt x="1" y="133"/>
                    <a:pt x="12" y="156"/>
                  </a:cubicBezTo>
                  <a:cubicBezTo>
                    <a:pt x="12" y="179"/>
                    <a:pt x="24" y="191"/>
                    <a:pt x="47" y="191"/>
                  </a:cubicBezTo>
                  <a:lnTo>
                    <a:pt x="59" y="191"/>
                  </a:lnTo>
                  <a:lnTo>
                    <a:pt x="838" y="75"/>
                  </a:lnTo>
                  <a:cubicBezTo>
                    <a:pt x="861" y="75"/>
                    <a:pt x="873" y="51"/>
                    <a:pt x="873" y="28"/>
                  </a:cubicBezTo>
                  <a:cubicBezTo>
                    <a:pt x="864" y="11"/>
                    <a:pt x="850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64"/>
            <p:cNvSpPr/>
            <p:nvPr/>
          </p:nvSpPr>
          <p:spPr>
            <a:xfrm>
              <a:off x="2277975" y="373012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1"/>
                  </a:moveTo>
                  <a:lnTo>
                    <a:pt x="36" y="105"/>
                  </a:lnTo>
                  <a:cubicBezTo>
                    <a:pt x="12" y="117"/>
                    <a:pt x="1" y="128"/>
                    <a:pt x="1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827" y="82"/>
                  </a:lnTo>
                  <a:cubicBezTo>
                    <a:pt x="850" y="70"/>
                    <a:pt x="873" y="59"/>
                    <a:pt x="861" y="35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64"/>
            <p:cNvSpPr/>
            <p:nvPr/>
          </p:nvSpPr>
          <p:spPr>
            <a:xfrm>
              <a:off x="2263725" y="3738850"/>
              <a:ext cx="36950" cy="7000"/>
            </a:xfrm>
            <a:custGeom>
              <a:avLst/>
              <a:gdLst/>
              <a:ahLst/>
              <a:cxnLst/>
              <a:rect l="l" t="t" r="r" b="b"/>
              <a:pathLst>
                <a:path w="1478" h="280" extrusionOk="0">
                  <a:moveTo>
                    <a:pt x="1431" y="0"/>
                  </a:moveTo>
                  <a:lnTo>
                    <a:pt x="47" y="198"/>
                  </a:lnTo>
                  <a:cubicBezTo>
                    <a:pt x="24" y="198"/>
                    <a:pt x="1" y="221"/>
                    <a:pt x="12" y="245"/>
                  </a:cubicBezTo>
                  <a:cubicBezTo>
                    <a:pt x="12" y="256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70"/>
                    <a:pt x="1478" y="59"/>
                    <a:pt x="1478" y="35"/>
                  </a:cubicBezTo>
                  <a:cubicBezTo>
                    <a:pt x="1478" y="12"/>
                    <a:pt x="1455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64"/>
            <p:cNvSpPr/>
            <p:nvPr/>
          </p:nvSpPr>
          <p:spPr>
            <a:xfrm>
              <a:off x="2280300" y="3747850"/>
              <a:ext cx="22050" cy="4975"/>
            </a:xfrm>
            <a:custGeom>
              <a:avLst/>
              <a:gdLst/>
              <a:ahLst/>
              <a:cxnLst/>
              <a:rect l="l" t="t" r="r" b="b"/>
              <a:pathLst>
                <a:path w="882" h="199" extrusionOk="0">
                  <a:moveTo>
                    <a:pt x="834" y="0"/>
                  </a:moveTo>
                  <a:cubicBezTo>
                    <a:pt x="832" y="0"/>
                    <a:pt x="829" y="0"/>
                    <a:pt x="827" y="1"/>
                  </a:cubicBezTo>
                  <a:lnTo>
                    <a:pt x="47" y="117"/>
                  </a:lnTo>
                  <a:cubicBezTo>
                    <a:pt x="24" y="117"/>
                    <a:pt x="1" y="141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82" y="82"/>
                    <a:pt x="874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64"/>
            <p:cNvSpPr/>
            <p:nvPr/>
          </p:nvSpPr>
          <p:spPr>
            <a:xfrm>
              <a:off x="2281750" y="375717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" y="117"/>
                    <a:pt x="1" y="186"/>
                    <a:pt x="36" y="186"/>
                  </a:cubicBezTo>
                  <a:lnTo>
                    <a:pt x="47" y="186"/>
                  </a:lnTo>
                  <a:lnTo>
                    <a:pt x="827" y="82"/>
                  </a:lnTo>
                  <a:cubicBezTo>
                    <a:pt x="850" y="70"/>
                    <a:pt x="873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4"/>
            <p:cNvSpPr/>
            <p:nvPr/>
          </p:nvSpPr>
          <p:spPr>
            <a:xfrm>
              <a:off x="2282625" y="3766175"/>
              <a:ext cx="22125" cy="4975"/>
            </a:xfrm>
            <a:custGeom>
              <a:avLst/>
              <a:gdLst/>
              <a:ahLst/>
              <a:cxnLst/>
              <a:rect l="l" t="t" r="r" b="b"/>
              <a:pathLst>
                <a:path w="885" h="199" extrusionOk="0">
                  <a:moveTo>
                    <a:pt x="838" y="1"/>
                  </a:moveTo>
                  <a:lnTo>
                    <a:pt x="59" y="117"/>
                  </a:lnTo>
                  <a:cubicBezTo>
                    <a:pt x="1" y="117"/>
                    <a:pt x="1" y="199"/>
                    <a:pt x="59" y="199"/>
                  </a:cubicBezTo>
                  <a:lnTo>
                    <a:pt x="71" y="199"/>
                  </a:lnTo>
                  <a:lnTo>
                    <a:pt x="850" y="82"/>
                  </a:lnTo>
                  <a:cubicBezTo>
                    <a:pt x="873" y="82"/>
                    <a:pt x="885" y="59"/>
                    <a:pt x="885" y="36"/>
                  </a:cubicBezTo>
                  <a:cubicBezTo>
                    <a:pt x="885" y="12"/>
                    <a:pt x="862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64"/>
            <p:cNvSpPr/>
            <p:nvPr/>
          </p:nvSpPr>
          <p:spPr>
            <a:xfrm>
              <a:off x="2284375" y="37755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1" y="116"/>
                    <a:pt x="1" y="174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70"/>
                    <a:pt x="873" y="58"/>
                    <a:pt x="873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64"/>
            <p:cNvSpPr/>
            <p:nvPr/>
          </p:nvSpPr>
          <p:spPr>
            <a:xfrm>
              <a:off x="2270125" y="3784200"/>
              <a:ext cx="37550" cy="7025"/>
            </a:xfrm>
            <a:custGeom>
              <a:avLst/>
              <a:gdLst/>
              <a:ahLst/>
              <a:cxnLst/>
              <a:rect l="l" t="t" r="r" b="b"/>
              <a:pathLst>
                <a:path w="1502" h="281" extrusionOk="0">
                  <a:moveTo>
                    <a:pt x="1443" y="1"/>
                  </a:moveTo>
                  <a:lnTo>
                    <a:pt x="47" y="199"/>
                  </a:lnTo>
                  <a:cubicBezTo>
                    <a:pt x="1" y="199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501" y="71"/>
                    <a:pt x="1489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64"/>
            <p:cNvSpPr/>
            <p:nvPr/>
          </p:nvSpPr>
          <p:spPr>
            <a:xfrm>
              <a:off x="2286700" y="379322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5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64"/>
            <p:cNvSpPr/>
            <p:nvPr/>
          </p:nvSpPr>
          <p:spPr>
            <a:xfrm>
              <a:off x="2288150" y="38024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8" y="1"/>
                  </a:moveTo>
                  <a:cubicBezTo>
                    <a:pt x="824" y="1"/>
                    <a:pt x="819" y="2"/>
                    <a:pt x="815" y="4"/>
                  </a:cubicBezTo>
                  <a:lnTo>
                    <a:pt x="36" y="108"/>
                  </a:lnTo>
                  <a:cubicBezTo>
                    <a:pt x="12" y="108"/>
                    <a:pt x="1" y="132"/>
                    <a:pt x="1" y="155"/>
                  </a:cubicBezTo>
                  <a:cubicBezTo>
                    <a:pt x="1" y="178"/>
                    <a:pt x="24" y="190"/>
                    <a:pt x="47" y="190"/>
                  </a:cubicBezTo>
                  <a:lnTo>
                    <a:pt x="827" y="74"/>
                  </a:lnTo>
                  <a:cubicBezTo>
                    <a:pt x="850" y="74"/>
                    <a:pt x="862" y="50"/>
                    <a:pt x="862" y="39"/>
                  </a:cubicBezTo>
                  <a:cubicBezTo>
                    <a:pt x="862" y="20"/>
                    <a:pt x="84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64"/>
            <p:cNvSpPr/>
            <p:nvPr/>
          </p:nvSpPr>
          <p:spPr>
            <a:xfrm>
              <a:off x="2289325" y="38115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3"/>
                  </a:cubicBezTo>
                  <a:cubicBezTo>
                    <a:pt x="12" y="175"/>
                    <a:pt x="24" y="186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3" y="58"/>
                    <a:pt x="873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64"/>
            <p:cNvSpPr/>
            <p:nvPr/>
          </p:nvSpPr>
          <p:spPr>
            <a:xfrm>
              <a:off x="2290775" y="38207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4" y="0"/>
                  </a:moveTo>
                  <a:cubicBezTo>
                    <a:pt x="831" y="0"/>
                    <a:pt x="828" y="1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826" y="85"/>
                  </a:lnTo>
                  <a:cubicBezTo>
                    <a:pt x="850" y="73"/>
                    <a:pt x="873" y="50"/>
                    <a:pt x="861" y="38"/>
                  </a:cubicBezTo>
                  <a:cubicBezTo>
                    <a:pt x="861" y="19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64"/>
            <p:cNvSpPr/>
            <p:nvPr/>
          </p:nvSpPr>
          <p:spPr>
            <a:xfrm>
              <a:off x="2276525" y="3829500"/>
              <a:ext cx="36950" cy="6775"/>
            </a:xfrm>
            <a:custGeom>
              <a:avLst/>
              <a:gdLst/>
              <a:ahLst/>
              <a:cxnLst/>
              <a:rect l="l" t="t" r="r" b="b"/>
              <a:pathLst>
                <a:path w="1478" h="271" extrusionOk="0">
                  <a:moveTo>
                    <a:pt x="1444" y="0"/>
                  </a:moveTo>
                  <a:cubicBezTo>
                    <a:pt x="1440" y="0"/>
                    <a:pt x="1435" y="1"/>
                    <a:pt x="1431" y="3"/>
                  </a:cubicBezTo>
                  <a:lnTo>
                    <a:pt x="47" y="201"/>
                  </a:lnTo>
                  <a:cubicBezTo>
                    <a:pt x="24" y="201"/>
                    <a:pt x="1" y="224"/>
                    <a:pt x="12" y="236"/>
                  </a:cubicBezTo>
                  <a:cubicBezTo>
                    <a:pt x="12" y="259"/>
                    <a:pt x="24" y="271"/>
                    <a:pt x="47" y="271"/>
                  </a:cubicBezTo>
                  <a:lnTo>
                    <a:pt x="59" y="271"/>
                  </a:lnTo>
                  <a:lnTo>
                    <a:pt x="1443" y="85"/>
                  </a:lnTo>
                  <a:cubicBezTo>
                    <a:pt x="1466" y="73"/>
                    <a:pt x="1478" y="50"/>
                    <a:pt x="1478" y="38"/>
                  </a:cubicBezTo>
                  <a:cubicBezTo>
                    <a:pt x="1478" y="19"/>
                    <a:pt x="1462" y="0"/>
                    <a:pt x="1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64"/>
            <p:cNvSpPr/>
            <p:nvPr/>
          </p:nvSpPr>
          <p:spPr>
            <a:xfrm>
              <a:off x="2293100" y="38386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6"/>
                  </a:lnTo>
                  <a:cubicBezTo>
                    <a:pt x="24" y="116"/>
                    <a:pt x="1" y="140"/>
                    <a:pt x="12" y="163"/>
                  </a:cubicBezTo>
                  <a:cubicBezTo>
                    <a:pt x="12" y="175"/>
                    <a:pt x="24" y="186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81"/>
                    <a:pt x="873" y="58"/>
                    <a:pt x="873" y="35"/>
                  </a:cubicBezTo>
                  <a:cubicBezTo>
                    <a:pt x="861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64"/>
            <p:cNvSpPr/>
            <p:nvPr/>
          </p:nvSpPr>
          <p:spPr>
            <a:xfrm>
              <a:off x="2294550" y="3847825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8" y="0"/>
                  </a:moveTo>
                  <a:cubicBezTo>
                    <a:pt x="835" y="0"/>
                    <a:pt x="831" y="1"/>
                    <a:pt x="827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61" y="38"/>
                  </a:cubicBezTo>
                  <a:cubicBezTo>
                    <a:pt x="861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64"/>
            <p:cNvSpPr/>
            <p:nvPr/>
          </p:nvSpPr>
          <p:spPr>
            <a:xfrm>
              <a:off x="2295725" y="38569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0" y="117"/>
                    <a:pt x="0" y="187"/>
                    <a:pt x="47" y="187"/>
                  </a:cubicBezTo>
                  <a:lnTo>
                    <a:pt x="58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49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64"/>
            <p:cNvSpPr/>
            <p:nvPr/>
          </p:nvSpPr>
          <p:spPr>
            <a:xfrm>
              <a:off x="2297175" y="386592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05"/>
                  </a:lnTo>
                  <a:cubicBezTo>
                    <a:pt x="12" y="117"/>
                    <a:pt x="0" y="128"/>
                    <a:pt x="0" y="152"/>
                  </a:cubicBezTo>
                  <a:cubicBezTo>
                    <a:pt x="0" y="175"/>
                    <a:pt x="24" y="186"/>
                    <a:pt x="47" y="186"/>
                  </a:cubicBezTo>
                  <a:lnTo>
                    <a:pt x="826" y="82"/>
                  </a:lnTo>
                  <a:cubicBezTo>
                    <a:pt x="849" y="82"/>
                    <a:pt x="861" y="59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64"/>
            <p:cNvSpPr/>
            <p:nvPr/>
          </p:nvSpPr>
          <p:spPr>
            <a:xfrm>
              <a:off x="2283225" y="3874650"/>
              <a:ext cx="36650" cy="7000"/>
            </a:xfrm>
            <a:custGeom>
              <a:avLst/>
              <a:gdLst/>
              <a:ahLst/>
              <a:cxnLst/>
              <a:rect l="l" t="t" r="r" b="b"/>
              <a:pathLst>
                <a:path w="1466" h="280" extrusionOk="0">
                  <a:moveTo>
                    <a:pt x="1419" y="0"/>
                  </a:moveTo>
                  <a:lnTo>
                    <a:pt x="35" y="198"/>
                  </a:lnTo>
                  <a:cubicBezTo>
                    <a:pt x="12" y="198"/>
                    <a:pt x="0" y="221"/>
                    <a:pt x="0" y="245"/>
                  </a:cubicBezTo>
                  <a:cubicBezTo>
                    <a:pt x="0" y="268"/>
                    <a:pt x="12" y="279"/>
                    <a:pt x="35" y="279"/>
                  </a:cubicBezTo>
                  <a:lnTo>
                    <a:pt x="47" y="279"/>
                  </a:lnTo>
                  <a:lnTo>
                    <a:pt x="1431" y="82"/>
                  </a:lnTo>
                  <a:cubicBezTo>
                    <a:pt x="1454" y="82"/>
                    <a:pt x="1466" y="58"/>
                    <a:pt x="1466" y="35"/>
                  </a:cubicBezTo>
                  <a:cubicBezTo>
                    <a:pt x="1466" y="12"/>
                    <a:pt x="1442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64"/>
            <p:cNvSpPr/>
            <p:nvPr/>
          </p:nvSpPr>
          <p:spPr>
            <a:xfrm>
              <a:off x="2299500" y="38841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0" y="131"/>
                    <a:pt x="12" y="154"/>
                  </a:cubicBezTo>
                  <a:cubicBezTo>
                    <a:pt x="12" y="178"/>
                    <a:pt x="24" y="189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64"/>
            <p:cNvSpPr/>
            <p:nvPr/>
          </p:nvSpPr>
          <p:spPr>
            <a:xfrm>
              <a:off x="2300950" y="389297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64"/>
            <p:cNvSpPr/>
            <p:nvPr/>
          </p:nvSpPr>
          <p:spPr>
            <a:xfrm>
              <a:off x="2302125" y="390227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23" y="117"/>
                    <a:pt x="0" y="128"/>
                    <a:pt x="12" y="152"/>
                  </a:cubicBezTo>
                  <a:cubicBezTo>
                    <a:pt x="12" y="175"/>
                    <a:pt x="23" y="186"/>
                    <a:pt x="47" y="186"/>
                  </a:cubicBezTo>
                  <a:lnTo>
                    <a:pt x="58" y="186"/>
                  </a:lnTo>
                  <a:lnTo>
                    <a:pt x="838" y="82"/>
                  </a:lnTo>
                  <a:cubicBezTo>
                    <a:pt x="849" y="82"/>
                    <a:pt x="872" y="58"/>
                    <a:pt x="872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64"/>
            <p:cNvSpPr/>
            <p:nvPr/>
          </p:nvSpPr>
          <p:spPr>
            <a:xfrm>
              <a:off x="2303575" y="39112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4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49" y="82"/>
                    <a:pt x="873" y="59"/>
                    <a:pt x="861" y="36"/>
                  </a:cubicBezTo>
                  <a:cubicBezTo>
                    <a:pt x="861" y="13"/>
                    <a:pt x="838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64"/>
            <p:cNvSpPr/>
            <p:nvPr/>
          </p:nvSpPr>
          <p:spPr>
            <a:xfrm>
              <a:off x="2289325" y="39200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31" y="1"/>
                  </a:moveTo>
                  <a:lnTo>
                    <a:pt x="47" y="199"/>
                  </a:lnTo>
                  <a:cubicBezTo>
                    <a:pt x="24" y="199"/>
                    <a:pt x="0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8" y="280"/>
                  </a:lnTo>
                  <a:lnTo>
                    <a:pt x="1443" y="82"/>
                  </a:lnTo>
                  <a:cubicBezTo>
                    <a:pt x="1489" y="71"/>
                    <a:pt x="1477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64"/>
            <p:cNvSpPr/>
            <p:nvPr/>
          </p:nvSpPr>
          <p:spPr>
            <a:xfrm>
              <a:off x="2305900" y="3929225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9"/>
                  </a:lnTo>
                  <a:cubicBezTo>
                    <a:pt x="0" y="120"/>
                    <a:pt x="0" y="179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61" y="74"/>
                    <a:pt x="873" y="62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64"/>
            <p:cNvSpPr/>
            <p:nvPr/>
          </p:nvSpPr>
          <p:spPr>
            <a:xfrm>
              <a:off x="2307350" y="3938325"/>
              <a:ext cx="21550" cy="4975"/>
            </a:xfrm>
            <a:custGeom>
              <a:avLst/>
              <a:gdLst/>
              <a:ahLst/>
              <a:cxnLst/>
              <a:rect l="l" t="t" r="r" b="b"/>
              <a:pathLst>
                <a:path w="862" h="199" extrusionOk="0">
                  <a:moveTo>
                    <a:pt x="815" y="1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63"/>
                  </a:cubicBezTo>
                  <a:cubicBezTo>
                    <a:pt x="0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9"/>
                    <a:pt x="861" y="36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64"/>
            <p:cNvSpPr/>
            <p:nvPr/>
          </p:nvSpPr>
          <p:spPr>
            <a:xfrm>
              <a:off x="2308500" y="39475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9" y="1"/>
                  </a:moveTo>
                  <a:cubicBezTo>
                    <a:pt x="835" y="1"/>
                    <a:pt x="831" y="2"/>
                    <a:pt x="827" y="4"/>
                  </a:cubicBezTo>
                  <a:lnTo>
                    <a:pt x="48" y="109"/>
                  </a:lnTo>
                  <a:cubicBezTo>
                    <a:pt x="1" y="120"/>
                    <a:pt x="1" y="178"/>
                    <a:pt x="48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2" y="74"/>
                    <a:pt x="873" y="62"/>
                    <a:pt x="873" y="39"/>
                  </a:cubicBezTo>
                  <a:cubicBezTo>
                    <a:pt x="873" y="20"/>
                    <a:pt x="858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64"/>
            <p:cNvSpPr/>
            <p:nvPr/>
          </p:nvSpPr>
          <p:spPr>
            <a:xfrm>
              <a:off x="2309975" y="3956900"/>
              <a:ext cx="21725" cy="4725"/>
            </a:xfrm>
            <a:custGeom>
              <a:avLst/>
              <a:gdLst/>
              <a:ahLst/>
              <a:cxnLst/>
              <a:rect l="l" t="t" r="r" b="b"/>
              <a:pathLst>
                <a:path w="869" h="189" extrusionOk="0">
                  <a:moveTo>
                    <a:pt x="824" y="1"/>
                  </a:moveTo>
                  <a:cubicBezTo>
                    <a:pt x="821" y="1"/>
                    <a:pt x="818" y="1"/>
                    <a:pt x="814" y="2"/>
                  </a:cubicBezTo>
                  <a:lnTo>
                    <a:pt x="35" y="107"/>
                  </a:lnTo>
                  <a:cubicBezTo>
                    <a:pt x="12" y="107"/>
                    <a:pt x="0" y="130"/>
                    <a:pt x="0" y="153"/>
                  </a:cubicBezTo>
                  <a:cubicBezTo>
                    <a:pt x="0" y="177"/>
                    <a:pt x="23" y="188"/>
                    <a:pt x="47" y="188"/>
                  </a:cubicBezTo>
                  <a:lnTo>
                    <a:pt x="826" y="72"/>
                  </a:lnTo>
                  <a:cubicBezTo>
                    <a:pt x="869" y="61"/>
                    <a:pt x="862" y="1"/>
                    <a:pt x="8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64"/>
            <p:cNvSpPr/>
            <p:nvPr/>
          </p:nvSpPr>
          <p:spPr>
            <a:xfrm>
              <a:off x="2295725" y="3965575"/>
              <a:ext cx="36950" cy="6800"/>
            </a:xfrm>
            <a:custGeom>
              <a:avLst/>
              <a:gdLst/>
              <a:ahLst/>
              <a:cxnLst/>
              <a:rect l="l" t="t" r="r" b="b"/>
              <a:pathLst>
                <a:path w="1478" h="272" extrusionOk="0">
                  <a:moveTo>
                    <a:pt x="1444" y="1"/>
                  </a:moveTo>
                  <a:cubicBezTo>
                    <a:pt x="1439" y="1"/>
                    <a:pt x="1435" y="2"/>
                    <a:pt x="1431" y="4"/>
                  </a:cubicBezTo>
                  <a:lnTo>
                    <a:pt x="47" y="202"/>
                  </a:lnTo>
                  <a:cubicBezTo>
                    <a:pt x="23" y="202"/>
                    <a:pt x="0" y="225"/>
                    <a:pt x="12" y="237"/>
                  </a:cubicBezTo>
                  <a:cubicBezTo>
                    <a:pt x="12" y="260"/>
                    <a:pt x="23" y="272"/>
                    <a:pt x="47" y="272"/>
                  </a:cubicBezTo>
                  <a:lnTo>
                    <a:pt x="58" y="272"/>
                  </a:lnTo>
                  <a:lnTo>
                    <a:pt x="1442" y="85"/>
                  </a:lnTo>
                  <a:cubicBezTo>
                    <a:pt x="1466" y="74"/>
                    <a:pt x="1477" y="51"/>
                    <a:pt x="1477" y="39"/>
                  </a:cubicBezTo>
                  <a:cubicBezTo>
                    <a:pt x="1477" y="20"/>
                    <a:pt x="1462" y="1"/>
                    <a:pt x="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64"/>
            <p:cNvSpPr/>
            <p:nvPr/>
          </p:nvSpPr>
          <p:spPr>
            <a:xfrm>
              <a:off x="2312300" y="39746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0" y="1"/>
                    <a:pt x="826" y="4"/>
                  </a:cubicBezTo>
                  <a:lnTo>
                    <a:pt x="47" y="108"/>
                  </a:lnTo>
                  <a:cubicBezTo>
                    <a:pt x="23" y="108"/>
                    <a:pt x="0" y="132"/>
                    <a:pt x="12" y="155"/>
                  </a:cubicBezTo>
                  <a:cubicBezTo>
                    <a:pt x="12" y="178"/>
                    <a:pt x="23" y="190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49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64"/>
            <p:cNvSpPr/>
            <p:nvPr/>
          </p:nvSpPr>
          <p:spPr>
            <a:xfrm>
              <a:off x="2313750" y="39837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0" y="128"/>
                    <a:pt x="0" y="151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64"/>
            <p:cNvSpPr/>
            <p:nvPr/>
          </p:nvSpPr>
          <p:spPr>
            <a:xfrm>
              <a:off x="2314900" y="3992900"/>
              <a:ext cx="22000" cy="4775"/>
            </a:xfrm>
            <a:custGeom>
              <a:avLst/>
              <a:gdLst/>
              <a:ahLst/>
              <a:cxnLst/>
              <a:rect l="l" t="t" r="r" b="b"/>
              <a:pathLst>
                <a:path w="880" h="191" extrusionOk="0">
                  <a:moveTo>
                    <a:pt x="841" y="1"/>
                  </a:moveTo>
                  <a:cubicBezTo>
                    <a:pt x="837" y="1"/>
                    <a:pt x="832" y="2"/>
                    <a:pt x="827" y="4"/>
                  </a:cubicBezTo>
                  <a:lnTo>
                    <a:pt x="47" y="109"/>
                  </a:lnTo>
                  <a:cubicBezTo>
                    <a:pt x="1" y="121"/>
                    <a:pt x="1" y="179"/>
                    <a:pt x="47" y="190"/>
                  </a:cubicBezTo>
                  <a:lnTo>
                    <a:pt x="59" y="190"/>
                  </a:lnTo>
                  <a:lnTo>
                    <a:pt x="838" y="74"/>
                  </a:lnTo>
                  <a:cubicBezTo>
                    <a:pt x="880" y="74"/>
                    <a:pt x="875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64"/>
            <p:cNvSpPr/>
            <p:nvPr/>
          </p:nvSpPr>
          <p:spPr>
            <a:xfrm>
              <a:off x="2316375" y="4002000"/>
              <a:ext cx="21525" cy="4700"/>
            </a:xfrm>
            <a:custGeom>
              <a:avLst/>
              <a:gdLst/>
              <a:ahLst/>
              <a:cxnLst/>
              <a:rect l="l" t="t" r="r" b="b"/>
              <a:pathLst>
                <a:path w="861" h="188" extrusionOk="0">
                  <a:moveTo>
                    <a:pt x="814" y="1"/>
                  </a:moveTo>
                  <a:lnTo>
                    <a:pt x="35" y="106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35" y="187"/>
                  </a:cubicBezTo>
                  <a:lnTo>
                    <a:pt x="47" y="187"/>
                  </a:lnTo>
                  <a:lnTo>
                    <a:pt x="826" y="82"/>
                  </a:lnTo>
                  <a:cubicBezTo>
                    <a:pt x="849" y="82"/>
                    <a:pt x="861" y="59"/>
                    <a:pt x="861" y="36"/>
                  </a:cubicBezTo>
                  <a:cubicBezTo>
                    <a:pt x="861" y="13"/>
                    <a:pt x="837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64"/>
            <p:cNvSpPr/>
            <p:nvPr/>
          </p:nvSpPr>
          <p:spPr>
            <a:xfrm>
              <a:off x="2302125" y="4010725"/>
              <a:ext cx="37225" cy="7000"/>
            </a:xfrm>
            <a:custGeom>
              <a:avLst/>
              <a:gdLst/>
              <a:ahLst/>
              <a:cxnLst/>
              <a:rect l="l" t="t" r="r" b="b"/>
              <a:pathLst>
                <a:path w="1489" h="280" extrusionOk="0">
                  <a:moveTo>
                    <a:pt x="1442" y="1"/>
                  </a:moveTo>
                  <a:lnTo>
                    <a:pt x="47" y="199"/>
                  </a:lnTo>
                  <a:cubicBezTo>
                    <a:pt x="0" y="210"/>
                    <a:pt x="0" y="268"/>
                    <a:pt x="47" y="280"/>
                  </a:cubicBezTo>
                  <a:lnTo>
                    <a:pt x="58" y="280"/>
                  </a:lnTo>
                  <a:lnTo>
                    <a:pt x="1454" y="82"/>
                  </a:lnTo>
                  <a:cubicBezTo>
                    <a:pt x="1477" y="71"/>
                    <a:pt x="1489" y="59"/>
                    <a:pt x="1489" y="36"/>
                  </a:cubicBezTo>
                  <a:cubicBezTo>
                    <a:pt x="1477" y="12"/>
                    <a:pt x="1466" y="1"/>
                    <a:pt x="1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64"/>
            <p:cNvSpPr/>
            <p:nvPr/>
          </p:nvSpPr>
          <p:spPr>
            <a:xfrm>
              <a:off x="2318700" y="40197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28"/>
                    <a:pt x="0" y="187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9"/>
                    <a:pt x="872" y="35"/>
                  </a:cubicBezTo>
                  <a:cubicBezTo>
                    <a:pt x="872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64"/>
            <p:cNvSpPr/>
            <p:nvPr/>
          </p:nvSpPr>
          <p:spPr>
            <a:xfrm>
              <a:off x="2320150" y="40290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14" y="1"/>
                  </a:moveTo>
                  <a:lnTo>
                    <a:pt x="35" y="105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47" y="187"/>
                  </a:cubicBezTo>
                  <a:lnTo>
                    <a:pt x="826" y="82"/>
                  </a:lnTo>
                  <a:cubicBezTo>
                    <a:pt x="873" y="70"/>
                    <a:pt x="861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64"/>
            <p:cNvSpPr/>
            <p:nvPr/>
          </p:nvSpPr>
          <p:spPr>
            <a:xfrm>
              <a:off x="2321300" y="4038075"/>
              <a:ext cx="21850" cy="4950"/>
            </a:xfrm>
            <a:custGeom>
              <a:avLst/>
              <a:gdLst/>
              <a:ahLst/>
              <a:cxnLst/>
              <a:rect l="l" t="t" r="r" b="b"/>
              <a:pathLst>
                <a:path w="874" h="198" extrusionOk="0">
                  <a:moveTo>
                    <a:pt x="827" y="0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50" y="82"/>
                    <a:pt x="873" y="58"/>
                    <a:pt x="873" y="35"/>
                  </a:cubicBezTo>
                  <a:cubicBezTo>
                    <a:pt x="861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64"/>
            <p:cNvSpPr/>
            <p:nvPr/>
          </p:nvSpPr>
          <p:spPr>
            <a:xfrm>
              <a:off x="2322750" y="404737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3" y="105"/>
                    <a:pt x="1" y="128"/>
                    <a:pt x="1" y="152"/>
                  </a:cubicBezTo>
                  <a:cubicBezTo>
                    <a:pt x="1" y="175"/>
                    <a:pt x="24" y="187"/>
                    <a:pt x="36" y="187"/>
                  </a:cubicBezTo>
                  <a:lnTo>
                    <a:pt x="47" y="187"/>
                  </a:lnTo>
                  <a:lnTo>
                    <a:pt x="827" y="82"/>
                  </a:lnTo>
                  <a:cubicBezTo>
                    <a:pt x="850" y="70"/>
                    <a:pt x="862" y="59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64"/>
            <p:cNvSpPr/>
            <p:nvPr/>
          </p:nvSpPr>
          <p:spPr>
            <a:xfrm>
              <a:off x="2308500" y="40561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8" y="198"/>
                  </a:lnTo>
                  <a:cubicBezTo>
                    <a:pt x="24" y="198"/>
                    <a:pt x="1" y="221"/>
                    <a:pt x="13" y="245"/>
                  </a:cubicBezTo>
                  <a:cubicBezTo>
                    <a:pt x="13" y="256"/>
                    <a:pt x="24" y="280"/>
                    <a:pt x="48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478" y="82"/>
                    <a:pt x="1490" y="59"/>
                    <a:pt x="1490" y="35"/>
                  </a:cubicBezTo>
                  <a:cubicBezTo>
                    <a:pt x="1478" y="12"/>
                    <a:pt x="1467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64"/>
            <p:cNvSpPr/>
            <p:nvPr/>
          </p:nvSpPr>
          <p:spPr>
            <a:xfrm>
              <a:off x="2325375" y="4065075"/>
              <a:ext cx="21775" cy="5000"/>
            </a:xfrm>
            <a:custGeom>
              <a:avLst/>
              <a:gdLst/>
              <a:ahLst/>
              <a:cxnLst/>
              <a:rect l="l" t="t" r="r" b="b"/>
              <a:pathLst>
                <a:path w="871" h="200" extrusionOk="0">
                  <a:moveTo>
                    <a:pt x="823" y="1"/>
                  </a:moveTo>
                  <a:cubicBezTo>
                    <a:pt x="820" y="1"/>
                    <a:pt x="818" y="1"/>
                    <a:pt x="815" y="2"/>
                  </a:cubicBezTo>
                  <a:lnTo>
                    <a:pt x="35" y="118"/>
                  </a:lnTo>
                  <a:cubicBezTo>
                    <a:pt x="1" y="118"/>
                    <a:pt x="1" y="188"/>
                    <a:pt x="35" y="200"/>
                  </a:cubicBezTo>
                  <a:lnTo>
                    <a:pt x="47" y="200"/>
                  </a:lnTo>
                  <a:lnTo>
                    <a:pt x="826" y="83"/>
                  </a:lnTo>
                  <a:cubicBezTo>
                    <a:pt x="870" y="83"/>
                    <a:pt x="862" y="1"/>
                    <a:pt x="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64"/>
            <p:cNvSpPr/>
            <p:nvPr/>
          </p:nvSpPr>
          <p:spPr>
            <a:xfrm>
              <a:off x="2326550" y="407435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0"/>
                  </a:moveTo>
                  <a:cubicBezTo>
                    <a:pt x="823" y="0"/>
                    <a:pt x="819" y="1"/>
                    <a:pt x="814" y="3"/>
                  </a:cubicBezTo>
                  <a:lnTo>
                    <a:pt x="35" y="108"/>
                  </a:lnTo>
                  <a:cubicBezTo>
                    <a:pt x="12" y="108"/>
                    <a:pt x="0" y="131"/>
                    <a:pt x="0" y="154"/>
                  </a:cubicBezTo>
                  <a:cubicBezTo>
                    <a:pt x="0" y="178"/>
                    <a:pt x="23" y="189"/>
                    <a:pt x="47" y="189"/>
                  </a:cubicBezTo>
                  <a:lnTo>
                    <a:pt x="826" y="85"/>
                  </a:lnTo>
                  <a:cubicBezTo>
                    <a:pt x="849" y="73"/>
                    <a:pt x="861" y="61"/>
                    <a:pt x="861" y="38"/>
                  </a:cubicBezTo>
                  <a:cubicBezTo>
                    <a:pt x="861" y="19"/>
                    <a:pt x="845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64"/>
            <p:cNvSpPr/>
            <p:nvPr/>
          </p:nvSpPr>
          <p:spPr>
            <a:xfrm>
              <a:off x="2327700" y="408342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64"/>
            <p:cNvSpPr/>
            <p:nvPr/>
          </p:nvSpPr>
          <p:spPr>
            <a:xfrm>
              <a:off x="2328875" y="4092725"/>
              <a:ext cx="21825" cy="4700"/>
            </a:xfrm>
            <a:custGeom>
              <a:avLst/>
              <a:gdLst/>
              <a:ahLst/>
              <a:cxnLst/>
              <a:rect l="l" t="t" r="r" b="b"/>
              <a:pathLst>
                <a:path w="873" h="188" extrusionOk="0">
                  <a:moveTo>
                    <a:pt x="826" y="1"/>
                  </a:moveTo>
                  <a:lnTo>
                    <a:pt x="47" y="106"/>
                  </a:lnTo>
                  <a:cubicBezTo>
                    <a:pt x="23" y="106"/>
                    <a:pt x="0" y="129"/>
                    <a:pt x="12" y="152"/>
                  </a:cubicBezTo>
                  <a:cubicBezTo>
                    <a:pt x="12" y="175"/>
                    <a:pt x="23" y="187"/>
                    <a:pt x="47" y="187"/>
                  </a:cubicBezTo>
                  <a:lnTo>
                    <a:pt x="838" y="82"/>
                  </a:lnTo>
                  <a:cubicBezTo>
                    <a:pt x="873" y="59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64"/>
            <p:cNvSpPr/>
            <p:nvPr/>
          </p:nvSpPr>
          <p:spPr>
            <a:xfrm>
              <a:off x="2314900" y="4101375"/>
              <a:ext cx="37250" cy="6800"/>
            </a:xfrm>
            <a:custGeom>
              <a:avLst/>
              <a:gdLst/>
              <a:ahLst/>
              <a:cxnLst/>
              <a:rect l="l" t="t" r="r" b="b"/>
              <a:pathLst>
                <a:path w="1490" h="272" extrusionOk="0">
                  <a:moveTo>
                    <a:pt x="1455" y="1"/>
                  </a:moveTo>
                  <a:cubicBezTo>
                    <a:pt x="1451" y="1"/>
                    <a:pt x="1447" y="2"/>
                    <a:pt x="1443" y="4"/>
                  </a:cubicBezTo>
                  <a:lnTo>
                    <a:pt x="47" y="202"/>
                  </a:lnTo>
                  <a:cubicBezTo>
                    <a:pt x="1" y="202"/>
                    <a:pt x="1" y="271"/>
                    <a:pt x="47" y="271"/>
                  </a:cubicBezTo>
                  <a:lnTo>
                    <a:pt x="59" y="271"/>
                  </a:lnTo>
                  <a:lnTo>
                    <a:pt x="1455" y="85"/>
                  </a:lnTo>
                  <a:cubicBezTo>
                    <a:pt x="1478" y="74"/>
                    <a:pt x="1490" y="50"/>
                    <a:pt x="1490" y="39"/>
                  </a:cubicBezTo>
                  <a:cubicBezTo>
                    <a:pt x="1480" y="20"/>
                    <a:pt x="1471" y="1"/>
                    <a:pt x="1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64"/>
            <p:cNvSpPr/>
            <p:nvPr/>
          </p:nvSpPr>
          <p:spPr>
            <a:xfrm>
              <a:off x="2331475" y="411047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0"/>
                  </a:moveTo>
                  <a:lnTo>
                    <a:pt x="47" y="105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73" y="35"/>
                  </a:cubicBezTo>
                  <a:cubicBezTo>
                    <a:pt x="862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64"/>
            <p:cNvSpPr/>
            <p:nvPr/>
          </p:nvSpPr>
          <p:spPr>
            <a:xfrm>
              <a:off x="2332950" y="411970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8" y="2"/>
                    <a:pt x="814" y="4"/>
                  </a:cubicBezTo>
                  <a:lnTo>
                    <a:pt x="35" y="108"/>
                  </a:lnTo>
                  <a:cubicBezTo>
                    <a:pt x="12" y="108"/>
                    <a:pt x="0" y="132"/>
                    <a:pt x="0" y="155"/>
                  </a:cubicBezTo>
                  <a:cubicBezTo>
                    <a:pt x="0" y="178"/>
                    <a:pt x="23" y="190"/>
                    <a:pt x="47" y="190"/>
                  </a:cubicBezTo>
                  <a:lnTo>
                    <a:pt x="826" y="73"/>
                  </a:lnTo>
                  <a:cubicBezTo>
                    <a:pt x="849" y="73"/>
                    <a:pt x="861" y="50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64"/>
            <p:cNvSpPr/>
            <p:nvPr/>
          </p:nvSpPr>
          <p:spPr>
            <a:xfrm>
              <a:off x="2334100" y="41288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1" y="117"/>
                    <a:pt x="1" y="186"/>
                    <a:pt x="47" y="186"/>
                  </a:cubicBezTo>
                  <a:lnTo>
                    <a:pt x="59" y="186"/>
                  </a:lnTo>
                  <a:lnTo>
                    <a:pt x="838" y="82"/>
                  </a:lnTo>
                  <a:cubicBezTo>
                    <a:pt x="861" y="82"/>
                    <a:pt x="873" y="58"/>
                    <a:pt x="873" y="35"/>
                  </a:cubicBezTo>
                  <a:cubicBezTo>
                    <a:pt x="873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64"/>
            <p:cNvSpPr/>
            <p:nvPr/>
          </p:nvSpPr>
          <p:spPr>
            <a:xfrm>
              <a:off x="2335550" y="4137975"/>
              <a:ext cx="21550" cy="4800"/>
            </a:xfrm>
            <a:custGeom>
              <a:avLst/>
              <a:gdLst/>
              <a:ahLst/>
              <a:cxnLst/>
              <a:rect l="l" t="t" r="r" b="b"/>
              <a:pathLst>
                <a:path w="862" h="192" extrusionOk="0">
                  <a:moveTo>
                    <a:pt x="833" y="1"/>
                  </a:moveTo>
                  <a:cubicBezTo>
                    <a:pt x="827" y="1"/>
                    <a:pt x="821" y="2"/>
                    <a:pt x="815" y="5"/>
                  </a:cubicBezTo>
                  <a:lnTo>
                    <a:pt x="36" y="110"/>
                  </a:lnTo>
                  <a:cubicBezTo>
                    <a:pt x="12" y="110"/>
                    <a:pt x="1" y="133"/>
                    <a:pt x="1" y="157"/>
                  </a:cubicBezTo>
                  <a:cubicBezTo>
                    <a:pt x="1" y="180"/>
                    <a:pt x="24" y="192"/>
                    <a:pt x="36" y="192"/>
                  </a:cubicBezTo>
                  <a:lnTo>
                    <a:pt x="47" y="192"/>
                  </a:lnTo>
                  <a:lnTo>
                    <a:pt x="827" y="75"/>
                  </a:lnTo>
                  <a:cubicBezTo>
                    <a:pt x="850" y="75"/>
                    <a:pt x="861" y="52"/>
                    <a:pt x="861" y="29"/>
                  </a:cubicBezTo>
                  <a:cubicBezTo>
                    <a:pt x="861" y="12"/>
                    <a:pt x="849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64"/>
            <p:cNvSpPr/>
            <p:nvPr/>
          </p:nvSpPr>
          <p:spPr>
            <a:xfrm>
              <a:off x="2321300" y="4146700"/>
              <a:ext cx="37250" cy="6825"/>
            </a:xfrm>
            <a:custGeom>
              <a:avLst/>
              <a:gdLst/>
              <a:ahLst/>
              <a:cxnLst/>
              <a:rect l="l" t="t" r="r" b="b"/>
              <a:pathLst>
                <a:path w="1490" h="273" extrusionOk="0">
                  <a:moveTo>
                    <a:pt x="1459" y="1"/>
                  </a:moveTo>
                  <a:cubicBezTo>
                    <a:pt x="1455" y="1"/>
                    <a:pt x="1449" y="2"/>
                    <a:pt x="1443" y="5"/>
                  </a:cubicBezTo>
                  <a:lnTo>
                    <a:pt x="47" y="191"/>
                  </a:lnTo>
                  <a:cubicBezTo>
                    <a:pt x="1" y="203"/>
                    <a:pt x="1" y="273"/>
                    <a:pt x="47" y="273"/>
                  </a:cubicBezTo>
                  <a:lnTo>
                    <a:pt x="59" y="273"/>
                  </a:lnTo>
                  <a:lnTo>
                    <a:pt x="1455" y="75"/>
                  </a:lnTo>
                  <a:cubicBezTo>
                    <a:pt x="1478" y="75"/>
                    <a:pt x="1490" y="52"/>
                    <a:pt x="1490" y="29"/>
                  </a:cubicBezTo>
                  <a:cubicBezTo>
                    <a:pt x="1481" y="12"/>
                    <a:pt x="1473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64"/>
            <p:cNvSpPr/>
            <p:nvPr/>
          </p:nvSpPr>
          <p:spPr>
            <a:xfrm>
              <a:off x="2337875" y="4155825"/>
              <a:ext cx="21850" cy="4700"/>
            </a:xfrm>
            <a:custGeom>
              <a:avLst/>
              <a:gdLst/>
              <a:ahLst/>
              <a:cxnLst/>
              <a:rect l="l" t="t" r="r" b="b"/>
              <a:pathLst>
                <a:path w="874" h="188" extrusionOk="0">
                  <a:moveTo>
                    <a:pt x="827" y="1"/>
                  </a:moveTo>
                  <a:lnTo>
                    <a:pt x="47" y="106"/>
                  </a:lnTo>
                  <a:cubicBezTo>
                    <a:pt x="1" y="117"/>
                    <a:pt x="1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71"/>
                    <a:pt x="873" y="59"/>
                    <a:pt x="873" y="36"/>
                  </a:cubicBezTo>
                  <a:cubicBezTo>
                    <a:pt x="873" y="13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64"/>
            <p:cNvSpPr/>
            <p:nvPr/>
          </p:nvSpPr>
          <p:spPr>
            <a:xfrm>
              <a:off x="2339325" y="41648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15" y="1"/>
                  </a:moveTo>
                  <a:lnTo>
                    <a:pt x="36" y="117"/>
                  </a:lnTo>
                  <a:cubicBezTo>
                    <a:pt x="13" y="117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2"/>
                  </a:lnTo>
                  <a:cubicBezTo>
                    <a:pt x="873" y="70"/>
                    <a:pt x="862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64"/>
            <p:cNvSpPr/>
            <p:nvPr/>
          </p:nvSpPr>
          <p:spPr>
            <a:xfrm>
              <a:off x="2340500" y="41741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05"/>
                  </a:lnTo>
                  <a:cubicBezTo>
                    <a:pt x="24" y="117"/>
                    <a:pt x="0" y="129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73" y="71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64"/>
            <p:cNvSpPr/>
            <p:nvPr/>
          </p:nvSpPr>
          <p:spPr>
            <a:xfrm>
              <a:off x="2341950" y="41831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" y="117"/>
                    <a:pt x="1" y="186"/>
                    <a:pt x="35" y="198"/>
                  </a:cubicBezTo>
                  <a:lnTo>
                    <a:pt x="47" y="198"/>
                  </a:lnTo>
                  <a:lnTo>
                    <a:pt x="826" y="82"/>
                  </a:lnTo>
                  <a:cubicBezTo>
                    <a:pt x="850" y="82"/>
                    <a:pt x="873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64"/>
            <p:cNvSpPr/>
            <p:nvPr/>
          </p:nvSpPr>
          <p:spPr>
            <a:xfrm>
              <a:off x="2327700" y="4191875"/>
              <a:ext cx="37175" cy="7025"/>
            </a:xfrm>
            <a:custGeom>
              <a:avLst/>
              <a:gdLst/>
              <a:ahLst/>
              <a:cxnLst/>
              <a:rect l="l" t="t" r="r" b="b"/>
              <a:pathLst>
                <a:path w="1487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1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2" y="246"/>
                  </a:cubicBezTo>
                  <a:cubicBezTo>
                    <a:pt x="12" y="269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64"/>
            <p:cNvSpPr/>
            <p:nvPr/>
          </p:nvSpPr>
          <p:spPr>
            <a:xfrm>
              <a:off x="2344275" y="420112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62"/>
                    <a:pt x="873" y="38"/>
                  </a:cubicBezTo>
                  <a:cubicBezTo>
                    <a:pt x="873" y="19"/>
                    <a:pt x="857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64"/>
            <p:cNvSpPr/>
            <p:nvPr/>
          </p:nvSpPr>
          <p:spPr>
            <a:xfrm>
              <a:off x="2345725" y="421022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6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1"/>
                  </a:lnTo>
                  <a:cubicBezTo>
                    <a:pt x="850" y="81"/>
                    <a:pt x="862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64"/>
            <p:cNvSpPr/>
            <p:nvPr/>
          </p:nvSpPr>
          <p:spPr>
            <a:xfrm>
              <a:off x="2347175" y="42194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28" y="0"/>
                  </a:moveTo>
                  <a:cubicBezTo>
                    <a:pt x="824" y="0"/>
                    <a:pt x="819" y="1"/>
                    <a:pt x="815" y="3"/>
                  </a:cubicBezTo>
                  <a:lnTo>
                    <a:pt x="36" y="108"/>
                  </a:lnTo>
                  <a:cubicBezTo>
                    <a:pt x="1" y="120"/>
                    <a:pt x="1" y="178"/>
                    <a:pt x="36" y="189"/>
                  </a:cubicBezTo>
                  <a:lnTo>
                    <a:pt x="47" y="189"/>
                  </a:lnTo>
                  <a:lnTo>
                    <a:pt x="827" y="85"/>
                  </a:lnTo>
                  <a:cubicBezTo>
                    <a:pt x="850" y="73"/>
                    <a:pt x="873" y="50"/>
                    <a:pt x="862" y="38"/>
                  </a:cubicBezTo>
                  <a:cubicBezTo>
                    <a:pt x="862" y="19"/>
                    <a:pt x="846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64"/>
            <p:cNvSpPr/>
            <p:nvPr/>
          </p:nvSpPr>
          <p:spPr>
            <a:xfrm>
              <a:off x="2348350" y="42285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50" y="82"/>
                    <a:pt x="873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64"/>
            <p:cNvSpPr/>
            <p:nvPr/>
          </p:nvSpPr>
          <p:spPr>
            <a:xfrm>
              <a:off x="2334100" y="423725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1"/>
                  </a:moveTo>
                  <a:lnTo>
                    <a:pt x="47" y="198"/>
                  </a:lnTo>
                  <a:cubicBezTo>
                    <a:pt x="1" y="210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4" y="82"/>
                  </a:lnTo>
                  <a:cubicBezTo>
                    <a:pt x="1478" y="82"/>
                    <a:pt x="1489" y="59"/>
                    <a:pt x="1489" y="36"/>
                  </a:cubicBezTo>
                  <a:cubicBezTo>
                    <a:pt x="1478" y="12"/>
                    <a:pt x="1466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64"/>
            <p:cNvSpPr/>
            <p:nvPr/>
          </p:nvSpPr>
          <p:spPr>
            <a:xfrm>
              <a:off x="2350375" y="4246475"/>
              <a:ext cx="22125" cy="4775"/>
            </a:xfrm>
            <a:custGeom>
              <a:avLst/>
              <a:gdLst/>
              <a:ahLst/>
              <a:cxnLst/>
              <a:rect l="l" t="t" r="r" b="b"/>
              <a:pathLst>
                <a:path w="885" h="191" extrusionOk="0">
                  <a:moveTo>
                    <a:pt x="850" y="1"/>
                  </a:moveTo>
                  <a:cubicBezTo>
                    <a:pt x="847" y="1"/>
                    <a:pt x="843" y="2"/>
                    <a:pt x="838" y="4"/>
                  </a:cubicBezTo>
                  <a:lnTo>
                    <a:pt x="59" y="109"/>
                  </a:lnTo>
                  <a:cubicBezTo>
                    <a:pt x="1" y="109"/>
                    <a:pt x="1" y="190"/>
                    <a:pt x="59" y="190"/>
                  </a:cubicBezTo>
                  <a:lnTo>
                    <a:pt x="71" y="190"/>
                  </a:lnTo>
                  <a:lnTo>
                    <a:pt x="850" y="85"/>
                  </a:lnTo>
                  <a:cubicBezTo>
                    <a:pt x="873" y="74"/>
                    <a:pt x="885" y="50"/>
                    <a:pt x="885" y="39"/>
                  </a:cubicBezTo>
                  <a:cubicBezTo>
                    <a:pt x="875" y="20"/>
                    <a:pt x="866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64"/>
            <p:cNvSpPr/>
            <p:nvPr/>
          </p:nvSpPr>
          <p:spPr>
            <a:xfrm>
              <a:off x="2352125" y="4255550"/>
              <a:ext cx="21775" cy="4700"/>
            </a:xfrm>
            <a:custGeom>
              <a:avLst/>
              <a:gdLst/>
              <a:ahLst/>
              <a:cxnLst/>
              <a:rect l="l" t="t" r="r" b="b"/>
              <a:pathLst>
                <a:path w="871" h="188" extrusionOk="0">
                  <a:moveTo>
                    <a:pt x="832" y="1"/>
                  </a:moveTo>
                  <a:cubicBezTo>
                    <a:pt x="831" y="1"/>
                    <a:pt x="829" y="1"/>
                    <a:pt x="827" y="2"/>
                  </a:cubicBezTo>
                  <a:lnTo>
                    <a:pt x="47" y="118"/>
                  </a:lnTo>
                  <a:cubicBezTo>
                    <a:pt x="1" y="118"/>
                    <a:pt x="1" y="188"/>
                    <a:pt x="47" y="188"/>
                  </a:cubicBezTo>
                  <a:lnTo>
                    <a:pt x="59" y="188"/>
                  </a:lnTo>
                  <a:lnTo>
                    <a:pt x="838" y="83"/>
                  </a:lnTo>
                  <a:cubicBezTo>
                    <a:pt x="871" y="83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64"/>
            <p:cNvSpPr/>
            <p:nvPr/>
          </p:nvSpPr>
          <p:spPr>
            <a:xfrm>
              <a:off x="2353300" y="42648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58" y="190"/>
                  </a:lnTo>
                  <a:lnTo>
                    <a:pt x="838" y="74"/>
                  </a:lnTo>
                  <a:cubicBezTo>
                    <a:pt x="861" y="74"/>
                    <a:pt x="873" y="50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64"/>
            <p:cNvSpPr/>
            <p:nvPr/>
          </p:nvSpPr>
          <p:spPr>
            <a:xfrm>
              <a:off x="2354750" y="42739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52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64"/>
            <p:cNvSpPr/>
            <p:nvPr/>
          </p:nvSpPr>
          <p:spPr>
            <a:xfrm>
              <a:off x="2340500" y="4282625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7" y="198"/>
                  </a:lnTo>
                  <a:cubicBezTo>
                    <a:pt x="0" y="210"/>
                    <a:pt x="0" y="268"/>
                    <a:pt x="47" y="279"/>
                  </a:cubicBezTo>
                  <a:lnTo>
                    <a:pt x="59" y="279"/>
                  </a:lnTo>
                  <a:lnTo>
                    <a:pt x="1454" y="82"/>
                  </a:lnTo>
                  <a:cubicBezTo>
                    <a:pt x="1478" y="82"/>
                    <a:pt x="1489" y="58"/>
                    <a:pt x="1489" y="35"/>
                  </a:cubicBezTo>
                  <a:cubicBezTo>
                    <a:pt x="1478" y="12"/>
                    <a:pt x="1466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64"/>
            <p:cNvSpPr/>
            <p:nvPr/>
          </p:nvSpPr>
          <p:spPr>
            <a:xfrm>
              <a:off x="2357075" y="42916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838" y="82"/>
                  </a:lnTo>
                  <a:cubicBezTo>
                    <a:pt x="861" y="82"/>
                    <a:pt x="873" y="59"/>
                    <a:pt x="861" y="36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64"/>
            <p:cNvSpPr/>
            <p:nvPr/>
          </p:nvSpPr>
          <p:spPr>
            <a:xfrm>
              <a:off x="2358525" y="4300850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4" y="1"/>
                  </a:moveTo>
                  <a:cubicBezTo>
                    <a:pt x="831" y="1"/>
                    <a:pt x="829" y="2"/>
                    <a:pt x="826" y="4"/>
                  </a:cubicBezTo>
                  <a:lnTo>
                    <a:pt x="47" y="109"/>
                  </a:lnTo>
                  <a:cubicBezTo>
                    <a:pt x="1" y="120"/>
                    <a:pt x="1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50" y="74"/>
                    <a:pt x="873" y="62"/>
                    <a:pt x="873" y="39"/>
                  </a:cubicBezTo>
                  <a:cubicBezTo>
                    <a:pt x="863" y="20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64"/>
            <p:cNvSpPr/>
            <p:nvPr/>
          </p:nvSpPr>
          <p:spPr>
            <a:xfrm>
              <a:off x="2359700" y="43099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3" y="117"/>
                    <a:pt x="0" y="140"/>
                    <a:pt x="12" y="163"/>
                  </a:cubicBezTo>
                  <a:cubicBezTo>
                    <a:pt x="12" y="175"/>
                    <a:pt x="23" y="198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2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64"/>
            <p:cNvSpPr/>
            <p:nvPr/>
          </p:nvSpPr>
          <p:spPr>
            <a:xfrm>
              <a:off x="2361150" y="4319175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9" y="2"/>
                    <a:pt x="814" y="4"/>
                  </a:cubicBezTo>
                  <a:lnTo>
                    <a:pt x="35" y="109"/>
                  </a:lnTo>
                  <a:cubicBezTo>
                    <a:pt x="12" y="120"/>
                    <a:pt x="0" y="132"/>
                    <a:pt x="0" y="155"/>
                  </a:cubicBezTo>
                  <a:cubicBezTo>
                    <a:pt x="0" y="178"/>
                    <a:pt x="24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49" y="74"/>
                    <a:pt x="861" y="62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64"/>
          <p:cNvGrpSpPr/>
          <p:nvPr/>
        </p:nvGrpSpPr>
        <p:grpSpPr>
          <a:xfrm rot="672595">
            <a:off x="-736194" y="1597526"/>
            <a:ext cx="4182464" cy="4659274"/>
            <a:chOff x="-1259745" y="2625278"/>
            <a:chExt cx="4182555" cy="4659376"/>
          </a:xfrm>
        </p:grpSpPr>
        <p:grpSp>
          <p:nvGrpSpPr>
            <p:cNvPr id="4728" name="Google Shape;4728;p64"/>
            <p:cNvGrpSpPr/>
            <p:nvPr/>
          </p:nvGrpSpPr>
          <p:grpSpPr>
            <a:xfrm>
              <a:off x="-1259745" y="2625278"/>
              <a:ext cx="4182555" cy="4659376"/>
              <a:chOff x="1462625" y="1639075"/>
              <a:chExt cx="1426325" cy="1588875"/>
            </a:xfrm>
          </p:grpSpPr>
          <p:sp>
            <p:nvSpPr>
              <p:cNvPr id="4729" name="Google Shape;4729;p6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76200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6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6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6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6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6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6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6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6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6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6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6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6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6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6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6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6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6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6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6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6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6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6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6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6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6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6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6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6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6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9" name="Google Shape;4759;p64"/>
            <p:cNvGrpSpPr/>
            <p:nvPr/>
          </p:nvGrpSpPr>
          <p:grpSpPr>
            <a:xfrm>
              <a:off x="-375881" y="3533050"/>
              <a:ext cx="2178223" cy="2298949"/>
              <a:chOff x="234325" y="1478800"/>
              <a:chExt cx="877325" cy="925950"/>
            </a:xfrm>
          </p:grpSpPr>
          <p:sp>
            <p:nvSpPr>
              <p:cNvPr id="4760" name="Google Shape;4760;p6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6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6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6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6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6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6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6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6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6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6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6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6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6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6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6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6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6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6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6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6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6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6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6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6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6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6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6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6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6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6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6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6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6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6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6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6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6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6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6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6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6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6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6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6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6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6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6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6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6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6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6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6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6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6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6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6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6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6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6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6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6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6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6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6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6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6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2A5DB8D-3FF2-EBB6-138B-3A84298A210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354698" y="2068546"/>
            <a:ext cx="3273423" cy="915900"/>
          </a:xfrm>
        </p:spPr>
        <p:txBody>
          <a:bodyPr/>
          <a:lstStyle/>
          <a:p>
            <a:pPr algn="ctr"/>
            <a:r>
              <a:rPr lang="en-US" sz="4000" dirty="0">
                <a:latin typeface="+mj-lt"/>
              </a:rPr>
              <a:t>LUYỆN TẬP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05001" y="1047725"/>
            <a:ext cx="5194299" cy="2609875"/>
            <a:chOff x="3838189" y="3105930"/>
            <a:chExt cx="5194299" cy="2609875"/>
          </a:xfrm>
        </p:grpSpPr>
        <p:sp>
          <p:nvSpPr>
            <p:cNvPr id="13" name="Google Shape;716;p74"/>
            <p:cNvSpPr/>
            <p:nvPr/>
          </p:nvSpPr>
          <p:spPr>
            <a:xfrm>
              <a:off x="3838189" y="3458454"/>
              <a:ext cx="5194299" cy="2257351"/>
            </a:xfrm>
            <a:custGeom>
              <a:avLst/>
              <a:gdLst/>
              <a:ahLst/>
              <a:cxnLst/>
              <a:rect l="l" t="t" r="r" b="b"/>
              <a:pathLst>
                <a:path w="26864" h="23659" extrusionOk="0">
                  <a:moveTo>
                    <a:pt x="6056" y="0"/>
                  </a:moveTo>
                  <a:cubicBezTo>
                    <a:pt x="5845" y="0"/>
                    <a:pt x="5616" y="35"/>
                    <a:pt x="5405" y="88"/>
                  </a:cubicBezTo>
                  <a:cubicBezTo>
                    <a:pt x="5299" y="141"/>
                    <a:pt x="5158" y="176"/>
                    <a:pt x="5053" y="229"/>
                  </a:cubicBezTo>
                  <a:cubicBezTo>
                    <a:pt x="5000" y="246"/>
                    <a:pt x="4982" y="246"/>
                    <a:pt x="4947" y="282"/>
                  </a:cubicBezTo>
                  <a:cubicBezTo>
                    <a:pt x="4806" y="317"/>
                    <a:pt x="4683" y="352"/>
                    <a:pt x="4542" y="352"/>
                  </a:cubicBezTo>
                  <a:lnTo>
                    <a:pt x="4190" y="352"/>
                  </a:lnTo>
                  <a:cubicBezTo>
                    <a:pt x="3838" y="352"/>
                    <a:pt x="3486" y="334"/>
                    <a:pt x="3116" y="317"/>
                  </a:cubicBezTo>
                  <a:lnTo>
                    <a:pt x="2888" y="317"/>
                  </a:lnTo>
                  <a:cubicBezTo>
                    <a:pt x="2764" y="317"/>
                    <a:pt x="2606" y="299"/>
                    <a:pt x="2483" y="299"/>
                  </a:cubicBezTo>
                  <a:lnTo>
                    <a:pt x="1163" y="299"/>
                  </a:lnTo>
                  <a:cubicBezTo>
                    <a:pt x="1127" y="299"/>
                    <a:pt x="1092" y="264"/>
                    <a:pt x="1074" y="264"/>
                  </a:cubicBezTo>
                  <a:lnTo>
                    <a:pt x="916" y="264"/>
                  </a:lnTo>
                  <a:cubicBezTo>
                    <a:pt x="775" y="264"/>
                    <a:pt x="652" y="264"/>
                    <a:pt x="494" y="246"/>
                  </a:cubicBezTo>
                  <a:lnTo>
                    <a:pt x="388" y="246"/>
                  </a:lnTo>
                  <a:cubicBezTo>
                    <a:pt x="335" y="246"/>
                    <a:pt x="300" y="229"/>
                    <a:pt x="230" y="229"/>
                  </a:cubicBezTo>
                  <a:cubicBezTo>
                    <a:pt x="212" y="229"/>
                    <a:pt x="212" y="229"/>
                    <a:pt x="194" y="264"/>
                  </a:cubicBezTo>
                  <a:cubicBezTo>
                    <a:pt x="159" y="352"/>
                    <a:pt x="142" y="423"/>
                    <a:pt x="159" y="511"/>
                  </a:cubicBezTo>
                  <a:lnTo>
                    <a:pt x="230" y="775"/>
                  </a:lnTo>
                  <a:cubicBezTo>
                    <a:pt x="230" y="827"/>
                    <a:pt x="247" y="845"/>
                    <a:pt x="247" y="863"/>
                  </a:cubicBezTo>
                  <a:lnTo>
                    <a:pt x="247" y="915"/>
                  </a:lnTo>
                  <a:cubicBezTo>
                    <a:pt x="247" y="968"/>
                    <a:pt x="282" y="1021"/>
                    <a:pt x="300" y="1074"/>
                  </a:cubicBezTo>
                  <a:cubicBezTo>
                    <a:pt x="300" y="1109"/>
                    <a:pt x="318" y="1127"/>
                    <a:pt x="318" y="1179"/>
                  </a:cubicBezTo>
                  <a:cubicBezTo>
                    <a:pt x="318" y="1197"/>
                    <a:pt x="335" y="1232"/>
                    <a:pt x="335" y="1267"/>
                  </a:cubicBezTo>
                  <a:cubicBezTo>
                    <a:pt x="406" y="1672"/>
                    <a:pt x="335" y="2112"/>
                    <a:pt x="282" y="2535"/>
                  </a:cubicBezTo>
                  <a:cubicBezTo>
                    <a:pt x="247" y="2693"/>
                    <a:pt x="212" y="2852"/>
                    <a:pt x="212" y="2993"/>
                  </a:cubicBezTo>
                  <a:lnTo>
                    <a:pt x="265" y="2993"/>
                  </a:lnTo>
                  <a:lnTo>
                    <a:pt x="265" y="3116"/>
                  </a:lnTo>
                  <a:cubicBezTo>
                    <a:pt x="265" y="3221"/>
                    <a:pt x="265" y="3362"/>
                    <a:pt x="282" y="3468"/>
                  </a:cubicBezTo>
                  <a:cubicBezTo>
                    <a:pt x="318" y="3714"/>
                    <a:pt x="546" y="3838"/>
                    <a:pt x="582" y="4066"/>
                  </a:cubicBezTo>
                  <a:cubicBezTo>
                    <a:pt x="634" y="4190"/>
                    <a:pt x="564" y="4295"/>
                    <a:pt x="634" y="4418"/>
                  </a:cubicBezTo>
                  <a:cubicBezTo>
                    <a:pt x="722" y="4542"/>
                    <a:pt x="881" y="4542"/>
                    <a:pt x="916" y="4771"/>
                  </a:cubicBezTo>
                  <a:lnTo>
                    <a:pt x="916" y="4911"/>
                  </a:lnTo>
                  <a:cubicBezTo>
                    <a:pt x="916" y="4964"/>
                    <a:pt x="898" y="4982"/>
                    <a:pt x="898" y="5035"/>
                  </a:cubicBezTo>
                  <a:cubicBezTo>
                    <a:pt x="846" y="5158"/>
                    <a:pt x="810" y="5299"/>
                    <a:pt x="898" y="5439"/>
                  </a:cubicBezTo>
                  <a:cubicBezTo>
                    <a:pt x="969" y="5527"/>
                    <a:pt x="1057" y="5598"/>
                    <a:pt x="1092" y="5686"/>
                  </a:cubicBezTo>
                  <a:cubicBezTo>
                    <a:pt x="1092" y="5703"/>
                    <a:pt x="1110" y="5756"/>
                    <a:pt x="1145" y="5774"/>
                  </a:cubicBezTo>
                  <a:cubicBezTo>
                    <a:pt x="1163" y="5827"/>
                    <a:pt x="1180" y="5862"/>
                    <a:pt x="1180" y="5915"/>
                  </a:cubicBezTo>
                  <a:cubicBezTo>
                    <a:pt x="1180" y="5932"/>
                    <a:pt x="1180" y="5950"/>
                    <a:pt x="1198" y="5950"/>
                  </a:cubicBezTo>
                  <a:lnTo>
                    <a:pt x="1198" y="5968"/>
                  </a:lnTo>
                  <a:cubicBezTo>
                    <a:pt x="1198" y="6020"/>
                    <a:pt x="1127" y="6091"/>
                    <a:pt x="1092" y="6126"/>
                  </a:cubicBezTo>
                  <a:cubicBezTo>
                    <a:pt x="1022" y="6196"/>
                    <a:pt x="969" y="6267"/>
                    <a:pt x="934" y="6302"/>
                  </a:cubicBezTo>
                  <a:cubicBezTo>
                    <a:pt x="846" y="6408"/>
                    <a:pt x="758" y="6496"/>
                    <a:pt x="670" y="6584"/>
                  </a:cubicBezTo>
                  <a:cubicBezTo>
                    <a:pt x="617" y="6654"/>
                    <a:pt x="546" y="6742"/>
                    <a:pt x="476" y="6813"/>
                  </a:cubicBezTo>
                  <a:lnTo>
                    <a:pt x="370" y="6918"/>
                  </a:lnTo>
                  <a:lnTo>
                    <a:pt x="300" y="6989"/>
                  </a:lnTo>
                  <a:cubicBezTo>
                    <a:pt x="177" y="7112"/>
                    <a:pt x="124" y="7165"/>
                    <a:pt x="265" y="7358"/>
                  </a:cubicBezTo>
                  <a:cubicBezTo>
                    <a:pt x="300" y="7429"/>
                    <a:pt x="388" y="7446"/>
                    <a:pt x="441" y="7517"/>
                  </a:cubicBezTo>
                  <a:cubicBezTo>
                    <a:pt x="476" y="7622"/>
                    <a:pt x="406" y="7816"/>
                    <a:pt x="388" y="7939"/>
                  </a:cubicBezTo>
                  <a:cubicBezTo>
                    <a:pt x="353" y="8203"/>
                    <a:pt x="300" y="8467"/>
                    <a:pt x="282" y="8731"/>
                  </a:cubicBezTo>
                  <a:cubicBezTo>
                    <a:pt x="282" y="8766"/>
                    <a:pt x="282" y="8784"/>
                    <a:pt x="265" y="8837"/>
                  </a:cubicBezTo>
                  <a:cubicBezTo>
                    <a:pt x="230" y="8943"/>
                    <a:pt x="212" y="9083"/>
                    <a:pt x="194" y="9189"/>
                  </a:cubicBezTo>
                  <a:cubicBezTo>
                    <a:pt x="142" y="9471"/>
                    <a:pt x="194" y="9735"/>
                    <a:pt x="177" y="10016"/>
                  </a:cubicBezTo>
                  <a:cubicBezTo>
                    <a:pt x="177" y="10140"/>
                    <a:pt x="106" y="10245"/>
                    <a:pt x="89" y="10351"/>
                  </a:cubicBezTo>
                  <a:cubicBezTo>
                    <a:pt x="89" y="10439"/>
                    <a:pt x="106" y="10544"/>
                    <a:pt x="177" y="10668"/>
                  </a:cubicBezTo>
                  <a:cubicBezTo>
                    <a:pt x="194" y="10703"/>
                    <a:pt x="212" y="10720"/>
                    <a:pt x="230" y="10773"/>
                  </a:cubicBezTo>
                  <a:cubicBezTo>
                    <a:pt x="265" y="10844"/>
                    <a:pt x="300" y="10879"/>
                    <a:pt x="318" y="10932"/>
                  </a:cubicBezTo>
                  <a:cubicBezTo>
                    <a:pt x="441" y="11073"/>
                    <a:pt x="582" y="11231"/>
                    <a:pt x="705" y="11389"/>
                  </a:cubicBezTo>
                  <a:cubicBezTo>
                    <a:pt x="881" y="11724"/>
                    <a:pt x="740" y="12182"/>
                    <a:pt x="828" y="12534"/>
                  </a:cubicBezTo>
                  <a:lnTo>
                    <a:pt x="828" y="12604"/>
                  </a:lnTo>
                  <a:cubicBezTo>
                    <a:pt x="828" y="12639"/>
                    <a:pt x="828" y="12657"/>
                    <a:pt x="846" y="12710"/>
                  </a:cubicBezTo>
                  <a:cubicBezTo>
                    <a:pt x="881" y="12903"/>
                    <a:pt x="881" y="13132"/>
                    <a:pt x="881" y="13326"/>
                  </a:cubicBezTo>
                  <a:cubicBezTo>
                    <a:pt x="881" y="13431"/>
                    <a:pt x="916" y="13537"/>
                    <a:pt x="916" y="13625"/>
                  </a:cubicBezTo>
                  <a:cubicBezTo>
                    <a:pt x="934" y="13801"/>
                    <a:pt x="810" y="13854"/>
                    <a:pt x="634" y="14012"/>
                  </a:cubicBezTo>
                  <a:cubicBezTo>
                    <a:pt x="529" y="14100"/>
                    <a:pt x="388" y="14188"/>
                    <a:pt x="318" y="14312"/>
                  </a:cubicBezTo>
                  <a:cubicBezTo>
                    <a:pt x="282" y="14400"/>
                    <a:pt x="282" y="14470"/>
                    <a:pt x="282" y="14540"/>
                  </a:cubicBezTo>
                  <a:cubicBezTo>
                    <a:pt x="282" y="14576"/>
                    <a:pt x="300" y="14593"/>
                    <a:pt x="300" y="14646"/>
                  </a:cubicBezTo>
                  <a:cubicBezTo>
                    <a:pt x="318" y="14681"/>
                    <a:pt x="318" y="14734"/>
                    <a:pt x="318" y="14769"/>
                  </a:cubicBezTo>
                  <a:cubicBezTo>
                    <a:pt x="370" y="15068"/>
                    <a:pt x="247" y="15368"/>
                    <a:pt x="247" y="15649"/>
                  </a:cubicBezTo>
                  <a:cubicBezTo>
                    <a:pt x="247" y="15878"/>
                    <a:pt x="159" y="15984"/>
                    <a:pt x="159" y="16230"/>
                  </a:cubicBezTo>
                  <a:lnTo>
                    <a:pt x="159" y="16477"/>
                  </a:lnTo>
                  <a:lnTo>
                    <a:pt x="159" y="16582"/>
                  </a:lnTo>
                  <a:cubicBezTo>
                    <a:pt x="159" y="16670"/>
                    <a:pt x="142" y="16758"/>
                    <a:pt x="124" y="16846"/>
                  </a:cubicBezTo>
                  <a:cubicBezTo>
                    <a:pt x="89" y="16970"/>
                    <a:pt x="1" y="17040"/>
                    <a:pt x="18" y="17198"/>
                  </a:cubicBezTo>
                  <a:cubicBezTo>
                    <a:pt x="54" y="17445"/>
                    <a:pt x="370" y="17533"/>
                    <a:pt x="476" y="17709"/>
                  </a:cubicBezTo>
                  <a:cubicBezTo>
                    <a:pt x="582" y="17885"/>
                    <a:pt x="546" y="18184"/>
                    <a:pt x="564" y="18413"/>
                  </a:cubicBezTo>
                  <a:lnTo>
                    <a:pt x="546" y="18413"/>
                  </a:lnTo>
                  <a:lnTo>
                    <a:pt x="546" y="18448"/>
                  </a:lnTo>
                  <a:lnTo>
                    <a:pt x="546" y="18519"/>
                  </a:lnTo>
                  <a:lnTo>
                    <a:pt x="564" y="18519"/>
                  </a:lnTo>
                  <a:cubicBezTo>
                    <a:pt x="599" y="18818"/>
                    <a:pt x="599" y="19064"/>
                    <a:pt x="687" y="19381"/>
                  </a:cubicBezTo>
                  <a:cubicBezTo>
                    <a:pt x="775" y="19610"/>
                    <a:pt x="758" y="19821"/>
                    <a:pt x="758" y="20085"/>
                  </a:cubicBezTo>
                  <a:cubicBezTo>
                    <a:pt x="758" y="20138"/>
                    <a:pt x="775" y="20261"/>
                    <a:pt x="775" y="20349"/>
                  </a:cubicBezTo>
                  <a:lnTo>
                    <a:pt x="775" y="20367"/>
                  </a:lnTo>
                  <a:lnTo>
                    <a:pt x="775" y="20455"/>
                  </a:lnTo>
                  <a:lnTo>
                    <a:pt x="775" y="20473"/>
                  </a:lnTo>
                  <a:cubicBezTo>
                    <a:pt x="740" y="20631"/>
                    <a:pt x="722" y="20543"/>
                    <a:pt x="599" y="20649"/>
                  </a:cubicBezTo>
                  <a:cubicBezTo>
                    <a:pt x="458" y="20807"/>
                    <a:pt x="370" y="21142"/>
                    <a:pt x="282" y="21335"/>
                  </a:cubicBezTo>
                  <a:cubicBezTo>
                    <a:pt x="142" y="21617"/>
                    <a:pt x="106" y="21951"/>
                    <a:pt x="71" y="22286"/>
                  </a:cubicBezTo>
                  <a:lnTo>
                    <a:pt x="71" y="22391"/>
                  </a:lnTo>
                  <a:cubicBezTo>
                    <a:pt x="71" y="22691"/>
                    <a:pt x="106" y="23008"/>
                    <a:pt x="106" y="23289"/>
                  </a:cubicBezTo>
                  <a:cubicBezTo>
                    <a:pt x="282" y="23360"/>
                    <a:pt x="494" y="23377"/>
                    <a:pt x="722" y="23377"/>
                  </a:cubicBezTo>
                  <a:lnTo>
                    <a:pt x="1215" y="23377"/>
                  </a:lnTo>
                  <a:cubicBezTo>
                    <a:pt x="1339" y="23377"/>
                    <a:pt x="1444" y="23377"/>
                    <a:pt x="1550" y="23395"/>
                  </a:cubicBezTo>
                  <a:cubicBezTo>
                    <a:pt x="1796" y="23448"/>
                    <a:pt x="1990" y="23465"/>
                    <a:pt x="2236" y="23465"/>
                  </a:cubicBezTo>
                  <a:lnTo>
                    <a:pt x="2254" y="23465"/>
                  </a:lnTo>
                  <a:cubicBezTo>
                    <a:pt x="2536" y="23465"/>
                    <a:pt x="2800" y="23430"/>
                    <a:pt x="3064" y="23395"/>
                  </a:cubicBezTo>
                  <a:lnTo>
                    <a:pt x="3187" y="23395"/>
                  </a:lnTo>
                  <a:cubicBezTo>
                    <a:pt x="3275" y="23395"/>
                    <a:pt x="3381" y="23377"/>
                    <a:pt x="3486" y="23377"/>
                  </a:cubicBezTo>
                  <a:lnTo>
                    <a:pt x="3504" y="23377"/>
                  </a:lnTo>
                  <a:cubicBezTo>
                    <a:pt x="4120" y="23377"/>
                    <a:pt x="4718" y="23307"/>
                    <a:pt x="5334" y="23289"/>
                  </a:cubicBezTo>
                  <a:cubicBezTo>
                    <a:pt x="5599" y="23289"/>
                    <a:pt x="5880" y="23272"/>
                    <a:pt x="6144" y="23254"/>
                  </a:cubicBezTo>
                  <a:cubicBezTo>
                    <a:pt x="6267" y="23219"/>
                    <a:pt x="6408" y="23201"/>
                    <a:pt x="6567" y="23201"/>
                  </a:cubicBezTo>
                  <a:lnTo>
                    <a:pt x="6672" y="23201"/>
                  </a:lnTo>
                  <a:cubicBezTo>
                    <a:pt x="6796" y="23219"/>
                    <a:pt x="6901" y="23289"/>
                    <a:pt x="7024" y="23342"/>
                  </a:cubicBezTo>
                  <a:cubicBezTo>
                    <a:pt x="7060" y="23342"/>
                    <a:pt x="7077" y="23360"/>
                    <a:pt x="7112" y="23360"/>
                  </a:cubicBezTo>
                  <a:cubicBezTo>
                    <a:pt x="7236" y="23377"/>
                    <a:pt x="7341" y="23377"/>
                    <a:pt x="7464" y="23377"/>
                  </a:cubicBezTo>
                  <a:cubicBezTo>
                    <a:pt x="7676" y="23377"/>
                    <a:pt x="7887" y="23360"/>
                    <a:pt x="8081" y="23342"/>
                  </a:cubicBezTo>
                  <a:cubicBezTo>
                    <a:pt x="8292" y="23307"/>
                    <a:pt x="8503" y="23289"/>
                    <a:pt x="8697" y="23289"/>
                  </a:cubicBezTo>
                  <a:lnTo>
                    <a:pt x="8855" y="23289"/>
                  </a:lnTo>
                  <a:cubicBezTo>
                    <a:pt x="8908" y="23289"/>
                    <a:pt x="8926" y="23307"/>
                    <a:pt x="8961" y="23307"/>
                  </a:cubicBezTo>
                  <a:cubicBezTo>
                    <a:pt x="9049" y="23342"/>
                    <a:pt x="9119" y="23377"/>
                    <a:pt x="9225" y="23377"/>
                  </a:cubicBezTo>
                  <a:lnTo>
                    <a:pt x="11566" y="23377"/>
                  </a:lnTo>
                  <a:cubicBezTo>
                    <a:pt x="11742" y="23360"/>
                    <a:pt x="11830" y="23272"/>
                    <a:pt x="11953" y="23219"/>
                  </a:cubicBezTo>
                  <a:cubicBezTo>
                    <a:pt x="12200" y="23131"/>
                    <a:pt x="12446" y="23113"/>
                    <a:pt x="12693" y="23113"/>
                  </a:cubicBezTo>
                  <a:lnTo>
                    <a:pt x="13186" y="23113"/>
                  </a:lnTo>
                  <a:cubicBezTo>
                    <a:pt x="13344" y="23254"/>
                    <a:pt x="13485" y="23272"/>
                    <a:pt x="13678" y="23307"/>
                  </a:cubicBezTo>
                  <a:cubicBezTo>
                    <a:pt x="13978" y="23360"/>
                    <a:pt x="14312" y="23377"/>
                    <a:pt x="14629" y="23448"/>
                  </a:cubicBezTo>
                  <a:lnTo>
                    <a:pt x="14629" y="23465"/>
                  </a:lnTo>
                  <a:cubicBezTo>
                    <a:pt x="14664" y="23465"/>
                    <a:pt x="14682" y="23483"/>
                    <a:pt x="14735" y="23483"/>
                  </a:cubicBezTo>
                  <a:cubicBezTo>
                    <a:pt x="14858" y="23518"/>
                    <a:pt x="14999" y="23518"/>
                    <a:pt x="15122" y="23518"/>
                  </a:cubicBezTo>
                  <a:cubicBezTo>
                    <a:pt x="15509" y="23518"/>
                    <a:pt x="15861" y="23448"/>
                    <a:pt x="16178" y="23307"/>
                  </a:cubicBezTo>
                  <a:cubicBezTo>
                    <a:pt x="16301" y="23272"/>
                    <a:pt x="16425" y="23254"/>
                    <a:pt x="16565" y="23219"/>
                  </a:cubicBezTo>
                  <a:lnTo>
                    <a:pt x="16794" y="23219"/>
                  </a:lnTo>
                  <a:cubicBezTo>
                    <a:pt x="16970" y="23219"/>
                    <a:pt x="17146" y="23254"/>
                    <a:pt x="17322" y="23254"/>
                  </a:cubicBezTo>
                  <a:lnTo>
                    <a:pt x="17358" y="23254"/>
                  </a:lnTo>
                  <a:cubicBezTo>
                    <a:pt x="17727" y="23254"/>
                    <a:pt x="18097" y="23201"/>
                    <a:pt x="18467" y="23184"/>
                  </a:cubicBezTo>
                  <a:lnTo>
                    <a:pt x="18590" y="23184"/>
                  </a:lnTo>
                  <a:cubicBezTo>
                    <a:pt x="18678" y="23184"/>
                    <a:pt x="18783" y="23166"/>
                    <a:pt x="18871" y="23166"/>
                  </a:cubicBezTo>
                  <a:cubicBezTo>
                    <a:pt x="19347" y="23113"/>
                    <a:pt x="19875" y="23078"/>
                    <a:pt x="20385" y="23078"/>
                  </a:cubicBezTo>
                  <a:lnTo>
                    <a:pt x="20561" y="23078"/>
                  </a:lnTo>
                  <a:cubicBezTo>
                    <a:pt x="20966" y="23078"/>
                    <a:pt x="21336" y="23096"/>
                    <a:pt x="21706" y="23184"/>
                  </a:cubicBezTo>
                  <a:cubicBezTo>
                    <a:pt x="21899" y="23219"/>
                    <a:pt x="22128" y="23219"/>
                    <a:pt x="22322" y="23272"/>
                  </a:cubicBezTo>
                  <a:cubicBezTo>
                    <a:pt x="22374" y="23272"/>
                    <a:pt x="22392" y="23272"/>
                    <a:pt x="22427" y="23289"/>
                  </a:cubicBezTo>
                  <a:cubicBezTo>
                    <a:pt x="22498" y="23289"/>
                    <a:pt x="22568" y="23307"/>
                    <a:pt x="22639" y="23307"/>
                  </a:cubicBezTo>
                  <a:cubicBezTo>
                    <a:pt x="22744" y="23307"/>
                    <a:pt x="22850" y="23307"/>
                    <a:pt x="22955" y="23289"/>
                  </a:cubicBezTo>
                  <a:cubicBezTo>
                    <a:pt x="23079" y="23272"/>
                    <a:pt x="23202" y="23254"/>
                    <a:pt x="23307" y="23219"/>
                  </a:cubicBezTo>
                  <a:cubicBezTo>
                    <a:pt x="23395" y="23254"/>
                    <a:pt x="23466" y="23272"/>
                    <a:pt x="23536" y="23289"/>
                  </a:cubicBezTo>
                  <a:cubicBezTo>
                    <a:pt x="23712" y="23307"/>
                    <a:pt x="23871" y="23307"/>
                    <a:pt x="24047" y="23342"/>
                  </a:cubicBezTo>
                  <a:cubicBezTo>
                    <a:pt x="24100" y="23342"/>
                    <a:pt x="24170" y="23360"/>
                    <a:pt x="24240" y="23360"/>
                  </a:cubicBezTo>
                  <a:cubicBezTo>
                    <a:pt x="24258" y="23360"/>
                    <a:pt x="24311" y="23360"/>
                    <a:pt x="24328" y="23377"/>
                  </a:cubicBezTo>
                  <a:cubicBezTo>
                    <a:pt x="24522" y="23395"/>
                    <a:pt x="24698" y="23465"/>
                    <a:pt x="24874" y="23553"/>
                  </a:cubicBezTo>
                  <a:cubicBezTo>
                    <a:pt x="25068" y="23641"/>
                    <a:pt x="25244" y="23659"/>
                    <a:pt x="25455" y="23659"/>
                  </a:cubicBezTo>
                  <a:lnTo>
                    <a:pt x="26212" y="23659"/>
                  </a:lnTo>
                  <a:cubicBezTo>
                    <a:pt x="26265" y="23659"/>
                    <a:pt x="26282" y="23659"/>
                    <a:pt x="26335" y="23641"/>
                  </a:cubicBezTo>
                  <a:lnTo>
                    <a:pt x="26458" y="23571"/>
                  </a:lnTo>
                  <a:cubicBezTo>
                    <a:pt x="26476" y="23272"/>
                    <a:pt x="26423" y="22937"/>
                    <a:pt x="26353" y="22656"/>
                  </a:cubicBezTo>
                  <a:cubicBezTo>
                    <a:pt x="26353" y="22603"/>
                    <a:pt x="26335" y="22567"/>
                    <a:pt x="26335" y="22515"/>
                  </a:cubicBezTo>
                  <a:cubicBezTo>
                    <a:pt x="26335" y="22479"/>
                    <a:pt x="26335" y="22462"/>
                    <a:pt x="26300" y="22409"/>
                  </a:cubicBezTo>
                  <a:lnTo>
                    <a:pt x="26300" y="22251"/>
                  </a:lnTo>
                  <a:cubicBezTo>
                    <a:pt x="26300" y="22163"/>
                    <a:pt x="26300" y="22075"/>
                    <a:pt x="26335" y="21987"/>
                  </a:cubicBezTo>
                  <a:cubicBezTo>
                    <a:pt x="26335" y="21934"/>
                    <a:pt x="26353" y="21863"/>
                    <a:pt x="26353" y="21775"/>
                  </a:cubicBezTo>
                  <a:cubicBezTo>
                    <a:pt x="26388" y="21423"/>
                    <a:pt x="26476" y="21089"/>
                    <a:pt x="26458" y="20737"/>
                  </a:cubicBezTo>
                  <a:cubicBezTo>
                    <a:pt x="26458" y="20702"/>
                    <a:pt x="26441" y="20649"/>
                    <a:pt x="26441" y="20614"/>
                  </a:cubicBezTo>
                  <a:cubicBezTo>
                    <a:pt x="26441" y="20561"/>
                    <a:pt x="26423" y="20543"/>
                    <a:pt x="26423" y="20490"/>
                  </a:cubicBezTo>
                  <a:cubicBezTo>
                    <a:pt x="26388" y="20437"/>
                    <a:pt x="26353" y="20367"/>
                    <a:pt x="26335" y="20297"/>
                  </a:cubicBezTo>
                  <a:cubicBezTo>
                    <a:pt x="26282" y="20226"/>
                    <a:pt x="26265" y="20173"/>
                    <a:pt x="26212" y="20085"/>
                  </a:cubicBezTo>
                  <a:cubicBezTo>
                    <a:pt x="26212" y="20050"/>
                    <a:pt x="26212" y="20050"/>
                    <a:pt x="26194" y="20033"/>
                  </a:cubicBezTo>
                  <a:cubicBezTo>
                    <a:pt x="26089" y="19821"/>
                    <a:pt x="26089" y="19593"/>
                    <a:pt x="26124" y="19346"/>
                  </a:cubicBezTo>
                  <a:cubicBezTo>
                    <a:pt x="26159" y="19293"/>
                    <a:pt x="26177" y="19205"/>
                    <a:pt x="26212" y="19135"/>
                  </a:cubicBezTo>
                  <a:cubicBezTo>
                    <a:pt x="26265" y="19047"/>
                    <a:pt x="26282" y="18959"/>
                    <a:pt x="26300" y="18871"/>
                  </a:cubicBezTo>
                  <a:lnTo>
                    <a:pt x="26300" y="18818"/>
                  </a:lnTo>
                  <a:cubicBezTo>
                    <a:pt x="26300" y="18783"/>
                    <a:pt x="26300" y="18712"/>
                    <a:pt x="26282" y="18660"/>
                  </a:cubicBezTo>
                  <a:cubicBezTo>
                    <a:pt x="26282" y="18624"/>
                    <a:pt x="26265" y="18607"/>
                    <a:pt x="26265" y="18554"/>
                  </a:cubicBezTo>
                  <a:lnTo>
                    <a:pt x="26318" y="18554"/>
                  </a:lnTo>
                  <a:cubicBezTo>
                    <a:pt x="26318" y="18536"/>
                    <a:pt x="26282" y="18484"/>
                    <a:pt x="26282" y="18466"/>
                  </a:cubicBezTo>
                  <a:cubicBezTo>
                    <a:pt x="26265" y="18378"/>
                    <a:pt x="26230" y="18290"/>
                    <a:pt x="26194" y="18202"/>
                  </a:cubicBezTo>
                  <a:cubicBezTo>
                    <a:pt x="26159" y="18026"/>
                    <a:pt x="26194" y="17850"/>
                    <a:pt x="26159" y="17674"/>
                  </a:cubicBezTo>
                  <a:cubicBezTo>
                    <a:pt x="26089" y="17375"/>
                    <a:pt x="26018" y="17040"/>
                    <a:pt x="26001" y="16723"/>
                  </a:cubicBezTo>
                  <a:lnTo>
                    <a:pt x="26001" y="16618"/>
                  </a:lnTo>
                  <a:lnTo>
                    <a:pt x="26001" y="16600"/>
                  </a:lnTo>
                  <a:cubicBezTo>
                    <a:pt x="26001" y="16318"/>
                    <a:pt x="26001" y="16054"/>
                    <a:pt x="26089" y="15755"/>
                  </a:cubicBezTo>
                  <a:cubicBezTo>
                    <a:pt x="26142" y="15614"/>
                    <a:pt x="26194" y="15456"/>
                    <a:pt x="26265" y="15315"/>
                  </a:cubicBezTo>
                  <a:lnTo>
                    <a:pt x="26265" y="15262"/>
                  </a:lnTo>
                  <a:cubicBezTo>
                    <a:pt x="26300" y="15174"/>
                    <a:pt x="26335" y="15104"/>
                    <a:pt x="26370" y="15033"/>
                  </a:cubicBezTo>
                  <a:cubicBezTo>
                    <a:pt x="26406" y="14998"/>
                    <a:pt x="26423" y="14945"/>
                    <a:pt x="26423" y="14928"/>
                  </a:cubicBezTo>
                  <a:cubicBezTo>
                    <a:pt x="26441" y="14875"/>
                    <a:pt x="26458" y="14822"/>
                    <a:pt x="26494" y="14752"/>
                  </a:cubicBezTo>
                  <a:cubicBezTo>
                    <a:pt x="26511" y="14716"/>
                    <a:pt x="26529" y="14681"/>
                    <a:pt x="26529" y="14646"/>
                  </a:cubicBezTo>
                  <a:cubicBezTo>
                    <a:pt x="26687" y="14312"/>
                    <a:pt x="26863" y="13924"/>
                    <a:pt x="26793" y="13590"/>
                  </a:cubicBezTo>
                  <a:cubicBezTo>
                    <a:pt x="26740" y="13326"/>
                    <a:pt x="26722" y="13079"/>
                    <a:pt x="26687" y="12815"/>
                  </a:cubicBezTo>
                  <a:cubicBezTo>
                    <a:pt x="26687" y="12780"/>
                    <a:pt x="26652" y="12745"/>
                    <a:pt x="26652" y="12710"/>
                  </a:cubicBezTo>
                  <a:cubicBezTo>
                    <a:pt x="26652" y="12657"/>
                    <a:pt x="26634" y="12622"/>
                    <a:pt x="26634" y="12551"/>
                  </a:cubicBezTo>
                  <a:cubicBezTo>
                    <a:pt x="26564" y="12252"/>
                    <a:pt x="26476" y="11988"/>
                    <a:pt x="26476" y="11671"/>
                  </a:cubicBezTo>
                  <a:cubicBezTo>
                    <a:pt x="26476" y="11460"/>
                    <a:pt x="26388" y="11231"/>
                    <a:pt x="26353" y="11020"/>
                  </a:cubicBezTo>
                  <a:cubicBezTo>
                    <a:pt x="26353" y="10967"/>
                    <a:pt x="26335" y="10932"/>
                    <a:pt x="26335" y="10879"/>
                  </a:cubicBezTo>
                  <a:lnTo>
                    <a:pt x="26335" y="10773"/>
                  </a:lnTo>
                  <a:lnTo>
                    <a:pt x="26265" y="10773"/>
                  </a:lnTo>
                  <a:lnTo>
                    <a:pt x="26265" y="9611"/>
                  </a:lnTo>
                  <a:cubicBezTo>
                    <a:pt x="26247" y="9523"/>
                    <a:pt x="26247" y="9435"/>
                    <a:pt x="26247" y="9347"/>
                  </a:cubicBezTo>
                  <a:lnTo>
                    <a:pt x="26247" y="8943"/>
                  </a:lnTo>
                  <a:lnTo>
                    <a:pt x="26247" y="8837"/>
                  </a:lnTo>
                  <a:lnTo>
                    <a:pt x="26247" y="8678"/>
                  </a:lnTo>
                  <a:cubicBezTo>
                    <a:pt x="26247" y="8573"/>
                    <a:pt x="26212" y="8485"/>
                    <a:pt x="26177" y="8414"/>
                  </a:cubicBezTo>
                  <a:cubicBezTo>
                    <a:pt x="26089" y="7886"/>
                    <a:pt x="26159" y="7358"/>
                    <a:pt x="26247" y="6830"/>
                  </a:cubicBezTo>
                  <a:cubicBezTo>
                    <a:pt x="26265" y="6672"/>
                    <a:pt x="26300" y="6513"/>
                    <a:pt x="26353" y="6372"/>
                  </a:cubicBezTo>
                  <a:cubicBezTo>
                    <a:pt x="26353" y="6337"/>
                    <a:pt x="26370" y="6302"/>
                    <a:pt x="26370" y="6284"/>
                  </a:cubicBezTo>
                  <a:cubicBezTo>
                    <a:pt x="26511" y="5809"/>
                    <a:pt x="26617" y="5492"/>
                    <a:pt x="26634" y="5070"/>
                  </a:cubicBezTo>
                  <a:lnTo>
                    <a:pt x="26634" y="5017"/>
                  </a:lnTo>
                  <a:lnTo>
                    <a:pt x="26634" y="4964"/>
                  </a:lnTo>
                  <a:lnTo>
                    <a:pt x="26634" y="4876"/>
                  </a:lnTo>
                  <a:lnTo>
                    <a:pt x="26634" y="3732"/>
                  </a:lnTo>
                  <a:cubicBezTo>
                    <a:pt x="26634" y="3292"/>
                    <a:pt x="26705" y="2852"/>
                    <a:pt x="26722" y="2376"/>
                  </a:cubicBezTo>
                  <a:cubicBezTo>
                    <a:pt x="26722" y="2007"/>
                    <a:pt x="26652" y="1637"/>
                    <a:pt x="26634" y="1267"/>
                  </a:cubicBezTo>
                  <a:lnTo>
                    <a:pt x="26634" y="1197"/>
                  </a:lnTo>
                  <a:lnTo>
                    <a:pt x="26634" y="1179"/>
                  </a:lnTo>
                  <a:lnTo>
                    <a:pt x="26634" y="1091"/>
                  </a:lnTo>
                  <a:cubicBezTo>
                    <a:pt x="26634" y="951"/>
                    <a:pt x="26652" y="827"/>
                    <a:pt x="26617" y="687"/>
                  </a:cubicBezTo>
                  <a:cubicBezTo>
                    <a:pt x="26564" y="493"/>
                    <a:pt x="26546" y="334"/>
                    <a:pt x="26546" y="123"/>
                  </a:cubicBezTo>
                  <a:lnTo>
                    <a:pt x="26458" y="211"/>
                  </a:lnTo>
                  <a:cubicBezTo>
                    <a:pt x="26423" y="246"/>
                    <a:pt x="26388" y="299"/>
                    <a:pt x="26370" y="299"/>
                  </a:cubicBezTo>
                  <a:cubicBezTo>
                    <a:pt x="26353" y="299"/>
                    <a:pt x="26353" y="299"/>
                    <a:pt x="26335" y="264"/>
                  </a:cubicBezTo>
                  <a:cubicBezTo>
                    <a:pt x="26282" y="246"/>
                    <a:pt x="26265" y="246"/>
                    <a:pt x="26212" y="246"/>
                  </a:cubicBezTo>
                  <a:lnTo>
                    <a:pt x="26159" y="246"/>
                  </a:lnTo>
                  <a:cubicBezTo>
                    <a:pt x="26018" y="246"/>
                    <a:pt x="25913" y="264"/>
                    <a:pt x="25807" y="264"/>
                  </a:cubicBezTo>
                  <a:lnTo>
                    <a:pt x="25754" y="264"/>
                  </a:lnTo>
                  <a:cubicBezTo>
                    <a:pt x="25473" y="264"/>
                    <a:pt x="25226" y="246"/>
                    <a:pt x="24945" y="211"/>
                  </a:cubicBezTo>
                  <a:lnTo>
                    <a:pt x="24804" y="211"/>
                  </a:lnTo>
                  <a:cubicBezTo>
                    <a:pt x="24663" y="211"/>
                    <a:pt x="24522" y="229"/>
                    <a:pt x="24399" y="246"/>
                  </a:cubicBezTo>
                  <a:cubicBezTo>
                    <a:pt x="24346" y="246"/>
                    <a:pt x="24328" y="246"/>
                    <a:pt x="24276" y="282"/>
                  </a:cubicBezTo>
                  <a:lnTo>
                    <a:pt x="22744" y="282"/>
                  </a:lnTo>
                  <a:cubicBezTo>
                    <a:pt x="22656" y="282"/>
                    <a:pt x="22550" y="282"/>
                    <a:pt x="22462" y="299"/>
                  </a:cubicBezTo>
                  <a:cubicBezTo>
                    <a:pt x="22410" y="299"/>
                    <a:pt x="22392" y="317"/>
                    <a:pt x="22339" y="317"/>
                  </a:cubicBezTo>
                  <a:cubicBezTo>
                    <a:pt x="22058" y="370"/>
                    <a:pt x="21794" y="458"/>
                    <a:pt x="21494" y="511"/>
                  </a:cubicBezTo>
                  <a:cubicBezTo>
                    <a:pt x="21371" y="546"/>
                    <a:pt x="21283" y="546"/>
                    <a:pt x="21195" y="546"/>
                  </a:cubicBezTo>
                  <a:cubicBezTo>
                    <a:pt x="20966" y="546"/>
                    <a:pt x="20737" y="493"/>
                    <a:pt x="20526" y="475"/>
                  </a:cubicBezTo>
                  <a:lnTo>
                    <a:pt x="20526" y="458"/>
                  </a:lnTo>
                  <a:cubicBezTo>
                    <a:pt x="20473" y="458"/>
                    <a:pt x="20456" y="458"/>
                    <a:pt x="20403" y="423"/>
                  </a:cubicBezTo>
                  <a:lnTo>
                    <a:pt x="20262" y="423"/>
                  </a:lnTo>
                  <a:cubicBezTo>
                    <a:pt x="20104" y="423"/>
                    <a:pt x="19945" y="405"/>
                    <a:pt x="19787" y="405"/>
                  </a:cubicBezTo>
                  <a:cubicBezTo>
                    <a:pt x="19699" y="405"/>
                    <a:pt x="19611" y="405"/>
                    <a:pt x="19523" y="423"/>
                  </a:cubicBezTo>
                  <a:cubicBezTo>
                    <a:pt x="19329" y="458"/>
                    <a:pt x="19153" y="511"/>
                    <a:pt x="18959" y="511"/>
                  </a:cubicBezTo>
                  <a:lnTo>
                    <a:pt x="18907" y="511"/>
                  </a:lnTo>
                  <a:cubicBezTo>
                    <a:pt x="18801" y="511"/>
                    <a:pt x="18713" y="511"/>
                    <a:pt x="18607" y="493"/>
                  </a:cubicBezTo>
                  <a:cubicBezTo>
                    <a:pt x="18555" y="493"/>
                    <a:pt x="18537" y="475"/>
                    <a:pt x="18502" y="475"/>
                  </a:cubicBezTo>
                  <a:cubicBezTo>
                    <a:pt x="18379" y="440"/>
                    <a:pt x="18273" y="405"/>
                    <a:pt x="18185" y="352"/>
                  </a:cubicBezTo>
                  <a:cubicBezTo>
                    <a:pt x="18097" y="317"/>
                    <a:pt x="18097" y="282"/>
                    <a:pt x="18009" y="246"/>
                  </a:cubicBezTo>
                  <a:lnTo>
                    <a:pt x="17938" y="246"/>
                  </a:lnTo>
                  <a:cubicBezTo>
                    <a:pt x="17815" y="246"/>
                    <a:pt x="17586" y="334"/>
                    <a:pt x="17481" y="352"/>
                  </a:cubicBezTo>
                  <a:cubicBezTo>
                    <a:pt x="17217" y="423"/>
                    <a:pt x="16953" y="475"/>
                    <a:pt x="16671" y="493"/>
                  </a:cubicBezTo>
                  <a:lnTo>
                    <a:pt x="16530" y="493"/>
                  </a:lnTo>
                  <a:cubicBezTo>
                    <a:pt x="16354" y="493"/>
                    <a:pt x="16213" y="511"/>
                    <a:pt x="16037" y="511"/>
                  </a:cubicBezTo>
                  <a:cubicBezTo>
                    <a:pt x="15632" y="511"/>
                    <a:pt x="15245" y="493"/>
                    <a:pt x="14893" y="405"/>
                  </a:cubicBezTo>
                  <a:cubicBezTo>
                    <a:pt x="14823" y="387"/>
                    <a:pt x="14770" y="387"/>
                    <a:pt x="14735" y="352"/>
                  </a:cubicBezTo>
                  <a:cubicBezTo>
                    <a:pt x="14682" y="352"/>
                    <a:pt x="14664" y="334"/>
                    <a:pt x="14629" y="334"/>
                  </a:cubicBezTo>
                  <a:lnTo>
                    <a:pt x="13344" y="334"/>
                  </a:lnTo>
                  <a:cubicBezTo>
                    <a:pt x="13238" y="334"/>
                    <a:pt x="13150" y="334"/>
                    <a:pt x="13062" y="317"/>
                  </a:cubicBezTo>
                  <a:cubicBezTo>
                    <a:pt x="12974" y="299"/>
                    <a:pt x="12904" y="246"/>
                    <a:pt x="12833" y="176"/>
                  </a:cubicBezTo>
                  <a:lnTo>
                    <a:pt x="12798" y="176"/>
                  </a:lnTo>
                  <a:cubicBezTo>
                    <a:pt x="12745" y="176"/>
                    <a:pt x="12728" y="158"/>
                    <a:pt x="12693" y="158"/>
                  </a:cubicBezTo>
                  <a:lnTo>
                    <a:pt x="12622" y="158"/>
                  </a:lnTo>
                  <a:cubicBezTo>
                    <a:pt x="12393" y="158"/>
                    <a:pt x="12200" y="229"/>
                    <a:pt x="12006" y="264"/>
                  </a:cubicBezTo>
                  <a:cubicBezTo>
                    <a:pt x="12006" y="299"/>
                    <a:pt x="11918" y="317"/>
                    <a:pt x="11918" y="334"/>
                  </a:cubicBezTo>
                  <a:cubicBezTo>
                    <a:pt x="11777" y="334"/>
                    <a:pt x="11320" y="352"/>
                    <a:pt x="10862" y="387"/>
                  </a:cubicBezTo>
                  <a:lnTo>
                    <a:pt x="10756" y="387"/>
                  </a:lnTo>
                  <a:cubicBezTo>
                    <a:pt x="10175" y="423"/>
                    <a:pt x="9612" y="475"/>
                    <a:pt x="9630" y="599"/>
                  </a:cubicBezTo>
                  <a:cubicBezTo>
                    <a:pt x="9577" y="616"/>
                    <a:pt x="9524" y="616"/>
                    <a:pt x="9454" y="616"/>
                  </a:cubicBezTo>
                  <a:cubicBezTo>
                    <a:pt x="9278" y="616"/>
                    <a:pt x="9084" y="563"/>
                    <a:pt x="8926" y="528"/>
                  </a:cubicBezTo>
                  <a:lnTo>
                    <a:pt x="8820" y="528"/>
                  </a:lnTo>
                  <a:cubicBezTo>
                    <a:pt x="8204" y="440"/>
                    <a:pt x="7605" y="229"/>
                    <a:pt x="6989" y="123"/>
                  </a:cubicBezTo>
                  <a:cubicBezTo>
                    <a:pt x="6936" y="123"/>
                    <a:pt x="6919" y="88"/>
                    <a:pt x="6884" y="88"/>
                  </a:cubicBezTo>
                  <a:cubicBezTo>
                    <a:pt x="6620" y="53"/>
                    <a:pt x="6320" y="0"/>
                    <a:pt x="6056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189" y="3822301"/>
              <a:ext cx="5194299" cy="727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TRÒ CHƠI</a:t>
              </a:r>
              <a:endParaRPr kumimoji="0" lang="en-US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" name="Google Shape;725;p74"/>
            <p:cNvPicPr preferRelativeResize="0"/>
            <p:nvPr/>
          </p:nvPicPr>
          <p:blipFill rotWithShape="1">
            <a:blip r:embed="rId3">
              <a:alphaModFix/>
            </a:blip>
            <a:srcRect r="9649"/>
            <a:stretch/>
          </p:blipFill>
          <p:spPr>
            <a:xfrm>
              <a:off x="5560691" y="3105930"/>
              <a:ext cx="1749293" cy="716371"/>
            </a:xfrm>
            <a:prstGeom prst="rect">
              <a:avLst/>
            </a:prstGeom>
            <a:noFill/>
            <a:ln>
              <a:noFill/>
            </a:ln>
            <a:effectLst>
              <a:outerShdw blurRad="57150" algn="bl" rotWithShape="0">
                <a:schemeClr val="dk2">
                  <a:alpha val="25000"/>
                </a:scheme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1905001" y="2528924"/>
            <a:ext cx="5194299" cy="7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DA5D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CHIẾC LÁ MAY MẮN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DA5D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93701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150105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1279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CHIẾC LÁ MAY MẮN</a:t>
            </a:r>
          </a:p>
        </p:txBody>
      </p:sp>
      <p:pic>
        <p:nvPicPr>
          <p:cNvPr id="26" name="Picture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34" y="1446420"/>
            <a:ext cx="1700931" cy="1694835"/>
          </a:xfrm>
          <a:prstGeom prst="rect">
            <a:avLst/>
          </a:prstGeom>
        </p:spPr>
      </p:pic>
      <p:pic>
        <p:nvPicPr>
          <p:cNvPr id="42" name="Picture 4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0" y="1446421"/>
            <a:ext cx="1700931" cy="17009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21" y="2983579"/>
            <a:ext cx="1700931" cy="1700931"/>
          </a:xfrm>
          <a:prstGeom prst="rect">
            <a:avLst/>
          </a:prstGeom>
        </p:spPr>
      </p:pic>
      <p:pic>
        <p:nvPicPr>
          <p:cNvPr id="44" name="Picture 4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47" y="2989675"/>
            <a:ext cx="1700931" cy="1694835"/>
          </a:xfrm>
          <a:prstGeom prst="rect">
            <a:avLst/>
          </a:prstGeom>
        </p:spPr>
      </p:pic>
      <p:pic>
        <p:nvPicPr>
          <p:cNvPr id="46" name="Picture 4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08" y="1446419"/>
            <a:ext cx="1700931" cy="1694835"/>
          </a:xfrm>
          <a:prstGeom prst="rect">
            <a:avLst/>
          </a:prstGeom>
        </p:spPr>
      </p:pic>
      <p:pic>
        <p:nvPicPr>
          <p:cNvPr id="48" name="Google Shape;916;p77"/>
          <p:cNvPicPr preferRelativeResize="0"/>
          <p:nvPr/>
        </p:nvPicPr>
        <p:blipFill rotWithShape="1">
          <a:blip r:embed="rId12">
            <a:alphaModFix/>
          </a:blip>
          <a:srcRect l="15186" t="11335" r="15180" b="11343"/>
          <a:stretch/>
        </p:blipFill>
        <p:spPr>
          <a:xfrm>
            <a:off x="185983" y="640043"/>
            <a:ext cx="811630" cy="8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s://cdn-icons-png.flaticon.com/128/391/391138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86" y="241136"/>
            <a:ext cx="624111" cy="6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900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decel="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7"/>
            <a:ext cx="8604101" cy="117775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1.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R="3048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Bất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đây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bất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ẩn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?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+2≥0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−1≤0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+1&gt;0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66489" y="1581693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+2≥0</m:t>
                    </m:r>
                  </m:oMath>
                </a14:m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1581693"/>
                <a:ext cx="4125072" cy="147250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65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2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Giải bất phương trình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&lt;4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&gt;4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45518" y="1567071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1567071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09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4" name="Google Shape;3314;p41"/>
          <p:cNvGrpSpPr/>
          <p:nvPr/>
        </p:nvGrpSpPr>
        <p:grpSpPr>
          <a:xfrm>
            <a:off x="4263099" y="-1306358"/>
            <a:ext cx="7057735" cy="6610859"/>
            <a:chOff x="4263099" y="-1306358"/>
            <a:chExt cx="7057735" cy="6610859"/>
          </a:xfrm>
        </p:grpSpPr>
        <p:grpSp>
          <p:nvGrpSpPr>
            <p:cNvPr id="3315" name="Google Shape;3315;p41"/>
            <p:cNvGrpSpPr/>
            <p:nvPr/>
          </p:nvGrpSpPr>
          <p:grpSpPr>
            <a:xfrm>
              <a:off x="5103989" y="-796365"/>
              <a:ext cx="6216845" cy="6100866"/>
              <a:chOff x="5103989" y="-796365"/>
              <a:chExt cx="6216845" cy="6100866"/>
            </a:xfrm>
          </p:grpSpPr>
          <p:grpSp>
            <p:nvGrpSpPr>
              <p:cNvPr id="3316" name="Google Shape;3316;p41"/>
              <p:cNvGrpSpPr/>
              <p:nvPr/>
            </p:nvGrpSpPr>
            <p:grpSpPr>
              <a:xfrm rot="3294438">
                <a:off x="6121183" y="-75596"/>
                <a:ext cx="4182456" cy="4659328"/>
                <a:chOff x="1462625" y="1639075"/>
                <a:chExt cx="1426325" cy="1588875"/>
              </a:xfrm>
            </p:grpSpPr>
            <p:sp>
              <p:nvSpPr>
                <p:cNvPr id="3317" name="Google Shape;3317;p41"/>
                <p:cNvSpPr/>
                <p:nvPr/>
              </p:nvSpPr>
              <p:spPr>
                <a:xfrm>
                  <a:off x="1462625" y="1639075"/>
                  <a:ext cx="1426325" cy="15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3" h="63555" extrusionOk="0">
                      <a:moveTo>
                        <a:pt x="32999" y="1"/>
                      </a:moveTo>
                      <a:lnTo>
                        <a:pt x="0" y="17087"/>
                      </a:lnTo>
                      <a:lnTo>
                        <a:pt x="24054" y="63555"/>
                      </a:lnTo>
                      <a:lnTo>
                        <a:pt x="57052" y="46480"/>
                      </a:lnTo>
                      <a:lnTo>
                        <a:pt x="3299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dist="76200" dir="5220000" algn="bl" rotWithShape="0">
                    <a:schemeClr val="dk1">
                      <a:alpha val="1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8" name="Google Shape;3318;p41"/>
                <p:cNvSpPr/>
                <p:nvPr/>
              </p:nvSpPr>
              <p:spPr>
                <a:xfrm>
                  <a:off x="1501000" y="1691425"/>
                  <a:ext cx="1351300" cy="1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2" h="59484" extrusionOk="0">
                      <a:moveTo>
                        <a:pt x="31743" y="117"/>
                      </a:moveTo>
                      <a:lnTo>
                        <a:pt x="53947" y="42990"/>
                      </a:lnTo>
                      <a:lnTo>
                        <a:pt x="22310" y="59367"/>
                      </a:lnTo>
                      <a:lnTo>
                        <a:pt x="105" y="16494"/>
                      </a:lnTo>
                      <a:lnTo>
                        <a:pt x="31743" y="117"/>
                      </a:lnTo>
                      <a:close/>
                      <a:moveTo>
                        <a:pt x="31778" y="0"/>
                      </a:moveTo>
                      <a:lnTo>
                        <a:pt x="0" y="16459"/>
                      </a:lnTo>
                      <a:lnTo>
                        <a:pt x="22275" y="59484"/>
                      </a:lnTo>
                      <a:lnTo>
                        <a:pt x="54052" y="43025"/>
                      </a:lnTo>
                      <a:lnTo>
                        <a:pt x="317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41"/>
                <p:cNvSpPr/>
                <p:nvPr/>
              </p:nvSpPr>
              <p:spPr>
                <a:xfrm>
                  <a:off x="1562075" y="2071475"/>
                  <a:ext cx="558325" cy="10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79" extrusionOk="0">
                      <a:moveTo>
                        <a:pt x="81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2" y="42944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41"/>
                <p:cNvSpPr/>
                <p:nvPr/>
              </p:nvSpPr>
              <p:spPr>
                <a:xfrm>
                  <a:off x="1623425" y="20395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0"/>
                      </a:moveTo>
                      <a:lnTo>
                        <a:pt x="0" y="35"/>
                      </a:lnTo>
                      <a:lnTo>
                        <a:pt x="22228" y="42990"/>
                      </a:lnTo>
                      <a:lnTo>
                        <a:pt x="22309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41"/>
                <p:cNvSpPr/>
                <p:nvPr/>
              </p:nvSpPr>
              <p:spPr>
                <a:xfrm>
                  <a:off x="1684200" y="2008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41"/>
                <p:cNvSpPr/>
                <p:nvPr/>
              </p:nvSpPr>
              <p:spPr>
                <a:xfrm>
                  <a:off x="1744975" y="1976675"/>
                  <a:ext cx="558325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3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41"/>
                <p:cNvSpPr/>
                <p:nvPr/>
              </p:nvSpPr>
              <p:spPr>
                <a:xfrm>
                  <a:off x="1806625" y="1944975"/>
                  <a:ext cx="5571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6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16" y="42991"/>
                      </a:lnTo>
                      <a:lnTo>
                        <a:pt x="22286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41"/>
                <p:cNvSpPr/>
                <p:nvPr/>
              </p:nvSpPr>
              <p:spPr>
                <a:xfrm>
                  <a:off x="1867100" y="1913575"/>
                  <a:ext cx="558050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21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41"/>
                <p:cNvSpPr/>
                <p:nvPr/>
              </p:nvSpPr>
              <p:spPr>
                <a:xfrm>
                  <a:off x="1928450" y="1881600"/>
                  <a:ext cx="557475" cy="10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9" h="43002" extrusionOk="0">
                      <a:moveTo>
                        <a:pt x="70" y="0"/>
                      </a:moveTo>
                      <a:lnTo>
                        <a:pt x="1" y="47"/>
                      </a:lnTo>
                      <a:lnTo>
                        <a:pt x="22217" y="43002"/>
                      </a:lnTo>
                      <a:lnTo>
                        <a:pt x="22298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41"/>
                <p:cNvSpPr/>
                <p:nvPr/>
              </p:nvSpPr>
              <p:spPr>
                <a:xfrm>
                  <a:off x="1989225" y="18504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1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41"/>
                <p:cNvSpPr/>
                <p:nvPr/>
              </p:nvSpPr>
              <p:spPr>
                <a:xfrm>
                  <a:off x="2050300" y="18187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47"/>
                      </a:lnTo>
                      <a:lnTo>
                        <a:pt x="22228" y="42991"/>
                      </a:lnTo>
                      <a:lnTo>
                        <a:pt x="22309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41"/>
                <p:cNvSpPr/>
                <p:nvPr/>
              </p:nvSpPr>
              <p:spPr>
                <a:xfrm>
                  <a:off x="2111075" y="1787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41"/>
                <p:cNvSpPr/>
                <p:nvPr/>
              </p:nvSpPr>
              <p:spPr>
                <a:xfrm>
                  <a:off x="2172125" y="17554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0"/>
                      </a:moveTo>
                      <a:lnTo>
                        <a:pt x="1" y="35"/>
                      </a:lnTo>
                      <a:lnTo>
                        <a:pt x="22229" y="42990"/>
                      </a:lnTo>
                      <a:lnTo>
                        <a:pt x="22310" y="4295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41"/>
                <p:cNvSpPr/>
                <p:nvPr/>
              </p:nvSpPr>
              <p:spPr>
                <a:xfrm>
                  <a:off x="2233200" y="17242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41"/>
                <p:cNvSpPr/>
                <p:nvPr/>
              </p:nvSpPr>
              <p:spPr>
                <a:xfrm>
                  <a:off x="2025000" y="27027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41"/>
                <p:cNvSpPr/>
                <p:nvPr/>
              </p:nvSpPr>
              <p:spPr>
                <a:xfrm>
                  <a:off x="1992425" y="26396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1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41"/>
                <p:cNvSpPr/>
                <p:nvPr/>
              </p:nvSpPr>
              <p:spPr>
                <a:xfrm>
                  <a:off x="1959575" y="25765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2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41"/>
                <p:cNvSpPr/>
                <p:nvPr/>
              </p:nvSpPr>
              <p:spPr>
                <a:xfrm>
                  <a:off x="1927000" y="2513175"/>
                  <a:ext cx="7935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5" extrusionOk="0">
                      <a:moveTo>
                        <a:pt x="31708" y="1"/>
                      </a:moveTo>
                      <a:lnTo>
                        <a:pt x="1" y="16424"/>
                      </a:lnTo>
                      <a:lnTo>
                        <a:pt x="35" y="16494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41"/>
                <p:cNvSpPr/>
                <p:nvPr/>
              </p:nvSpPr>
              <p:spPr>
                <a:xfrm>
                  <a:off x="1894150" y="2450075"/>
                  <a:ext cx="7938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5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94"/>
                      </a:lnTo>
                      <a:lnTo>
                        <a:pt x="31754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41"/>
                <p:cNvSpPr/>
                <p:nvPr/>
              </p:nvSpPr>
              <p:spPr>
                <a:xfrm>
                  <a:off x="1861575" y="23869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3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41"/>
                <p:cNvSpPr/>
                <p:nvPr/>
              </p:nvSpPr>
              <p:spPr>
                <a:xfrm>
                  <a:off x="1828725" y="2323875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19" y="1"/>
                      </a:moveTo>
                      <a:lnTo>
                        <a:pt x="0" y="16413"/>
                      </a:lnTo>
                      <a:lnTo>
                        <a:pt x="47" y="16483"/>
                      </a:lnTo>
                      <a:lnTo>
                        <a:pt x="31754" y="71"/>
                      </a:lnTo>
                      <a:lnTo>
                        <a:pt x="3171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41"/>
                <p:cNvSpPr/>
                <p:nvPr/>
              </p:nvSpPr>
              <p:spPr>
                <a:xfrm>
                  <a:off x="1796150" y="2260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41"/>
                <p:cNvSpPr/>
                <p:nvPr/>
              </p:nvSpPr>
              <p:spPr>
                <a:xfrm>
                  <a:off x="1763275" y="2197400"/>
                  <a:ext cx="7938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4" extrusionOk="0">
                      <a:moveTo>
                        <a:pt x="31720" y="0"/>
                      </a:moveTo>
                      <a:lnTo>
                        <a:pt x="1" y="16424"/>
                      </a:lnTo>
                      <a:lnTo>
                        <a:pt x="48" y="16494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41"/>
                <p:cNvSpPr/>
                <p:nvPr/>
              </p:nvSpPr>
              <p:spPr>
                <a:xfrm>
                  <a:off x="1730725" y="21343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3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41"/>
                <p:cNvSpPr/>
                <p:nvPr/>
              </p:nvSpPr>
              <p:spPr>
                <a:xfrm>
                  <a:off x="1697850" y="2071200"/>
                  <a:ext cx="793875" cy="4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82" extrusionOk="0">
                      <a:moveTo>
                        <a:pt x="31720" y="0"/>
                      </a:moveTo>
                      <a:lnTo>
                        <a:pt x="1" y="16412"/>
                      </a:lnTo>
                      <a:lnTo>
                        <a:pt x="47" y="16482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41"/>
                <p:cNvSpPr/>
                <p:nvPr/>
              </p:nvSpPr>
              <p:spPr>
                <a:xfrm>
                  <a:off x="1665300" y="20078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2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41"/>
                <p:cNvSpPr/>
                <p:nvPr/>
              </p:nvSpPr>
              <p:spPr>
                <a:xfrm>
                  <a:off x="1632725" y="19447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41"/>
                <p:cNvSpPr/>
                <p:nvPr/>
              </p:nvSpPr>
              <p:spPr>
                <a:xfrm>
                  <a:off x="1599875" y="1881600"/>
                  <a:ext cx="793850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94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41"/>
                <p:cNvSpPr/>
                <p:nvPr/>
              </p:nvSpPr>
              <p:spPr>
                <a:xfrm>
                  <a:off x="1567300" y="1818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41"/>
                <p:cNvSpPr/>
                <p:nvPr/>
              </p:nvSpPr>
              <p:spPr>
                <a:xfrm>
                  <a:off x="1534450" y="1755400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82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47" name="Google Shape;3347;p41"/>
              <p:cNvGrpSpPr/>
              <p:nvPr/>
            </p:nvGrpSpPr>
            <p:grpSpPr>
              <a:xfrm rot="3294395">
                <a:off x="7278370" y="851157"/>
                <a:ext cx="2178180" cy="2298904"/>
                <a:chOff x="234325" y="1478800"/>
                <a:chExt cx="877325" cy="925950"/>
              </a:xfrm>
            </p:grpSpPr>
            <p:sp>
              <p:nvSpPr>
                <p:cNvPr id="3348" name="Google Shape;3348;p41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41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41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41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41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41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4" name="Google Shape;3354;p41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41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41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41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41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41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41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41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41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41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41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41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41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41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41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41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41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41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41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41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41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41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41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41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41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41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41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41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41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41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41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41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41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41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41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41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41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41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41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41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41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41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41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41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41"/>
                <p:cNvSpPr/>
                <p:nvPr/>
              </p:nvSpPr>
              <p:spPr>
                <a:xfrm>
                  <a:off x="588500" y="1961100"/>
                  <a:ext cx="398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446" extrusionOk="0">
                      <a:moveTo>
                        <a:pt x="1292" y="1496"/>
                      </a:moveTo>
                      <a:cubicBezTo>
                        <a:pt x="1385" y="1799"/>
                        <a:pt x="1397" y="1985"/>
                        <a:pt x="1129" y="2171"/>
                      </a:cubicBezTo>
                      <a:cubicBezTo>
                        <a:pt x="1094" y="1938"/>
                        <a:pt x="1152" y="1694"/>
                        <a:pt x="1292" y="1496"/>
                      </a:cubicBezTo>
                      <a:close/>
                      <a:moveTo>
                        <a:pt x="331" y="0"/>
                      </a:moveTo>
                      <a:cubicBezTo>
                        <a:pt x="315" y="0"/>
                        <a:pt x="298" y="2"/>
                        <a:pt x="280" y="7"/>
                      </a:cubicBezTo>
                      <a:cubicBezTo>
                        <a:pt x="117" y="54"/>
                        <a:pt x="106" y="263"/>
                        <a:pt x="71" y="414"/>
                      </a:cubicBezTo>
                      <a:cubicBezTo>
                        <a:pt x="1" y="682"/>
                        <a:pt x="13" y="1019"/>
                        <a:pt x="280" y="1112"/>
                      </a:cubicBezTo>
                      <a:cubicBezTo>
                        <a:pt x="310" y="1122"/>
                        <a:pt x="337" y="1127"/>
                        <a:pt x="361" y="1127"/>
                      </a:cubicBezTo>
                      <a:cubicBezTo>
                        <a:pt x="558" y="1127"/>
                        <a:pt x="561" y="814"/>
                        <a:pt x="676" y="659"/>
                      </a:cubicBezTo>
                      <a:cubicBezTo>
                        <a:pt x="1071" y="961"/>
                        <a:pt x="1234" y="1298"/>
                        <a:pt x="931" y="1740"/>
                      </a:cubicBezTo>
                      <a:cubicBezTo>
                        <a:pt x="897" y="1787"/>
                        <a:pt x="885" y="1857"/>
                        <a:pt x="885" y="1915"/>
                      </a:cubicBezTo>
                      <a:cubicBezTo>
                        <a:pt x="897" y="2101"/>
                        <a:pt x="745" y="2380"/>
                        <a:pt x="1024" y="2438"/>
                      </a:cubicBezTo>
                      <a:cubicBezTo>
                        <a:pt x="1048" y="2443"/>
                        <a:pt x="1070" y="2445"/>
                        <a:pt x="1093" y="2445"/>
                      </a:cubicBezTo>
                      <a:cubicBezTo>
                        <a:pt x="1296" y="2445"/>
                        <a:pt x="1465" y="2264"/>
                        <a:pt x="1560" y="2054"/>
                      </a:cubicBezTo>
                      <a:cubicBezTo>
                        <a:pt x="1594" y="1915"/>
                        <a:pt x="1594" y="1764"/>
                        <a:pt x="1560" y="1624"/>
                      </a:cubicBezTo>
                      <a:cubicBezTo>
                        <a:pt x="1455" y="1043"/>
                        <a:pt x="1013" y="670"/>
                        <a:pt x="652" y="263"/>
                      </a:cubicBezTo>
                      <a:cubicBezTo>
                        <a:pt x="569" y="159"/>
                        <a:pt x="468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41"/>
                <p:cNvSpPr/>
                <p:nvPr/>
              </p:nvSpPr>
              <p:spPr>
                <a:xfrm>
                  <a:off x="649625" y="1913350"/>
                  <a:ext cx="57250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1640" extrusionOk="0">
                      <a:moveTo>
                        <a:pt x="1272" y="0"/>
                      </a:moveTo>
                      <a:cubicBezTo>
                        <a:pt x="1207" y="0"/>
                        <a:pt x="1150" y="23"/>
                        <a:pt x="1115" y="80"/>
                      </a:cubicBezTo>
                      <a:cubicBezTo>
                        <a:pt x="941" y="382"/>
                        <a:pt x="499" y="208"/>
                        <a:pt x="382" y="556"/>
                      </a:cubicBezTo>
                      <a:cubicBezTo>
                        <a:pt x="372" y="582"/>
                        <a:pt x="357" y="592"/>
                        <a:pt x="338" y="592"/>
                      </a:cubicBezTo>
                      <a:cubicBezTo>
                        <a:pt x="314" y="592"/>
                        <a:pt x="282" y="576"/>
                        <a:pt x="243" y="556"/>
                      </a:cubicBezTo>
                      <a:cubicBezTo>
                        <a:pt x="174" y="521"/>
                        <a:pt x="124" y="505"/>
                        <a:pt x="89" y="505"/>
                      </a:cubicBezTo>
                      <a:cubicBezTo>
                        <a:pt x="0" y="505"/>
                        <a:pt x="13" y="609"/>
                        <a:pt x="80" y="743"/>
                      </a:cubicBezTo>
                      <a:cubicBezTo>
                        <a:pt x="220" y="1010"/>
                        <a:pt x="394" y="1266"/>
                        <a:pt x="603" y="1487"/>
                      </a:cubicBezTo>
                      <a:cubicBezTo>
                        <a:pt x="647" y="1540"/>
                        <a:pt x="685" y="1639"/>
                        <a:pt x="756" y="1639"/>
                      </a:cubicBezTo>
                      <a:cubicBezTo>
                        <a:pt x="778" y="1639"/>
                        <a:pt x="805" y="1629"/>
                        <a:pt x="836" y="1603"/>
                      </a:cubicBezTo>
                      <a:cubicBezTo>
                        <a:pt x="941" y="1510"/>
                        <a:pt x="836" y="1429"/>
                        <a:pt x="789" y="1336"/>
                      </a:cubicBezTo>
                      <a:cubicBezTo>
                        <a:pt x="662" y="1126"/>
                        <a:pt x="371" y="952"/>
                        <a:pt x="720" y="556"/>
                      </a:cubicBezTo>
                      <a:lnTo>
                        <a:pt x="720" y="556"/>
                      </a:lnTo>
                      <a:cubicBezTo>
                        <a:pt x="696" y="847"/>
                        <a:pt x="894" y="882"/>
                        <a:pt x="976" y="1022"/>
                      </a:cubicBezTo>
                      <a:cubicBezTo>
                        <a:pt x="1036" y="1113"/>
                        <a:pt x="1044" y="1328"/>
                        <a:pt x="1161" y="1328"/>
                      </a:cubicBezTo>
                      <a:cubicBezTo>
                        <a:pt x="1178" y="1328"/>
                        <a:pt x="1197" y="1323"/>
                        <a:pt x="1220" y="1313"/>
                      </a:cubicBezTo>
                      <a:cubicBezTo>
                        <a:pt x="1394" y="1231"/>
                        <a:pt x="1220" y="1033"/>
                        <a:pt x="1173" y="894"/>
                      </a:cubicBezTo>
                      <a:cubicBezTo>
                        <a:pt x="1162" y="824"/>
                        <a:pt x="1092" y="777"/>
                        <a:pt x="1057" y="708"/>
                      </a:cubicBezTo>
                      <a:cubicBezTo>
                        <a:pt x="1010" y="556"/>
                        <a:pt x="1069" y="394"/>
                        <a:pt x="1185" y="312"/>
                      </a:cubicBezTo>
                      <a:cubicBezTo>
                        <a:pt x="1223" y="278"/>
                        <a:pt x="1264" y="265"/>
                        <a:pt x="1306" y="265"/>
                      </a:cubicBezTo>
                      <a:cubicBezTo>
                        <a:pt x="1378" y="265"/>
                        <a:pt x="1451" y="307"/>
                        <a:pt x="1511" y="359"/>
                      </a:cubicBezTo>
                      <a:cubicBezTo>
                        <a:pt x="1592" y="429"/>
                        <a:pt x="1673" y="556"/>
                        <a:pt x="1778" y="650"/>
                      </a:cubicBezTo>
                      <a:cubicBezTo>
                        <a:pt x="1886" y="748"/>
                        <a:pt x="1878" y="1029"/>
                        <a:pt x="2014" y="1029"/>
                      </a:cubicBezTo>
                      <a:cubicBezTo>
                        <a:pt x="2038" y="1029"/>
                        <a:pt x="2068" y="1020"/>
                        <a:pt x="2104" y="998"/>
                      </a:cubicBezTo>
                      <a:cubicBezTo>
                        <a:pt x="2290" y="871"/>
                        <a:pt x="2046" y="638"/>
                        <a:pt x="1941" y="475"/>
                      </a:cubicBezTo>
                      <a:cubicBezTo>
                        <a:pt x="1848" y="335"/>
                        <a:pt x="1732" y="219"/>
                        <a:pt x="1604" y="126"/>
                      </a:cubicBezTo>
                      <a:cubicBezTo>
                        <a:pt x="1509" y="61"/>
                        <a:pt x="1379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41"/>
                <p:cNvSpPr/>
                <p:nvPr/>
              </p:nvSpPr>
              <p:spPr>
                <a:xfrm>
                  <a:off x="765025" y="1854975"/>
                  <a:ext cx="52075" cy="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1343" extrusionOk="0">
                      <a:moveTo>
                        <a:pt x="1125" y="0"/>
                      </a:moveTo>
                      <a:cubicBezTo>
                        <a:pt x="1074" y="0"/>
                        <a:pt x="1018" y="4"/>
                        <a:pt x="954" y="7"/>
                      </a:cubicBezTo>
                      <a:cubicBezTo>
                        <a:pt x="605" y="30"/>
                        <a:pt x="512" y="170"/>
                        <a:pt x="384" y="402"/>
                      </a:cubicBezTo>
                      <a:cubicBezTo>
                        <a:pt x="377" y="415"/>
                        <a:pt x="369" y="420"/>
                        <a:pt x="360" y="420"/>
                      </a:cubicBezTo>
                      <a:cubicBezTo>
                        <a:pt x="329" y="420"/>
                        <a:pt x="293" y="351"/>
                        <a:pt x="256" y="333"/>
                      </a:cubicBezTo>
                      <a:cubicBezTo>
                        <a:pt x="220" y="303"/>
                        <a:pt x="179" y="279"/>
                        <a:pt x="136" y="279"/>
                      </a:cubicBezTo>
                      <a:cubicBezTo>
                        <a:pt x="110" y="279"/>
                        <a:pt x="84" y="288"/>
                        <a:pt x="58" y="309"/>
                      </a:cubicBezTo>
                      <a:cubicBezTo>
                        <a:pt x="0" y="379"/>
                        <a:pt x="47" y="449"/>
                        <a:pt x="82" y="507"/>
                      </a:cubicBezTo>
                      <a:cubicBezTo>
                        <a:pt x="221" y="740"/>
                        <a:pt x="384" y="972"/>
                        <a:pt x="547" y="1193"/>
                      </a:cubicBezTo>
                      <a:cubicBezTo>
                        <a:pt x="593" y="1257"/>
                        <a:pt x="645" y="1343"/>
                        <a:pt x="717" y="1343"/>
                      </a:cubicBezTo>
                      <a:cubicBezTo>
                        <a:pt x="736" y="1343"/>
                        <a:pt x="757" y="1336"/>
                        <a:pt x="780" y="1321"/>
                      </a:cubicBezTo>
                      <a:cubicBezTo>
                        <a:pt x="896" y="1251"/>
                        <a:pt x="803" y="1135"/>
                        <a:pt x="756" y="1065"/>
                      </a:cubicBezTo>
                      <a:cubicBezTo>
                        <a:pt x="617" y="868"/>
                        <a:pt x="477" y="682"/>
                        <a:pt x="721" y="414"/>
                      </a:cubicBezTo>
                      <a:lnTo>
                        <a:pt x="721" y="414"/>
                      </a:lnTo>
                      <a:cubicBezTo>
                        <a:pt x="826" y="623"/>
                        <a:pt x="931" y="809"/>
                        <a:pt x="1035" y="996"/>
                      </a:cubicBezTo>
                      <a:cubicBezTo>
                        <a:pt x="1065" y="1064"/>
                        <a:pt x="1094" y="1183"/>
                        <a:pt x="1180" y="1183"/>
                      </a:cubicBezTo>
                      <a:cubicBezTo>
                        <a:pt x="1196" y="1183"/>
                        <a:pt x="1213" y="1179"/>
                        <a:pt x="1233" y="1170"/>
                      </a:cubicBezTo>
                      <a:cubicBezTo>
                        <a:pt x="1408" y="1089"/>
                        <a:pt x="1291" y="972"/>
                        <a:pt x="1245" y="879"/>
                      </a:cubicBezTo>
                      <a:cubicBezTo>
                        <a:pt x="1140" y="670"/>
                        <a:pt x="1024" y="461"/>
                        <a:pt x="1175" y="228"/>
                      </a:cubicBezTo>
                      <a:lnTo>
                        <a:pt x="1175" y="228"/>
                      </a:lnTo>
                      <a:cubicBezTo>
                        <a:pt x="1338" y="263"/>
                        <a:pt x="1396" y="414"/>
                        <a:pt x="1501" y="519"/>
                      </a:cubicBezTo>
                      <a:cubicBezTo>
                        <a:pt x="1650" y="638"/>
                        <a:pt x="1646" y="995"/>
                        <a:pt x="1794" y="995"/>
                      </a:cubicBezTo>
                      <a:cubicBezTo>
                        <a:pt x="1819" y="995"/>
                        <a:pt x="1849" y="984"/>
                        <a:pt x="1884" y="961"/>
                      </a:cubicBezTo>
                      <a:cubicBezTo>
                        <a:pt x="2082" y="833"/>
                        <a:pt x="1757" y="519"/>
                        <a:pt x="1640" y="298"/>
                      </a:cubicBezTo>
                      <a:cubicBezTo>
                        <a:pt x="1594" y="216"/>
                        <a:pt x="1536" y="158"/>
                        <a:pt x="1466" y="112"/>
                      </a:cubicBezTo>
                      <a:cubicBezTo>
                        <a:pt x="1350" y="21"/>
                        <a:pt x="1252" y="0"/>
                        <a:pt x="1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41"/>
                <p:cNvSpPr/>
                <p:nvPr/>
              </p:nvSpPr>
              <p:spPr>
                <a:xfrm>
                  <a:off x="452425" y="1984800"/>
                  <a:ext cx="46850" cy="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9" extrusionOk="0">
                      <a:moveTo>
                        <a:pt x="1577" y="1"/>
                      </a:moveTo>
                      <a:cubicBezTo>
                        <a:pt x="1531" y="1"/>
                        <a:pt x="1479" y="32"/>
                        <a:pt x="1431" y="60"/>
                      </a:cubicBezTo>
                      <a:cubicBezTo>
                        <a:pt x="1001" y="281"/>
                        <a:pt x="570" y="502"/>
                        <a:pt x="140" y="723"/>
                      </a:cubicBezTo>
                      <a:cubicBezTo>
                        <a:pt x="82" y="758"/>
                        <a:pt x="0" y="781"/>
                        <a:pt x="0" y="874"/>
                      </a:cubicBezTo>
                      <a:cubicBezTo>
                        <a:pt x="0" y="990"/>
                        <a:pt x="93" y="979"/>
                        <a:pt x="186" y="990"/>
                      </a:cubicBezTo>
                      <a:cubicBezTo>
                        <a:pt x="407" y="1037"/>
                        <a:pt x="780" y="1735"/>
                        <a:pt x="710" y="1932"/>
                      </a:cubicBezTo>
                      <a:cubicBezTo>
                        <a:pt x="645" y="2102"/>
                        <a:pt x="625" y="2154"/>
                        <a:pt x="725" y="2154"/>
                      </a:cubicBezTo>
                      <a:cubicBezTo>
                        <a:pt x="769" y="2154"/>
                        <a:pt x="835" y="2144"/>
                        <a:pt x="931" y="2130"/>
                      </a:cubicBezTo>
                      <a:cubicBezTo>
                        <a:pt x="1140" y="2549"/>
                        <a:pt x="1350" y="2968"/>
                        <a:pt x="1571" y="3375"/>
                      </a:cubicBezTo>
                      <a:cubicBezTo>
                        <a:pt x="1607" y="3439"/>
                        <a:pt x="1637" y="3539"/>
                        <a:pt x="1710" y="3539"/>
                      </a:cubicBezTo>
                      <a:cubicBezTo>
                        <a:pt x="1730" y="3539"/>
                        <a:pt x="1753" y="3532"/>
                        <a:pt x="1780" y="3514"/>
                      </a:cubicBezTo>
                      <a:cubicBezTo>
                        <a:pt x="1873" y="3456"/>
                        <a:pt x="1803" y="3351"/>
                        <a:pt x="1768" y="3282"/>
                      </a:cubicBezTo>
                      <a:cubicBezTo>
                        <a:pt x="1547" y="2863"/>
                        <a:pt x="1338" y="2456"/>
                        <a:pt x="1117" y="2037"/>
                      </a:cubicBezTo>
                      <a:cubicBezTo>
                        <a:pt x="1198" y="1990"/>
                        <a:pt x="1268" y="1944"/>
                        <a:pt x="1338" y="1897"/>
                      </a:cubicBezTo>
                      <a:cubicBezTo>
                        <a:pt x="1443" y="1816"/>
                        <a:pt x="1687" y="1804"/>
                        <a:pt x="1571" y="1607"/>
                      </a:cubicBezTo>
                      <a:cubicBezTo>
                        <a:pt x="1545" y="1559"/>
                        <a:pt x="1512" y="1541"/>
                        <a:pt x="1477" y="1541"/>
                      </a:cubicBezTo>
                      <a:cubicBezTo>
                        <a:pt x="1399" y="1541"/>
                        <a:pt x="1305" y="1625"/>
                        <a:pt x="1233" y="1665"/>
                      </a:cubicBezTo>
                      <a:cubicBezTo>
                        <a:pt x="1168" y="1705"/>
                        <a:pt x="1113" y="1725"/>
                        <a:pt x="1066" y="1725"/>
                      </a:cubicBezTo>
                      <a:cubicBezTo>
                        <a:pt x="978" y="1725"/>
                        <a:pt x="918" y="1658"/>
                        <a:pt x="873" y="1537"/>
                      </a:cubicBezTo>
                      <a:cubicBezTo>
                        <a:pt x="803" y="1386"/>
                        <a:pt x="733" y="1246"/>
                        <a:pt x="640" y="1106"/>
                      </a:cubicBezTo>
                      <a:cubicBezTo>
                        <a:pt x="501" y="897"/>
                        <a:pt x="547" y="769"/>
                        <a:pt x="780" y="665"/>
                      </a:cubicBezTo>
                      <a:cubicBezTo>
                        <a:pt x="1047" y="548"/>
                        <a:pt x="1303" y="409"/>
                        <a:pt x="1559" y="269"/>
                      </a:cubicBezTo>
                      <a:cubicBezTo>
                        <a:pt x="1640" y="223"/>
                        <a:pt x="1722" y="153"/>
                        <a:pt x="1664" y="60"/>
                      </a:cubicBezTo>
                      <a:cubicBezTo>
                        <a:pt x="1640" y="16"/>
                        <a:pt x="1610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41"/>
                <p:cNvSpPr/>
                <p:nvPr/>
              </p:nvSpPr>
              <p:spPr>
                <a:xfrm>
                  <a:off x="799900" y="1808650"/>
                  <a:ext cx="37250" cy="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553" extrusionOk="0">
                      <a:moveTo>
                        <a:pt x="434" y="1"/>
                      </a:moveTo>
                      <a:cubicBezTo>
                        <a:pt x="412" y="1"/>
                        <a:pt x="388" y="7"/>
                        <a:pt x="362" y="22"/>
                      </a:cubicBezTo>
                      <a:cubicBezTo>
                        <a:pt x="199" y="115"/>
                        <a:pt x="315" y="325"/>
                        <a:pt x="396" y="464"/>
                      </a:cubicBezTo>
                      <a:cubicBezTo>
                        <a:pt x="536" y="673"/>
                        <a:pt x="513" y="813"/>
                        <a:pt x="315" y="964"/>
                      </a:cubicBezTo>
                      <a:cubicBezTo>
                        <a:pt x="164" y="1081"/>
                        <a:pt x="1" y="1278"/>
                        <a:pt x="187" y="1453"/>
                      </a:cubicBezTo>
                      <a:cubicBezTo>
                        <a:pt x="260" y="1521"/>
                        <a:pt x="347" y="1552"/>
                        <a:pt x="432" y="1552"/>
                      </a:cubicBezTo>
                      <a:cubicBezTo>
                        <a:pt x="551" y="1552"/>
                        <a:pt x="666" y="1491"/>
                        <a:pt x="734" y="1383"/>
                      </a:cubicBezTo>
                      <a:cubicBezTo>
                        <a:pt x="845" y="1232"/>
                        <a:pt x="962" y="1179"/>
                        <a:pt x="1095" y="1179"/>
                      </a:cubicBezTo>
                      <a:cubicBezTo>
                        <a:pt x="1157" y="1179"/>
                        <a:pt x="1222" y="1190"/>
                        <a:pt x="1292" y="1209"/>
                      </a:cubicBezTo>
                      <a:cubicBezTo>
                        <a:pt x="1316" y="1214"/>
                        <a:pt x="1340" y="1218"/>
                        <a:pt x="1362" y="1218"/>
                      </a:cubicBezTo>
                      <a:cubicBezTo>
                        <a:pt x="1428" y="1218"/>
                        <a:pt x="1481" y="1187"/>
                        <a:pt x="1490" y="1092"/>
                      </a:cubicBezTo>
                      <a:cubicBezTo>
                        <a:pt x="1490" y="1011"/>
                        <a:pt x="1432" y="976"/>
                        <a:pt x="1350" y="964"/>
                      </a:cubicBezTo>
                      <a:cubicBezTo>
                        <a:pt x="1335" y="966"/>
                        <a:pt x="1321" y="966"/>
                        <a:pt x="1306" y="966"/>
                      </a:cubicBezTo>
                      <a:cubicBezTo>
                        <a:pt x="1092" y="966"/>
                        <a:pt x="906" y="810"/>
                        <a:pt x="873" y="592"/>
                      </a:cubicBezTo>
                      <a:cubicBezTo>
                        <a:pt x="815" y="487"/>
                        <a:pt x="769" y="383"/>
                        <a:pt x="699" y="290"/>
                      </a:cubicBezTo>
                      <a:cubicBezTo>
                        <a:pt x="630" y="182"/>
                        <a:pt x="55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41"/>
                <p:cNvSpPr/>
                <p:nvPr/>
              </p:nvSpPr>
              <p:spPr>
                <a:xfrm>
                  <a:off x="546050" y="1978075"/>
                  <a:ext cx="456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358" extrusionOk="0">
                      <a:moveTo>
                        <a:pt x="1078" y="1"/>
                      </a:moveTo>
                      <a:cubicBezTo>
                        <a:pt x="1045" y="1"/>
                        <a:pt x="1018" y="14"/>
                        <a:pt x="1013" y="50"/>
                      </a:cubicBezTo>
                      <a:cubicBezTo>
                        <a:pt x="954" y="515"/>
                        <a:pt x="478" y="189"/>
                        <a:pt x="268" y="457"/>
                      </a:cubicBezTo>
                      <a:cubicBezTo>
                        <a:pt x="117" y="643"/>
                        <a:pt x="1" y="550"/>
                        <a:pt x="164" y="829"/>
                      </a:cubicBezTo>
                      <a:cubicBezTo>
                        <a:pt x="245" y="968"/>
                        <a:pt x="338" y="1120"/>
                        <a:pt x="419" y="1248"/>
                      </a:cubicBezTo>
                      <a:cubicBezTo>
                        <a:pt x="461" y="1306"/>
                        <a:pt x="508" y="1358"/>
                        <a:pt x="566" y="1358"/>
                      </a:cubicBezTo>
                      <a:cubicBezTo>
                        <a:pt x="589" y="1358"/>
                        <a:pt x="614" y="1349"/>
                        <a:pt x="640" y="1329"/>
                      </a:cubicBezTo>
                      <a:cubicBezTo>
                        <a:pt x="733" y="1271"/>
                        <a:pt x="675" y="1178"/>
                        <a:pt x="629" y="1108"/>
                      </a:cubicBezTo>
                      <a:cubicBezTo>
                        <a:pt x="512" y="945"/>
                        <a:pt x="361" y="736"/>
                        <a:pt x="571" y="619"/>
                      </a:cubicBezTo>
                      <a:cubicBezTo>
                        <a:pt x="605" y="600"/>
                        <a:pt x="636" y="592"/>
                        <a:pt x="663" y="592"/>
                      </a:cubicBezTo>
                      <a:cubicBezTo>
                        <a:pt x="800" y="592"/>
                        <a:pt x="854" y="807"/>
                        <a:pt x="931" y="934"/>
                      </a:cubicBezTo>
                      <a:cubicBezTo>
                        <a:pt x="960" y="981"/>
                        <a:pt x="996" y="1036"/>
                        <a:pt x="1052" y="1036"/>
                      </a:cubicBezTo>
                      <a:cubicBezTo>
                        <a:pt x="1065" y="1036"/>
                        <a:pt x="1079" y="1033"/>
                        <a:pt x="1094" y="1027"/>
                      </a:cubicBezTo>
                      <a:cubicBezTo>
                        <a:pt x="1164" y="992"/>
                        <a:pt x="1187" y="910"/>
                        <a:pt x="1152" y="840"/>
                      </a:cubicBezTo>
                      <a:cubicBezTo>
                        <a:pt x="1059" y="678"/>
                        <a:pt x="1082" y="480"/>
                        <a:pt x="1187" y="340"/>
                      </a:cubicBezTo>
                      <a:cubicBezTo>
                        <a:pt x="1257" y="398"/>
                        <a:pt x="1315" y="457"/>
                        <a:pt x="1385" y="503"/>
                      </a:cubicBezTo>
                      <a:cubicBezTo>
                        <a:pt x="1467" y="558"/>
                        <a:pt x="1492" y="750"/>
                        <a:pt x="1584" y="750"/>
                      </a:cubicBezTo>
                      <a:cubicBezTo>
                        <a:pt x="1609" y="750"/>
                        <a:pt x="1638" y="736"/>
                        <a:pt x="1676" y="701"/>
                      </a:cubicBezTo>
                      <a:cubicBezTo>
                        <a:pt x="1827" y="573"/>
                        <a:pt x="1617" y="445"/>
                        <a:pt x="1536" y="340"/>
                      </a:cubicBezTo>
                      <a:cubicBezTo>
                        <a:pt x="1431" y="236"/>
                        <a:pt x="1327" y="131"/>
                        <a:pt x="1199" y="50"/>
                      </a:cubicBezTo>
                      <a:cubicBezTo>
                        <a:pt x="1172" y="23"/>
                        <a:pt x="1120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41"/>
                <p:cNvSpPr/>
                <p:nvPr/>
              </p:nvSpPr>
              <p:spPr>
                <a:xfrm>
                  <a:off x="833650" y="1784925"/>
                  <a:ext cx="4160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1595" extrusionOk="0">
                      <a:moveTo>
                        <a:pt x="140" y="0"/>
                      </a:moveTo>
                      <a:cubicBezTo>
                        <a:pt x="122" y="0"/>
                        <a:pt x="102" y="5"/>
                        <a:pt x="82" y="17"/>
                      </a:cubicBezTo>
                      <a:cubicBezTo>
                        <a:pt x="0" y="64"/>
                        <a:pt x="47" y="145"/>
                        <a:pt x="82" y="203"/>
                      </a:cubicBezTo>
                      <a:cubicBezTo>
                        <a:pt x="314" y="622"/>
                        <a:pt x="547" y="1041"/>
                        <a:pt x="791" y="1471"/>
                      </a:cubicBezTo>
                      <a:cubicBezTo>
                        <a:pt x="818" y="1526"/>
                        <a:pt x="860" y="1594"/>
                        <a:pt x="926" y="1594"/>
                      </a:cubicBezTo>
                      <a:cubicBezTo>
                        <a:pt x="945" y="1594"/>
                        <a:pt x="966" y="1589"/>
                        <a:pt x="989" y="1576"/>
                      </a:cubicBezTo>
                      <a:cubicBezTo>
                        <a:pt x="1094" y="1529"/>
                        <a:pt x="1047" y="1436"/>
                        <a:pt x="1001" y="1355"/>
                      </a:cubicBezTo>
                      <a:cubicBezTo>
                        <a:pt x="884" y="1122"/>
                        <a:pt x="768" y="901"/>
                        <a:pt x="966" y="669"/>
                      </a:cubicBezTo>
                      <a:lnTo>
                        <a:pt x="966" y="669"/>
                      </a:lnTo>
                      <a:cubicBezTo>
                        <a:pt x="1315" y="832"/>
                        <a:pt x="1315" y="1239"/>
                        <a:pt x="1594" y="1460"/>
                      </a:cubicBezTo>
                      <a:cubicBezTo>
                        <a:pt x="1664" y="1087"/>
                        <a:pt x="1349" y="494"/>
                        <a:pt x="1047" y="413"/>
                      </a:cubicBezTo>
                      <a:cubicBezTo>
                        <a:pt x="1012" y="407"/>
                        <a:pt x="966" y="401"/>
                        <a:pt x="925" y="401"/>
                      </a:cubicBezTo>
                      <a:cubicBezTo>
                        <a:pt x="884" y="401"/>
                        <a:pt x="849" y="407"/>
                        <a:pt x="838" y="424"/>
                      </a:cubicBezTo>
                      <a:cubicBezTo>
                        <a:pt x="760" y="535"/>
                        <a:pt x="701" y="576"/>
                        <a:pt x="652" y="576"/>
                      </a:cubicBezTo>
                      <a:cubicBezTo>
                        <a:pt x="563" y="576"/>
                        <a:pt x="510" y="437"/>
                        <a:pt x="442" y="331"/>
                      </a:cubicBezTo>
                      <a:cubicBezTo>
                        <a:pt x="396" y="250"/>
                        <a:pt x="326" y="169"/>
                        <a:pt x="268" y="87"/>
                      </a:cubicBezTo>
                      <a:cubicBezTo>
                        <a:pt x="233" y="44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41"/>
                <p:cNvSpPr/>
                <p:nvPr/>
              </p:nvSpPr>
              <p:spPr>
                <a:xfrm>
                  <a:off x="699600" y="1897575"/>
                  <a:ext cx="38100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205" extrusionOk="0">
                      <a:moveTo>
                        <a:pt x="479" y="1"/>
                      </a:moveTo>
                      <a:cubicBezTo>
                        <a:pt x="475" y="1"/>
                        <a:pt x="470" y="1"/>
                        <a:pt x="465" y="1"/>
                      </a:cubicBezTo>
                      <a:cubicBezTo>
                        <a:pt x="303" y="1"/>
                        <a:pt x="221" y="164"/>
                        <a:pt x="151" y="292"/>
                      </a:cubicBezTo>
                      <a:cubicBezTo>
                        <a:pt x="0" y="594"/>
                        <a:pt x="93" y="862"/>
                        <a:pt x="314" y="1094"/>
                      </a:cubicBezTo>
                      <a:cubicBezTo>
                        <a:pt x="382" y="1163"/>
                        <a:pt x="453" y="1205"/>
                        <a:pt x="514" y="1205"/>
                      </a:cubicBezTo>
                      <a:cubicBezTo>
                        <a:pt x="589" y="1205"/>
                        <a:pt x="649" y="1143"/>
                        <a:pt x="675" y="990"/>
                      </a:cubicBezTo>
                      <a:cubicBezTo>
                        <a:pt x="703" y="846"/>
                        <a:pt x="740" y="742"/>
                        <a:pt x="875" y="742"/>
                      </a:cubicBezTo>
                      <a:cubicBezTo>
                        <a:pt x="904" y="742"/>
                        <a:pt x="938" y="747"/>
                        <a:pt x="977" y="757"/>
                      </a:cubicBezTo>
                      <a:cubicBezTo>
                        <a:pt x="1117" y="757"/>
                        <a:pt x="1245" y="699"/>
                        <a:pt x="1338" y="606"/>
                      </a:cubicBezTo>
                      <a:cubicBezTo>
                        <a:pt x="1419" y="536"/>
                        <a:pt x="1524" y="466"/>
                        <a:pt x="1419" y="362"/>
                      </a:cubicBezTo>
                      <a:cubicBezTo>
                        <a:pt x="1389" y="323"/>
                        <a:pt x="1363" y="309"/>
                        <a:pt x="1340" y="309"/>
                      </a:cubicBezTo>
                      <a:cubicBezTo>
                        <a:pt x="1293" y="309"/>
                        <a:pt x="1257" y="369"/>
                        <a:pt x="1210" y="408"/>
                      </a:cubicBezTo>
                      <a:cubicBezTo>
                        <a:pt x="1119" y="480"/>
                        <a:pt x="1036" y="516"/>
                        <a:pt x="960" y="516"/>
                      </a:cubicBezTo>
                      <a:cubicBezTo>
                        <a:pt x="853" y="516"/>
                        <a:pt x="762" y="442"/>
                        <a:pt x="686" y="292"/>
                      </a:cubicBezTo>
                      <a:cubicBezTo>
                        <a:pt x="630" y="168"/>
                        <a:pt x="617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41"/>
                <p:cNvSpPr/>
                <p:nvPr/>
              </p:nvSpPr>
              <p:spPr>
                <a:xfrm>
                  <a:off x="849625" y="1856750"/>
                  <a:ext cx="4102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2220" extrusionOk="0">
                      <a:moveTo>
                        <a:pt x="837" y="0"/>
                      </a:moveTo>
                      <a:cubicBezTo>
                        <a:pt x="820" y="0"/>
                        <a:pt x="801" y="5"/>
                        <a:pt x="780" y="17"/>
                      </a:cubicBezTo>
                      <a:cubicBezTo>
                        <a:pt x="710" y="52"/>
                        <a:pt x="699" y="145"/>
                        <a:pt x="757" y="203"/>
                      </a:cubicBezTo>
                      <a:cubicBezTo>
                        <a:pt x="978" y="471"/>
                        <a:pt x="769" y="634"/>
                        <a:pt x="606" y="820"/>
                      </a:cubicBezTo>
                      <a:cubicBezTo>
                        <a:pt x="443" y="704"/>
                        <a:pt x="478" y="448"/>
                        <a:pt x="257" y="390"/>
                      </a:cubicBezTo>
                      <a:lnTo>
                        <a:pt x="257" y="390"/>
                      </a:lnTo>
                      <a:cubicBezTo>
                        <a:pt x="1" y="611"/>
                        <a:pt x="199" y="832"/>
                        <a:pt x="280" y="1029"/>
                      </a:cubicBezTo>
                      <a:cubicBezTo>
                        <a:pt x="350" y="1204"/>
                        <a:pt x="466" y="1332"/>
                        <a:pt x="222" y="1494"/>
                      </a:cubicBezTo>
                      <a:cubicBezTo>
                        <a:pt x="36" y="1622"/>
                        <a:pt x="71" y="1867"/>
                        <a:pt x="141" y="2064"/>
                      </a:cubicBezTo>
                      <a:cubicBezTo>
                        <a:pt x="161" y="2147"/>
                        <a:pt x="209" y="2220"/>
                        <a:pt x="292" y="2220"/>
                      </a:cubicBezTo>
                      <a:cubicBezTo>
                        <a:pt x="303" y="2220"/>
                        <a:pt x="314" y="2218"/>
                        <a:pt x="327" y="2216"/>
                      </a:cubicBezTo>
                      <a:cubicBezTo>
                        <a:pt x="501" y="2157"/>
                        <a:pt x="629" y="2018"/>
                        <a:pt x="676" y="1843"/>
                      </a:cubicBezTo>
                      <a:cubicBezTo>
                        <a:pt x="699" y="1774"/>
                        <a:pt x="722" y="1692"/>
                        <a:pt x="734" y="1622"/>
                      </a:cubicBezTo>
                      <a:cubicBezTo>
                        <a:pt x="815" y="1657"/>
                        <a:pt x="873" y="1692"/>
                        <a:pt x="955" y="1715"/>
                      </a:cubicBezTo>
                      <a:cubicBezTo>
                        <a:pt x="1018" y="1737"/>
                        <a:pt x="1094" y="1783"/>
                        <a:pt x="1157" y="1783"/>
                      </a:cubicBezTo>
                      <a:cubicBezTo>
                        <a:pt x="1199" y="1783"/>
                        <a:pt x="1234" y="1764"/>
                        <a:pt x="1257" y="1704"/>
                      </a:cubicBezTo>
                      <a:cubicBezTo>
                        <a:pt x="1327" y="1518"/>
                        <a:pt x="1141" y="1541"/>
                        <a:pt x="1048" y="1494"/>
                      </a:cubicBezTo>
                      <a:cubicBezTo>
                        <a:pt x="862" y="1425"/>
                        <a:pt x="722" y="1285"/>
                        <a:pt x="641" y="1111"/>
                      </a:cubicBezTo>
                      <a:cubicBezTo>
                        <a:pt x="815" y="895"/>
                        <a:pt x="914" y="788"/>
                        <a:pt x="1001" y="788"/>
                      </a:cubicBezTo>
                      <a:cubicBezTo>
                        <a:pt x="1088" y="788"/>
                        <a:pt x="1164" y="895"/>
                        <a:pt x="1292" y="1111"/>
                      </a:cubicBezTo>
                      <a:cubicBezTo>
                        <a:pt x="1327" y="1157"/>
                        <a:pt x="1350" y="1215"/>
                        <a:pt x="1385" y="1262"/>
                      </a:cubicBezTo>
                      <a:cubicBezTo>
                        <a:pt x="1411" y="1305"/>
                        <a:pt x="1449" y="1354"/>
                        <a:pt x="1500" y="1354"/>
                      </a:cubicBezTo>
                      <a:cubicBezTo>
                        <a:pt x="1518" y="1354"/>
                        <a:pt x="1538" y="1347"/>
                        <a:pt x="1560" y="1332"/>
                      </a:cubicBezTo>
                      <a:cubicBezTo>
                        <a:pt x="1641" y="1285"/>
                        <a:pt x="1618" y="1204"/>
                        <a:pt x="1583" y="1146"/>
                      </a:cubicBezTo>
                      <a:cubicBezTo>
                        <a:pt x="1373" y="785"/>
                        <a:pt x="1269" y="378"/>
                        <a:pt x="966" y="75"/>
                      </a:cubicBezTo>
                      <a:cubicBezTo>
                        <a:pt x="923" y="41"/>
                        <a:pt x="887" y="0"/>
                        <a:pt x="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41"/>
                <p:cNvSpPr/>
                <p:nvPr/>
              </p:nvSpPr>
              <p:spPr>
                <a:xfrm>
                  <a:off x="879575" y="1847300"/>
                  <a:ext cx="329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" h="1135" extrusionOk="0">
                      <a:moveTo>
                        <a:pt x="162" y="0"/>
                      </a:moveTo>
                      <a:cubicBezTo>
                        <a:pt x="134" y="0"/>
                        <a:pt x="107" y="12"/>
                        <a:pt x="82" y="46"/>
                      </a:cubicBezTo>
                      <a:cubicBezTo>
                        <a:pt x="1" y="186"/>
                        <a:pt x="59" y="337"/>
                        <a:pt x="82" y="477"/>
                      </a:cubicBezTo>
                      <a:cubicBezTo>
                        <a:pt x="93" y="540"/>
                        <a:pt x="142" y="595"/>
                        <a:pt x="213" y="595"/>
                      </a:cubicBezTo>
                      <a:cubicBezTo>
                        <a:pt x="220" y="595"/>
                        <a:pt x="227" y="594"/>
                        <a:pt x="234" y="593"/>
                      </a:cubicBezTo>
                      <a:cubicBezTo>
                        <a:pt x="271" y="591"/>
                        <a:pt x="302" y="590"/>
                        <a:pt x="328" y="590"/>
                      </a:cubicBezTo>
                      <a:cubicBezTo>
                        <a:pt x="455" y="590"/>
                        <a:pt x="455" y="621"/>
                        <a:pt x="455" y="756"/>
                      </a:cubicBezTo>
                      <a:cubicBezTo>
                        <a:pt x="462" y="1020"/>
                        <a:pt x="477" y="1134"/>
                        <a:pt x="567" y="1134"/>
                      </a:cubicBezTo>
                      <a:cubicBezTo>
                        <a:pt x="628" y="1134"/>
                        <a:pt x="723" y="1082"/>
                        <a:pt x="873" y="989"/>
                      </a:cubicBezTo>
                      <a:cubicBezTo>
                        <a:pt x="1036" y="895"/>
                        <a:pt x="1315" y="768"/>
                        <a:pt x="1222" y="616"/>
                      </a:cubicBezTo>
                      <a:cubicBezTo>
                        <a:pt x="1188" y="557"/>
                        <a:pt x="1154" y="534"/>
                        <a:pt x="1119" y="534"/>
                      </a:cubicBezTo>
                      <a:cubicBezTo>
                        <a:pt x="1015" y="534"/>
                        <a:pt x="901" y="723"/>
                        <a:pt x="741" y="723"/>
                      </a:cubicBezTo>
                      <a:cubicBezTo>
                        <a:pt x="731" y="723"/>
                        <a:pt x="721" y="723"/>
                        <a:pt x="711" y="721"/>
                      </a:cubicBezTo>
                      <a:cubicBezTo>
                        <a:pt x="687" y="419"/>
                        <a:pt x="617" y="139"/>
                        <a:pt x="280" y="35"/>
                      </a:cubicBezTo>
                      <a:cubicBezTo>
                        <a:pt x="240" y="21"/>
                        <a:pt x="200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41"/>
                <p:cNvSpPr/>
                <p:nvPr/>
              </p:nvSpPr>
              <p:spPr>
                <a:xfrm>
                  <a:off x="813300" y="1828325"/>
                  <a:ext cx="65450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422" extrusionOk="0">
                      <a:moveTo>
                        <a:pt x="2468" y="1"/>
                      </a:moveTo>
                      <a:cubicBezTo>
                        <a:pt x="2421" y="1"/>
                        <a:pt x="2369" y="40"/>
                        <a:pt x="2326" y="61"/>
                      </a:cubicBezTo>
                      <a:cubicBezTo>
                        <a:pt x="1954" y="247"/>
                        <a:pt x="1594" y="433"/>
                        <a:pt x="1233" y="619"/>
                      </a:cubicBezTo>
                      <a:cubicBezTo>
                        <a:pt x="861" y="805"/>
                        <a:pt x="512" y="1003"/>
                        <a:pt x="140" y="1189"/>
                      </a:cubicBezTo>
                      <a:cubicBezTo>
                        <a:pt x="81" y="1224"/>
                        <a:pt x="0" y="1271"/>
                        <a:pt x="35" y="1352"/>
                      </a:cubicBezTo>
                      <a:cubicBezTo>
                        <a:pt x="56" y="1404"/>
                        <a:pt x="86" y="1421"/>
                        <a:pt x="119" y="1421"/>
                      </a:cubicBezTo>
                      <a:cubicBezTo>
                        <a:pt x="160" y="1421"/>
                        <a:pt x="206" y="1395"/>
                        <a:pt x="244" y="1375"/>
                      </a:cubicBezTo>
                      <a:cubicBezTo>
                        <a:pt x="977" y="1003"/>
                        <a:pt x="1710" y="619"/>
                        <a:pt x="2431" y="247"/>
                      </a:cubicBezTo>
                      <a:cubicBezTo>
                        <a:pt x="2501" y="212"/>
                        <a:pt x="2617" y="166"/>
                        <a:pt x="2547" y="61"/>
                      </a:cubicBezTo>
                      <a:cubicBezTo>
                        <a:pt x="2525" y="16"/>
                        <a:pt x="2497" y="1"/>
                        <a:pt x="2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41"/>
                <p:cNvSpPr/>
                <p:nvPr/>
              </p:nvSpPr>
              <p:spPr>
                <a:xfrm>
                  <a:off x="814750" y="1796050"/>
                  <a:ext cx="28500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42" extrusionOk="0">
                      <a:moveTo>
                        <a:pt x="330" y="0"/>
                      </a:moveTo>
                      <a:cubicBezTo>
                        <a:pt x="310" y="0"/>
                        <a:pt x="285" y="5"/>
                        <a:pt x="256" y="14"/>
                      </a:cubicBezTo>
                      <a:cubicBezTo>
                        <a:pt x="116" y="72"/>
                        <a:pt x="0" y="200"/>
                        <a:pt x="82" y="363"/>
                      </a:cubicBezTo>
                      <a:cubicBezTo>
                        <a:pt x="138" y="456"/>
                        <a:pt x="111" y="692"/>
                        <a:pt x="266" y="692"/>
                      </a:cubicBezTo>
                      <a:cubicBezTo>
                        <a:pt x="305" y="692"/>
                        <a:pt x="354" y="677"/>
                        <a:pt x="419" y="642"/>
                      </a:cubicBezTo>
                      <a:cubicBezTo>
                        <a:pt x="477" y="747"/>
                        <a:pt x="535" y="852"/>
                        <a:pt x="593" y="956"/>
                      </a:cubicBezTo>
                      <a:cubicBezTo>
                        <a:pt x="660" y="1014"/>
                        <a:pt x="755" y="1042"/>
                        <a:pt x="846" y="1042"/>
                      </a:cubicBezTo>
                      <a:cubicBezTo>
                        <a:pt x="977" y="1042"/>
                        <a:pt x="1101" y="985"/>
                        <a:pt x="1128" y="875"/>
                      </a:cubicBezTo>
                      <a:cubicBezTo>
                        <a:pt x="1139" y="821"/>
                        <a:pt x="1120" y="746"/>
                        <a:pt x="1070" y="746"/>
                      </a:cubicBezTo>
                      <a:cubicBezTo>
                        <a:pt x="1066" y="746"/>
                        <a:pt x="1062" y="746"/>
                        <a:pt x="1059" y="747"/>
                      </a:cubicBezTo>
                      <a:cubicBezTo>
                        <a:pt x="1009" y="760"/>
                        <a:pt x="966" y="766"/>
                        <a:pt x="929" y="766"/>
                      </a:cubicBezTo>
                      <a:cubicBezTo>
                        <a:pt x="622" y="766"/>
                        <a:pt x="678" y="380"/>
                        <a:pt x="512" y="235"/>
                      </a:cubicBezTo>
                      <a:cubicBezTo>
                        <a:pt x="442" y="165"/>
                        <a:pt x="458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41"/>
                <p:cNvSpPr/>
                <p:nvPr/>
              </p:nvSpPr>
              <p:spPr>
                <a:xfrm>
                  <a:off x="516100" y="2012525"/>
                  <a:ext cx="299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51" extrusionOk="0">
                      <a:moveTo>
                        <a:pt x="976" y="1"/>
                      </a:moveTo>
                      <a:cubicBezTo>
                        <a:pt x="857" y="1"/>
                        <a:pt x="686" y="159"/>
                        <a:pt x="559" y="218"/>
                      </a:cubicBezTo>
                      <a:cubicBezTo>
                        <a:pt x="385" y="312"/>
                        <a:pt x="1" y="370"/>
                        <a:pt x="105" y="579"/>
                      </a:cubicBezTo>
                      <a:cubicBezTo>
                        <a:pt x="131" y="631"/>
                        <a:pt x="166" y="651"/>
                        <a:pt x="206" y="651"/>
                      </a:cubicBezTo>
                      <a:cubicBezTo>
                        <a:pt x="329" y="651"/>
                        <a:pt x="506" y="469"/>
                        <a:pt x="664" y="451"/>
                      </a:cubicBezTo>
                      <a:cubicBezTo>
                        <a:pt x="792" y="300"/>
                        <a:pt x="1199" y="312"/>
                        <a:pt x="1082" y="79"/>
                      </a:cubicBezTo>
                      <a:cubicBezTo>
                        <a:pt x="1057" y="22"/>
                        <a:pt x="1020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41"/>
                <p:cNvSpPr/>
                <p:nvPr/>
              </p:nvSpPr>
              <p:spPr>
                <a:xfrm>
                  <a:off x="731275" y="1875350"/>
                  <a:ext cx="30575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662" extrusionOk="0">
                      <a:moveTo>
                        <a:pt x="999" y="1"/>
                      </a:moveTo>
                      <a:cubicBezTo>
                        <a:pt x="879" y="1"/>
                        <a:pt x="726" y="192"/>
                        <a:pt x="559" y="192"/>
                      </a:cubicBezTo>
                      <a:cubicBezTo>
                        <a:pt x="466" y="378"/>
                        <a:pt x="1" y="332"/>
                        <a:pt x="129" y="588"/>
                      </a:cubicBezTo>
                      <a:cubicBezTo>
                        <a:pt x="156" y="641"/>
                        <a:pt x="194" y="662"/>
                        <a:pt x="240" y="662"/>
                      </a:cubicBezTo>
                      <a:cubicBezTo>
                        <a:pt x="375" y="662"/>
                        <a:pt x="572" y="483"/>
                        <a:pt x="710" y="413"/>
                      </a:cubicBezTo>
                      <a:cubicBezTo>
                        <a:pt x="873" y="332"/>
                        <a:pt x="1222" y="285"/>
                        <a:pt x="1106" y="76"/>
                      </a:cubicBezTo>
                      <a:cubicBezTo>
                        <a:pt x="1074" y="21"/>
                        <a:pt x="1039" y="1"/>
                        <a:pt x="9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41"/>
                <p:cNvSpPr/>
                <p:nvPr/>
              </p:nvSpPr>
              <p:spPr>
                <a:xfrm>
                  <a:off x="614400" y="1942200"/>
                  <a:ext cx="2937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74" extrusionOk="0">
                      <a:moveTo>
                        <a:pt x="1001" y="0"/>
                      </a:moveTo>
                      <a:cubicBezTo>
                        <a:pt x="939" y="0"/>
                        <a:pt x="865" y="43"/>
                        <a:pt x="803" y="77"/>
                      </a:cubicBezTo>
                      <a:cubicBezTo>
                        <a:pt x="628" y="159"/>
                        <a:pt x="442" y="252"/>
                        <a:pt x="268" y="356"/>
                      </a:cubicBezTo>
                      <a:cubicBezTo>
                        <a:pt x="163" y="403"/>
                        <a:pt x="0" y="461"/>
                        <a:pt x="70" y="589"/>
                      </a:cubicBezTo>
                      <a:cubicBezTo>
                        <a:pt x="101" y="652"/>
                        <a:pt x="137" y="673"/>
                        <a:pt x="174" y="673"/>
                      </a:cubicBezTo>
                      <a:cubicBezTo>
                        <a:pt x="246" y="673"/>
                        <a:pt x="326" y="589"/>
                        <a:pt x="396" y="566"/>
                      </a:cubicBezTo>
                      <a:cubicBezTo>
                        <a:pt x="489" y="519"/>
                        <a:pt x="582" y="473"/>
                        <a:pt x="663" y="426"/>
                      </a:cubicBezTo>
                      <a:cubicBezTo>
                        <a:pt x="756" y="380"/>
                        <a:pt x="849" y="333"/>
                        <a:pt x="942" y="275"/>
                      </a:cubicBezTo>
                      <a:cubicBezTo>
                        <a:pt x="1024" y="217"/>
                        <a:pt x="1175" y="205"/>
                        <a:pt x="1105" y="77"/>
                      </a:cubicBezTo>
                      <a:cubicBezTo>
                        <a:pt x="1081" y="20"/>
                        <a:pt x="1044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41"/>
                <p:cNvSpPr/>
                <p:nvPr/>
              </p:nvSpPr>
              <p:spPr>
                <a:xfrm>
                  <a:off x="508825" y="1999775"/>
                  <a:ext cx="27375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625" extrusionOk="0">
                      <a:moveTo>
                        <a:pt x="857" y="0"/>
                      </a:moveTo>
                      <a:cubicBezTo>
                        <a:pt x="733" y="0"/>
                        <a:pt x="573" y="169"/>
                        <a:pt x="455" y="228"/>
                      </a:cubicBezTo>
                      <a:cubicBezTo>
                        <a:pt x="303" y="298"/>
                        <a:pt x="1" y="345"/>
                        <a:pt x="94" y="531"/>
                      </a:cubicBezTo>
                      <a:cubicBezTo>
                        <a:pt x="132" y="600"/>
                        <a:pt x="171" y="625"/>
                        <a:pt x="212" y="625"/>
                      </a:cubicBezTo>
                      <a:cubicBezTo>
                        <a:pt x="318" y="625"/>
                        <a:pt x="433" y="460"/>
                        <a:pt x="554" y="460"/>
                      </a:cubicBezTo>
                      <a:cubicBezTo>
                        <a:pt x="559" y="460"/>
                        <a:pt x="565" y="460"/>
                        <a:pt x="571" y="461"/>
                      </a:cubicBezTo>
                      <a:cubicBezTo>
                        <a:pt x="699" y="298"/>
                        <a:pt x="1094" y="310"/>
                        <a:pt x="978" y="89"/>
                      </a:cubicBezTo>
                      <a:cubicBezTo>
                        <a:pt x="946" y="25"/>
                        <a:pt x="904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41"/>
                <p:cNvSpPr/>
                <p:nvPr/>
              </p:nvSpPr>
              <p:spPr>
                <a:xfrm>
                  <a:off x="619925" y="1957325"/>
                  <a:ext cx="29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38" extrusionOk="0">
                      <a:moveTo>
                        <a:pt x="961" y="1"/>
                      </a:moveTo>
                      <a:cubicBezTo>
                        <a:pt x="837" y="1"/>
                        <a:pt x="664" y="168"/>
                        <a:pt x="535" y="228"/>
                      </a:cubicBezTo>
                      <a:cubicBezTo>
                        <a:pt x="372" y="310"/>
                        <a:pt x="0" y="344"/>
                        <a:pt x="105" y="577"/>
                      </a:cubicBezTo>
                      <a:cubicBezTo>
                        <a:pt x="126" y="620"/>
                        <a:pt x="156" y="637"/>
                        <a:pt x="190" y="637"/>
                      </a:cubicBezTo>
                      <a:cubicBezTo>
                        <a:pt x="304" y="637"/>
                        <a:pt x="477" y="455"/>
                        <a:pt x="628" y="438"/>
                      </a:cubicBezTo>
                      <a:cubicBezTo>
                        <a:pt x="768" y="286"/>
                        <a:pt x="1175" y="275"/>
                        <a:pt x="1070" y="77"/>
                      </a:cubicBezTo>
                      <a:cubicBezTo>
                        <a:pt x="1043" y="22"/>
                        <a:pt x="1005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41"/>
                <p:cNvSpPr/>
                <p:nvPr/>
              </p:nvSpPr>
              <p:spPr>
                <a:xfrm>
                  <a:off x="735950" y="1888075"/>
                  <a:ext cx="2822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618" extrusionOk="0">
                      <a:moveTo>
                        <a:pt x="931" y="1"/>
                      </a:moveTo>
                      <a:cubicBezTo>
                        <a:pt x="811" y="1"/>
                        <a:pt x="645" y="158"/>
                        <a:pt x="523" y="218"/>
                      </a:cubicBezTo>
                      <a:cubicBezTo>
                        <a:pt x="361" y="300"/>
                        <a:pt x="0" y="358"/>
                        <a:pt x="93" y="544"/>
                      </a:cubicBezTo>
                      <a:cubicBezTo>
                        <a:pt x="121" y="597"/>
                        <a:pt x="155" y="617"/>
                        <a:pt x="192" y="617"/>
                      </a:cubicBezTo>
                      <a:cubicBezTo>
                        <a:pt x="307" y="617"/>
                        <a:pt x="457" y="427"/>
                        <a:pt x="596" y="427"/>
                      </a:cubicBezTo>
                      <a:cubicBezTo>
                        <a:pt x="599" y="427"/>
                        <a:pt x="602" y="427"/>
                        <a:pt x="605" y="428"/>
                      </a:cubicBezTo>
                      <a:cubicBezTo>
                        <a:pt x="744" y="265"/>
                        <a:pt x="1128" y="265"/>
                        <a:pt x="1035" y="67"/>
                      </a:cubicBezTo>
                      <a:cubicBezTo>
                        <a:pt x="1008" y="19"/>
                        <a:pt x="972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41"/>
                <p:cNvSpPr/>
                <p:nvPr/>
              </p:nvSpPr>
              <p:spPr>
                <a:xfrm>
                  <a:off x="626300" y="2389025"/>
                  <a:ext cx="12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385" extrusionOk="0">
                      <a:moveTo>
                        <a:pt x="501" y="0"/>
                      </a:moveTo>
                      <a:cubicBezTo>
                        <a:pt x="315" y="93"/>
                        <a:pt x="141" y="221"/>
                        <a:pt x="1" y="384"/>
                      </a:cubicBezTo>
                      <a:cubicBezTo>
                        <a:pt x="187" y="279"/>
                        <a:pt x="350" y="151"/>
                        <a:pt x="5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41"/>
                <p:cNvSpPr/>
                <p:nvPr/>
              </p:nvSpPr>
              <p:spPr>
                <a:xfrm>
                  <a:off x="882200" y="2075900"/>
                  <a:ext cx="136400" cy="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1894" extrusionOk="0">
                      <a:moveTo>
                        <a:pt x="1307" y="1"/>
                      </a:moveTo>
                      <a:cubicBezTo>
                        <a:pt x="948" y="1"/>
                        <a:pt x="548" y="122"/>
                        <a:pt x="157" y="122"/>
                      </a:cubicBezTo>
                      <a:cubicBezTo>
                        <a:pt x="105" y="122"/>
                        <a:pt x="52" y="119"/>
                        <a:pt x="1" y="114"/>
                      </a:cubicBezTo>
                      <a:lnTo>
                        <a:pt x="1" y="114"/>
                      </a:lnTo>
                      <a:cubicBezTo>
                        <a:pt x="291" y="568"/>
                        <a:pt x="815" y="429"/>
                        <a:pt x="989" y="894"/>
                      </a:cubicBezTo>
                      <a:cubicBezTo>
                        <a:pt x="1128" y="1268"/>
                        <a:pt x="1317" y="1435"/>
                        <a:pt x="1530" y="1435"/>
                      </a:cubicBezTo>
                      <a:cubicBezTo>
                        <a:pt x="1727" y="1435"/>
                        <a:pt x="1946" y="1291"/>
                        <a:pt x="2164" y="1033"/>
                      </a:cubicBezTo>
                      <a:cubicBezTo>
                        <a:pt x="3156" y="1314"/>
                        <a:pt x="4078" y="1894"/>
                        <a:pt x="5134" y="1894"/>
                      </a:cubicBezTo>
                      <a:cubicBezTo>
                        <a:pt x="5217" y="1894"/>
                        <a:pt x="5301" y="1890"/>
                        <a:pt x="5386" y="1882"/>
                      </a:cubicBezTo>
                      <a:cubicBezTo>
                        <a:pt x="5409" y="1801"/>
                        <a:pt x="5433" y="1720"/>
                        <a:pt x="5456" y="1638"/>
                      </a:cubicBezTo>
                      <a:lnTo>
                        <a:pt x="2269" y="743"/>
                      </a:lnTo>
                      <a:cubicBezTo>
                        <a:pt x="2041" y="144"/>
                        <a:pt x="1698" y="1"/>
                        <a:pt x="13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41"/>
                <p:cNvSpPr/>
                <p:nvPr/>
              </p:nvSpPr>
              <p:spPr>
                <a:xfrm>
                  <a:off x="503025" y="2061400"/>
                  <a:ext cx="608625" cy="3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5" h="13734" extrusionOk="0">
                      <a:moveTo>
                        <a:pt x="8980" y="1"/>
                      </a:moveTo>
                      <a:cubicBezTo>
                        <a:pt x="8895" y="1"/>
                        <a:pt x="8805" y="65"/>
                        <a:pt x="8712" y="125"/>
                      </a:cubicBezTo>
                      <a:cubicBezTo>
                        <a:pt x="7968" y="287"/>
                        <a:pt x="7282" y="671"/>
                        <a:pt x="6747" y="1230"/>
                      </a:cubicBezTo>
                      <a:cubicBezTo>
                        <a:pt x="6432" y="1404"/>
                        <a:pt x="6188" y="1672"/>
                        <a:pt x="6049" y="1997"/>
                      </a:cubicBezTo>
                      <a:cubicBezTo>
                        <a:pt x="5804" y="2241"/>
                        <a:pt x="5467" y="2195"/>
                        <a:pt x="5176" y="2311"/>
                      </a:cubicBezTo>
                      <a:cubicBezTo>
                        <a:pt x="4688" y="2532"/>
                        <a:pt x="4385" y="2846"/>
                        <a:pt x="4723" y="3405"/>
                      </a:cubicBezTo>
                      <a:cubicBezTo>
                        <a:pt x="4967" y="3730"/>
                        <a:pt x="4839" y="4044"/>
                        <a:pt x="4723" y="4382"/>
                      </a:cubicBezTo>
                      <a:cubicBezTo>
                        <a:pt x="4455" y="5149"/>
                        <a:pt x="4188" y="5929"/>
                        <a:pt x="4176" y="6754"/>
                      </a:cubicBezTo>
                      <a:cubicBezTo>
                        <a:pt x="3978" y="7127"/>
                        <a:pt x="3978" y="7545"/>
                        <a:pt x="3978" y="7952"/>
                      </a:cubicBezTo>
                      <a:cubicBezTo>
                        <a:pt x="3937" y="8034"/>
                        <a:pt x="3880" y="8088"/>
                        <a:pt x="3821" y="8088"/>
                      </a:cubicBezTo>
                      <a:cubicBezTo>
                        <a:pt x="3780" y="8088"/>
                        <a:pt x="3738" y="8062"/>
                        <a:pt x="3699" y="7999"/>
                      </a:cubicBezTo>
                      <a:cubicBezTo>
                        <a:pt x="2943" y="6661"/>
                        <a:pt x="2187" y="5312"/>
                        <a:pt x="1431" y="3975"/>
                      </a:cubicBezTo>
                      <a:cubicBezTo>
                        <a:pt x="1373" y="3870"/>
                        <a:pt x="1326" y="3754"/>
                        <a:pt x="1477" y="3660"/>
                      </a:cubicBezTo>
                      <a:cubicBezTo>
                        <a:pt x="2268" y="3172"/>
                        <a:pt x="1431" y="3323"/>
                        <a:pt x="1291" y="3207"/>
                      </a:cubicBezTo>
                      <a:cubicBezTo>
                        <a:pt x="850" y="2937"/>
                        <a:pt x="606" y="2787"/>
                        <a:pt x="463" y="2787"/>
                      </a:cubicBezTo>
                      <a:cubicBezTo>
                        <a:pt x="286" y="2787"/>
                        <a:pt x="266" y="3017"/>
                        <a:pt x="221" y="3533"/>
                      </a:cubicBezTo>
                      <a:cubicBezTo>
                        <a:pt x="82" y="3707"/>
                        <a:pt x="0" y="3893"/>
                        <a:pt x="140" y="4102"/>
                      </a:cubicBezTo>
                      <a:cubicBezTo>
                        <a:pt x="163" y="4114"/>
                        <a:pt x="186" y="4120"/>
                        <a:pt x="210" y="4120"/>
                      </a:cubicBezTo>
                      <a:cubicBezTo>
                        <a:pt x="233" y="4120"/>
                        <a:pt x="256" y="4114"/>
                        <a:pt x="279" y="4102"/>
                      </a:cubicBezTo>
                      <a:cubicBezTo>
                        <a:pt x="489" y="3905"/>
                        <a:pt x="442" y="3684"/>
                        <a:pt x="349" y="3451"/>
                      </a:cubicBezTo>
                      <a:cubicBezTo>
                        <a:pt x="451" y="3395"/>
                        <a:pt x="533" y="3372"/>
                        <a:pt x="600" y="3372"/>
                      </a:cubicBezTo>
                      <a:cubicBezTo>
                        <a:pt x="852" y="3372"/>
                        <a:pt x="888" y="3707"/>
                        <a:pt x="989" y="3881"/>
                      </a:cubicBezTo>
                      <a:cubicBezTo>
                        <a:pt x="1722" y="5173"/>
                        <a:pt x="2443" y="6464"/>
                        <a:pt x="3152" y="7755"/>
                      </a:cubicBezTo>
                      <a:cubicBezTo>
                        <a:pt x="3443" y="8301"/>
                        <a:pt x="3850" y="8802"/>
                        <a:pt x="3885" y="9453"/>
                      </a:cubicBezTo>
                      <a:cubicBezTo>
                        <a:pt x="3769" y="9627"/>
                        <a:pt x="3804" y="9802"/>
                        <a:pt x="3839" y="9988"/>
                      </a:cubicBezTo>
                      <a:lnTo>
                        <a:pt x="3827" y="10570"/>
                      </a:lnTo>
                      <a:cubicBezTo>
                        <a:pt x="3769" y="10907"/>
                        <a:pt x="3641" y="11256"/>
                        <a:pt x="4036" y="11558"/>
                      </a:cubicBezTo>
                      <a:cubicBezTo>
                        <a:pt x="4246" y="11244"/>
                        <a:pt x="4176" y="10965"/>
                        <a:pt x="4129" y="10674"/>
                      </a:cubicBezTo>
                      <a:lnTo>
                        <a:pt x="4095" y="10116"/>
                      </a:lnTo>
                      <a:lnTo>
                        <a:pt x="4292" y="9779"/>
                      </a:lnTo>
                      <a:cubicBezTo>
                        <a:pt x="4571" y="10279"/>
                        <a:pt x="4851" y="10767"/>
                        <a:pt x="5106" y="11267"/>
                      </a:cubicBezTo>
                      <a:cubicBezTo>
                        <a:pt x="5421" y="11849"/>
                        <a:pt x="6049" y="12442"/>
                        <a:pt x="5421" y="13117"/>
                      </a:cubicBezTo>
                      <a:cubicBezTo>
                        <a:pt x="5509" y="13079"/>
                        <a:pt x="5590" y="13062"/>
                        <a:pt x="5666" y="13062"/>
                      </a:cubicBezTo>
                      <a:cubicBezTo>
                        <a:pt x="6103" y="13062"/>
                        <a:pt x="6367" y="13605"/>
                        <a:pt x="6723" y="13733"/>
                      </a:cubicBezTo>
                      <a:cubicBezTo>
                        <a:pt x="6735" y="13687"/>
                        <a:pt x="6747" y="13629"/>
                        <a:pt x="6735" y="13582"/>
                      </a:cubicBezTo>
                      <a:cubicBezTo>
                        <a:pt x="6735" y="13559"/>
                        <a:pt x="6723" y="13536"/>
                        <a:pt x="6723" y="13524"/>
                      </a:cubicBezTo>
                      <a:cubicBezTo>
                        <a:pt x="6653" y="13233"/>
                        <a:pt x="6363" y="13012"/>
                        <a:pt x="6444" y="12686"/>
                      </a:cubicBezTo>
                      <a:lnTo>
                        <a:pt x="23414" y="3207"/>
                      </a:lnTo>
                      <a:lnTo>
                        <a:pt x="23414" y="3207"/>
                      </a:lnTo>
                      <a:cubicBezTo>
                        <a:pt x="23775" y="3521"/>
                        <a:pt x="23158" y="3870"/>
                        <a:pt x="23484" y="4230"/>
                      </a:cubicBezTo>
                      <a:cubicBezTo>
                        <a:pt x="23845" y="4021"/>
                        <a:pt x="23868" y="3649"/>
                        <a:pt x="23949" y="3300"/>
                      </a:cubicBezTo>
                      <a:lnTo>
                        <a:pt x="23961" y="3288"/>
                      </a:lnTo>
                      <a:cubicBezTo>
                        <a:pt x="24263" y="3160"/>
                        <a:pt x="24345" y="2776"/>
                        <a:pt x="24136" y="2521"/>
                      </a:cubicBezTo>
                      <a:cubicBezTo>
                        <a:pt x="24087" y="2470"/>
                        <a:pt x="24047" y="2449"/>
                        <a:pt x="24013" y="2449"/>
                      </a:cubicBezTo>
                      <a:cubicBezTo>
                        <a:pt x="23883" y="2449"/>
                        <a:pt x="23834" y="2747"/>
                        <a:pt x="23705" y="2811"/>
                      </a:cubicBezTo>
                      <a:cubicBezTo>
                        <a:pt x="23319" y="2782"/>
                        <a:pt x="22972" y="2505"/>
                        <a:pt x="22486" y="2505"/>
                      </a:cubicBezTo>
                      <a:cubicBezTo>
                        <a:pt x="22387" y="2505"/>
                        <a:pt x="22282" y="2516"/>
                        <a:pt x="22170" y="2544"/>
                      </a:cubicBezTo>
                      <a:lnTo>
                        <a:pt x="23089" y="3079"/>
                      </a:lnTo>
                      <a:lnTo>
                        <a:pt x="22193" y="3579"/>
                      </a:lnTo>
                      <a:lnTo>
                        <a:pt x="6363" y="12454"/>
                      </a:lnTo>
                      <a:cubicBezTo>
                        <a:pt x="6332" y="12454"/>
                        <a:pt x="6306" y="12459"/>
                        <a:pt x="6282" y="12459"/>
                      </a:cubicBezTo>
                      <a:cubicBezTo>
                        <a:pt x="6270" y="12459"/>
                        <a:pt x="6258" y="12458"/>
                        <a:pt x="6246" y="12454"/>
                      </a:cubicBezTo>
                      <a:lnTo>
                        <a:pt x="6363" y="12454"/>
                      </a:lnTo>
                      <a:cubicBezTo>
                        <a:pt x="6060" y="12128"/>
                        <a:pt x="5804" y="11779"/>
                        <a:pt x="5572" y="11407"/>
                      </a:cubicBezTo>
                      <a:cubicBezTo>
                        <a:pt x="5432" y="11163"/>
                        <a:pt x="5293" y="10930"/>
                        <a:pt x="5153" y="10686"/>
                      </a:cubicBezTo>
                      <a:cubicBezTo>
                        <a:pt x="4804" y="10035"/>
                        <a:pt x="4502" y="9360"/>
                        <a:pt x="4141" y="8720"/>
                      </a:cubicBezTo>
                      <a:cubicBezTo>
                        <a:pt x="4164" y="8581"/>
                        <a:pt x="4188" y="8418"/>
                        <a:pt x="4199" y="8267"/>
                      </a:cubicBezTo>
                      <a:lnTo>
                        <a:pt x="4246" y="8046"/>
                      </a:lnTo>
                      <a:cubicBezTo>
                        <a:pt x="4339" y="7627"/>
                        <a:pt x="4490" y="7208"/>
                        <a:pt x="4374" y="6766"/>
                      </a:cubicBezTo>
                      <a:cubicBezTo>
                        <a:pt x="4804" y="5859"/>
                        <a:pt x="4711" y="4765"/>
                        <a:pt x="5409" y="3951"/>
                      </a:cubicBezTo>
                      <a:cubicBezTo>
                        <a:pt x="5513" y="4042"/>
                        <a:pt x="5603" y="4080"/>
                        <a:pt x="5687" y="4080"/>
                      </a:cubicBezTo>
                      <a:cubicBezTo>
                        <a:pt x="5828" y="4080"/>
                        <a:pt x="5954" y="3974"/>
                        <a:pt x="6107" y="3835"/>
                      </a:cubicBezTo>
                      <a:cubicBezTo>
                        <a:pt x="6677" y="3288"/>
                        <a:pt x="6444" y="2672"/>
                        <a:pt x="6328" y="2055"/>
                      </a:cubicBezTo>
                      <a:lnTo>
                        <a:pt x="7212" y="1183"/>
                      </a:lnTo>
                      <a:lnTo>
                        <a:pt x="8445" y="497"/>
                      </a:lnTo>
                      <a:cubicBezTo>
                        <a:pt x="8747" y="497"/>
                        <a:pt x="9038" y="473"/>
                        <a:pt x="9166" y="136"/>
                      </a:cubicBezTo>
                      <a:cubicBezTo>
                        <a:pt x="9106" y="37"/>
                        <a:pt x="9044" y="1"/>
                        <a:pt x="8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9" name="Google Shape;3419;p41"/>
                <p:cNvSpPr/>
                <p:nvPr/>
              </p:nvSpPr>
              <p:spPr>
                <a:xfrm>
                  <a:off x="733025" y="2055025"/>
                  <a:ext cx="1303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746" extrusionOk="0">
                      <a:moveTo>
                        <a:pt x="1394" y="1"/>
                      </a:moveTo>
                      <a:cubicBezTo>
                        <a:pt x="911" y="1"/>
                        <a:pt x="437" y="75"/>
                        <a:pt x="1" y="380"/>
                      </a:cubicBezTo>
                      <a:cubicBezTo>
                        <a:pt x="212" y="434"/>
                        <a:pt x="422" y="453"/>
                        <a:pt x="631" y="453"/>
                      </a:cubicBezTo>
                      <a:cubicBezTo>
                        <a:pt x="1136" y="453"/>
                        <a:pt x="1637" y="341"/>
                        <a:pt x="2138" y="341"/>
                      </a:cubicBezTo>
                      <a:cubicBezTo>
                        <a:pt x="2186" y="341"/>
                        <a:pt x="2233" y="342"/>
                        <a:pt x="2281" y="345"/>
                      </a:cubicBezTo>
                      <a:cubicBezTo>
                        <a:pt x="2503" y="419"/>
                        <a:pt x="2731" y="458"/>
                        <a:pt x="2961" y="458"/>
                      </a:cubicBezTo>
                      <a:cubicBezTo>
                        <a:pt x="3056" y="458"/>
                        <a:pt x="3151" y="451"/>
                        <a:pt x="3246" y="438"/>
                      </a:cubicBezTo>
                      <a:cubicBezTo>
                        <a:pt x="3731" y="566"/>
                        <a:pt x="4217" y="746"/>
                        <a:pt x="4861" y="746"/>
                      </a:cubicBezTo>
                      <a:cubicBezTo>
                        <a:pt x="4973" y="746"/>
                        <a:pt x="5089" y="741"/>
                        <a:pt x="5212" y="728"/>
                      </a:cubicBezTo>
                      <a:cubicBezTo>
                        <a:pt x="4672" y="387"/>
                        <a:pt x="4059" y="192"/>
                        <a:pt x="3423" y="192"/>
                      </a:cubicBezTo>
                      <a:cubicBezTo>
                        <a:pt x="3387" y="192"/>
                        <a:pt x="3351" y="192"/>
                        <a:pt x="3316" y="193"/>
                      </a:cubicBezTo>
                      <a:cubicBezTo>
                        <a:pt x="3113" y="72"/>
                        <a:pt x="2894" y="41"/>
                        <a:pt x="2674" y="41"/>
                      </a:cubicBezTo>
                      <a:cubicBezTo>
                        <a:pt x="2578" y="41"/>
                        <a:pt x="2481" y="47"/>
                        <a:pt x="2385" y="54"/>
                      </a:cubicBezTo>
                      <a:cubicBezTo>
                        <a:pt x="2056" y="35"/>
                        <a:pt x="1723" y="1"/>
                        <a:pt x="1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0" name="Google Shape;3420;p41"/>
                <p:cNvSpPr/>
                <p:nvPr/>
              </p:nvSpPr>
              <p:spPr>
                <a:xfrm>
                  <a:off x="732150" y="20645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24"/>
                      </a:cubicBezTo>
                      <a:lnTo>
                        <a:pt x="36" y="1"/>
                      </a:lnTo>
                      <a:close/>
                      <a:moveTo>
                        <a:pt x="1" y="24"/>
                      </a:moveTo>
                      <a:lnTo>
                        <a:pt x="12" y="35"/>
                      </a:lnTo>
                      <a:cubicBezTo>
                        <a:pt x="12" y="35"/>
                        <a:pt x="12" y="24"/>
                        <a:pt x="1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21" name="Google Shape;3421;p41"/>
            <p:cNvGrpSpPr/>
            <p:nvPr/>
          </p:nvGrpSpPr>
          <p:grpSpPr>
            <a:xfrm rot="-3242616">
              <a:off x="4579092" y="-695155"/>
              <a:ext cx="2579186" cy="2096144"/>
              <a:chOff x="1301200" y="3574375"/>
              <a:chExt cx="1103000" cy="896425"/>
            </a:xfrm>
          </p:grpSpPr>
          <p:sp>
            <p:nvSpPr>
              <p:cNvPr id="3422" name="Google Shape;3422;p41"/>
              <p:cNvSpPr/>
              <p:nvPr/>
            </p:nvSpPr>
            <p:spPr>
              <a:xfrm>
                <a:off x="1301200" y="3574375"/>
                <a:ext cx="1103000" cy="896425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35857" extrusionOk="0">
                    <a:moveTo>
                      <a:pt x="34240" y="12647"/>
                    </a:moveTo>
                    <a:cubicBezTo>
                      <a:pt x="34582" y="12647"/>
                      <a:pt x="34915" y="12890"/>
                      <a:pt x="34977" y="13279"/>
                    </a:cubicBezTo>
                    <a:lnTo>
                      <a:pt x="36873" y="26725"/>
                    </a:lnTo>
                    <a:cubicBezTo>
                      <a:pt x="36931" y="27144"/>
                      <a:pt x="36617" y="27528"/>
                      <a:pt x="36187" y="27551"/>
                    </a:cubicBezTo>
                    <a:lnTo>
                      <a:pt x="18391" y="28575"/>
                    </a:lnTo>
                    <a:cubicBezTo>
                      <a:pt x="18377" y="28575"/>
                      <a:pt x="18364" y="28576"/>
                      <a:pt x="18350" y="28576"/>
                    </a:cubicBezTo>
                    <a:cubicBezTo>
                      <a:pt x="17691" y="28576"/>
                      <a:pt x="17354" y="27751"/>
                      <a:pt x="17856" y="27295"/>
                    </a:cubicBezTo>
                    <a:lnTo>
                      <a:pt x="33756" y="12837"/>
                    </a:lnTo>
                    <a:cubicBezTo>
                      <a:pt x="33899" y="12706"/>
                      <a:pt x="34070" y="12647"/>
                      <a:pt x="34240" y="12647"/>
                    </a:cubicBezTo>
                    <a:close/>
                    <a:moveTo>
                      <a:pt x="38803" y="0"/>
                    </a:moveTo>
                    <a:cubicBezTo>
                      <a:pt x="38630" y="0"/>
                      <a:pt x="38452" y="61"/>
                      <a:pt x="38304" y="194"/>
                    </a:cubicBezTo>
                    <a:lnTo>
                      <a:pt x="502" y="34576"/>
                    </a:lnTo>
                    <a:cubicBezTo>
                      <a:pt x="0" y="35032"/>
                      <a:pt x="336" y="35857"/>
                      <a:pt x="996" y="35857"/>
                    </a:cubicBezTo>
                    <a:cubicBezTo>
                      <a:pt x="1009" y="35857"/>
                      <a:pt x="1023" y="35857"/>
                      <a:pt x="1037" y="35856"/>
                    </a:cubicBezTo>
                    <a:lnTo>
                      <a:pt x="43364" y="33448"/>
                    </a:lnTo>
                    <a:cubicBezTo>
                      <a:pt x="43794" y="33425"/>
                      <a:pt x="44120" y="33029"/>
                      <a:pt x="44062" y="32611"/>
                    </a:cubicBezTo>
                    <a:lnTo>
                      <a:pt x="39525" y="624"/>
                    </a:lnTo>
                    <a:cubicBezTo>
                      <a:pt x="39471" y="238"/>
                      <a:pt x="39145" y="0"/>
                      <a:pt x="38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1"/>
              <p:cNvSpPr/>
              <p:nvPr/>
            </p:nvSpPr>
            <p:spPr>
              <a:xfrm>
                <a:off x="1345725" y="442090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76"/>
                    </a:cubicBezTo>
                    <a:lnTo>
                      <a:pt x="954" y="1111"/>
                    </a:lnTo>
                    <a:cubicBezTo>
                      <a:pt x="966" y="1122"/>
                      <a:pt x="977" y="1122"/>
                      <a:pt x="989" y="1122"/>
                    </a:cubicBezTo>
                    <a:cubicBezTo>
                      <a:pt x="1001" y="1122"/>
                      <a:pt x="1012" y="1122"/>
                      <a:pt x="1012" y="1111"/>
                    </a:cubicBezTo>
                    <a:cubicBezTo>
                      <a:pt x="1035" y="1099"/>
                      <a:pt x="1035" y="1064"/>
                      <a:pt x="1012" y="1053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1"/>
              <p:cNvSpPr/>
              <p:nvPr/>
            </p:nvSpPr>
            <p:spPr>
              <a:xfrm>
                <a:off x="1357625" y="4409875"/>
                <a:ext cx="160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7" extrusionOk="0">
                    <a:moveTo>
                      <a:pt x="65" y="1"/>
                    </a:moveTo>
                    <a:cubicBezTo>
                      <a:pt x="32" y="1"/>
                      <a:pt x="1" y="45"/>
                      <a:pt x="36" y="63"/>
                    </a:cubicBezTo>
                    <a:lnTo>
                      <a:pt x="559" y="645"/>
                    </a:lnTo>
                    <a:cubicBezTo>
                      <a:pt x="571" y="656"/>
                      <a:pt x="583" y="656"/>
                      <a:pt x="594" y="656"/>
                    </a:cubicBezTo>
                    <a:cubicBezTo>
                      <a:pt x="606" y="656"/>
                      <a:pt x="606" y="656"/>
                      <a:pt x="618" y="645"/>
                    </a:cubicBezTo>
                    <a:cubicBezTo>
                      <a:pt x="641" y="633"/>
                      <a:pt x="641" y="610"/>
                      <a:pt x="618" y="598"/>
                    </a:cubicBezTo>
                    <a:lnTo>
                      <a:pt x="94" y="16"/>
                    </a:lnTo>
                    <a:cubicBezTo>
                      <a:pt x="86" y="5"/>
                      <a:pt x="75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1"/>
              <p:cNvSpPr/>
              <p:nvPr/>
            </p:nvSpPr>
            <p:spPr>
              <a:xfrm>
                <a:off x="1370150" y="43985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1"/>
              <p:cNvSpPr/>
              <p:nvPr/>
            </p:nvSpPr>
            <p:spPr>
              <a:xfrm>
                <a:off x="1382650" y="43873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32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37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1"/>
              <p:cNvSpPr/>
              <p:nvPr/>
            </p:nvSpPr>
            <p:spPr>
              <a:xfrm>
                <a:off x="1394850" y="437610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70"/>
                      <a:pt x="583" y="670"/>
                    </a:cubicBezTo>
                    <a:cubicBezTo>
                      <a:pt x="583" y="670"/>
                      <a:pt x="594" y="658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1"/>
              <p:cNvSpPr/>
              <p:nvPr/>
            </p:nvSpPr>
            <p:spPr>
              <a:xfrm>
                <a:off x="1406500" y="4365575"/>
                <a:ext cx="259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14" extrusionOk="0">
                    <a:moveTo>
                      <a:pt x="48" y="0"/>
                    </a:moveTo>
                    <a:cubicBezTo>
                      <a:pt x="38" y="0"/>
                      <a:pt x="29" y="3"/>
                      <a:pt x="23" y="9"/>
                    </a:cubicBezTo>
                    <a:cubicBezTo>
                      <a:pt x="0" y="20"/>
                      <a:pt x="0" y="55"/>
                      <a:pt x="23" y="67"/>
                    </a:cubicBezTo>
                    <a:lnTo>
                      <a:pt x="966" y="1102"/>
                    </a:lnTo>
                    <a:cubicBezTo>
                      <a:pt x="977" y="1114"/>
                      <a:pt x="989" y="1114"/>
                      <a:pt x="1001" y="1114"/>
                    </a:cubicBezTo>
                    <a:cubicBezTo>
                      <a:pt x="1001" y="1114"/>
                      <a:pt x="1012" y="1114"/>
                      <a:pt x="1024" y="1102"/>
                    </a:cubicBezTo>
                    <a:cubicBezTo>
                      <a:pt x="1035" y="1091"/>
                      <a:pt x="1035" y="1067"/>
                      <a:pt x="1024" y="1044"/>
                    </a:cubicBezTo>
                    <a:lnTo>
                      <a:pt x="82" y="9"/>
                    </a:lnTo>
                    <a:cubicBezTo>
                      <a:pt x="70" y="3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1"/>
              <p:cNvSpPr/>
              <p:nvPr/>
            </p:nvSpPr>
            <p:spPr>
              <a:xfrm>
                <a:off x="1419000" y="43543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29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582" y="669"/>
                      <a:pt x="594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1"/>
              <p:cNvSpPr/>
              <p:nvPr/>
            </p:nvSpPr>
            <p:spPr>
              <a:xfrm>
                <a:off x="1431025" y="4343225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64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66" y="659"/>
                      <a:pt x="578" y="659"/>
                      <a:pt x="589" y="659"/>
                    </a:cubicBezTo>
                    <a:cubicBezTo>
                      <a:pt x="589" y="659"/>
                      <a:pt x="601" y="659"/>
                      <a:pt x="613" y="647"/>
                    </a:cubicBezTo>
                    <a:cubicBezTo>
                      <a:pt x="624" y="635"/>
                      <a:pt x="624" y="612"/>
                      <a:pt x="613" y="589"/>
                    </a:cubicBezTo>
                    <a:lnTo>
                      <a:pt x="89" y="7"/>
                    </a:ln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1"/>
              <p:cNvSpPr/>
              <p:nvPr/>
            </p:nvSpPr>
            <p:spPr>
              <a:xfrm>
                <a:off x="1443425" y="43319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7"/>
                      <a:pt x="24" y="18"/>
                    </a:cubicBezTo>
                    <a:cubicBezTo>
                      <a:pt x="0" y="30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70"/>
                      <a:pt x="582" y="670"/>
                    </a:cubicBezTo>
                    <a:cubicBezTo>
                      <a:pt x="594" y="670"/>
                      <a:pt x="605" y="658"/>
                      <a:pt x="605" y="658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2" y="18"/>
                    </a:lnTo>
                    <a:cubicBezTo>
                      <a:pt x="70" y="7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1"/>
              <p:cNvSpPr/>
              <p:nvPr/>
            </p:nvSpPr>
            <p:spPr>
              <a:xfrm>
                <a:off x="1455750" y="4320850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7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54" y="658"/>
                      <a:pt x="566" y="658"/>
                      <a:pt x="577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7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1"/>
              <p:cNvSpPr/>
              <p:nvPr/>
            </p:nvSpPr>
            <p:spPr>
              <a:xfrm>
                <a:off x="1467550" y="4310025"/>
                <a:ext cx="25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6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966" y="1114"/>
                    </a:lnTo>
                    <a:cubicBezTo>
                      <a:pt x="966" y="1114"/>
                      <a:pt x="978" y="1126"/>
                      <a:pt x="989" y="1126"/>
                    </a:cubicBezTo>
                    <a:cubicBezTo>
                      <a:pt x="1001" y="1126"/>
                      <a:pt x="1013" y="1114"/>
                      <a:pt x="1024" y="1114"/>
                    </a:cubicBezTo>
                    <a:cubicBezTo>
                      <a:pt x="1036" y="1091"/>
                      <a:pt x="1036" y="1068"/>
                      <a:pt x="1024" y="1056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1"/>
              <p:cNvSpPr/>
              <p:nvPr/>
            </p:nvSpPr>
            <p:spPr>
              <a:xfrm>
                <a:off x="1479775" y="429897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4" y="661"/>
                      <a:pt x="605" y="661"/>
                      <a:pt x="605" y="649"/>
                    </a:cubicBezTo>
                    <a:cubicBezTo>
                      <a:pt x="628" y="637"/>
                      <a:pt x="628" y="602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1"/>
              <p:cNvSpPr/>
              <p:nvPr/>
            </p:nvSpPr>
            <p:spPr>
              <a:xfrm>
                <a:off x="1492275" y="42877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30" y="1"/>
                      <a:pt x="18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47" y="658"/>
                      <a:pt x="559" y="670"/>
                      <a:pt x="570" y="670"/>
                    </a:cubicBezTo>
                    <a:cubicBezTo>
                      <a:pt x="582" y="658"/>
                      <a:pt x="594" y="658"/>
                      <a:pt x="594" y="646"/>
                    </a:cubicBezTo>
                    <a:cubicBezTo>
                      <a:pt x="617" y="635"/>
                      <a:pt x="617" y="611"/>
                      <a:pt x="594" y="600"/>
                    </a:cubicBezTo>
                    <a:lnTo>
                      <a:pt x="70" y="18"/>
                    </a:ln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1"/>
              <p:cNvSpPr/>
              <p:nvPr/>
            </p:nvSpPr>
            <p:spPr>
              <a:xfrm>
                <a:off x="1504475" y="427657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71" y="661"/>
                      <a:pt x="583" y="661"/>
                    </a:cubicBezTo>
                    <a:cubicBezTo>
                      <a:pt x="583" y="661"/>
                      <a:pt x="594" y="649"/>
                      <a:pt x="606" y="649"/>
                    </a:cubicBezTo>
                    <a:cubicBezTo>
                      <a:pt x="617" y="626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1"/>
              <p:cNvSpPr/>
              <p:nvPr/>
            </p:nvSpPr>
            <p:spPr>
              <a:xfrm>
                <a:off x="1516700" y="4265250"/>
                <a:ext cx="15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2" extrusionOk="0">
                    <a:moveTo>
                      <a:pt x="48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32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9" y="660"/>
                      <a:pt x="570" y="660"/>
                      <a:pt x="582" y="672"/>
                    </a:cubicBezTo>
                    <a:lnTo>
                      <a:pt x="582" y="660"/>
                    </a:lnTo>
                    <a:cubicBezTo>
                      <a:pt x="617" y="660"/>
                      <a:pt x="629" y="625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1"/>
              <p:cNvSpPr/>
              <p:nvPr/>
            </p:nvSpPr>
            <p:spPr>
              <a:xfrm>
                <a:off x="1528450" y="4254800"/>
                <a:ext cx="260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14" extrusionOk="0">
                    <a:moveTo>
                      <a:pt x="53" y="1"/>
                    </a:moveTo>
                    <a:cubicBezTo>
                      <a:pt x="25" y="1"/>
                      <a:pt x="1" y="30"/>
                      <a:pt x="19" y="66"/>
                    </a:cubicBezTo>
                    <a:lnTo>
                      <a:pt x="961" y="1102"/>
                    </a:lnTo>
                    <a:cubicBezTo>
                      <a:pt x="973" y="1113"/>
                      <a:pt x="984" y="1113"/>
                      <a:pt x="996" y="1113"/>
                    </a:cubicBezTo>
                    <a:cubicBezTo>
                      <a:pt x="1008" y="1113"/>
                      <a:pt x="1019" y="1113"/>
                      <a:pt x="1019" y="1102"/>
                    </a:cubicBezTo>
                    <a:cubicBezTo>
                      <a:pt x="1043" y="1090"/>
                      <a:pt x="1043" y="1067"/>
                      <a:pt x="1019" y="1043"/>
                    </a:cubicBezTo>
                    <a:lnTo>
                      <a:pt x="77" y="8"/>
                    </a:lnTo>
                    <a:cubicBezTo>
                      <a:pt x="70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1"/>
              <p:cNvSpPr/>
              <p:nvPr/>
            </p:nvSpPr>
            <p:spPr>
              <a:xfrm>
                <a:off x="1540825" y="42434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1"/>
              <p:cNvSpPr/>
              <p:nvPr/>
            </p:nvSpPr>
            <p:spPr>
              <a:xfrm>
                <a:off x="1553050" y="42324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46" y="1"/>
                    </a:moveTo>
                    <a:cubicBezTo>
                      <a:pt x="35" y="1"/>
                      <a:pt x="24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53" y="652"/>
                      <a:pt x="559" y="655"/>
                      <a:pt x="565" y="655"/>
                    </a:cubicBezTo>
                    <a:cubicBezTo>
                      <a:pt x="570" y="655"/>
                      <a:pt x="576" y="652"/>
                      <a:pt x="582" y="646"/>
                    </a:cubicBezTo>
                    <a:cubicBezTo>
                      <a:pt x="582" y="652"/>
                      <a:pt x="585" y="655"/>
                      <a:pt x="589" y="655"/>
                    </a:cubicBezTo>
                    <a:cubicBezTo>
                      <a:pt x="594" y="655"/>
                      <a:pt x="599" y="652"/>
                      <a:pt x="605" y="646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1"/>
              <p:cNvSpPr/>
              <p:nvPr/>
            </p:nvSpPr>
            <p:spPr>
              <a:xfrm>
                <a:off x="1565550" y="422112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1" y="0"/>
                    </a:moveTo>
                    <a:cubicBezTo>
                      <a:pt x="30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5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1"/>
              <p:cNvSpPr/>
              <p:nvPr/>
            </p:nvSpPr>
            <p:spPr>
              <a:xfrm>
                <a:off x="1577775" y="42097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5" y="1"/>
                    </a:moveTo>
                    <a:cubicBezTo>
                      <a:pt x="35" y="1"/>
                      <a:pt x="23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69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6"/>
                      <a:pt x="55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1"/>
              <p:cNvSpPr/>
              <p:nvPr/>
            </p:nvSpPr>
            <p:spPr>
              <a:xfrm>
                <a:off x="1589400" y="419922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21"/>
                      <a:pt x="0" y="56"/>
                      <a:pt x="24" y="68"/>
                    </a:cubicBezTo>
                    <a:lnTo>
                      <a:pt x="966" y="1103"/>
                    </a:lnTo>
                    <a:cubicBezTo>
                      <a:pt x="977" y="1115"/>
                      <a:pt x="977" y="1115"/>
                      <a:pt x="989" y="1126"/>
                    </a:cubicBezTo>
                    <a:cubicBezTo>
                      <a:pt x="1001" y="1115"/>
                      <a:pt x="1012" y="1115"/>
                      <a:pt x="1024" y="1103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82" y="10"/>
                    </a:lnTo>
                    <a:cubicBezTo>
                      <a:pt x="70" y="4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1"/>
              <p:cNvSpPr/>
              <p:nvPr/>
            </p:nvSpPr>
            <p:spPr>
              <a:xfrm>
                <a:off x="1601900" y="41879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37" y="0"/>
                    </a:moveTo>
                    <a:cubicBezTo>
                      <a:pt x="27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0" y="669"/>
                    </a:cubicBezTo>
                    <a:cubicBezTo>
                      <a:pt x="605" y="669"/>
                      <a:pt x="629" y="623"/>
                      <a:pt x="594" y="599"/>
                    </a:cubicBezTo>
                    <a:lnTo>
                      <a:pt x="70" y="18"/>
                    </a:lnTo>
                    <a:cubicBezTo>
                      <a:pt x="59" y="6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1"/>
              <p:cNvSpPr/>
              <p:nvPr/>
            </p:nvSpPr>
            <p:spPr>
              <a:xfrm>
                <a:off x="1614125" y="41768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5" y="0"/>
                    </a:moveTo>
                    <a:cubicBezTo>
                      <a:pt x="35" y="0"/>
                      <a:pt x="23" y="3"/>
                      <a:pt x="12" y="9"/>
                    </a:cubicBezTo>
                    <a:cubicBezTo>
                      <a:pt x="0" y="21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8" y="660"/>
                      <a:pt x="570" y="660"/>
                    </a:cubicBezTo>
                    <a:cubicBezTo>
                      <a:pt x="582" y="660"/>
                      <a:pt x="593" y="660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1"/>
              <p:cNvSpPr/>
              <p:nvPr/>
            </p:nvSpPr>
            <p:spPr>
              <a:xfrm>
                <a:off x="1626325" y="416557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7" y="1"/>
                    </a:moveTo>
                    <a:cubicBezTo>
                      <a:pt x="38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1" y="669"/>
                      <a:pt x="582" y="669"/>
                    </a:cubicBezTo>
                    <a:cubicBezTo>
                      <a:pt x="594" y="669"/>
                      <a:pt x="594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5" y="6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1"/>
              <p:cNvSpPr/>
              <p:nvPr/>
            </p:nvSpPr>
            <p:spPr>
              <a:xfrm>
                <a:off x="1638550" y="415445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1"/>
              <p:cNvSpPr/>
              <p:nvPr/>
            </p:nvSpPr>
            <p:spPr>
              <a:xfrm>
                <a:off x="1650450" y="4143775"/>
                <a:ext cx="262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3" y="18"/>
                    </a:cubicBezTo>
                    <a:cubicBezTo>
                      <a:pt x="1" y="29"/>
                      <a:pt x="1" y="53"/>
                      <a:pt x="13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90" y="1123"/>
                    </a:cubicBezTo>
                    <a:cubicBezTo>
                      <a:pt x="1025" y="1123"/>
                      <a:pt x="1048" y="1076"/>
                      <a:pt x="1025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1"/>
              <p:cNvSpPr/>
              <p:nvPr/>
            </p:nvSpPr>
            <p:spPr>
              <a:xfrm>
                <a:off x="1662675" y="4132650"/>
                <a:ext cx="157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61" extrusionOk="0">
                    <a:moveTo>
                      <a:pt x="47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6" y="658"/>
                      <a:pt x="565" y="660"/>
                      <a:pt x="574" y="660"/>
                    </a:cubicBezTo>
                    <a:lnTo>
                      <a:pt x="574" y="660"/>
                    </a:lnTo>
                    <a:cubicBezTo>
                      <a:pt x="607" y="657"/>
                      <a:pt x="628" y="613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0"/>
                      <a:pt x="47" y="0"/>
                    </a:cubicBezTo>
                    <a:close/>
                    <a:moveTo>
                      <a:pt x="574" y="660"/>
                    </a:moveTo>
                    <a:cubicBezTo>
                      <a:pt x="573" y="660"/>
                      <a:pt x="572" y="660"/>
                      <a:pt x="570" y="660"/>
                    </a:cubicBezTo>
                    <a:lnTo>
                      <a:pt x="582" y="660"/>
                    </a:lnTo>
                    <a:cubicBezTo>
                      <a:pt x="579" y="660"/>
                      <a:pt x="577" y="660"/>
                      <a:pt x="574" y="6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1"/>
              <p:cNvSpPr/>
              <p:nvPr/>
            </p:nvSpPr>
            <p:spPr>
              <a:xfrm>
                <a:off x="1674900" y="41213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8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46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1" y="18"/>
                    </a:lnTo>
                    <a:cubicBezTo>
                      <a:pt x="70" y="6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1"/>
              <p:cNvSpPr/>
              <p:nvPr/>
            </p:nvSpPr>
            <p:spPr>
              <a:xfrm>
                <a:off x="1687400" y="41102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21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61"/>
                      <a:pt x="570" y="661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03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1"/>
              <p:cNvSpPr/>
              <p:nvPr/>
            </p:nvSpPr>
            <p:spPr>
              <a:xfrm>
                <a:off x="1699275" y="4099150"/>
                <a:ext cx="160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3" extrusionOk="0">
                    <a:moveTo>
                      <a:pt x="69" y="1"/>
                    </a:moveTo>
                    <a:cubicBezTo>
                      <a:pt x="35" y="1"/>
                      <a:pt x="1" y="42"/>
                      <a:pt x="37" y="70"/>
                    </a:cubicBezTo>
                    <a:lnTo>
                      <a:pt x="560" y="651"/>
                    </a:lnTo>
                    <a:cubicBezTo>
                      <a:pt x="572" y="651"/>
                      <a:pt x="584" y="663"/>
                      <a:pt x="595" y="663"/>
                    </a:cubicBezTo>
                    <a:cubicBezTo>
                      <a:pt x="607" y="663"/>
                      <a:pt x="607" y="651"/>
                      <a:pt x="619" y="651"/>
                    </a:cubicBezTo>
                    <a:cubicBezTo>
                      <a:pt x="642" y="640"/>
                      <a:pt x="642" y="605"/>
                      <a:pt x="619" y="593"/>
                    </a:cubicBezTo>
                    <a:lnTo>
                      <a:pt x="95" y="11"/>
                    </a:lnTo>
                    <a:cubicBezTo>
                      <a:pt x="88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1"/>
              <p:cNvSpPr/>
              <p:nvPr/>
            </p:nvSpPr>
            <p:spPr>
              <a:xfrm>
                <a:off x="1711225" y="4088225"/>
                <a:ext cx="25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4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1"/>
                    </a:lnTo>
                    <a:cubicBezTo>
                      <a:pt x="978" y="1123"/>
                      <a:pt x="990" y="1123"/>
                      <a:pt x="1001" y="1123"/>
                    </a:cubicBezTo>
                    <a:cubicBezTo>
                      <a:pt x="1001" y="1123"/>
                      <a:pt x="1013" y="1123"/>
                      <a:pt x="1025" y="1111"/>
                    </a:cubicBezTo>
                    <a:cubicBezTo>
                      <a:pt x="1036" y="1100"/>
                      <a:pt x="1036" y="1077"/>
                      <a:pt x="1025" y="1053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1"/>
              <p:cNvSpPr/>
              <p:nvPr/>
            </p:nvSpPr>
            <p:spPr>
              <a:xfrm>
                <a:off x="1723750" y="4077100"/>
                <a:ext cx="154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3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72"/>
                      <a:pt x="570" y="672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1"/>
              <p:cNvSpPr/>
              <p:nvPr/>
            </p:nvSpPr>
            <p:spPr>
              <a:xfrm>
                <a:off x="1735950" y="4066050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9" y="1"/>
                    </a:moveTo>
                    <a:cubicBezTo>
                      <a:pt x="38" y="1"/>
                      <a:pt x="30" y="4"/>
                      <a:pt x="24" y="9"/>
                    </a:cubicBezTo>
                    <a:cubicBezTo>
                      <a:pt x="1" y="21"/>
                      <a:pt x="1" y="56"/>
                      <a:pt x="24" y="68"/>
                    </a:cubicBezTo>
                    <a:lnTo>
                      <a:pt x="547" y="649"/>
                    </a:lnTo>
                    <a:cubicBezTo>
                      <a:pt x="559" y="661"/>
                      <a:pt x="571" y="661"/>
                      <a:pt x="582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26"/>
                      <a:pt x="617" y="603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1"/>
              <p:cNvSpPr/>
              <p:nvPr/>
            </p:nvSpPr>
            <p:spPr>
              <a:xfrm>
                <a:off x="1748100" y="4054925"/>
                <a:ext cx="158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4" extrusionOk="0">
                    <a:moveTo>
                      <a:pt x="56" y="0"/>
                    </a:moveTo>
                    <a:cubicBezTo>
                      <a:pt x="26" y="0"/>
                      <a:pt x="0" y="33"/>
                      <a:pt x="26" y="59"/>
                    </a:cubicBezTo>
                    <a:lnTo>
                      <a:pt x="550" y="641"/>
                    </a:lnTo>
                    <a:cubicBezTo>
                      <a:pt x="561" y="652"/>
                      <a:pt x="573" y="664"/>
                      <a:pt x="585" y="664"/>
                    </a:cubicBezTo>
                    <a:cubicBezTo>
                      <a:pt x="596" y="664"/>
                      <a:pt x="608" y="652"/>
                      <a:pt x="620" y="652"/>
                    </a:cubicBezTo>
                    <a:cubicBezTo>
                      <a:pt x="631" y="629"/>
                      <a:pt x="631" y="606"/>
                      <a:pt x="620" y="594"/>
                    </a:cubicBezTo>
                    <a:lnTo>
                      <a:pt x="85" y="12"/>
                    </a:lnTo>
                    <a:cubicBezTo>
                      <a:pt x="76" y="4"/>
                      <a:pt x="66" y="0"/>
                      <a:pt x="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1"/>
              <p:cNvSpPr/>
              <p:nvPr/>
            </p:nvSpPr>
            <p:spPr>
              <a:xfrm>
                <a:off x="1760675" y="40436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20"/>
                      <a:pt x="0" y="55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9" y="660"/>
                      <a:pt x="570" y="660"/>
                    </a:cubicBezTo>
                    <a:cubicBezTo>
                      <a:pt x="582" y="660"/>
                      <a:pt x="594" y="660"/>
                      <a:pt x="605" y="649"/>
                    </a:cubicBezTo>
                    <a:cubicBezTo>
                      <a:pt x="617" y="637"/>
                      <a:pt x="617" y="602"/>
                      <a:pt x="605" y="590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1"/>
              <p:cNvSpPr/>
              <p:nvPr/>
            </p:nvSpPr>
            <p:spPr>
              <a:xfrm>
                <a:off x="1772150" y="4033100"/>
                <a:ext cx="260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19" extrusionOk="0">
                    <a:moveTo>
                      <a:pt x="54" y="1"/>
                    </a:moveTo>
                    <a:cubicBezTo>
                      <a:pt x="23" y="1"/>
                      <a:pt x="1" y="33"/>
                      <a:pt x="18" y="60"/>
                    </a:cubicBezTo>
                    <a:lnTo>
                      <a:pt x="972" y="1106"/>
                    </a:lnTo>
                    <a:cubicBezTo>
                      <a:pt x="972" y="1106"/>
                      <a:pt x="984" y="1118"/>
                      <a:pt x="995" y="1118"/>
                    </a:cubicBezTo>
                    <a:cubicBezTo>
                      <a:pt x="1007" y="1118"/>
                      <a:pt x="1019" y="1106"/>
                      <a:pt x="1030" y="1106"/>
                    </a:cubicBezTo>
                    <a:cubicBezTo>
                      <a:pt x="1042" y="1083"/>
                      <a:pt x="1042" y="1060"/>
                      <a:pt x="1030" y="1048"/>
                    </a:cubicBezTo>
                    <a:lnTo>
                      <a:pt x="88" y="13"/>
                    </a:lnTo>
                    <a:cubicBezTo>
                      <a:pt x="76" y="4"/>
                      <a:pt x="6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1"/>
              <p:cNvSpPr/>
              <p:nvPr/>
            </p:nvSpPr>
            <p:spPr>
              <a:xfrm>
                <a:off x="1784525" y="4021650"/>
                <a:ext cx="157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7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605" y="657"/>
                      <a:pt x="605" y="657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7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1"/>
              <p:cNvSpPr/>
              <p:nvPr/>
            </p:nvSpPr>
            <p:spPr>
              <a:xfrm>
                <a:off x="1797025" y="401060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64"/>
                    </a:cubicBezTo>
                    <a:lnTo>
                      <a:pt x="547" y="646"/>
                    </a:lnTo>
                    <a:cubicBezTo>
                      <a:pt x="547" y="657"/>
                      <a:pt x="559" y="657"/>
                      <a:pt x="570" y="669"/>
                    </a:cubicBezTo>
                    <a:cubicBezTo>
                      <a:pt x="582" y="657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1"/>
              <p:cNvSpPr/>
              <p:nvPr/>
            </p:nvSpPr>
            <p:spPr>
              <a:xfrm>
                <a:off x="1808850" y="3999575"/>
                <a:ext cx="158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57" extrusionOk="0">
                    <a:moveTo>
                      <a:pt x="68" y="1"/>
                    </a:moveTo>
                    <a:cubicBezTo>
                      <a:pt x="35" y="1"/>
                      <a:pt x="1" y="45"/>
                      <a:pt x="27" y="63"/>
                    </a:cubicBezTo>
                    <a:lnTo>
                      <a:pt x="562" y="645"/>
                    </a:lnTo>
                    <a:cubicBezTo>
                      <a:pt x="574" y="656"/>
                      <a:pt x="586" y="656"/>
                      <a:pt x="597" y="656"/>
                    </a:cubicBezTo>
                    <a:lnTo>
                      <a:pt x="621" y="656"/>
                    </a:lnTo>
                    <a:cubicBezTo>
                      <a:pt x="632" y="633"/>
                      <a:pt x="632" y="610"/>
                      <a:pt x="621" y="598"/>
                    </a:cubicBezTo>
                    <a:lnTo>
                      <a:pt x="97" y="16"/>
                    </a:lnTo>
                    <a:cubicBezTo>
                      <a:pt x="89" y="5"/>
                      <a:pt x="78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1"/>
              <p:cNvSpPr/>
              <p:nvPr/>
            </p:nvSpPr>
            <p:spPr>
              <a:xfrm>
                <a:off x="1821450" y="39882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64"/>
                    </a:cubicBezTo>
                    <a:lnTo>
                      <a:pt x="547" y="646"/>
                    </a:lnTo>
                    <a:cubicBezTo>
                      <a:pt x="559" y="658"/>
                      <a:pt x="570" y="658"/>
                      <a:pt x="582" y="669"/>
                    </a:cubicBezTo>
                    <a:cubicBezTo>
                      <a:pt x="593" y="658"/>
                      <a:pt x="593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1"/>
              <p:cNvSpPr/>
              <p:nvPr/>
            </p:nvSpPr>
            <p:spPr>
              <a:xfrm>
                <a:off x="1833375" y="39774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966" y="1111"/>
                    </a:lnTo>
                    <a:cubicBezTo>
                      <a:pt x="966" y="1111"/>
                      <a:pt x="977" y="1122"/>
                      <a:pt x="989" y="1122"/>
                    </a:cubicBezTo>
                    <a:cubicBezTo>
                      <a:pt x="1000" y="1122"/>
                      <a:pt x="1012" y="1122"/>
                      <a:pt x="1024" y="1111"/>
                    </a:cubicBezTo>
                    <a:cubicBezTo>
                      <a:pt x="1035" y="1099"/>
                      <a:pt x="1035" y="1064"/>
                      <a:pt x="1024" y="1053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1"/>
              <p:cNvSpPr/>
              <p:nvPr/>
            </p:nvSpPr>
            <p:spPr>
              <a:xfrm>
                <a:off x="1845575" y="39663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0"/>
                    </a:moveTo>
                    <a:cubicBezTo>
                      <a:pt x="36" y="0"/>
                      <a:pt x="24" y="3"/>
                      <a:pt x="12" y="9"/>
                    </a:cubicBezTo>
                    <a:cubicBezTo>
                      <a:pt x="1" y="32"/>
                      <a:pt x="1" y="55"/>
                      <a:pt x="12" y="67"/>
                    </a:cubicBezTo>
                    <a:lnTo>
                      <a:pt x="547" y="649"/>
                    </a:lnTo>
                    <a:cubicBezTo>
                      <a:pt x="559" y="660"/>
                      <a:pt x="559" y="660"/>
                      <a:pt x="582" y="660"/>
                    </a:cubicBezTo>
                    <a:cubicBezTo>
                      <a:pt x="582" y="660"/>
                      <a:pt x="594" y="660"/>
                      <a:pt x="606" y="649"/>
                    </a:cubicBezTo>
                    <a:cubicBezTo>
                      <a:pt x="617" y="637"/>
                      <a:pt x="617" y="614"/>
                      <a:pt x="606" y="590"/>
                    </a:cubicBezTo>
                    <a:lnTo>
                      <a:pt x="70" y="9"/>
                    </a:lnTo>
                    <a:cubicBezTo>
                      <a:pt x="65" y="3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1"/>
              <p:cNvSpPr/>
              <p:nvPr/>
            </p:nvSpPr>
            <p:spPr>
              <a:xfrm>
                <a:off x="1857800" y="39550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1"/>
              <p:cNvSpPr/>
              <p:nvPr/>
            </p:nvSpPr>
            <p:spPr>
              <a:xfrm>
                <a:off x="1870150" y="3944125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1"/>
                    </a:moveTo>
                    <a:cubicBezTo>
                      <a:pt x="22" y="1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53" y="653"/>
                      <a:pt x="565" y="653"/>
                      <a:pt x="576" y="653"/>
                    </a:cubicBezTo>
                    <a:lnTo>
                      <a:pt x="611" y="653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1"/>
              <p:cNvSpPr/>
              <p:nvPr/>
            </p:nvSpPr>
            <p:spPr>
              <a:xfrm>
                <a:off x="1882500" y="39326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76"/>
                    </a:cubicBezTo>
                    <a:lnTo>
                      <a:pt x="548" y="658"/>
                    </a:lnTo>
                    <a:cubicBezTo>
                      <a:pt x="559" y="658"/>
                      <a:pt x="559" y="670"/>
                      <a:pt x="571" y="670"/>
                    </a:cubicBezTo>
                    <a:cubicBezTo>
                      <a:pt x="582" y="670"/>
                      <a:pt x="594" y="670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1"/>
              <p:cNvSpPr/>
              <p:nvPr/>
            </p:nvSpPr>
            <p:spPr>
              <a:xfrm>
                <a:off x="1894050" y="3922075"/>
                <a:ext cx="262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28" extrusionOk="0">
                    <a:moveTo>
                      <a:pt x="61" y="0"/>
                    </a:moveTo>
                    <a:cubicBezTo>
                      <a:pt x="30" y="0"/>
                      <a:pt x="0" y="42"/>
                      <a:pt x="27" y="69"/>
                    </a:cubicBezTo>
                    <a:lnTo>
                      <a:pt x="970" y="1104"/>
                    </a:lnTo>
                    <a:cubicBezTo>
                      <a:pt x="981" y="1116"/>
                      <a:pt x="981" y="1116"/>
                      <a:pt x="993" y="1128"/>
                    </a:cubicBezTo>
                    <a:cubicBezTo>
                      <a:pt x="1028" y="1116"/>
                      <a:pt x="1051" y="1081"/>
                      <a:pt x="1028" y="1058"/>
                    </a:cubicBezTo>
                    <a:lnTo>
                      <a:pt x="86" y="11"/>
                    </a:lnTo>
                    <a:cubicBezTo>
                      <a:pt x="78" y="3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1"/>
              <p:cNvSpPr/>
              <p:nvPr/>
            </p:nvSpPr>
            <p:spPr>
              <a:xfrm>
                <a:off x="1906650" y="39108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605" y="658"/>
                      <a:pt x="617" y="623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1"/>
              <p:cNvSpPr/>
              <p:nvPr/>
            </p:nvSpPr>
            <p:spPr>
              <a:xfrm>
                <a:off x="1918850" y="38997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548" y="649"/>
                    </a:lnTo>
                    <a:cubicBezTo>
                      <a:pt x="548" y="661"/>
                      <a:pt x="559" y="661"/>
                      <a:pt x="571" y="661"/>
                    </a:cubicBezTo>
                    <a:cubicBezTo>
                      <a:pt x="582" y="661"/>
                      <a:pt x="594" y="661"/>
                      <a:pt x="606" y="649"/>
                    </a:cubicBezTo>
                    <a:cubicBezTo>
                      <a:pt x="617" y="637"/>
                      <a:pt x="617" y="614"/>
                      <a:pt x="606" y="591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1"/>
              <p:cNvSpPr/>
              <p:nvPr/>
            </p:nvSpPr>
            <p:spPr>
              <a:xfrm>
                <a:off x="1931200" y="3888700"/>
                <a:ext cx="156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60" extrusionOk="0">
                    <a:moveTo>
                      <a:pt x="53" y="1"/>
                    </a:moveTo>
                    <a:cubicBezTo>
                      <a:pt x="25" y="1"/>
                      <a:pt x="0" y="30"/>
                      <a:pt x="19" y="66"/>
                    </a:cubicBezTo>
                    <a:lnTo>
                      <a:pt x="542" y="648"/>
                    </a:lnTo>
                    <a:cubicBezTo>
                      <a:pt x="554" y="648"/>
                      <a:pt x="565" y="660"/>
                      <a:pt x="577" y="660"/>
                    </a:cubicBezTo>
                    <a:cubicBezTo>
                      <a:pt x="589" y="660"/>
                      <a:pt x="600" y="660"/>
                      <a:pt x="600" y="648"/>
                    </a:cubicBezTo>
                    <a:cubicBezTo>
                      <a:pt x="623" y="636"/>
                      <a:pt x="623" y="601"/>
                      <a:pt x="600" y="590"/>
                    </a:cubicBezTo>
                    <a:lnTo>
                      <a:pt x="77" y="8"/>
                    </a:lnTo>
                    <a:cubicBezTo>
                      <a:pt x="69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1"/>
              <p:cNvSpPr/>
              <p:nvPr/>
            </p:nvSpPr>
            <p:spPr>
              <a:xfrm>
                <a:off x="1943575" y="387732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37" y="1"/>
                    </a:moveTo>
                    <a:cubicBezTo>
                      <a:pt x="27" y="1"/>
                      <a:pt x="18" y="4"/>
                      <a:pt x="12" y="10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36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605" y="661"/>
                      <a:pt x="629" y="614"/>
                      <a:pt x="594" y="591"/>
                    </a:cubicBezTo>
                    <a:lnTo>
                      <a:pt x="70" y="10"/>
                    </a:lnTo>
                    <a:cubicBezTo>
                      <a:pt x="59" y="4"/>
                      <a:pt x="47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1"/>
              <p:cNvSpPr/>
              <p:nvPr/>
            </p:nvSpPr>
            <p:spPr>
              <a:xfrm>
                <a:off x="1955200" y="38666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8"/>
                    </a:cubicBezTo>
                    <a:cubicBezTo>
                      <a:pt x="1" y="30"/>
                      <a:pt x="1" y="53"/>
                      <a:pt x="12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89" y="1123"/>
                    </a:cubicBezTo>
                    <a:cubicBezTo>
                      <a:pt x="1001" y="1123"/>
                      <a:pt x="1013" y="1111"/>
                      <a:pt x="1013" y="1111"/>
                    </a:cubicBezTo>
                    <a:cubicBezTo>
                      <a:pt x="1036" y="1088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1"/>
              <p:cNvSpPr/>
              <p:nvPr/>
            </p:nvSpPr>
            <p:spPr>
              <a:xfrm>
                <a:off x="1967425" y="385552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7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3" y="661"/>
                      <a:pt x="593" y="661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1"/>
              <p:cNvSpPr/>
              <p:nvPr/>
            </p:nvSpPr>
            <p:spPr>
              <a:xfrm>
                <a:off x="1979775" y="3844400"/>
                <a:ext cx="155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4" extrusionOk="0">
                    <a:moveTo>
                      <a:pt x="50" y="0"/>
                    </a:moveTo>
                    <a:cubicBezTo>
                      <a:pt x="23" y="0"/>
                      <a:pt x="0" y="35"/>
                      <a:pt x="18" y="70"/>
                    </a:cubicBezTo>
                    <a:lnTo>
                      <a:pt x="541" y="652"/>
                    </a:lnTo>
                    <a:cubicBezTo>
                      <a:pt x="553" y="652"/>
                      <a:pt x="565" y="664"/>
                      <a:pt x="576" y="664"/>
                    </a:cubicBezTo>
                    <a:cubicBezTo>
                      <a:pt x="588" y="664"/>
                      <a:pt x="600" y="652"/>
                      <a:pt x="600" y="652"/>
                    </a:cubicBezTo>
                    <a:cubicBezTo>
                      <a:pt x="623" y="640"/>
                      <a:pt x="623" y="606"/>
                      <a:pt x="600" y="594"/>
                    </a:cubicBezTo>
                    <a:lnTo>
                      <a:pt x="76" y="12"/>
                    </a:lnTo>
                    <a:cubicBezTo>
                      <a:pt x="68" y="4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1"/>
              <p:cNvSpPr/>
              <p:nvPr/>
            </p:nvSpPr>
            <p:spPr>
              <a:xfrm>
                <a:off x="1992125" y="3833125"/>
                <a:ext cx="154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2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1"/>
              <p:cNvSpPr/>
              <p:nvPr/>
            </p:nvSpPr>
            <p:spPr>
              <a:xfrm>
                <a:off x="2004350" y="38218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7" y="0"/>
                    </a:moveTo>
                    <a:cubicBezTo>
                      <a:pt x="38" y="0"/>
                      <a:pt x="30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7"/>
                    </a:lnTo>
                    <a:cubicBezTo>
                      <a:pt x="559" y="657"/>
                      <a:pt x="570" y="669"/>
                      <a:pt x="582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1"/>
              <p:cNvSpPr/>
              <p:nvPr/>
            </p:nvSpPr>
            <p:spPr>
              <a:xfrm>
                <a:off x="2015975" y="3811100"/>
                <a:ext cx="259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4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2"/>
                    </a:lnTo>
                    <a:cubicBezTo>
                      <a:pt x="978" y="1123"/>
                      <a:pt x="989" y="1123"/>
                      <a:pt x="1001" y="1123"/>
                    </a:cubicBezTo>
                    <a:cubicBezTo>
                      <a:pt x="1013" y="1123"/>
                      <a:pt x="1013" y="1123"/>
                      <a:pt x="1024" y="1112"/>
                    </a:cubicBezTo>
                    <a:cubicBezTo>
                      <a:pt x="1036" y="1100"/>
                      <a:pt x="1036" y="1077"/>
                      <a:pt x="1024" y="1054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1"/>
              <p:cNvSpPr/>
              <p:nvPr/>
            </p:nvSpPr>
            <p:spPr>
              <a:xfrm>
                <a:off x="2028475" y="38000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65"/>
                    </a:cubicBezTo>
                    <a:lnTo>
                      <a:pt x="548" y="646"/>
                    </a:lnTo>
                    <a:cubicBezTo>
                      <a:pt x="559" y="658"/>
                      <a:pt x="559" y="658"/>
                      <a:pt x="571" y="670"/>
                    </a:cubicBezTo>
                    <a:cubicBezTo>
                      <a:pt x="582" y="658"/>
                      <a:pt x="594" y="658"/>
                      <a:pt x="606" y="646"/>
                    </a:cubicBezTo>
                    <a:cubicBezTo>
                      <a:pt x="617" y="635"/>
                      <a:pt x="617" y="612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1"/>
              <p:cNvSpPr/>
              <p:nvPr/>
            </p:nvSpPr>
            <p:spPr>
              <a:xfrm>
                <a:off x="2040375" y="3788875"/>
                <a:ext cx="160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4" extrusionOk="0">
                    <a:moveTo>
                      <a:pt x="69" y="1"/>
                    </a:moveTo>
                    <a:cubicBezTo>
                      <a:pt x="35" y="1"/>
                      <a:pt x="0" y="43"/>
                      <a:pt x="37" y="70"/>
                    </a:cubicBezTo>
                    <a:lnTo>
                      <a:pt x="560" y="651"/>
                    </a:lnTo>
                    <a:cubicBezTo>
                      <a:pt x="572" y="663"/>
                      <a:pt x="583" y="663"/>
                      <a:pt x="595" y="663"/>
                    </a:cubicBezTo>
                    <a:cubicBezTo>
                      <a:pt x="607" y="663"/>
                      <a:pt x="607" y="663"/>
                      <a:pt x="618" y="651"/>
                    </a:cubicBezTo>
                    <a:cubicBezTo>
                      <a:pt x="642" y="640"/>
                      <a:pt x="642" y="617"/>
                      <a:pt x="618" y="593"/>
                    </a:cubicBezTo>
                    <a:lnTo>
                      <a:pt x="95" y="12"/>
                    </a:lnTo>
                    <a:cubicBezTo>
                      <a:pt x="87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1"/>
              <p:cNvSpPr/>
              <p:nvPr/>
            </p:nvSpPr>
            <p:spPr>
              <a:xfrm>
                <a:off x="2052900" y="377767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34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1"/>
              <p:cNvSpPr/>
              <p:nvPr/>
            </p:nvSpPr>
            <p:spPr>
              <a:xfrm>
                <a:off x="2065225" y="3766600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58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55" y="658"/>
                      <a:pt x="566" y="658"/>
                      <a:pt x="578" y="658"/>
                    </a:cubicBezTo>
                    <a:cubicBezTo>
                      <a:pt x="590" y="658"/>
                      <a:pt x="601" y="658"/>
                      <a:pt x="613" y="647"/>
                    </a:cubicBezTo>
                    <a:cubicBezTo>
                      <a:pt x="625" y="635"/>
                      <a:pt x="625" y="612"/>
                      <a:pt x="613" y="589"/>
                    </a:cubicBezTo>
                    <a:lnTo>
                      <a:pt x="78" y="7"/>
                    </a:lnTo>
                    <a:cubicBezTo>
                      <a:pt x="71" y="3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1"/>
              <p:cNvSpPr/>
              <p:nvPr/>
            </p:nvSpPr>
            <p:spPr>
              <a:xfrm>
                <a:off x="2077050" y="375577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7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33"/>
                      <a:pt x="0" y="56"/>
                      <a:pt x="24" y="68"/>
                    </a:cubicBezTo>
                    <a:lnTo>
                      <a:pt x="966" y="1115"/>
                    </a:lnTo>
                    <a:cubicBezTo>
                      <a:pt x="966" y="1115"/>
                      <a:pt x="977" y="1126"/>
                      <a:pt x="989" y="1126"/>
                    </a:cubicBezTo>
                    <a:cubicBezTo>
                      <a:pt x="1001" y="1126"/>
                      <a:pt x="1012" y="1115"/>
                      <a:pt x="1024" y="1115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70" y="10"/>
                    </a:lnTo>
                    <a:cubicBezTo>
                      <a:pt x="64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1"/>
              <p:cNvSpPr/>
              <p:nvPr/>
            </p:nvSpPr>
            <p:spPr>
              <a:xfrm>
                <a:off x="2089250" y="374452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46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1"/>
              <p:cNvSpPr/>
              <p:nvPr/>
            </p:nvSpPr>
            <p:spPr>
              <a:xfrm>
                <a:off x="2101625" y="37336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0" y="33"/>
                      <a:pt x="18" y="59"/>
                    </a:cubicBezTo>
                    <a:lnTo>
                      <a:pt x="553" y="641"/>
                    </a:lnTo>
                    <a:cubicBezTo>
                      <a:pt x="553" y="652"/>
                      <a:pt x="564" y="652"/>
                      <a:pt x="576" y="652"/>
                    </a:cubicBezTo>
                    <a:cubicBezTo>
                      <a:pt x="588" y="652"/>
                      <a:pt x="599" y="652"/>
                      <a:pt x="611" y="641"/>
                    </a:cubicBezTo>
                    <a:cubicBezTo>
                      <a:pt x="622" y="629"/>
                      <a:pt x="622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1"/>
              <p:cNvSpPr/>
              <p:nvPr/>
            </p:nvSpPr>
            <p:spPr>
              <a:xfrm>
                <a:off x="2113825" y="3722375"/>
                <a:ext cx="1557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0" extrusionOk="0">
                    <a:moveTo>
                      <a:pt x="53" y="1"/>
                    </a:moveTo>
                    <a:cubicBezTo>
                      <a:pt x="24" y="1"/>
                      <a:pt x="0" y="30"/>
                      <a:pt x="18" y="66"/>
                    </a:cubicBezTo>
                    <a:lnTo>
                      <a:pt x="553" y="648"/>
                    </a:lnTo>
                    <a:cubicBezTo>
                      <a:pt x="565" y="648"/>
                      <a:pt x="576" y="659"/>
                      <a:pt x="588" y="659"/>
                    </a:cubicBezTo>
                    <a:cubicBezTo>
                      <a:pt x="588" y="659"/>
                      <a:pt x="600" y="659"/>
                      <a:pt x="611" y="648"/>
                    </a:cubicBezTo>
                    <a:cubicBezTo>
                      <a:pt x="623" y="636"/>
                      <a:pt x="623" y="601"/>
                      <a:pt x="611" y="590"/>
                    </a:cubicBezTo>
                    <a:lnTo>
                      <a:pt x="76" y="8"/>
                    </a:lnTo>
                    <a:cubicBezTo>
                      <a:pt x="69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1"/>
              <p:cNvSpPr/>
              <p:nvPr/>
            </p:nvSpPr>
            <p:spPr>
              <a:xfrm>
                <a:off x="2126200" y="371100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1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1"/>
              <p:cNvSpPr/>
              <p:nvPr/>
            </p:nvSpPr>
            <p:spPr>
              <a:xfrm>
                <a:off x="2138100" y="3700325"/>
                <a:ext cx="2592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3" extrusionOk="0">
                    <a:moveTo>
                      <a:pt x="42" y="0"/>
                    </a:moveTo>
                    <a:cubicBezTo>
                      <a:pt x="30" y="0"/>
                      <a:pt x="18" y="6"/>
                      <a:pt x="13" y="18"/>
                    </a:cubicBezTo>
                    <a:cubicBezTo>
                      <a:pt x="1" y="29"/>
                      <a:pt x="1" y="53"/>
                      <a:pt x="13" y="76"/>
                    </a:cubicBezTo>
                    <a:lnTo>
                      <a:pt x="955" y="1111"/>
                    </a:lnTo>
                    <a:cubicBezTo>
                      <a:pt x="966" y="1123"/>
                      <a:pt x="978" y="1123"/>
                      <a:pt x="990" y="1123"/>
                    </a:cubicBezTo>
                    <a:cubicBezTo>
                      <a:pt x="1001" y="1123"/>
                      <a:pt x="1013" y="1123"/>
                      <a:pt x="1013" y="1111"/>
                    </a:cubicBezTo>
                    <a:cubicBezTo>
                      <a:pt x="1036" y="1099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1"/>
              <p:cNvSpPr/>
              <p:nvPr/>
            </p:nvSpPr>
            <p:spPr>
              <a:xfrm>
                <a:off x="2150175" y="36894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65" y="652"/>
                      <a:pt x="576" y="652"/>
                      <a:pt x="588" y="652"/>
                    </a:cubicBezTo>
                    <a:lnTo>
                      <a:pt x="611" y="652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8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1"/>
              <p:cNvSpPr/>
              <p:nvPr/>
            </p:nvSpPr>
            <p:spPr>
              <a:xfrm>
                <a:off x="2162525" y="367792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69"/>
                      <a:pt x="583" y="669"/>
                    </a:cubicBezTo>
                    <a:cubicBezTo>
                      <a:pt x="594" y="669"/>
                      <a:pt x="606" y="658"/>
                      <a:pt x="606" y="658"/>
                    </a:cubicBezTo>
                    <a:cubicBezTo>
                      <a:pt x="629" y="635"/>
                      <a:pt x="629" y="611"/>
                      <a:pt x="606" y="600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1"/>
              <p:cNvSpPr/>
              <p:nvPr/>
            </p:nvSpPr>
            <p:spPr>
              <a:xfrm>
                <a:off x="2174900" y="3667000"/>
                <a:ext cx="158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53" extrusionOk="0">
                    <a:moveTo>
                      <a:pt x="49" y="1"/>
                    </a:moveTo>
                    <a:cubicBezTo>
                      <a:pt x="22" y="1"/>
                      <a:pt x="0" y="33"/>
                      <a:pt x="18" y="60"/>
                    </a:cubicBezTo>
                    <a:lnTo>
                      <a:pt x="541" y="641"/>
                    </a:lnTo>
                    <a:cubicBezTo>
                      <a:pt x="553" y="653"/>
                      <a:pt x="564" y="653"/>
                      <a:pt x="576" y="653"/>
                    </a:cubicBezTo>
                    <a:cubicBezTo>
                      <a:pt x="611" y="653"/>
                      <a:pt x="634" y="618"/>
                      <a:pt x="611" y="595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1"/>
              <p:cNvSpPr/>
              <p:nvPr/>
            </p:nvSpPr>
            <p:spPr>
              <a:xfrm>
                <a:off x="2187250" y="3655550"/>
                <a:ext cx="154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9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7"/>
                    </a:cubicBezTo>
                    <a:cubicBezTo>
                      <a:pt x="1" y="29"/>
                      <a:pt x="1" y="52"/>
                      <a:pt x="12" y="76"/>
                    </a:cubicBezTo>
                    <a:lnTo>
                      <a:pt x="547" y="657"/>
                    </a:lnTo>
                    <a:cubicBezTo>
                      <a:pt x="559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1"/>
              <p:cNvSpPr/>
              <p:nvPr/>
            </p:nvSpPr>
            <p:spPr>
              <a:xfrm>
                <a:off x="2198875" y="3645000"/>
                <a:ext cx="259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15" extrusionOk="0">
                    <a:moveTo>
                      <a:pt x="47" y="0"/>
                    </a:moveTo>
                    <a:cubicBezTo>
                      <a:pt x="39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966" y="1102"/>
                    </a:lnTo>
                    <a:cubicBezTo>
                      <a:pt x="978" y="1114"/>
                      <a:pt x="990" y="1114"/>
                      <a:pt x="1001" y="1114"/>
                    </a:cubicBezTo>
                    <a:cubicBezTo>
                      <a:pt x="1001" y="1114"/>
                      <a:pt x="1013" y="1114"/>
                      <a:pt x="1024" y="1102"/>
                    </a:cubicBezTo>
                    <a:cubicBezTo>
                      <a:pt x="1036" y="1091"/>
                      <a:pt x="1036" y="1068"/>
                      <a:pt x="1024" y="1044"/>
                    </a:cubicBezTo>
                    <a:lnTo>
                      <a:pt x="71" y="9"/>
                    </a:lnTo>
                    <a:cubicBezTo>
                      <a:pt x="65" y="3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1"/>
              <p:cNvSpPr/>
              <p:nvPr/>
            </p:nvSpPr>
            <p:spPr>
              <a:xfrm>
                <a:off x="2211400" y="363372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29" y="1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35" y="658"/>
                    </a:lnTo>
                    <a:cubicBezTo>
                      <a:pt x="547" y="658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593" y="658"/>
                    </a:cubicBezTo>
                    <a:cubicBezTo>
                      <a:pt x="617" y="635"/>
                      <a:pt x="617" y="611"/>
                      <a:pt x="593" y="600"/>
                    </a:cubicBezTo>
                    <a:lnTo>
                      <a:pt x="70" y="18"/>
                    </a:lnTo>
                    <a:cubicBezTo>
                      <a:pt x="64" y="6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1"/>
              <p:cNvSpPr/>
              <p:nvPr/>
            </p:nvSpPr>
            <p:spPr>
              <a:xfrm>
                <a:off x="2223425" y="3622675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8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66" y="658"/>
                      <a:pt x="566" y="658"/>
                      <a:pt x="578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6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1"/>
              <p:cNvSpPr/>
              <p:nvPr/>
            </p:nvSpPr>
            <p:spPr>
              <a:xfrm>
                <a:off x="2235825" y="361135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1"/>
              <p:cNvSpPr/>
              <p:nvPr/>
            </p:nvSpPr>
            <p:spPr>
              <a:xfrm>
                <a:off x="2247925" y="3600175"/>
                <a:ext cx="158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63" extrusionOk="0">
                    <a:moveTo>
                      <a:pt x="61" y="0"/>
                    </a:moveTo>
                    <a:cubicBezTo>
                      <a:pt x="30" y="0"/>
                      <a:pt x="1" y="42"/>
                      <a:pt x="28" y="69"/>
                    </a:cubicBezTo>
                    <a:lnTo>
                      <a:pt x="563" y="651"/>
                    </a:lnTo>
                    <a:cubicBezTo>
                      <a:pt x="563" y="662"/>
                      <a:pt x="575" y="662"/>
                      <a:pt x="586" y="662"/>
                    </a:cubicBezTo>
                    <a:cubicBezTo>
                      <a:pt x="598" y="662"/>
                      <a:pt x="609" y="662"/>
                      <a:pt x="621" y="651"/>
                    </a:cubicBezTo>
                    <a:cubicBezTo>
                      <a:pt x="633" y="639"/>
                      <a:pt x="633" y="616"/>
                      <a:pt x="621" y="592"/>
                    </a:cubicBezTo>
                    <a:lnTo>
                      <a:pt x="86" y="11"/>
                    </a:lnTo>
                    <a:cubicBezTo>
                      <a:pt x="78" y="3"/>
                      <a:pt x="70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1"/>
              <p:cNvSpPr/>
              <p:nvPr/>
            </p:nvSpPr>
            <p:spPr>
              <a:xfrm>
                <a:off x="2360575" y="4364900"/>
                <a:ext cx="43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0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93" y="1455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90"/>
                      <a:pt x="174" y="1467"/>
                      <a:pt x="174" y="1443"/>
                    </a:cubicBezTo>
                    <a:lnTo>
                      <a:pt x="81" y="47"/>
                    </a:lnTo>
                    <a:cubicBezTo>
                      <a:pt x="81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1"/>
              <p:cNvSpPr/>
              <p:nvPr/>
            </p:nvSpPr>
            <p:spPr>
              <a:xfrm>
                <a:off x="2349225" y="438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1"/>
              <p:cNvSpPr/>
              <p:nvPr/>
            </p:nvSpPr>
            <p:spPr>
              <a:xfrm>
                <a:off x="2337000" y="43817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1"/>
              <p:cNvSpPr/>
              <p:nvPr/>
            </p:nvSpPr>
            <p:spPr>
              <a:xfrm>
                <a:off x="2324500" y="4382725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59" y="823"/>
                    </a:lnTo>
                    <a:cubicBezTo>
                      <a:pt x="59" y="847"/>
                      <a:pt x="70" y="858"/>
                      <a:pt x="94" y="858"/>
                    </a:cubicBezTo>
                    <a:lnTo>
                      <a:pt x="94" y="870"/>
                    </a:ln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1"/>
              <p:cNvSpPr/>
              <p:nvPr/>
            </p:nvSpPr>
            <p:spPr>
              <a:xfrm>
                <a:off x="2312300" y="43832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73"/>
                      <a:pt x="128" y="850"/>
                      <a:pt x="128" y="827"/>
                    </a:cubicBezTo>
                    <a:lnTo>
                      <a:pt x="82" y="47"/>
                    </a:lnTo>
                    <a:cubicBezTo>
                      <a:pt x="82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1"/>
              <p:cNvSpPr/>
              <p:nvPr/>
            </p:nvSpPr>
            <p:spPr>
              <a:xfrm>
                <a:off x="2299500" y="4368775"/>
                <a:ext cx="43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6" extrusionOk="0">
                    <a:moveTo>
                      <a:pt x="45" y="0"/>
                    </a:moveTo>
                    <a:cubicBezTo>
                      <a:pt x="24" y="0"/>
                      <a:pt x="0" y="15"/>
                      <a:pt x="0" y="44"/>
                    </a:cubicBezTo>
                    <a:lnTo>
                      <a:pt x="93" y="1439"/>
                    </a:lnTo>
                    <a:cubicBezTo>
                      <a:pt x="93" y="1463"/>
                      <a:pt x="105" y="1474"/>
                      <a:pt x="128" y="1474"/>
                    </a:cubicBezTo>
                    <a:lnTo>
                      <a:pt x="128" y="1486"/>
                    </a:lnTo>
                    <a:cubicBezTo>
                      <a:pt x="152" y="1486"/>
                      <a:pt x="175" y="1463"/>
                      <a:pt x="175" y="1439"/>
                    </a:cubicBezTo>
                    <a:lnTo>
                      <a:pt x="82" y="44"/>
                    </a:lnTo>
                    <a:cubicBezTo>
                      <a:pt x="88" y="15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1"/>
              <p:cNvSpPr/>
              <p:nvPr/>
            </p:nvSpPr>
            <p:spPr>
              <a:xfrm>
                <a:off x="2288150" y="43846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3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1"/>
              <p:cNvSpPr/>
              <p:nvPr/>
            </p:nvSpPr>
            <p:spPr>
              <a:xfrm>
                <a:off x="2275950" y="43855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8" y="873"/>
                      <a:pt x="82" y="873"/>
                    </a:cubicBezTo>
                    <a:lnTo>
                      <a:pt x="93" y="873"/>
                    </a:lnTo>
                    <a:cubicBezTo>
                      <a:pt x="105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1"/>
              <p:cNvSpPr/>
              <p:nvPr/>
            </p:nvSpPr>
            <p:spPr>
              <a:xfrm>
                <a:off x="2263450" y="438635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5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4"/>
                      <a:pt x="93" y="864"/>
                    </a:cubicBezTo>
                    <a:cubicBezTo>
                      <a:pt x="116" y="864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1"/>
              <p:cNvSpPr/>
              <p:nvPr/>
            </p:nvSpPr>
            <p:spPr>
              <a:xfrm>
                <a:off x="2251225" y="43870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1"/>
              <p:cNvSpPr/>
              <p:nvPr/>
            </p:nvSpPr>
            <p:spPr>
              <a:xfrm>
                <a:off x="2238425" y="437247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2" y="0"/>
                    </a:moveTo>
                    <a:cubicBezTo>
                      <a:pt x="21" y="0"/>
                      <a:pt x="1" y="12"/>
                      <a:pt x="1" y="35"/>
                    </a:cubicBezTo>
                    <a:lnTo>
                      <a:pt x="94" y="1443"/>
                    </a:lnTo>
                    <a:cubicBezTo>
                      <a:pt x="94" y="1466"/>
                      <a:pt x="105" y="1478"/>
                      <a:pt x="129" y="1478"/>
                    </a:cubicBezTo>
                    <a:lnTo>
                      <a:pt x="129" y="1489"/>
                    </a:lnTo>
                    <a:cubicBezTo>
                      <a:pt x="152" y="1478"/>
                      <a:pt x="175" y="1466"/>
                      <a:pt x="175" y="1443"/>
                    </a:cubicBezTo>
                    <a:lnTo>
                      <a:pt x="82" y="35"/>
                    </a:lnTo>
                    <a:cubicBezTo>
                      <a:pt x="82" y="12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1"/>
              <p:cNvSpPr/>
              <p:nvPr/>
            </p:nvSpPr>
            <p:spPr>
              <a:xfrm>
                <a:off x="2227100" y="43884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93" y="872"/>
                    </a:cubicBez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1"/>
              <p:cNvSpPr/>
              <p:nvPr/>
            </p:nvSpPr>
            <p:spPr>
              <a:xfrm>
                <a:off x="2214600" y="43893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61"/>
                      <a:pt x="93" y="861"/>
                    </a:cubicBezTo>
                    <a:lnTo>
                      <a:pt x="93" y="872"/>
                    </a:ln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1"/>
              <p:cNvSpPr/>
              <p:nvPr/>
            </p:nvSpPr>
            <p:spPr>
              <a:xfrm>
                <a:off x="2202375" y="43899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1"/>
              <p:cNvSpPr/>
              <p:nvPr/>
            </p:nvSpPr>
            <p:spPr>
              <a:xfrm>
                <a:off x="2190150" y="43905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1"/>
              <p:cNvSpPr/>
              <p:nvPr/>
            </p:nvSpPr>
            <p:spPr>
              <a:xfrm>
                <a:off x="2177375" y="4375950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5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1"/>
              <p:cNvSpPr/>
              <p:nvPr/>
            </p:nvSpPr>
            <p:spPr>
              <a:xfrm>
                <a:off x="2166025" y="43922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4" y="861"/>
                    </a:cubicBezTo>
                    <a:cubicBezTo>
                      <a:pt x="117" y="861"/>
                      <a:pt x="129" y="838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1"/>
              <p:cNvSpPr/>
              <p:nvPr/>
            </p:nvSpPr>
            <p:spPr>
              <a:xfrm>
                <a:off x="2153525" y="439282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1"/>
                    </a:moveTo>
                    <a:cubicBezTo>
                      <a:pt x="24" y="1"/>
                      <a:pt x="0" y="24"/>
                      <a:pt x="12" y="47"/>
                    </a:cubicBezTo>
                    <a:lnTo>
                      <a:pt x="59" y="838"/>
                    </a:lnTo>
                    <a:cubicBezTo>
                      <a:pt x="59" y="850"/>
                      <a:pt x="70" y="873"/>
                      <a:pt x="93" y="873"/>
                    </a:cubicBezTo>
                    <a:cubicBezTo>
                      <a:pt x="117" y="873"/>
                      <a:pt x="140" y="850"/>
                      <a:pt x="140" y="826"/>
                    </a:cubicBezTo>
                    <a:lnTo>
                      <a:pt x="82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1"/>
              <p:cNvSpPr/>
              <p:nvPr/>
            </p:nvSpPr>
            <p:spPr>
              <a:xfrm>
                <a:off x="2141300" y="4393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0"/>
                    </a:moveTo>
                    <a:cubicBezTo>
                      <a:pt x="13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1" y="861"/>
                      <a:pt x="94" y="861"/>
                    </a:cubicBezTo>
                    <a:cubicBezTo>
                      <a:pt x="117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1"/>
              <p:cNvSpPr/>
              <p:nvPr/>
            </p:nvSpPr>
            <p:spPr>
              <a:xfrm>
                <a:off x="2129100" y="439427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9" y="861"/>
                      <a:pt x="82" y="861"/>
                    </a:cubicBezTo>
                    <a:cubicBezTo>
                      <a:pt x="105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1"/>
              <p:cNvSpPr/>
              <p:nvPr/>
            </p:nvSpPr>
            <p:spPr>
              <a:xfrm>
                <a:off x="2116300" y="437975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5" y="0"/>
                    </a:moveTo>
                    <a:cubicBezTo>
                      <a:pt x="12" y="0"/>
                      <a:pt x="1" y="23"/>
                      <a:pt x="1" y="47"/>
                    </a:cubicBezTo>
                    <a:lnTo>
                      <a:pt x="82" y="1442"/>
                    </a:lnTo>
                    <a:cubicBezTo>
                      <a:pt x="94" y="1466"/>
                      <a:pt x="105" y="1477"/>
                      <a:pt x="129" y="1477"/>
                    </a:cubicBezTo>
                    <a:cubicBezTo>
                      <a:pt x="152" y="1477"/>
                      <a:pt x="163" y="1466"/>
                      <a:pt x="163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1"/>
              <p:cNvSpPr/>
              <p:nvPr/>
            </p:nvSpPr>
            <p:spPr>
              <a:xfrm>
                <a:off x="2104950" y="43957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1"/>
              <p:cNvSpPr/>
              <p:nvPr/>
            </p:nvSpPr>
            <p:spPr>
              <a:xfrm>
                <a:off x="2092450" y="43966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40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1"/>
              <p:cNvSpPr/>
              <p:nvPr/>
            </p:nvSpPr>
            <p:spPr>
              <a:xfrm>
                <a:off x="2080250" y="4397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2"/>
                      <a:pt x="93" y="872"/>
                    </a:cubicBezTo>
                    <a:cubicBezTo>
                      <a:pt x="117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1"/>
              <p:cNvSpPr/>
              <p:nvPr/>
            </p:nvSpPr>
            <p:spPr>
              <a:xfrm>
                <a:off x="2068025" y="43980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59" y="873"/>
                      <a:pt x="82" y="873"/>
                    </a:cubicBezTo>
                    <a:cubicBezTo>
                      <a:pt x="105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71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1"/>
              <p:cNvSpPr/>
              <p:nvPr/>
            </p:nvSpPr>
            <p:spPr>
              <a:xfrm>
                <a:off x="2055225" y="4383525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3" y="0"/>
                      <a:pt x="1" y="12"/>
                      <a:pt x="1" y="35"/>
                    </a:cubicBezTo>
                    <a:lnTo>
                      <a:pt x="82" y="1443"/>
                    </a:lnTo>
                    <a:cubicBezTo>
                      <a:pt x="94" y="1466"/>
                      <a:pt x="106" y="1478"/>
                      <a:pt x="129" y="1478"/>
                    </a:cubicBezTo>
                    <a:cubicBezTo>
                      <a:pt x="152" y="1478"/>
                      <a:pt x="164" y="1454"/>
                      <a:pt x="164" y="1443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1"/>
              <p:cNvSpPr/>
              <p:nvPr/>
            </p:nvSpPr>
            <p:spPr>
              <a:xfrm>
                <a:off x="2043900" y="43995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3" y="872"/>
                    </a:ln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1"/>
              <p:cNvSpPr/>
              <p:nvPr/>
            </p:nvSpPr>
            <p:spPr>
              <a:xfrm>
                <a:off x="2031400" y="440030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6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5"/>
                      <a:pt x="93" y="865"/>
                    </a:cubicBezTo>
                    <a:cubicBezTo>
                      <a:pt x="117" y="865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1"/>
              <p:cNvSpPr/>
              <p:nvPr/>
            </p:nvSpPr>
            <p:spPr>
              <a:xfrm>
                <a:off x="2019175" y="44009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1"/>
              <p:cNvSpPr/>
              <p:nvPr/>
            </p:nvSpPr>
            <p:spPr>
              <a:xfrm>
                <a:off x="2006975" y="4401850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41" y="0"/>
                    </a:moveTo>
                    <a:cubicBezTo>
                      <a:pt x="21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58" y="861"/>
                      <a:pt x="82" y="861"/>
                    </a:cubicBez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1"/>
              <p:cNvSpPr/>
              <p:nvPr/>
            </p:nvSpPr>
            <p:spPr>
              <a:xfrm>
                <a:off x="1994175" y="4387000"/>
                <a:ext cx="41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82" y="1462"/>
                      <a:pt x="97" y="1481"/>
                      <a:pt x="116" y="1481"/>
                    </a:cubicBezTo>
                    <a:cubicBezTo>
                      <a:pt x="120" y="1481"/>
                      <a:pt x="124" y="1480"/>
                      <a:pt x="128" y="1478"/>
                    </a:cubicBezTo>
                    <a:cubicBezTo>
                      <a:pt x="152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1"/>
              <p:cNvSpPr/>
              <p:nvPr/>
            </p:nvSpPr>
            <p:spPr>
              <a:xfrm>
                <a:off x="1982675" y="4403300"/>
                <a:ext cx="33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62" extrusionOk="0">
                    <a:moveTo>
                      <a:pt x="43" y="0"/>
                    </a:moveTo>
                    <a:cubicBezTo>
                      <a:pt x="21" y="0"/>
                      <a:pt x="1" y="12"/>
                      <a:pt x="7" y="35"/>
                    </a:cubicBezTo>
                    <a:lnTo>
                      <a:pt x="53" y="826"/>
                    </a:lnTo>
                    <a:cubicBezTo>
                      <a:pt x="53" y="849"/>
                      <a:pt x="65" y="861"/>
                      <a:pt x="88" y="861"/>
                    </a:cubicBezTo>
                    <a:cubicBezTo>
                      <a:pt x="111" y="861"/>
                      <a:pt x="135" y="849"/>
                      <a:pt x="135" y="826"/>
                    </a:cubicBezTo>
                    <a:lnTo>
                      <a:pt x="88" y="35"/>
                    </a:lnTo>
                    <a:cubicBezTo>
                      <a:pt x="88" y="12"/>
                      <a:pt x="65" y="0"/>
                      <a:pt x="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1"/>
              <p:cNvSpPr/>
              <p:nvPr/>
            </p:nvSpPr>
            <p:spPr>
              <a:xfrm>
                <a:off x="1970325" y="44038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1"/>
              <p:cNvSpPr/>
              <p:nvPr/>
            </p:nvSpPr>
            <p:spPr>
              <a:xfrm>
                <a:off x="1958125" y="44047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1" y="0"/>
                    </a:moveTo>
                    <a:cubicBezTo>
                      <a:pt x="20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50"/>
                      <a:pt x="70" y="861"/>
                      <a:pt x="81" y="861"/>
                    </a:cubicBezTo>
                    <a:lnTo>
                      <a:pt x="93" y="873"/>
                    </a:lnTo>
                    <a:cubicBezTo>
                      <a:pt x="116" y="861"/>
                      <a:pt x="128" y="850"/>
                      <a:pt x="128" y="826"/>
                    </a:cubicBezTo>
                    <a:lnTo>
                      <a:pt x="81" y="35"/>
                    </a:lnTo>
                    <a:cubicBezTo>
                      <a:pt x="81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1"/>
              <p:cNvSpPr/>
              <p:nvPr/>
            </p:nvSpPr>
            <p:spPr>
              <a:xfrm>
                <a:off x="1945600" y="4405325"/>
                <a:ext cx="3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38"/>
                    </a:lnTo>
                    <a:cubicBezTo>
                      <a:pt x="59" y="850"/>
                      <a:pt x="71" y="873"/>
                      <a:pt x="94" y="873"/>
                    </a:cubicBezTo>
                    <a:cubicBezTo>
                      <a:pt x="117" y="873"/>
                      <a:pt x="140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1"/>
              <p:cNvSpPr/>
              <p:nvPr/>
            </p:nvSpPr>
            <p:spPr>
              <a:xfrm>
                <a:off x="1933100" y="439080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82" y="1442"/>
                    </a:lnTo>
                    <a:cubicBezTo>
                      <a:pt x="82" y="1466"/>
                      <a:pt x="105" y="1477"/>
                      <a:pt x="129" y="1477"/>
                    </a:cubicBezTo>
                    <a:cubicBezTo>
                      <a:pt x="152" y="1477"/>
                      <a:pt x="164" y="1454"/>
                      <a:pt x="164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1"/>
              <p:cNvSpPr/>
              <p:nvPr/>
            </p:nvSpPr>
            <p:spPr>
              <a:xfrm>
                <a:off x="1921775" y="44067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2" y="873"/>
                    </a:cubicBezTo>
                    <a:cubicBezTo>
                      <a:pt x="105" y="873"/>
                      <a:pt x="128" y="850"/>
                      <a:pt x="128" y="827"/>
                    </a:cubicBezTo>
                    <a:lnTo>
                      <a:pt x="70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1"/>
              <p:cNvSpPr/>
              <p:nvPr/>
            </p:nvSpPr>
            <p:spPr>
              <a:xfrm>
                <a:off x="1909250" y="44076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8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8" y="827"/>
                    </a:lnTo>
                    <a:cubicBezTo>
                      <a:pt x="48" y="850"/>
                      <a:pt x="71" y="862"/>
                      <a:pt x="94" y="862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1"/>
              <p:cNvSpPr/>
              <p:nvPr/>
            </p:nvSpPr>
            <p:spPr>
              <a:xfrm>
                <a:off x="1897050" y="44082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4" y="872"/>
                    </a:lnTo>
                    <a:cubicBezTo>
                      <a:pt x="105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1"/>
              <p:cNvSpPr/>
              <p:nvPr/>
            </p:nvSpPr>
            <p:spPr>
              <a:xfrm>
                <a:off x="1884550" y="440910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2"/>
                      <a:pt x="93" y="873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1"/>
              <p:cNvSpPr/>
              <p:nvPr/>
            </p:nvSpPr>
            <p:spPr>
              <a:xfrm>
                <a:off x="1872050" y="4394275"/>
                <a:ext cx="40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90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82" y="1455"/>
                    </a:lnTo>
                    <a:cubicBezTo>
                      <a:pt x="82" y="1466"/>
                      <a:pt x="105" y="1490"/>
                      <a:pt x="128" y="1490"/>
                    </a:cubicBezTo>
                    <a:cubicBezTo>
                      <a:pt x="151" y="1490"/>
                      <a:pt x="163" y="1466"/>
                      <a:pt x="163" y="1443"/>
                    </a:cubicBezTo>
                    <a:lnTo>
                      <a:pt x="82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1"/>
              <p:cNvSpPr/>
              <p:nvPr/>
            </p:nvSpPr>
            <p:spPr>
              <a:xfrm>
                <a:off x="1860400" y="4410575"/>
                <a:ext cx="3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1" extrusionOk="0">
                    <a:moveTo>
                      <a:pt x="47" y="0"/>
                    </a:moveTo>
                    <a:cubicBezTo>
                      <a:pt x="24" y="0"/>
                      <a:pt x="1" y="23"/>
                      <a:pt x="13" y="47"/>
                    </a:cubicBezTo>
                    <a:lnTo>
                      <a:pt x="59" y="826"/>
                    </a:lnTo>
                    <a:cubicBezTo>
                      <a:pt x="59" y="849"/>
                      <a:pt x="71" y="861"/>
                      <a:pt x="94" y="861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1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1"/>
              <p:cNvSpPr/>
              <p:nvPr/>
            </p:nvSpPr>
            <p:spPr>
              <a:xfrm>
                <a:off x="1848200" y="44111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3"/>
                      <a:pt x="93" y="873"/>
                    </a:cubicBezTo>
                    <a:cubicBezTo>
                      <a:pt x="117" y="873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41"/>
              <p:cNvSpPr/>
              <p:nvPr/>
            </p:nvSpPr>
            <p:spPr>
              <a:xfrm>
                <a:off x="1835975" y="44120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59" y="873"/>
                      <a:pt x="82" y="873"/>
                    </a:cubicBezTo>
                    <a:cubicBezTo>
                      <a:pt x="106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1"/>
              <p:cNvSpPr/>
              <p:nvPr/>
            </p:nvSpPr>
            <p:spPr>
              <a:xfrm>
                <a:off x="1823475" y="441282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55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2"/>
                      <a:pt x="70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1"/>
              <p:cNvSpPr/>
              <p:nvPr/>
            </p:nvSpPr>
            <p:spPr>
              <a:xfrm>
                <a:off x="1810675" y="4398050"/>
                <a:ext cx="4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82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43"/>
                    </a:lnTo>
                    <a:cubicBezTo>
                      <a:pt x="92" y="1462"/>
                      <a:pt x="101" y="1481"/>
                      <a:pt x="117" y="1481"/>
                    </a:cubicBezTo>
                    <a:cubicBezTo>
                      <a:pt x="121" y="1481"/>
                      <a:pt x="125" y="1480"/>
                      <a:pt x="129" y="1478"/>
                    </a:cubicBezTo>
                    <a:cubicBezTo>
                      <a:pt x="152" y="1478"/>
                      <a:pt x="175" y="1467"/>
                      <a:pt x="164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1"/>
              <p:cNvSpPr/>
              <p:nvPr/>
            </p:nvSpPr>
            <p:spPr>
              <a:xfrm>
                <a:off x="1799350" y="4414275"/>
                <a:ext cx="35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65" extrusionOk="0">
                    <a:moveTo>
                      <a:pt x="58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58" y="829"/>
                    </a:lnTo>
                    <a:cubicBezTo>
                      <a:pt x="58" y="852"/>
                      <a:pt x="70" y="864"/>
                      <a:pt x="93" y="864"/>
                    </a:cubicBezTo>
                    <a:cubicBezTo>
                      <a:pt x="117" y="864"/>
                      <a:pt x="140" y="841"/>
                      <a:pt x="140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1"/>
              <p:cNvSpPr/>
              <p:nvPr/>
            </p:nvSpPr>
            <p:spPr>
              <a:xfrm>
                <a:off x="1787125" y="4415000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47" y="823"/>
                    </a:lnTo>
                    <a:cubicBezTo>
                      <a:pt x="47" y="847"/>
                      <a:pt x="71" y="870"/>
                      <a:pt x="94" y="870"/>
                    </a:cubicBez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1"/>
              <p:cNvSpPr/>
              <p:nvPr/>
            </p:nvSpPr>
            <p:spPr>
              <a:xfrm>
                <a:off x="1774625" y="44158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0"/>
                    </a:moveTo>
                    <a:cubicBezTo>
                      <a:pt x="24" y="0"/>
                      <a:pt x="1" y="12"/>
                      <a:pt x="12" y="35"/>
                    </a:cubicBezTo>
                    <a:lnTo>
                      <a:pt x="59" y="826"/>
                    </a:lnTo>
                    <a:cubicBezTo>
                      <a:pt x="59" y="850"/>
                      <a:pt x="70" y="861"/>
                      <a:pt x="94" y="861"/>
                    </a:cubicBezTo>
                    <a:cubicBezTo>
                      <a:pt x="117" y="861"/>
                      <a:pt x="140" y="838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1"/>
              <p:cNvSpPr/>
              <p:nvPr/>
            </p:nvSpPr>
            <p:spPr>
              <a:xfrm>
                <a:off x="1762425" y="44163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6" y="873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2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1"/>
              <p:cNvSpPr/>
              <p:nvPr/>
            </p:nvSpPr>
            <p:spPr>
              <a:xfrm>
                <a:off x="1749775" y="4401850"/>
                <a:ext cx="42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78" extrusionOk="0">
                    <a:moveTo>
                      <a:pt x="47" y="0"/>
                    </a:moveTo>
                    <a:cubicBezTo>
                      <a:pt x="23" y="0"/>
                      <a:pt x="0" y="12"/>
                      <a:pt x="6" y="35"/>
                    </a:cubicBezTo>
                    <a:lnTo>
                      <a:pt x="87" y="1431"/>
                    </a:lnTo>
                    <a:cubicBezTo>
                      <a:pt x="87" y="1454"/>
                      <a:pt x="99" y="1477"/>
                      <a:pt x="122" y="1477"/>
                    </a:cubicBezTo>
                    <a:lnTo>
                      <a:pt x="134" y="1477"/>
                    </a:lnTo>
                    <a:cubicBezTo>
                      <a:pt x="157" y="1477"/>
                      <a:pt x="169" y="1454"/>
                      <a:pt x="169" y="1431"/>
                    </a:cubicBezTo>
                    <a:lnTo>
                      <a:pt x="87" y="35"/>
                    </a:lnTo>
                    <a:cubicBezTo>
                      <a:pt x="93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1"/>
              <p:cNvSpPr/>
              <p:nvPr/>
            </p:nvSpPr>
            <p:spPr>
              <a:xfrm>
                <a:off x="1738275" y="44178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59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1"/>
              <p:cNvSpPr/>
              <p:nvPr/>
            </p:nvSpPr>
            <p:spPr>
              <a:xfrm>
                <a:off x="1726075" y="4418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12"/>
                      <a:pt x="0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3" y="862"/>
                    </a:cubicBezTo>
                    <a:cubicBezTo>
                      <a:pt x="116" y="862"/>
                      <a:pt x="128" y="838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1"/>
              <p:cNvSpPr/>
              <p:nvPr/>
            </p:nvSpPr>
            <p:spPr>
              <a:xfrm>
                <a:off x="1713575" y="441930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38"/>
                    </a:lnTo>
                    <a:cubicBezTo>
                      <a:pt x="58" y="849"/>
                      <a:pt x="70" y="872"/>
                      <a:pt x="93" y="872"/>
                    </a:cubicBez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1"/>
              <p:cNvSpPr/>
              <p:nvPr/>
            </p:nvSpPr>
            <p:spPr>
              <a:xfrm>
                <a:off x="1701350" y="44201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4" y="862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1"/>
              <p:cNvSpPr/>
              <p:nvPr/>
            </p:nvSpPr>
            <p:spPr>
              <a:xfrm>
                <a:off x="1688550" y="440532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7" y="1"/>
                    </a:moveTo>
                    <a:cubicBezTo>
                      <a:pt x="24" y="1"/>
                      <a:pt x="1" y="24"/>
                      <a:pt x="12" y="47"/>
                    </a:cubicBezTo>
                    <a:lnTo>
                      <a:pt x="94" y="1443"/>
                    </a:lnTo>
                    <a:cubicBezTo>
                      <a:pt x="94" y="1466"/>
                      <a:pt x="105" y="1490"/>
                      <a:pt x="129" y="1490"/>
                    </a:cubicBezTo>
                    <a:cubicBezTo>
                      <a:pt x="152" y="1490"/>
                      <a:pt x="175" y="1466"/>
                      <a:pt x="175" y="1443"/>
                    </a:cubicBezTo>
                    <a:lnTo>
                      <a:pt x="94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1"/>
              <p:cNvSpPr/>
              <p:nvPr/>
            </p:nvSpPr>
            <p:spPr>
              <a:xfrm>
                <a:off x="1677225" y="442162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82" y="861"/>
                    </a:cubicBezTo>
                    <a:lnTo>
                      <a:pt x="93" y="861"/>
                    </a:ln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1"/>
              <p:cNvSpPr/>
              <p:nvPr/>
            </p:nvSpPr>
            <p:spPr>
              <a:xfrm>
                <a:off x="1665000" y="4422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1"/>
              <p:cNvSpPr/>
              <p:nvPr/>
            </p:nvSpPr>
            <p:spPr>
              <a:xfrm>
                <a:off x="1652500" y="442307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59" y="826"/>
                    </a:lnTo>
                    <a:cubicBezTo>
                      <a:pt x="59" y="849"/>
                      <a:pt x="70" y="873"/>
                      <a:pt x="93" y="873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82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1"/>
              <p:cNvSpPr/>
              <p:nvPr/>
            </p:nvSpPr>
            <p:spPr>
              <a:xfrm>
                <a:off x="1640275" y="442387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3"/>
                    </a:cubicBezTo>
                    <a:cubicBezTo>
                      <a:pt x="13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47" y="852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1"/>
              <p:cNvSpPr/>
              <p:nvPr/>
            </p:nvSpPr>
            <p:spPr>
              <a:xfrm>
                <a:off x="1627500" y="4409175"/>
                <a:ext cx="43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7" extrusionOk="0">
                    <a:moveTo>
                      <a:pt x="41" y="1"/>
                    </a:moveTo>
                    <a:cubicBezTo>
                      <a:pt x="20" y="1"/>
                      <a:pt x="0" y="15"/>
                      <a:pt x="0" y="44"/>
                    </a:cubicBezTo>
                    <a:lnTo>
                      <a:pt x="93" y="1440"/>
                    </a:lnTo>
                    <a:cubicBezTo>
                      <a:pt x="93" y="1464"/>
                      <a:pt x="105" y="1475"/>
                      <a:pt x="128" y="1475"/>
                    </a:cubicBezTo>
                    <a:lnTo>
                      <a:pt x="128" y="1487"/>
                    </a:lnTo>
                    <a:cubicBezTo>
                      <a:pt x="151" y="1487"/>
                      <a:pt x="175" y="1464"/>
                      <a:pt x="175" y="1440"/>
                    </a:cubicBezTo>
                    <a:lnTo>
                      <a:pt x="82" y="44"/>
                    </a:lnTo>
                    <a:cubicBezTo>
                      <a:pt x="82" y="15"/>
                      <a:pt x="61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1"/>
              <p:cNvSpPr/>
              <p:nvPr/>
            </p:nvSpPr>
            <p:spPr>
              <a:xfrm>
                <a:off x="1616150" y="442532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47" y="829"/>
                    </a:lnTo>
                    <a:cubicBezTo>
                      <a:pt x="47" y="852"/>
                      <a:pt x="70" y="864"/>
                      <a:pt x="94" y="864"/>
                    </a:cubicBezTo>
                    <a:cubicBezTo>
                      <a:pt x="117" y="864"/>
                      <a:pt x="128" y="841"/>
                      <a:pt x="128" y="818"/>
                    </a:cubicBezTo>
                    <a:lnTo>
                      <a:pt x="82" y="38"/>
                    </a:lnTo>
                    <a:cubicBezTo>
                      <a:pt x="82" y="19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1"/>
              <p:cNvSpPr/>
              <p:nvPr/>
            </p:nvSpPr>
            <p:spPr>
              <a:xfrm>
                <a:off x="1603925" y="44259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5"/>
                      <a:pt x="55" y="864"/>
                      <a:pt x="71" y="864"/>
                    </a:cubicBezTo>
                    <a:cubicBezTo>
                      <a:pt x="74" y="864"/>
                      <a:pt x="78" y="863"/>
                      <a:pt x="82" y="861"/>
                    </a:cubicBezTo>
                    <a:lnTo>
                      <a:pt x="94" y="861"/>
                    </a:lnTo>
                    <a:cubicBezTo>
                      <a:pt x="106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1"/>
              <p:cNvSpPr/>
              <p:nvPr/>
            </p:nvSpPr>
            <p:spPr>
              <a:xfrm>
                <a:off x="1591425" y="44267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9" y="0"/>
                    </a:moveTo>
                    <a:cubicBezTo>
                      <a:pt x="55" y="0"/>
                      <a:pt x="52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3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1"/>
              <p:cNvSpPr/>
              <p:nvPr/>
            </p:nvSpPr>
            <p:spPr>
              <a:xfrm>
                <a:off x="1579225" y="44274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1"/>
              <p:cNvSpPr/>
              <p:nvPr/>
            </p:nvSpPr>
            <p:spPr>
              <a:xfrm>
                <a:off x="1566425" y="4412825"/>
                <a:ext cx="4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1" extrusionOk="0">
                    <a:moveTo>
                      <a:pt x="59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94" y="1445"/>
                    </a:lnTo>
                    <a:cubicBezTo>
                      <a:pt x="94" y="1469"/>
                      <a:pt x="105" y="1480"/>
                      <a:pt x="128" y="1480"/>
                    </a:cubicBezTo>
                    <a:cubicBezTo>
                      <a:pt x="152" y="1480"/>
                      <a:pt x="175" y="1457"/>
                      <a:pt x="175" y="1434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1"/>
              <p:cNvSpPr/>
              <p:nvPr/>
            </p:nvSpPr>
            <p:spPr>
              <a:xfrm>
                <a:off x="1555075" y="44288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1"/>
              <p:cNvSpPr/>
              <p:nvPr/>
            </p:nvSpPr>
            <p:spPr>
              <a:xfrm>
                <a:off x="1542575" y="44297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4" y="1"/>
                      <a:pt x="1" y="12"/>
                      <a:pt x="1" y="36"/>
                    </a:cubicBezTo>
                    <a:lnTo>
                      <a:pt x="47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29" y="838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1"/>
              <p:cNvSpPr/>
              <p:nvPr/>
            </p:nvSpPr>
            <p:spPr>
              <a:xfrm>
                <a:off x="1530375" y="443062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1"/>
                      <a:pt x="93" y="861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1"/>
              <p:cNvSpPr/>
              <p:nvPr/>
            </p:nvSpPr>
            <p:spPr>
              <a:xfrm>
                <a:off x="1518150" y="443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1"/>
                    </a:moveTo>
                    <a:cubicBezTo>
                      <a:pt x="12" y="1"/>
                      <a:pt x="1" y="13"/>
                      <a:pt x="1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1"/>
              <p:cNvSpPr/>
              <p:nvPr/>
            </p:nvSpPr>
            <p:spPr>
              <a:xfrm>
                <a:off x="1505350" y="4416375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55"/>
                    </a:lnTo>
                    <a:cubicBezTo>
                      <a:pt x="94" y="1466"/>
                      <a:pt x="106" y="1490"/>
                      <a:pt x="129" y="1490"/>
                    </a:cubicBezTo>
                    <a:cubicBezTo>
                      <a:pt x="152" y="1490"/>
                      <a:pt x="164" y="1466"/>
                      <a:pt x="164" y="1443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1"/>
              <p:cNvSpPr/>
              <p:nvPr/>
            </p:nvSpPr>
            <p:spPr>
              <a:xfrm>
                <a:off x="1494025" y="443267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1"/>
              <p:cNvSpPr/>
              <p:nvPr/>
            </p:nvSpPr>
            <p:spPr>
              <a:xfrm>
                <a:off x="1481525" y="44332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4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73"/>
                      <a:pt x="93" y="873"/>
                    </a:cubicBezTo>
                    <a:cubicBezTo>
                      <a:pt x="116" y="873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2" y="24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1"/>
              <p:cNvSpPr/>
              <p:nvPr/>
            </p:nvSpPr>
            <p:spPr>
              <a:xfrm>
                <a:off x="1469300" y="44341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7" y="0"/>
                    </a:moveTo>
                    <a:cubicBezTo>
                      <a:pt x="24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1"/>
              <p:cNvSpPr/>
              <p:nvPr/>
            </p:nvSpPr>
            <p:spPr>
              <a:xfrm>
                <a:off x="1457100" y="44347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1" y="873"/>
                    </a:cubicBezTo>
                    <a:lnTo>
                      <a:pt x="93" y="873"/>
                    </a:lnTo>
                    <a:cubicBezTo>
                      <a:pt x="105" y="873"/>
                      <a:pt x="128" y="850"/>
                      <a:pt x="128" y="826"/>
                    </a:cubicBezTo>
                    <a:lnTo>
                      <a:pt x="81" y="47"/>
                    </a:ln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1"/>
              <p:cNvSpPr/>
              <p:nvPr/>
            </p:nvSpPr>
            <p:spPr>
              <a:xfrm>
                <a:off x="2250925" y="3648100"/>
                <a:ext cx="372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2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3" y="246"/>
                    </a:cubicBezTo>
                    <a:cubicBezTo>
                      <a:pt x="13" y="269"/>
                      <a:pt x="24" y="281"/>
                      <a:pt x="47" y="281"/>
                    </a:cubicBezTo>
                    <a:lnTo>
                      <a:pt x="59" y="281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1"/>
              <p:cNvSpPr/>
              <p:nvPr/>
            </p:nvSpPr>
            <p:spPr>
              <a:xfrm>
                <a:off x="2267800" y="36573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6" y="1"/>
                    </a:moveTo>
                    <a:cubicBezTo>
                      <a:pt x="823" y="1"/>
                      <a:pt x="819" y="2"/>
                      <a:pt x="815" y="4"/>
                    </a:cubicBezTo>
                    <a:lnTo>
                      <a:pt x="35" y="108"/>
                    </a:lnTo>
                    <a:cubicBezTo>
                      <a:pt x="12" y="120"/>
                      <a:pt x="1" y="132"/>
                      <a:pt x="1" y="155"/>
                    </a:cubicBezTo>
                    <a:cubicBezTo>
                      <a:pt x="1" y="178"/>
                      <a:pt x="12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50" y="73"/>
                      <a:pt x="861" y="62"/>
                      <a:pt x="861" y="39"/>
                    </a:cubicBezTo>
                    <a:cubicBezTo>
                      <a:pt x="852" y="20"/>
                      <a:pt x="842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1"/>
              <p:cNvSpPr/>
              <p:nvPr/>
            </p:nvSpPr>
            <p:spPr>
              <a:xfrm>
                <a:off x="2268975" y="3666450"/>
                <a:ext cx="21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8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17"/>
                      <a:pt x="0" y="186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8"/>
                      <a:pt x="872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1"/>
              <p:cNvSpPr/>
              <p:nvPr/>
            </p:nvSpPr>
            <p:spPr>
              <a:xfrm>
                <a:off x="2270125" y="36756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1" y="131"/>
                      <a:pt x="12" y="155"/>
                    </a:cubicBezTo>
                    <a:cubicBezTo>
                      <a:pt x="12" y="178"/>
                      <a:pt x="24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1"/>
              <p:cNvSpPr/>
              <p:nvPr/>
            </p:nvSpPr>
            <p:spPr>
              <a:xfrm>
                <a:off x="2271575" y="36847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50" y="82"/>
                      <a:pt x="873" y="59"/>
                      <a:pt x="873" y="36"/>
                    </a:cubicBezTo>
                    <a:cubicBezTo>
                      <a:pt x="862" y="13"/>
                      <a:pt x="838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1"/>
              <p:cNvSpPr/>
              <p:nvPr/>
            </p:nvSpPr>
            <p:spPr>
              <a:xfrm>
                <a:off x="2257325" y="3693475"/>
                <a:ext cx="372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1" extrusionOk="0">
                    <a:moveTo>
                      <a:pt x="1432" y="1"/>
                    </a:moveTo>
                    <a:lnTo>
                      <a:pt x="47" y="199"/>
                    </a:lnTo>
                    <a:cubicBezTo>
                      <a:pt x="24" y="199"/>
                      <a:pt x="1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82"/>
                      <a:pt x="1490" y="59"/>
                      <a:pt x="1478" y="36"/>
                    </a:cubicBezTo>
                    <a:cubicBezTo>
                      <a:pt x="1478" y="13"/>
                      <a:pt x="1455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1"/>
              <p:cNvSpPr/>
              <p:nvPr/>
            </p:nvSpPr>
            <p:spPr>
              <a:xfrm>
                <a:off x="2273900" y="3702775"/>
                <a:ext cx="223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88" extrusionOk="0">
                    <a:moveTo>
                      <a:pt x="838" y="0"/>
                    </a:moveTo>
                    <a:cubicBezTo>
                      <a:pt x="834" y="0"/>
                      <a:pt x="831" y="0"/>
                      <a:pt x="827" y="1"/>
                    </a:cubicBezTo>
                    <a:lnTo>
                      <a:pt x="47" y="106"/>
                    </a:lnTo>
                    <a:cubicBezTo>
                      <a:pt x="1" y="117"/>
                      <a:pt x="1" y="176"/>
                      <a:pt x="47" y="187"/>
                    </a:cubicBezTo>
                    <a:lnTo>
                      <a:pt x="59" y="187"/>
                    </a:lnTo>
                    <a:lnTo>
                      <a:pt x="838" y="71"/>
                    </a:lnTo>
                    <a:cubicBezTo>
                      <a:pt x="893" y="71"/>
                      <a:pt x="886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1"/>
              <p:cNvSpPr/>
              <p:nvPr/>
            </p:nvSpPr>
            <p:spPr>
              <a:xfrm>
                <a:off x="2275350" y="3711800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27" y="1"/>
                    </a:moveTo>
                    <a:lnTo>
                      <a:pt x="48" y="117"/>
                    </a:lnTo>
                    <a:cubicBezTo>
                      <a:pt x="1" y="117"/>
                      <a:pt x="1" y="187"/>
                      <a:pt x="48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62" y="36"/>
                    </a:cubicBezTo>
                    <a:cubicBezTo>
                      <a:pt x="862" y="12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1"/>
              <p:cNvSpPr/>
              <p:nvPr/>
            </p:nvSpPr>
            <p:spPr>
              <a:xfrm>
                <a:off x="2276525" y="3721000"/>
                <a:ext cx="21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2" extrusionOk="0">
                    <a:moveTo>
                      <a:pt x="838" y="0"/>
                    </a:moveTo>
                    <a:cubicBezTo>
                      <a:pt x="833" y="0"/>
                      <a:pt x="829" y="2"/>
                      <a:pt x="826" y="5"/>
                    </a:cubicBezTo>
                    <a:lnTo>
                      <a:pt x="47" y="110"/>
                    </a:lnTo>
                    <a:cubicBezTo>
                      <a:pt x="24" y="110"/>
                      <a:pt x="1" y="133"/>
                      <a:pt x="12" y="156"/>
                    </a:cubicBezTo>
                    <a:cubicBezTo>
                      <a:pt x="12" y="179"/>
                      <a:pt x="24" y="191"/>
                      <a:pt x="47" y="191"/>
                    </a:cubicBezTo>
                    <a:lnTo>
                      <a:pt x="59" y="191"/>
                    </a:lnTo>
                    <a:lnTo>
                      <a:pt x="838" y="75"/>
                    </a:lnTo>
                    <a:cubicBezTo>
                      <a:pt x="861" y="75"/>
                      <a:pt x="873" y="51"/>
                      <a:pt x="873" y="28"/>
                    </a:cubicBezTo>
                    <a:cubicBezTo>
                      <a:pt x="864" y="11"/>
                      <a:pt x="850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1"/>
              <p:cNvSpPr/>
              <p:nvPr/>
            </p:nvSpPr>
            <p:spPr>
              <a:xfrm>
                <a:off x="2277975" y="373012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1"/>
                    </a:moveTo>
                    <a:lnTo>
                      <a:pt x="36" y="105"/>
                    </a:lnTo>
                    <a:cubicBezTo>
                      <a:pt x="12" y="117"/>
                      <a:pt x="1" y="128"/>
                      <a:pt x="1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827" y="82"/>
                    </a:lnTo>
                    <a:cubicBezTo>
                      <a:pt x="850" y="70"/>
                      <a:pt x="873" y="59"/>
                      <a:pt x="861" y="35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1"/>
              <p:cNvSpPr/>
              <p:nvPr/>
            </p:nvSpPr>
            <p:spPr>
              <a:xfrm>
                <a:off x="2263725" y="3738850"/>
                <a:ext cx="369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80" extrusionOk="0">
                    <a:moveTo>
                      <a:pt x="1431" y="0"/>
                    </a:moveTo>
                    <a:lnTo>
                      <a:pt x="47" y="198"/>
                    </a:lnTo>
                    <a:cubicBezTo>
                      <a:pt x="24" y="198"/>
                      <a:pt x="1" y="221"/>
                      <a:pt x="12" y="245"/>
                    </a:cubicBezTo>
                    <a:cubicBezTo>
                      <a:pt x="12" y="256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70"/>
                      <a:pt x="1478" y="59"/>
                      <a:pt x="1478" y="35"/>
                    </a:cubicBezTo>
                    <a:cubicBezTo>
                      <a:pt x="1478" y="12"/>
                      <a:pt x="1455" y="0"/>
                      <a:pt x="1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1"/>
              <p:cNvSpPr/>
              <p:nvPr/>
            </p:nvSpPr>
            <p:spPr>
              <a:xfrm>
                <a:off x="2280300" y="3747850"/>
                <a:ext cx="220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9" extrusionOk="0">
                    <a:moveTo>
                      <a:pt x="834" y="0"/>
                    </a:moveTo>
                    <a:cubicBezTo>
                      <a:pt x="832" y="0"/>
                      <a:pt x="829" y="0"/>
                      <a:pt x="827" y="1"/>
                    </a:cubicBezTo>
                    <a:lnTo>
                      <a:pt x="47" y="117"/>
                    </a:lnTo>
                    <a:cubicBezTo>
                      <a:pt x="24" y="117"/>
                      <a:pt x="1" y="141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82" y="82"/>
                      <a:pt x="874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1"/>
              <p:cNvSpPr/>
              <p:nvPr/>
            </p:nvSpPr>
            <p:spPr>
              <a:xfrm>
                <a:off x="2281750" y="375717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" y="117"/>
                      <a:pt x="1" y="186"/>
                      <a:pt x="36" y="186"/>
                    </a:cubicBezTo>
                    <a:lnTo>
                      <a:pt x="47" y="186"/>
                    </a:lnTo>
                    <a:lnTo>
                      <a:pt x="827" y="82"/>
                    </a:lnTo>
                    <a:cubicBezTo>
                      <a:pt x="850" y="70"/>
                      <a:pt x="873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1"/>
              <p:cNvSpPr/>
              <p:nvPr/>
            </p:nvSpPr>
            <p:spPr>
              <a:xfrm>
                <a:off x="2282625" y="3766175"/>
                <a:ext cx="221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9" extrusionOk="0">
                    <a:moveTo>
                      <a:pt x="838" y="1"/>
                    </a:moveTo>
                    <a:lnTo>
                      <a:pt x="59" y="117"/>
                    </a:lnTo>
                    <a:cubicBezTo>
                      <a:pt x="1" y="117"/>
                      <a:pt x="1" y="199"/>
                      <a:pt x="59" y="199"/>
                    </a:cubicBezTo>
                    <a:lnTo>
                      <a:pt x="71" y="199"/>
                    </a:lnTo>
                    <a:lnTo>
                      <a:pt x="850" y="82"/>
                    </a:lnTo>
                    <a:cubicBezTo>
                      <a:pt x="873" y="82"/>
                      <a:pt x="885" y="59"/>
                      <a:pt x="885" y="36"/>
                    </a:cubicBezTo>
                    <a:cubicBezTo>
                      <a:pt x="885" y="12"/>
                      <a:pt x="862" y="1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1"/>
              <p:cNvSpPr/>
              <p:nvPr/>
            </p:nvSpPr>
            <p:spPr>
              <a:xfrm>
                <a:off x="2284375" y="37755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1" y="116"/>
                      <a:pt x="1" y="174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70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1"/>
              <p:cNvSpPr/>
              <p:nvPr/>
            </p:nvSpPr>
            <p:spPr>
              <a:xfrm>
                <a:off x="2270125" y="3784200"/>
                <a:ext cx="375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81" extrusionOk="0">
                    <a:moveTo>
                      <a:pt x="1443" y="1"/>
                    </a:moveTo>
                    <a:lnTo>
                      <a:pt x="47" y="199"/>
                    </a:lnTo>
                    <a:cubicBezTo>
                      <a:pt x="1" y="199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501" y="71"/>
                      <a:pt x="1489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1"/>
              <p:cNvSpPr/>
              <p:nvPr/>
            </p:nvSpPr>
            <p:spPr>
              <a:xfrm>
                <a:off x="2286700" y="379322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5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1"/>
              <p:cNvSpPr/>
              <p:nvPr/>
            </p:nvSpPr>
            <p:spPr>
              <a:xfrm>
                <a:off x="2288150" y="38024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8" y="1"/>
                    </a:moveTo>
                    <a:cubicBezTo>
                      <a:pt x="824" y="1"/>
                      <a:pt x="819" y="2"/>
                      <a:pt x="815" y="4"/>
                    </a:cubicBezTo>
                    <a:lnTo>
                      <a:pt x="36" y="108"/>
                    </a:lnTo>
                    <a:cubicBezTo>
                      <a:pt x="12" y="108"/>
                      <a:pt x="1" y="132"/>
                      <a:pt x="1" y="155"/>
                    </a:cubicBezTo>
                    <a:cubicBezTo>
                      <a:pt x="1" y="178"/>
                      <a:pt x="24" y="190"/>
                      <a:pt x="47" y="190"/>
                    </a:cubicBezTo>
                    <a:lnTo>
                      <a:pt x="827" y="74"/>
                    </a:lnTo>
                    <a:cubicBezTo>
                      <a:pt x="850" y="74"/>
                      <a:pt x="862" y="50"/>
                      <a:pt x="862" y="39"/>
                    </a:cubicBezTo>
                    <a:cubicBezTo>
                      <a:pt x="862" y="20"/>
                      <a:pt x="846" y="1"/>
                      <a:pt x="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1"/>
              <p:cNvSpPr/>
              <p:nvPr/>
            </p:nvSpPr>
            <p:spPr>
              <a:xfrm>
                <a:off x="2289325" y="38115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3"/>
                    </a:cubicBezTo>
                    <a:cubicBezTo>
                      <a:pt x="12" y="175"/>
                      <a:pt x="24" y="186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3" y="58"/>
                      <a:pt x="873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1"/>
              <p:cNvSpPr/>
              <p:nvPr/>
            </p:nvSpPr>
            <p:spPr>
              <a:xfrm>
                <a:off x="2290775" y="38207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4" y="0"/>
                    </a:moveTo>
                    <a:cubicBezTo>
                      <a:pt x="831" y="0"/>
                      <a:pt x="828" y="1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826" y="85"/>
                    </a:lnTo>
                    <a:cubicBezTo>
                      <a:pt x="850" y="73"/>
                      <a:pt x="873" y="50"/>
                      <a:pt x="861" y="38"/>
                    </a:cubicBezTo>
                    <a:cubicBezTo>
                      <a:pt x="861" y="19"/>
                      <a:pt x="846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1"/>
              <p:cNvSpPr/>
              <p:nvPr/>
            </p:nvSpPr>
            <p:spPr>
              <a:xfrm>
                <a:off x="2276525" y="3829500"/>
                <a:ext cx="369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1" extrusionOk="0">
                    <a:moveTo>
                      <a:pt x="1444" y="0"/>
                    </a:moveTo>
                    <a:cubicBezTo>
                      <a:pt x="1440" y="0"/>
                      <a:pt x="1435" y="1"/>
                      <a:pt x="1431" y="3"/>
                    </a:cubicBezTo>
                    <a:lnTo>
                      <a:pt x="47" y="201"/>
                    </a:lnTo>
                    <a:cubicBezTo>
                      <a:pt x="24" y="201"/>
                      <a:pt x="1" y="224"/>
                      <a:pt x="12" y="236"/>
                    </a:cubicBezTo>
                    <a:cubicBezTo>
                      <a:pt x="12" y="259"/>
                      <a:pt x="24" y="271"/>
                      <a:pt x="47" y="271"/>
                    </a:cubicBezTo>
                    <a:lnTo>
                      <a:pt x="59" y="271"/>
                    </a:lnTo>
                    <a:lnTo>
                      <a:pt x="1443" y="85"/>
                    </a:lnTo>
                    <a:cubicBezTo>
                      <a:pt x="1466" y="73"/>
                      <a:pt x="1478" y="50"/>
                      <a:pt x="1478" y="38"/>
                    </a:cubicBezTo>
                    <a:cubicBezTo>
                      <a:pt x="1478" y="19"/>
                      <a:pt x="1462" y="0"/>
                      <a:pt x="1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1"/>
              <p:cNvSpPr/>
              <p:nvPr/>
            </p:nvSpPr>
            <p:spPr>
              <a:xfrm>
                <a:off x="2293100" y="38386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6"/>
                    </a:lnTo>
                    <a:cubicBezTo>
                      <a:pt x="24" y="116"/>
                      <a:pt x="1" y="140"/>
                      <a:pt x="12" y="163"/>
                    </a:cubicBezTo>
                    <a:cubicBezTo>
                      <a:pt x="12" y="175"/>
                      <a:pt x="24" y="186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81"/>
                      <a:pt x="873" y="58"/>
                      <a:pt x="873" y="35"/>
                    </a:cubicBezTo>
                    <a:cubicBezTo>
                      <a:pt x="861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1"/>
              <p:cNvSpPr/>
              <p:nvPr/>
            </p:nvSpPr>
            <p:spPr>
              <a:xfrm>
                <a:off x="2294550" y="3847825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7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61" y="38"/>
                    </a:cubicBezTo>
                    <a:cubicBezTo>
                      <a:pt x="861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1"/>
              <p:cNvSpPr/>
              <p:nvPr/>
            </p:nvSpPr>
            <p:spPr>
              <a:xfrm>
                <a:off x="2295725" y="38569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0" y="117"/>
                      <a:pt x="0" y="187"/>
                      <a:pt x="47" y="187"/>
                    </a:cubicBezTo>
                    <a:lnTo>
                      <a:pt x="58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49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1"/>
              <p:cNvSpPr/>
              <p:nvPr/>
            </p:nvSpPr>
            <p:spPr>
              <a:xfrm>
                <a:off x="2297175" y="386592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05"/>
                    </a:lnTo>
                    <a:cubicBezTo>
                      <a:pt x="12" y="117"/>
                      <a:pt x="0" y="128"/>
                      <a:pt x="0" y="152"/>
                    </a:cubicBezTo>
                    <a:cubicBezTo>
                      <a:pt x="0" y="175"/>
                      <a:pt x="24" y="186"/>
                      <a:pt x="47" y="186"/>
                    </a:cubicBezTo>
                    <a:lnTo>
                      <a:pt x="826" y="82"/>
                    </a:lnTo>
                    <a:cubicBezTo>
                      <a:pt x="849" y="82"/>
                      <a:pt x="861" y="59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1"/>
              <p:cNvSpPr/>
              <p:nvPr/>
            </p:nvSpPr>
            <p:spPr>
              <a:xfrm>
                <a:off x="2283225" y="3874650"/>
                <a:ext cx="366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80" extrusionOk="0">
                    <a:moveTo>
                      <a:pt x="1419" y="0"/>
                    </a:moveTo>
                    <a:lnTo>
                      <a:pt x="35" y="198"/>
                    </a:lnTo>
                    <a:cubicBezTo>
                      <a:pt x="12" y="198"/>
                      <a:pt x="0" y="221"/>
                      <a:pt x="0" y="245"/>
                    </a:cubicBezTo>
                    <a:cubicBezTo>
                      <a:pt x="0" y="268"/>
                      <a:pt x="12" y="279"/>
                      <a:pt x="35" y="279"/>
                    </a:cubicBezTo>
                    <a:lnTo>
                      <a:pt x="47" y="279"/>
                    </a:lnTo>
                    <a:lnTo>
                      <a:pt x="1431" y="82"/>
                    </a:lnTo>
                    <a:cubicBezTo>
                      <a:pt x="1454" y="82"/>
                      <a:pt x="1466" y="58"/>
                      <a:pt x="1466" y="35"/>
                    </a:cubicBezTo>
                    <a:cubicBezTo>
                      <a:pt x="1466" y="12"/>
                      <a:pt x="1442" y="0"/>
                      <a:pt x="1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1"/>
              <p:cNvSpPr/>
              <p:nvPr/>
            </p:nvSpPr>
            <p:spPr>
              <a:xfrm>
                <a:off x="2299500" y="38841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0" y="131"/>
                      <a:pt x="12" y="154"/>
                    </a:cubicBezTo>
                    <a:cubicBezTo>
                      <a:pt x="12" y="178"/>
                      <a:pt x="24" y="189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1"/>
              <p:cNvSpPr/>
              <p:nvPr/>
            </p:nvSpPr>
            <p:spPr>
              <a:xfrm>
                <a:off x="2300950" y="389297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1"/>
              <p:cNvSpPr/>
              <p:nvPr/>
            </p:nvSpPr>
            <p:spPr>
              <a:xfrm>
                <a:off x="2302125" y="390227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23" y="117"/>
                      <a:pt x="0" y="128"/>
                      <a:pt x="12" y="152"/>
                    </a:cubicBezTo>
                    <a:cubicBezTo>
                      <a:pt x="12" y="175"/>
                      <a:pt x="23" y="186"/>
                      <a:pt x="47" y="186"/>
                    </a:cubicBezTo>
                    <a:lnTo>
                      <a:pt x="58" y="186"/>
                    </a:lnTo>
                    <a:lnTo>
                      <a:pt x="838" y="82"/>
                    </a:lnTo>
                    <a:cubicBezTo>
                      <a:pt x="849" y="82"/>
                      <a:pt x="872" y="58"/>
                      <a:pt x="872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1"/>
              <p:cNvSpPr/>
              <p:nvPr/>
            </p:nvSpPr>
            <p:spPr>
              <a:xfrm>
                <a:off x="2303575" y="39112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4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49" y="82"/>
                      <a:pt x="873" y="59"/>
                      <a:pt x="861" y="36"/>
                    </a:cubicBezTo>
                    <a:cubicBezTo>
                      <a:pt x="861" y="13"/>
                      <a:pt x="838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1"/>
              <p:cNvSpPr/>
              <p:nvPr/>
            </p:nvSpPr>
            <p:spPr>
              <a:xfrm>
                <a:off x="2289325" y="39200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31" y="1"/>
                    </a:moveTo>
                    <a:lnTo>
                      <a:pt x="47" y="199"/>
                    </a:lnTo>
                    <a:cubicBezTo>
                      <a:pt x="24" y="199"/>
                      <a:pt x="0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8" y="280"/>
                    </a:lnTo>
                    <a:lnTo>
                      <a:pt x="1443" y="82"/>
                    </a:lnTo>
                    <a:cubicBezTo>
                      <a:pt x="1489" y="71"/>
                      <a:pt x="1477" y="1"/>
                      <a:pt x="1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1"/>
              <p:cNvSpPr/>
              <p:nvPr/>
            </p:nvSpPr>
            <p:spPr>
              <a:xfrm>
                <a:off x="2305900" y="3929225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9"/>
                    </a:lnTo>
                    <a:cubicBezTo>
                      <a:pt x="0" y="120"/>
                      <a:pt x="0" y="179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61" y="74"/>
                      <a:pt x="873" y="62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1"/>
              <p:cNvSpPr/>
              <p:nvPr/>
            </p:nvSpPr>
            <p:spPr>
              <a:xfrm>
                <a:off x="2307350" y="3938325"/>
                <a:ext cx="215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9" extrusionOk="0">
                    <a:moveTo>
                      <a:pt x="815" y="1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63"/>
                    </a:cubicBezTo>
                    <a:cubicBezTo>
                      <a:pt x="0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9"/>
                      <a:pt x="861" y="36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1"/>
              <p:cNvSpPr/>
              <p:nvPr/>
            </p:nvSpPr>
            <p:spPr>
              <a:xfrm>
                <a:off x="2308500" y="39475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9" y="1"/>
                    </a:moveTo>
                    <a:cubicBezTo>
                      <a:pt x="835" y="1"/>
                      <a:pt x="831" y="2"/>
                      <a:pt x="827" y="4"/>
                    </a:cubicBezTo>
                    <a:lnTo>
                      <a:pt x="48" y="109"/>
                    </a:lnTo>
                    <a:cubicBezTo>
                      <a:pt x="1" y="120"/>
                      <a:pt x="1" y="178"/>
                      <a:pt x="48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2" y="74"/>
                      <a:pt x="873" y="62"/>
                      <a:pt x="873" y="39"/>
                    </a:cubicBezTo>
                    <a:cubicBezTo>
                      <a:pt x="873" y="20"/>
                      <a:pt x="858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1"/>
              <p:cNvSpPr/>
              <p:nvPr/>
            </p:nvSpPr>
            <p:spPr>
              <a:xfrm>
                <a:off x="2309975" y="3956900"/>
                <a:ext cx="217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9" extrusionOk="0">
                    <a:moveTo>
                      <a:pt x="824" y="1"/>
                    </a:moveTo>
                    <a:cubicBezTo>
                      <a:pt x="821" y="1"/>
                      <a:pt x="818" y="1"/>
                      <a:pt x="814" y="2"/>
                    </a:cubicBezTo>
                    <a:lnTo>
                      <a:pt x="35" y="107"/>
                    </a:lnTo>
                    <a:cubicBezTo>
                      <a:pt x="12" y="107"/>
                      <a:pt x="0" y="130"/>
                      <a:pt x="0" y="153"/>
                    </a:cubicBezTo>
                    <a:cubicBezTo>
                      <a:pt x="0" y="177"/>
                      <a:pt x="23" y="188"/>
                      <a:pt x="47" y="188"/>
                    </a:cubicBezTo>
                    <a:lnTo>
                      <a:pt x="826" y="72"/>
                    </a:lnTo>
                    <a:cubicBezTo>
                      <a:pt x="869" y="61"/>
                      <a:pt x="862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1"/>
              <p:cNvSpPr/>
              <p:nvPr/>
            </p:nvSpPr>
            <p:spPr>
              <a:xfrm>
                <a:off x="2295725" y="3965575"/>
                <a:ext cx="369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2" extrusionOk="0">
                    <a:moveTo>
                      <a:pt x="1444" y="1"/>
                    </a:moveTo>
                    <a:cubicBezTo>
                      <a:pt x="1439" y="1"/>
                      <a:pt x="1435" y="2"/>
                      <a:pt x="1431" y="4"/>
                    </a:cubicBezTo>
                    <a:lnTo>
                      <a:pt x="47" y="202"/>
                    </a:lnTo>
                    <a:cubicBezTo>
                      <a:pt x="23" y="202"/>
                      <a:pt x="0" y="225"/>
                      <a:pt x="12" y="237"/>
                    </a:cubicBezTo>
                    <a:cubicBezTo>
                      <a:pt x="12" y="260"/>
                      <a:pt x="23" y="272"/>
                      <a:pt x="47" y="272"/>
                    </a:cubicBezTo>
                    <a:lnTo>
                      <a:pt x="58" y="272"/>
                    </a:lnTo>
                    <a:lnTo>
                      <a:pt x="1442" y="85"/>
                    </a:lnTo>
                    <a:cubicBezTo>
                      <a:pt x="1466" y="74"/>
                      <a:pt x="1477" y="51"/>
                      <a:pt x="1477" y="39"/>
                    </a:cubicBezTo>
                    <a:cubicBezTo>
                      <a:pt x="1477" y="20"/>
                      <a:pt x="1462" y="1"/>
                      <a:pt x="1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1"/>
              <p:cNvSpPr/>
              <p:nvPr/>
            </p:nvSpPr>
            <p:spPr>
              <a:xfrm>
                <a:off x="2312300" y="39746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0" y="1"/>
                      <a:pt x="826" y="4"/>
                    </a:cubicBezTo>
                    <a:lnTo>
                      <a:pt x="47" y="108"/>
                    </a:lnTo>
                    <a:cubicBezTo>
                      <a:pt x="23" y="108"/>
                      <a:pt x="0" y="132"/>
                      <a:pt x="12" y="155"/>
                    </a:cubicBezTo>
                    <a:cubicBezTo>
                      <a:pt x="12" y="178"/>
                      <a:pt x="23" y="190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49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1"/>
              <p:cNvSpPr/>
              <p:nvPr/>
            </p:nvSpPr>
            <p:spPr>
              <a:xfrm>
                <a:off x="2313750" y="39837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0" y="128"/>
                      <a:pt x="0" y="151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1"/>
              <p:cNvSpPr/>
              <p:nvPr/>
            </p:nvSpPr>
            <p:spPr>
              <a:xfrm>
                <a:off x="2314900" y="3992900"/>
                <a:ext cx="22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91" extrusionOk="0">
                    <a:moveTo>
                      <a:pt x="841" y="1"/>
                    </a:moveTo>
                    <a:cubicBezTo>
                      <a:pt x="837" y="1"/>
                      <a:pt x="832" y="2"/>
                      <a:pt x="827" y="4"/>
                    </a:cubicBezTo>
                    <a:lnTo>
                      <a:pt x="47" y="109"/>
                    </a:lnTo>
                    <a:cubicBezTo>
                      <a:pt x="1" y="121"/>
                      <a:pt x="1" y="179"/>
                      <a:pt x="47" y="190"/>
                    </a:cubicBezTo>
                    <a:lnTo>
                      <a:pt x="59" y="190"/>
                    </a:lnTo>
                    <a:lnTo>
                      <a:pt x="838" y="74"/>
                    </a:lnTo>
                    <a:cubicBezTo>
                      <a:pt x="880" y="74"/>
                      <a:pt x="875" y="1"/>
                      <a:pt x="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1"/>
              <p:cNvSpPr/>
              <p:nvPr/>
            </p:nvSpPr>
            <p:spPr>
              <a:xfrm>
                <a:off x="2316375" y="4002000"/>
                <a:ext cx="215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88" extrusionOk="0">
                    <a:moveTo>
                      <a:pt x="814" y="1"/>
                    </a:moveTo>
                    <a:lnTo>
                      <a:pt x="35" y="106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35" y="187"/>
                    </a:cubicBezTo>
                    <a:lnTo>
                      <a:pt x="47" y="187"/>
                    </a:lnTo>
                    <a:lnTo>
                      <a:pt x="826" y="82"/>
                    </a:lnTo>
                    <a:cubicBezTo>
                      <a:pt x="849" y="82"/>
                      <a:pt x="861" y="59"/>
                      <a:pt x="861" y="36"/>
                    </a:cubicBezTo>
                    <a:cubicBezTo>
                      <a:pt x="861" y="13"/>
                      <a:pt x="83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1"/>
              <p:cNvSpPr/>
              <p:nvPr/>
            </p:nvSpPr>
            <p:spPr>
              <a:xfrm>
                <a:off x="2302125" y="4010725"/>
                <a:ext cx="372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80" extrusionOk="0">
                    <a:moveTo>
                      <a:pt x="1442" y="1"/>
                    </a:moveTo>
                    <a:lnTo>
                      <a:pt x="47" y="199"/>
                    </a:lnTo>
                    <a:cubicBezTo>
                      <a:pt x="0" y="210"/>
                      <a:pt x="0" y="268"/>
                      <a:pt x="47" y="280"/>
                    </a:cubicBezTo>
                    <a:lnTo>
                      <a:pt x="58" y="280"/>
                    </a:lnTo>
                    <a:lnTo>
                      <a:pt x="1454" y="82"/>
                    </a:lnTo>
                    <a:cubicBezTo>
                      <a:pt x="1477" y="71"/>
                      <a:pt x="1489" y="59"/>
                      <a:pt x="1489" y="36"/>
                    </a:cubicBezTo>
                    <a:cubicBezTo>
                      <a:pt x="1477" y="12"/>
                      <a:pt x="1466" y="1"/>
                      <a:pt x="1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1"/>
              <p:cNvSpPr/>
              <p:nvPr/>
            </p:nvSpPr>
            <p:spPr>
              <a:xfrm>
                <a:off x="2318700" y="40197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28"/>
                      <a:pt x="0" y="187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9"/>
                      <a:pt x="872" y="35"/>
                    </a:cubicBezTo>
                    <a:cubicBezTo>
                      <a:pt x="872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1"/>
              <p:cNvSpPr/>
              <p:nvPr/>
            </p:nvSpPr>
            <p:spPr>
              <a:xfrm>
                <a:off x="2320150" y="40290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14" y="1"/>
                    </a:moveTo>
                    <a:lnTo>
                      <a:pt x="35" y="105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47" y="187"/>
                    </a:cubicBezTo>
                    <a:lnTo>
                      <a:pt x="826" y="82"/>
                    </a:lnTo>
                    <a:cubicBezTo>
                      <a:pt x="873" y="70"/>
                      <a:pt x="861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1"/>
              <p:cNvSpPr/>
              <p:nvPr/>
            </p:nvSpPr>
            <p:spPr>
              <a:xfrm>
                <a:off x="2321300" y="4038075"/>
                <a:ext cx="218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8" extrusionOk="0">
                    <a:moveTo>
                      <a:pt x="827" y="0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50" y="82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1"/>
              <p:cNvSpPr/>
              <p:nvPr/>
            </p:nvSpPr>
            <p:spPr>
              <a:xfrm>
                <a:off x="2322750" y="404737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3" y="105"/>
                      <a:pt x="1" y="128"/>
                      <a:pt x="1" y="152"/>
                    </a:cubicBezTo>
                    <a:cubicBezTo>
                      <a:pt x="1" y="175"/>
                      <a:pt x="24" y="187"/>
                      <a:pt x="36" y="187"/>
                    </a:cubicBezTo>
                    <a:lnTo>
                      <a:pt x="47" y="187"/>
                    </a:lnTo>
                    <a:lnTo>
                      <a:pt x="827" y="82"/>
                    </a:lnTo>
                    <a:cubicBezTo>
                      <a:pt x="850" y="70"/>
                      <a:pt x="862" y="59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1"/>
              <p:cNvSpPr/>
              <p:nvPr/>
            </p:nvSpPr>
            <p:spPr>
              <a:xfrm>
                <a:off x="2308500" y="40561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8" y="198"/>
                    </a:lnTo>
                    <a:cubicBezTo>
                      <a:pt x="24" y="198"/>
                      <a:pt x="1" y="221"/>
                      <a:pt x="13" y="245"/>
                    </a:cubicBezTo>
                    <a:cubicBezTo>
                      <a:pt x="13" y="256"/>
                      <a:pt x="24" y="280"/>
                      <a:pt x="48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478" y="82"/>
                      <a:pt x="1490" y="59"/>
                      <a:pt x="1490" y="35"/>
                    </a:cubicBezTo>
                    <a:cubicBezTo>
                      <a:pt x="1478" y="12"/>
                      <a:pt x="1467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1"/>
              <p:cNvSpPr/>
              <p:nvPr/>
            </p:nvSpPr>
            <p:spPr>
              <a:xfrm>
                <a:off x="2325375" y="4065075"/>
                <a:ext cx="217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0" extrusionOk="0">
                    <a:moveTo>
                      <a:pt x="823" y="1"/>
                    </a:moveTo>
                    <a:cubicBezTo>
                      <a:pt x="820" y="1"/>
                      <a:pt x="818" y="1"/>
                      <a:pt x="815" y="2"/>
                    </a:cubicBezTo>
                    <a:lnTo>
                      <a:pt x="35" y="118"/>
                    </a:lnTo>
                    <a:cubicBezTo>
                      <a:pt x="1" y="118"/>
                      <a:pt x="1" y="188"/>
                      <a:pt x="35" y="200"/>
                    </a:cubicBezTo>
                    <a:lnTo>
                      <a:pt x="47" y="200"/>
                    </a:lnTo>
                    <a:lnTo>
                      <a:pt x="826" y="83"/>
                    </a:lnTo>
                    <a:cubicBezTo>
                      <a:pt x="870" y="83"/>
                      <a:pt x="862" y="1"/>
                      <a:pt x="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1"/>
              <p:cNvSpPr/>
              <p:nvPr/>
            </p:nvSpPr>
            <p:spPr>
              <a:xfrm>
                <a:off x="2326550" y="407435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0"/>
                    </a:moveTo>
                    <a:cubicBezTo>
                      <a:pt x="823" y="0"/>
                      <a:pt x="819" y="1"/>
                      <a:pt x="814" y="3"/>
                    </a:cubicBezTo>
                    <a:lnTo>
                      <a:pt x="35" y="108"/>
                    </a:lnTo>
                    <a:cubicBezTo>
                      <a:pt x="12" y="108"/>
                      <a:pt x="0" y="131"/>
                      <a:pt x="0" y="154"/>
                    </a:cubicBezTo>
                    <a:cubicBezTo>
                      <a:pt x="0" y="178"/>
                      <a:pt x="23" y="189"/>
                      <a:pt x="47" y="189"/>
                    </a:cubicBezTo>
                    <a:lnTo>
                      <a:pt x="826" y="85"/>
                    </a:lnTo>
                    <a:cubicBezTo>
                      <a:pt x="849" y="73"/>
                      <a:pt x="861" y="61"/>
                      <a:pt x="861" y="38"/>
                    </a:cubicBezTo>
                    <a:cubicBezTo>
                      <a:pt x="861" y="19"/>
                      <a:pt x="845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1"/>
              <p:cNvSpPr/>
              <p:nvPr/>
            </p:nvSpPr>
            <p:spPr>
              <a:xfrm>
                <a:off x="2327700" y="408342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1"/>
              <p:cNvSpPr/>
              <p:nvPr/>
            </p:nvSpPr>
            <p:spPr>
              <a:xfrm>
                <a:off x="2328875" y="4092725"/>
                <a:ext cx="218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8" extrusionOk="0">
                    <a:moveTo>
                      <a:pt x="826" y="1"/>
                    </a:moveTo>
                    <a:lnTo>
                      <a:pt x="47" y="106"/>
                    </a:lnTo>
                    <a:cubicBezTo>
                      <a:pt x="23" y="106"/>
                      <a:pt x="0" y="129"/>
                      <a:pt x="12" y="152"/>
                    </a:cubicBezTo>
                    <a:cubicBezTo>
                      <a:pt x="12" y="175"/>
                      <a:pt x="23" y="187"/>
                      <a:pt x="47" y="187"/>
                    </a:cubicBezTo>
                    <a:lnTo>
                      <a:pt x="838" y="82"/>
                    </a:lnTo>
                    <a:cubicBezTo>
                      <a:pt x="873" y="59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1"/>
              <p:cNvSpPr/>
              <p:nvPr/>
            </p:nvSpPr>
            <p:spPr>
              <a:xfrm>
                <a:off x="2314900" y="4101375"/>
                <a:ext cx="372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2" extrusionOk="0">
                    <a:moveTo>
                      <a:pt x="1455" y="1"/>
                    </a:moveTo>
                    <a:cubicBezTo>
                      <a:pt x="1451" y="1"/>
                      <a:pt x="1447" y="2"/>
                      <a:pt x="1443" y="4"/>
                    </a:cubicBezTo>
                    <a:lnTo>
                      <a:pt x="47" y="202"/>
                    </a:lnTo>
                    <a:cubicBezTo>
                      <a:pt x="1" y="202"/>
                      <a:pt x="1" y="271"/>
                      <a:pt x="47" y="271"/>
                    </a:cubicBezTo>
                    <a:lnTo>
                      <a:pt x="59" y="271"/>
                    </a:lnTo>
                    <a:lnTo>
                      <a:pt x="1455" y="85"/>
                    </a:lnTo>
                    <a:cubicBezTo>
                      <a:pt x="1478" y="74"/>
                      <a:pt x="1490" y="50"/>
                      <a:pt x="1490" y="39"/>
                    </a:cubicBezTo>
                    <a:cubicBezTo>
                      <a:pt x="1480" y="20"/>
                      <a:pt x="1471" y="1"/>
                      <a:pt x="1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1"/>
              <p:cNvSpPr/>
              <p:nvPr/>
            </p:nvSpPr>
            <p:spPr>
              <a:xfrm>
                <a:off x="2331475" y="411047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0"/>
                    </a:moveTo>
                    <a:lnTo>
                      <a:pt x="47" y="105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73" y="35"/>
                    </a:cubicBezTo>
                    <a:cubicBezTo>
                      <a:pt x="862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1"/>
              <p:cNvSpPr/>
              <p:nvPr/>
            </p:nvSpPr>
            <p:spPr>
              <a:xfrm>
                <a:off x="2332950" y="411970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8" y="2"/>
                      <a:pt x="814" y="4"/>
                    </a:cubicBezTo>
                    <a:lnTo>
                      <a:pt x="35" y="108"/>
                    </a:lnTo>
                    <a:cubicBezTo>
                      <a:pt x="12" y="108"/>
                      <a:pt x="0" y="132"/>
                      <a:pt x="0" y="155"/>
                    </a:cubicBezTo>
                    <a:cubicBezTo>
                      <a:pt x="0" y="178"/>
                      <a:pt x="23" y="190"/>
                      <a:pt x="47" y="190"/>
                    </a:cubicBezTo>
                    <a:lnTo>
                      <a:pt x="826" y="73"/>
                    </a:lnTo>
                    <a:cubicBezTo>
                      <a:pt x="849" y="73"/>
                      <a:pt x="861" y="50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1"/>
              <p:cNvSpPr/>
              <p:nvPr/>
            </p:nvSpPr>
            <p:spPr>
              <a:xfrm>
                <a:off x="2334100" y="41288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1" y="117"/>
                      <a:pt x="1" y="186"/>
                      <a:pt x="47" y="186"/>
                    </a:cubicBezTo>
                    <a:lnTo>
                      <a:pt x="59" y="186"/>
                    </a:lnTo>
                    <a:lnTo>
                      <a:pt x="838" y="82"/>
                    </a:lnTo>
                    <a:cubicBezTo>
                      <a:pt x="861" y="82"/>
                      <a:pt x="873" y="58"/>
                      <a:pt x="873" y="35"/>
                    </a:cubicBezTo>
                    <a:cubicBezTo>
                      <a:pt x="873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1"/>
              <p:cNvSpPr/>
              <p:nvPr/>
            </p:nvSpPr>
            <p:spPr>
              <a:xfrm>
                <a:off x="2335550" y="4137975"/>
                <a:ext cx="215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2" extrusionOk="0">
                    <a:moveTo>
                      <a:pt x="833" y="1"/>
                    </a:moveTo>
                    <a:cubicBezTo>
                      <a:pt x="827" y="1"/>
                      <a:pt x="821" y="2"/>
                      <a:pt x="815" y="5"/>
                    </a:cubicBezTo>
                    <a:lnTo>
                      <a:pt x="36" y="110"/>
                    </a:lnTo>
                    <a:cubicBezTo>
                      <a:pt x="12" y="110"/>
                      <a:pt x="1" y="133"/>
                      <a:pt x="1" y="157"/>
                    </a:cubicBezTo>
                    <a:cubicBezTo>
                      <a:pt x="1" y="180"/>
                      <a:pt x="24" y="192"/>
                      <a:pt x="36" y="192"/>
                    </a:cubicBezTo>
                    <a:lnTo>
                      <a:pt x="47" y="192"/>
                    </a:lnTo>
                    <a:lnTo>
                      <a:pt x="827" y="75"/>
                    </a:lnTo>
                    <a:cubicBezTo>
                      <a:pt x="850" y="75"/>
                      <a:pt x="861" y="52"/>
                      <a:pt x="861" y="29"/>
                    </a:cubicBezTo>
                    <a:cubicBezTo>
                      <a:pt x="861" y="12"/>
                      <a:pt x="849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1"/>
              <p:cNvSpPr/>
              <p:nvPr/>
            </p:nvSpPr>
            <p:spPr>
              <a:xfrm>
                <a:off x="2321300" y="4146700"/>
                <a:ext cx="37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3" extrusionOk="0">
                    <a:moveTo>
                      <a:pt x="1459" y="1"/>
                    </a:moveTo>
                    <a:cubicBezTo>
                      <a:pt x="1455" y="1"/>
                      <a:pt x="1449" y="2"/>
                      <a:pt x="1443" y="5"/>
                    </a:cubicBezTo>
                    <a:lnTo>
                      <a:pt x="47" y="191"/>
                    </a:lnTo>
                    <a:cubicBezTo>
                      <a:pt x="1" y="203"/>
                      <a:pt x="1" y="273"/>
                      <a:pt x="47" y="273"/>
                    </a:cubicBezTo>
                    <a:lnTo>
                      <a:pt x="59" y="273"/>
                    </a:lnTo>
                    <a:lnTo>
                      <a:pt x="1455" y="75"/>
                    </a:lnTo>
                    <a:cubicBezTo>
                      <a:pt x="1478" y="75"/>
                      <a:pt x="1490" y="52"/>
                      <a:pt x="1490" y="29"/>
                    </a:cubicBezTo>
                    <a:cubicBezTo>
                      <a:pt x="1481" y="12"/>
                      <a:pt x="1473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1"/>
              <p:cNvSpPr/>
              <p:nvPr/>
            </p:nvSpPr>
            <p:spPr>
              <a:xfrm>
                <a:off x="2337875" y="4155825"/>
                <a:ext cx="21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8" extrusionOk="0">
                    <a:moveTo>
                      <a:pt x="827" y="1"/>
                    </a:moveTo>
                    <a:lnTo>
                      <a:pt x="47" y="106"/>
                    </a:lnTo>
                    <a:cubicBezTo>
                      <a:pt x="1" y="117"/>
                      <a:pt x="1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71"/>
                      <a:pt x="873" y="59"/>
                      <a:pt x="873" y="36"/>
                    </a:cubicBezTo>
                    <a:cubicBezTo>
                      <a:pt x="873" y="13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1"/>
              <p:cNvSpPr/>
              <p:nvPr/>
            </p:nvSpPr>
            <p:spPr>
              <a:xfrm>
                <a:off x="2339325" y="41648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15" y="1"/>
                    </a:moveTo>
                    <a:lnTo>
                      <a:pt x="36" y="117"/>
                    </a:lnTo>
                    <a:cubicBezTo>
                      <a:pt x="13" y="117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2"/>
                    </a:lnTo>
                    <a:cubicBezTo>
                      <a:pt x="873" y="70"/>
                      <a:pt x="862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1"/>
              <p:cNvSpPr/>
              <p:nvPr/>
            </p:nvSpPr>
            <p:spPr>
              <a:xfrm>
                <a:off x="2340500" y="41741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05"/>
                    </a:lnTo>
                    <a:cubicBezTo>
                      <a:pt x="24" y="117"/>
                      <a:pt x="0" y="129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73" y="71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1"/>
              <p:cNvSpPr/>
              <p:nvPr/>
            </p:nvSpPr>
            <p:spPr>
              <a:xfrm>
                <a:off x="2341950" y="41831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" y="117"/>
                      <a:pt x="1" y="186"/>
                      <a:pt x="35" y="198"/>
                    </a:cubicBezTo>
                    <a:lnTo>
                      <a:pt x="47" y="198"/>
                    </a:lnTo>
                    <a:lnTo>
                      <a:pt x="826" y="82"/>
                    </a:lnTo>
                    <a:cubicBezTo>
                      <a:pt x="850" y="82"/>
                      <a:pt x="873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1"/>
              <p:cNvSpPr/>
              <p:nvPr/>
            </p:nvSpPr>
            <p:spPr>
              <a:xfrm>
                <a:off x="2327700" y="4191875"/>
                <a:ext cx="371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1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2" y="246"/>
                    </a:cubicBezTo>
                    <a:cubicBezTo>
                      <a:pt x="12" y="269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1"/>
              <p:cNvSpPr/>
              <p:nvPr/>
            </p:nvSpPr>
            <p:spPr>
              <a:xfrm>
                <a:off x="2344275" y="420112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62"/>
                      <a:pt x="873" y="38"/>
                    </a:cubicBezTo>
                    <a:cubicBezTo>
                      <a:pt x="873" y="19"/>
                      <a:pt x="857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1"/>
              <p:cNvSpPr/>
              <p:nvPr/>
            </p:nvSpPr>
            <p:spPr>
              <a:xfrm>
                <a:off x="2345725" y="421022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6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1"/>
                    </a:lnTo>
                    <a:cubicBezTo>
                      <a:pt x="850" y="81"/>
                      <a:pt x="862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1"/>
              <p:cNvSpPr/>
              <p:nvPr/>
            </p:nvSpPr>
            <p:spPr>
              <a:xfrm>
                <a:off x="2347175" y="42194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28" y="0"/>
                    </a:moveTo>
                    <a:cubicBezTo>
                      <a:pt x="824" y="0"/>
                      <a:pt x="819" y="1"/>
                      <a:pt x="815" y="3"/>
                    </a:cubicBezTo>
                    <a:lnTo>
                      <a:pt x="36" y="108"/>
                    </a:lnTo>
                    <a:cubicBezTo>
                      <a:pt x="1" y="120"/>
                      <a:pt x="1" y="178"/>
                      <a:pt x="36" y="189"/>
                    </a:cubicBezTo>
                    <a:lnTo>
                      <a:pt x="47" y="189"/>
                    </a:lnTo>
                    <a:lnTo>
                      <a:pt x="827" y="85"/>
                    </a:lnTo>
                    <a:cubicBezTo>
                      <a:pt x="850" y="73"/>
                      <a:pt x="873" y="50"/>
                      <a:pt x="862" y="38"/>
                    </a:cubicBezTo>
                    <a:cubicBezTo>
                      <a:pt x="862" y="19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1"/>
              <p:cNvSpPr/>
              <p:nvPr/>
            </p:nvSpPr>
            <p:spPr>
              <a:xfrm>
                <a:off x="2348350" y="42285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50" y="82"/>
                      <a:pt x="873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1"/>
              <p:cNvSpPr/>
              <p:nvPr/>
            </p:nvSpPr>
            <p:spPr>
              <a:xfrm>
                <a:off x="2334100" y="423725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1"/>
                    </a:moveTo>
                    <a:lnTo>
                      <a:pt x="47" y="198"/>
                    </a:lnTo>
                    <a:cubicBezTo>
                      <a:pt x="1" y="210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4" y="82"/>
                    </a:lnTo>
                    <a:cubicBezTo>
                      <a:pt x="1478" y="82"/>
                      <a:pt x="1489" y="59"/>
                      <a:pt x="1489" y="36"/>
                    </a:cubicBezTo>
                    <a:cubicBezTo>
                      <a:pt x="1478" y="12"/>
                      <a:pt x="1466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1"/>
              <p:cNvSpPr/>
              <p:nvPr/>
            </p:nvSpPr>
            <p:spPr>
              <a:xfrm>
                <a:off x="2350375" y="4246475"/>
                <a:ext cx="221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1" extrusionOk="0">
                    <a:moveTo>
                      <a:pt x="850" y="1"/>
                    </a:moveTo>
                    <a:cubicBezTo>
                      <a:pt x="847" y="1"/>
                      <a:pt x="843" y="2"/>
                      <a:pt x="838" y="4"/>
                    </a:cubicBezTo>
                    <a:lnTo>
                      <a:pt x="59" y="109"/>
                    </a:lnTo>
                    <a:cubicBezTo>
                      <a:pt x="1" y="109"/>
                      <a:pt x="1" y="190"/>
                      <a:pt x="59" y="190"/>
                    </a:cubicBezTo>
                    <a:lnTo>
                      <a:pt x="71" y="190"/>
                    </a:lnTo>
                    <a:lnTo>
                      <a:pt x="850" y="85"/>
                    </a:lnTo>
                    <a:cubicBezTo>
                      <a:pt x="873" y="74"/>
                      <a:pt x="885" y="50"/>
                      <a:pt x="885" y="39"/>
                    </a:cubicBezTo>
                    <a:cubicBezTo>
                      <a:pt x="875" y="20"/>
                      <a:pt x="866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1"/>
              <p:cNvSpPr/>
              <p:nvPr/>
            </p:nvSpPr>
            <p:spPr>
              <a:xfrm>
                <a:off x="2352125" y="4255550"/>
                <a:ext cx="217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8" extrusionOk="0">
                    <a:moveTo>
                      <a:pt x="832" y="1"/>
                    </a:moveTo>
                    <a:cubicBezTo>
                      <a:pt x="831" y="1"/>
                      <a:pt x="829" y="1"/>
                      <a:pt x="827" y="2"/>
                    </a:cubicBezTo>
                    <a:lnTo>
                      <a:pt x="47" y="118"/>
                    </a:lnTo>
                    <a:cubicBezTo>
                      <a:pt x="1" y="118"/>
                      <a:pt x="1" y="188"/>
                      <a:pt x="47" y="188"/>
                    </a:cubicBezTo>
                    <a:lnTo>
                      <a:pt x="59" y="188"/>
                    </a:lnTo>
                    <a:lnTo>
                      <a:pt x="838" y="83"/>
                    </a:lnTo>
                    <a:cubicBezTo>
                      <a:pt x="871" y="83"/>
                      <a:pt x="863" y="1"/>
                      <a:pt x="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1"/>
              <p:cNvSpPr/>
              <p:nvPr/>
            </p:nvSpPr>
            <p:spPr>
              <a:xfrm>
                <a:off x="2353300" y="42648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58" y="190"/>
                    </a:lnTo>
                    <a:lnTo>
                      <a:pt x="838" y="74"/>
                    </a:lnTo>
                    <a:cubicBezTo>
                      <a:pt x="861" y="74"/>
                      <a:pt x="873" y="50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1"/>
              <p:cNvSpPr/>
              <p:nvPr/>
            </p:nvSpPr>
            <p:spPr>
              <a:xfrm>
                <a:off x="2354750" y="42739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52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1"/>
              <p:cNvSpPr/>
              <p:nvPr/>
            </p:nvSpPr>
            <p:spPr>
              <a:xfrm>
                <a:off x="2340500" y="4282625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7" y="198"/>
                    </a:lnTo>
                    <a:cubicBezTo>
                      <a:pt x="0" y="210"/>
                      <a:pt x="0" y="268"/>
                      <a:pt x="47" y="279"/>
                    </a:cubicBezTo>
                    <a:lnTo>
                      <a:pt x="59" y="279"/>
                    </a:lnTo>
                    <a:lnTo>
                      <a:pt x="1454" y="82"/>
                    </a:lnTo>
                    <a:cubicBezTo>
                      <a:pt x="1478" y="82"/>
                      <a:pt x="1489" y="58"/>
                      <a:pt x="1489" y="35"/>
                    </a:cubicBezTo>
                    <a:cubicBezTo>
                      <a:pt x="1478" y="12"/>
                      <a:pt x="1466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1"/>
              <p:cNvSpPr/>
              <p:nvPr/>
            </p:nvSpPr>
            <p:spPr>
              <a:xfrm>
                <a:off x="2357075" y="42916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838" y="82"/>
                    </a:lnTo>
                    <a:cubicBezTo>
                      <a:pt x="861" y="82"/>
                      <a:pt x="873" y="59"/>
                      <a:pt x="861" y="36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1"/>
              <p:cNvSpPr/>
              <p:nvPr/>
            </p:nvSpPr>
            <p:spPr>
              <a:xfrm>
                <a:off x="2358525" y="4300850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4" y="1"/>
                    </a:moveTo>
                    <a:cubicBezTo>
                      <a:pt x="831" y="1"/>
                      <a:pt x="829" y="2"/>
                      <a:pt x="826" y="4"/>
                    </a:cubicBezTo>
                    <a:lnTo>
                      <a:pt x="47" y="109"/>
                    </a:lnTo>
                    <a:cubicBezTo>
                      <a:pt x="1" y="120"/>
                      <a:pt x="1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50" y="74"/>
                      <a:pt x="873" y="62"/>
                      <a:pt x="873" y="39"/>
                    </a:cubicBezTo>
                    <a:cubicBezTo>
                      <a:pt x="863" y="20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1"/>
              <p:cNvSpPr/>
              <p:nvPr/>
            </p:nvSpPr>
            <p:spPr>
              <a:xfrm>
                <a:off x="2359700" y="43099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3" y="117"/>
                      <a:pt x="0" y="140"/>
                      <a:pt x="12" y="163"/>
                    </a:cubicBezTo>
                    <a:cubicBezTo>
                      <a:pt x="12" y="175"/>
                      <a:pt x="23" y="198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2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1"/>
              <p:cNvSpPr/>
              <p:nvPr/>
            </p:nvSpPr>
            <p:spPr>
              <a:xfrm>
                <a:off x="2361150" y="4319175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9" y="2"/>
                      <a:pt x="814" y="4"/>
                    </a:cubicBezTo>
                    <a:lnTo>
                      <a:pt x="35" y="109"/>
                    </a:lnTo>
                    <a:cubicBezTo>
                      <a:pt x="12" y="120"/>
                      <a:pt x="0" y="132"/>
                      <a:pt x="0" y="155"/>
                    </a:cubicBezTo>
                    <a:cubicBezTo>
                      <a:pt x="0" y="178"/>
                      <a:pt x="24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49" y="74"/>
                      <a:pt x="861" y="62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67F53C0-0158-25D5-4C09-326FF96A15C0}"/>
              </a:ext>
            </a:extLst>
          </p:cNvPr>
          <p:cNvSpPr txBox="1"/>
          <p:nvPr/>
        </p:nvSpPr>
        <p:spPr>
          <a:xfrm>
            <a:off x="466239" y="1983906"/>
            <a:ext cx="5111531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I. MỞ ĐẦU VỀ BẤT PHƯƠNG TRÌNH MỘT ẨN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487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comb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3. 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Nghiệm của bất phương trình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+2≤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	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≤−2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73411" y="3318231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≤−2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11" y="3318231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63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2034677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4.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mẹ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200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mua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học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 50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bi là 5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quyển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 8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An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mua 1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5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bi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quyển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mua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nhiều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 :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2430686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2430686"/>
                <a:ext cx="4125071" cy="98663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789561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789561"/>
                <a:ext cx="4125071" cy="9866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2430686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2430686"/>
                <a:ext cx="4125071" cy="98663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789561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789561"/>
                <a:ext cx="4125071" cy="98663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52442" y="3784640"/>
                <a:ext cx="4125072" cy="996477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442" y="3784640"/>
                <a:ext cx="4125072" cy="9964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33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Độ dài ba cạnh của một tam giác là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Biết chu vi của tam giác đó không lớn hơn 27. Khi đó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nhận giá trị trong đoạn nào ? </a:t>
                </a: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66489" y="1574423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0≤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1574423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65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899" y="859538"/>
            <a:ext cx="3266791" cy="3201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42690" y="1736436"/>
            <a:ext cx="3963555" cy="187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945" y="1830309"/>
            <a:ext cx="363104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 kết thúc, mời cả lớp cùng chuyển sang nội dung tiếp theo!</a:t>
            </a:r>
          </a:p>
        </p:txBody>
      </p:sp>
    </p:spTree>
    <p:extLst>
      <p:ext uri="{BB962C8B-B14F-4D97-AF65-F5344CB8AC3E}">
        <p14:creationId xmlns:p14="http://schemas.microsoft.com/office/powerpoint/2010/main" val="2686307318"/>
      </p:ext>
    </p:extLst>
  </p:cSld>
  <p:clrMapOvr>
    <a:masterClrMapping/>
  </p:clrMapOvr>
  <p:transition spd="med">
    <p:comb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1FA059-DAED-2854-0DCC-4C3F011CE1CD}"/>
              </a:ext>
            </a:extLst>
          </p:cNvPr>
          <p:cNvSpPr/>
          <p:nvPr/>
        </p:nvSpPr>
        <p:spPr>
          <a:xfrm>
            <a:off x="796246" y="1042268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7A9481-20BA-C8F4-8304-EC54D27DEED3}"/>
                  </a:ext>
                </a:extLst>
              </p:cNvPr>
              <p:cNvSpPr txBox="1"/>
              <p:nvPr/>
            </p:nvSpPr>
            <p:spPr>
              <a:xfrm>
                <a:off x="1023155" y="804311"/>
                <a:ext cx="7097689" cy="353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2−2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7A9481-20BA-C8F4-8304-EC54D27DE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55" y="804311"/>
                <a:ext cx="7097689" cy="3534878"/>
              </a:xfrm>
              <a:prstGeom prst="rect">
                <a:avLst/>
              </a:prstGeom>
              <a:blipFill>
                <a:blip r:embed="rId3"/>
                <a:stretch>
                  <a:fillRect l="-945" r="-859" b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1FA059-DAED-2854-0DCC-4C3F011CE1CD}"/>
              </a:ext>
            </a:extLst>
          </p:cNvPr>
          <p:cNvSpPr/>
          <p:nvPr/>
        </p:nvSpPr>
        <p:spPr>
          <a:xfrm>
            <a:off x="553178" y="278339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/>
              <p:nvPr/>
            </p:nvSpPr>
            <p:spPr>
              <a:xfrm>
                <a:off x="1055588" y="710227"/>
                <a:ext cx="7032824" cy="4153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−3.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1,5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−3.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1,5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−0,25&gt;0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88" y="710227"/>
                <a:ext cx="7032824" cy="4153188"/>
              </a:xfrm>
              <a:prstGeom prst="rect">
                <a:avLst/>
              </a:prstGeom>
              <a:blipFill>
                <a:blip r:embed="rId3"/>
                <a:stretch>
                  <a:fillRect l="-867" r="-433" b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462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1FA059-DAED-2854-0DCC-4C3F011CE1CD}"/>
              </a:ext>
            </a:extLst>
          </p:cNvPr>
          <p:cNvSpPr/>
          <p:nvPr/>
        </p:nvSpPr>
        <p:spPr>
          <a:xfrm>
            <a:off x="553178" y="278339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/>
              <p:nvPr/>
            </p:nvSpPr>
            <p:spPr>
              <a:xfrm>
                <a:off x="1402828" y="201838"/>
                <a:ext cx="6988817" cy="4739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b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2−2.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&lt;3.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+1 </m:t>
                    </m:r>
                  </m:oMath>
                </a14:m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:endParaRPr lang="en-US" sz="2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2−2.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&lt;3.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+1 </m:t>
                    </m:r>
                  </m:oMath>
                </a14:m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28" y="201838"/>
                <a:ext cx="6988817" cy="4739824"/>
              </a:xfrm>
              <a:prstGeom prst="rect">
                <a:avLst/>
              </a:prstGeom>
              <a:blipFill>
                <a:blip r:embed="rId3"/>
                <a:stretch>
                  <a:fillRect l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413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BB5D4-7F21-526E-5B8C-13F55B0D4BA2}"/>
              </a:ext>
            </a:extLst>
          </p:cNvPr>
          <p:cNvSpPr/>
          <p:nvPr/>
        </p:nvSpPr>
        <p:spPr>
          <a:xfrm>
            <a:off x="587902" y="475109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/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blipFill>
                <a:blip r:embed="rId3"/>
                <a:stretch>
                  <a:fillRect l="-730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1EEA4D-5458-4FDB-391E-BD0BDAD6D970}"/>
              </a:ext>
            </a:extLst>
          </p:cNvPr>
          <p:cNvSpPr/>
          <p:nvPr/>
        </p:nvSpPr>
        <p:spPr>
          <a:xfrm>
            <a:off x="245244" y="171360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/>
              <p:nvPr/>
            </p:nvSpPr>
            <p:spPr>
              <a:xfrm>
                <a:off x="1804447" y="1713600"/>
                <a:ext cx="6395013" cy="3357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&gt;1−6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&gt;−5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47" y="1713600"/>
                <a:ext cx="6395013" cy="3357009"/>
              </a:xfrm>
              <a:prstGeom prst="rect">
                <a:avLst/>
              </a:prstGeom>
              <a:blipFill>
                <a:blip r:embed="rId4"/>
                <a:stretch>
                  <a:fillRect l="-953" b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BB5D4-7F21-526E-5B8C-13F55B0D4BA2}"/>
              </a:ext>
            </a:extLst>
          </p:cNvPr>
          <p:cNvSpPr/>
          <p:nvPr/>
        </p:nvSpPr>
        <p:spPr>
          <a:xfrm>
            <a:off x="587902" y="475109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/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blipFill>
                <a:blip r:embed="rId3"/>
                <a:stretch>
                  <a:fillRect l="-730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1EEA4D-5458-4FDB-391E-BD0BDAD6D970}"/>
              </a:ext>
            </a:extLst>
          </p:cNvPr>
          <p:cNvSpPr/>
          <p:nvPr/>
        </p:nvSpPr>
        <p:spPr>
          <a:xfrm>
            <a:off x="245244" y="171360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/>
              <p:nvPr/>
            </p:nvSpPr>
            <p:spPr>
              <a:xfrm>
                <a:off x="1804447" y="1713600"/>
                <a:ext cx="6395013" cy="3358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&gt;9−2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−5,4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&gt;7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47" y="1713600"/>
                <a:ext cx="6395013" cy="3358227"/>
              </a:xfrm>
              <a:prstGeom prst="rect">
                <a:avLst/>
              </a:prstGeom>
              <a:blipFill>
                <a:blip r:embed="rId4"/>
                <a:stretch>
                  <a:fillRect l="-953" b="-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586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BB5D4-7F21-526E-5B8C-13F55B0D4BA2}"/>
              </a:ext>
            </a:extLst>
          </p:cNvPr>
          <p:cNvSpPr/>
          <p:nvPr/>
        </p:nvSpPr>
        <p:spPr>
          <a:xfrm>
            <a:off x="587902" y="475109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/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blipFill>
                <a:blip r:embed="rId3"/>
                <a:stretch>
                  <a:fillRect l="-730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1EEA4D-5458-4FDB-391E-BD0BDAD6D970}"/>
              </a:ext>
            </a:extLst>
          </p:cNvPr>
          <p:cNvSpPr/>
          <p:nvPr/>
        </p:nvSpPr>
        <p:spPr>
          <a:xfrm>
            <a:off x="245244" y="171360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/>
              <p:nvPr/>
            </p:nvSpPr>
            <p:spPr>
              <a:xfrm>
                <a:off x="1804447" y="1852496"/>
                <a:ext cx="6395013" cy="2960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−1,5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≥2−4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0,2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≥−2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≥−10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≥−10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47" y="1852496"/>
                <a:ext cx="6395013" cy="2960554"/>
              </a:xfrm>
              <a:prstGeom prst="rect">
                <a:avLst/>
              </a:prstGeom>
              <a:blipFill>
                <a:blip r:embed="rId4"/>
                <a:stretch>
                  <a:fillRect l="-953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441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8C719FF5-9D9B-0CFE-C7F7-8E213FB98743}"/>
              </a:ext>
            </a:extLst>
          </p:cNvPr>
          <p:cNvSpPr/>
          <p:nvPr/>
        </p:nvSpPr>
        <p:spPr>
          <a:xfrm>
            <a:off x="280139" y="382160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B90E7-0D69-421A-5C20-3B40E5E753C8}"/>
                  </a:ext>
                </a:extLst>
              </p:cNvPr>
              <p:cNvSpPr txBox="1"/>
              <p:nvPr/>
            </p:nvSpPr>
            <p:spPr>
              <a:xfrm>
                <a:off x="280139" y="287375"/>
                <a:ext cx="8375378" cy="2556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+4, 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(I), ta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B90E7-0D69-421A-5C20-3B40E5E75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9" y="287375"/>
                <a:ext cx="8375378" cy="2556149"/>
              </a:xfrm>
              <a:prstGeom prst="rect">
                <a:avLst/>
              </a:prstGeom>
              <a:blipFill>
                <a:blip r:embed="rId3"/>
                <a:stretch>
                  <a:fillRect l="-801" r="-728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AF4B030-DF3F-411E-BCE6-B2CFBDC9E63F}"/>
              </a:ext>
            </a:extLst>
          </p:cNvPr>
          <p:cNvSpPr/>
          <p:nvPr/>
        </p:nvSpPr>
        <p:spPr>
          <a:xfrm>
            <a:off x="266128" y="306836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94250E-E2F0-54DE-2CF4-4775F32DCD44}"/>
                  </a:ext>
                </a:extLst>
              </p:cNvPr>
              <p:cNvSpPr txBox="1"/>
              <p:nvPr/>
            </p:nvSpPr>
            <p:spPr>
              <a:xfrm>
                <a:off x="1099505" y="3072507"/>
                <a:ext cx="7931003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Các biểu thức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+4,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+6 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hai biểu thức của cùng một biến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hệ thức (1) ta được: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3.5+4&gt;5+6</m:t>
                    </m:r>
                  </m:oMath>
                </a14:m>
                <a:r>
                  <a:rPr lang="vi-VN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19&gt;11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 là một khẳng định đúng.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94250E-E2F0-54DE-2CF4-4775F32DC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05" y="3072507"/>
                <a:ext cx="7931003" cy="1729448"/>
              </a:xfrm>
              <a:prstGeom prst="rect">
                <a:avLst/>
              </a:prstGeom>
              <a:blipFill>
                <a:blip r:embed="rId4"/>
                <a:stretch>
                  <a:fillRect l="-769" b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597853"/>
                <a:ext cx="5727779" cy="344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8−3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&lt;10−8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597853"/>
                <a:ext cx="5727779" cy="3444789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616996"/>
                <a:ext cx="5727779" cy="3259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9−6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−6−4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−10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&gt;−3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616996"/>
                <a:ext cx="5727779" cy="3259739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5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616996"/>
                <a:ext cx="5727779" cy="3271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4,2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7,2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&gt;14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616996"/>
                <a:ext cx="5727779" cy="3271858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1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0" name="Google Shape;4500;p64"/>
          <p:cNvGrpSpPr/>
          <p:nvPr/>
        </p:nvGrpSpPr>
        <p:grpSpPr>
          <a:xfrm rot="-3242616">
            <a:off x="1599567" y="-695155"/>
            <a:ext cx="2579186" cy="2096144"/>
            <a:chOff x="1301200" y="3574375"/>
            <a:chExt cx="1103000" cy="896425"/>
          </a:xfrm>
        </p:grpSpPr>
        <p:sp>
          <p:nvSpPr>
            <p:cNvPr id="4501" name="Google Shape;4501;p64"/>
            <p:cNvSpPr/>
            <p:nvPr/>
          </p:nvSpPr>
          <p:spPr>
            <a:xfrm>
              <a:off x="1301200" y="3574375"/>
              <a:ext cx="1103000" cy="896425"/>
            </a:xfrm>
            <a:custGeom>
              <a:avLst/>
              <a:gdLst/>
              <a:ahLst/>
              <a:cxnLst/>
              <a:rect l="l" t="t" r="r" b="b"/>
              <a:pathLst>
                <a:path w="44120" h="35857" extrusionOk="0">
                  <a:moveTo>
                    <a:pt x="34240" y="12647"/>
                  </a:moveTo>
                  <a:cubicBezTo>
                    <a:pt x="34582" y="12647"/>
                    <a:pt x="34915" y="12890"/>
                    <a:pt x="34977" y="13279"/>
                  </a:cubicBezTo>
                  <a:lnTo>
                    <a:pt x="36873" y="26725"/>
                  </a:lnTo>
                  <a:cubicBezTo>
                    <a:pt x="36931" y="27144"/>
                    <a:pt x="36617" y="27528"/>
                    <a:pt x="36187" y="27551"/>
                  </a:cubicBezTo>
                  <a:lnTo>
                    <a:pt x="18391" y="28575"/>
                  </a:lnTo>
                  <a:cubicBezTo>
                    <a:pt x="18377" y="28575"/>
                    <a:pt x="18364" y="28576"/>
                    <a:pt x="18350" y="28576"/>
                  </a:cubicBezTo>
                  <a:cubicBezTo>
                    <a:pt x="17691" y="28576"/>
                    <a:pt x="17354" y="27751"/>
                    <a:pt x="17856" y="27295"/>
                  </a:cubicBezTo>
                  <a:lnTo>
                    <a:pt x="33756" y="12837"/>
                  </a:lnTo>
                  <a:cubicBezTo>
                    <a:pt x="33899" y="12706"/>
                    <a:pt x="34070" y="12647"/>
                    <a:pt x="34240" y="12647"/>
                  </a:cubicBezTo>
                  <a:close/>
                  <a:moveTo>
                    <a:pt x="38803" y="0"/>
                  </a:moveTo>
                  <a:cubicBezTo>
                    <a:pt x="38630" y="0"/>
                    <a:pt x="38452" y="61"/>
                    <a:pt x="38304" y="194"/>
                  </a:cubicBezTo>
                  <a:lnTo>
                    <a:pt x="502" y="34576"/>
                  </a:lnTo>
                  <a:cubicBezTo>
                    <a:pt x="0" y="35032"/>
                    <a:pt x="336" y="35857"/>
                    <a:pt x="996" y="35857"/>
                  </a:cubicBezTo>
                  <a:cubicBezTo>
                    <a:pt x="1009" y="35857"/>
                    <a:pt x="1023" y="35857"/>
                    <a:pt x="1037" y="35856"/>
                  </a:cubicBezTo>
                  <a:lnTo>
                    <a:pt x="43364" y="33448"/>
                  </a:lnTo>
                  <a:cubicBezTo>
                    <a:pt x="43794" y="33425"/>
                    <a:pt x="44120" y="33029"/>
                    <a:pt x="44062" y="32611"/>
                  </a:cubicBezTo>
                  <a:lnTo>
                    <a:pt x="39525" y="624"/>
                  </a:lnTo>
                  <a:cubicBezTo>
                    <a:pt x="39471" y="238"/>
                    <a:pt x="39145" y="0"/>
                    <a:pt x="38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4"/>
            <p:cNvSpPr/>
            <p:nvPr/>
          </p:nvSpPr>
          <p:spPr>
            <a:xfrm>
              <a:off x="1345725" y="442090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76"/>
                  </a:cubicBezTo>
                  <a:lnTo>
                    <a:pt x="954" y="1111"/>
                  </a:lnTo>
                  <a:cubicBezTo>
                    <a:pt x="966" y="1122"/>
                    <a:pt x="977" y="1122"/>
                    <a:pt x="989" y="1122"/>
                  </a:cubicBezTo>
                  <a:cubicBezTo>
                    <a:pt x="1001" y="1122"/>
                    <a:pt x="1012" y="1122"/>
                    <a:pt x="1012" y="1111"/>
                  </a:cubicBezTo>
                  <a:cubicBezTo>
                    <a:pt x="1035" y="1099"/>
                    <a:pt x="1035" y="1064"/>
                    <a:pt x="1012" y="1053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4"/>
            <p:cNvSpPr/>
            <p:nvPr/>
          </p:nvSpPr>
          <p:spPr>
            <a:xfrm>
              <a:off x="1357625" y="4409875"/>
              <a:ext cx="16025" cy="16425"/>
            </a:xfrm>
            <a:custGeom>
              <a:avLst/>
              <a:gdLst/>
              <a:ahLst/>
              <a:cxnLst/>
              <a:rect l="l" t="t" r="r" b="b"/>
              <a:pathLst>
                <a:path w="641" h="657" extrusionOk="0">
                  <a:moveTo>
                    <a:pt x="65" y="1"/>
                  </a:moveTo>
                  <a:cubicBezTo>
                    <a:pt x="32" y="1"/>
                    <a:pt x="1" y="45"/>
                    <a:pt x="36" y="63"/>
                  </a:cubicBezTo>
                  <a:lnTo>
                    <a:pt x="559" y="645"/>
                  </a:lnTo>
                  <a:cubicBezTo>
                    <a:pt x="571" y="656"/>
                    <a:pt x="583" y="656"/>
                    <a:pt x="594" y="656"/>
                  </a:cubicBezTo>
                  <a:cubicBezTo>
                    <a:pt x="606" y="656"/>
                    <a:pt x="606" y="656"/>
                    <a:pt x="618" y="645"/>
                  </a:cubicBezTo>
                  <a:cubicBezTo>
                    <a:pt x="641" y="633"/>
                    <a:pt x="641" y="610"/>
                    <a:pt x="618" y="598"/>
                  </a:cubicBezTo>
                  <a:lnTo>
                    <a:pt x="94" y="16"/>
                  </a:lnTo>
                  <a:cubicBezTo>
                    <a:pt x="86" y="5"/>
                    <a:pt x="75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4"/>
            <p:cNvSpPr/>
            <p:nvPr/>
          </p:nvSpPr>
          <p:spPr>
            <a:xfrm>
              <a:off x="1370150" y="43985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4"/>
            <p:cNvSpPr/>
            <p:nvPr/>
          </p:nvSpPr>
          <p:spPr>
            <a:xfrm>
              <a:off x="1382650" y="43873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32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37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4"/>
            <p:cNvSpPr/>
            <p:nvPr/>
          </p:nvSpPr>
          <p:spPr>
            <a:xfrm>
              <a:off x="1394850" y="437610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70"/>
                    <a:pt x="583" y="670"/>
                  </a:cubicBezTo>
                  <a:cubicBezTo>
                    <a:pt x="583" y="670"/>
                    <a:pt x="594" y="658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4"/>
            <p:cNvSpPr/>
            <p:nvPr/>
          </p:nvSpPr>
          <p:spPr>
            <a:xfrm>
              <a:off x="1406500" y="4365575"/>
              <a:ext cx="25900" cy="27850"/>
            </a:xfrm>
            <a:custGeom>
              <a:avLst/>
              <a:gdLst/>
              <a:ahLst/>
              <a:cxnLst/>
              <a:rect l="l" t="t" r="r" b="b"/>
              <a:pathLst>
                <a:path w="1036" h="1114" extrusionOk="0">
                  <a:moveTo>
                    <a:pt x="48" y="0"/>
                  </a:moveTo>
                  <a:cubicBezTo>
                    <a:pt x="38" y="0"/>
                    <a:pt x="29" y="3"/>
                    <a:pt x="23" y="9"/>
                  </a:cubicBezTo>
                  <a:cubicBezTo>
                    <a:pt x="0" y="20"/>
                    <a:pt x="0" y="55"/>
                    <a:pt x="23" y="67"/>
                  </a:cubicBezTo>
                  <a:lnTo>
                    <a:pt x="966" y="1102"/>
                  </a:lnTo>
                  <a:cubicBezTo>
                    <a:pt x="977" y="1114"/>
                    <a:pt x="989" y="1114"/>
                    <a:pt x="1001" y="1114"/>
                  </a:cubicBezTo>
                  <a:cubicBezTo>
                    <a:pt x="1001" y="1114"/>
                    <a:pt x="1012" y="1114"/>
                    <a:pt x="1024" y="1102"/>
                  </a:cubicBezTo>
                  <a:cubicBezTo>
                    <a:pt x="1035" y="1091"/>
                    <a:pt x="1035" y="1067"/>
                    <a:pt x="1024" y="1044"/>
                  </a:cubicBezTo>
                  <a:lnTo>
                    <a:pt x="82" y="9"/>
                  </a:lnTo>
                  <a:cubicBezTo>
                    <a:pt x="70" y="3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4"/>
            <p:cNvSpPr/>
            <p:nvPr/>
          </p:nvSpPr>
          <p:spPr>
            <a:xfrm>
              <a:off x="1419000" y="43543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29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582" y="669"/>
                    <a:pt x="594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4"/>
            <p:cNvSpPr/>
            <p:nvPr/>
          </p:nvSpPr>
          <p:spPr>
            <a:xfrm>
              <a:off x="1431025" y="4343225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64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66" y="659"/>
                    <a:pt x="578" y="659"/>
                    <a:pt x="589" y="659"/>
                  </a:cubicBezTo>
                  <a:cubicBezTo>
                    <a:pt x="589" y="659"/>
                    <a:pt x="601" y="659"/>
                    <a:pt x="613" y="647"/>
                  </a:cubicBezTo>
                  <a:cubicBezTo>
                    <a:pt x="624" y="635"/>
                    <a:pt x="624" y="612"/>
                    <a:pt x="613" y="589"/>
                  </a:cubicBezTo>
                  <a:lnTo>
                    <a:pt x="89" y="7"/>
                  </a:lnTo>
                  <a:cubicBezTo>
                    <a:pt x="81" y="3"/>
                    <a:pt x="72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4"/>
            <p:cNvSpPr/>
            <p:nvPr/>
          </p:nvSpPr>
          <p:spPr>
            <a:xfrm>
              <a:off x="1443425" y="43319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7"/>
                    <a:pt x="24" y="18"/>
                  </a:cubicBezTo>
                  <a:cubicBezTo>
                    <a:pt x="0" y="30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70"/>
                    <a:pt x="582" y="670"/>
                  </a:cubicBezTo>
                  <a:cubicBezTo>
                    <a:pt x="594" y="670"/>
                    <a:pt x="605" y="658"/>
                    <a:pt x="605" y="658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2" y="18"/>
                  </a:lnTo>
                  <a:cubicBezTo>
                    <a:pt x="70" y="7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4"/>
            <p:cNvSpPr/>
            <p:nvPr/>
          </p:nvSpPr>
          <p:spPr>
            <a:xfrm>
              <a:off x="1455750" y="4320850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7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54" y="658"/>
                    <a:pt x="566" y="658"/>
                    <a:pt x="577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7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4"/>
            <p:cNvSpPr/>
            <p:nvPr/>
          </p:nvSpPr>
          <p:spPr>
            <a:xfrm>
              <a:off x="1467550" y="4310025"/>
              <a:ext cx="25900" cy="28150"/>
            </a:xfrm>
            <a:custGeom>
              <a:avLst/>
              <a:gdLst/>
              <a:ahLst/>
              <a:cxnLst/>
              <a:rect l="l" t="t" r="r" b="b"/>
              <a:pathLst>
                <a:path w="1036" h="1126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966" y="1114"/>
                  </a:lnTo>
                  <a:cubicBezTo>
                    <a:pt x="966" y="1114"/>
                    <a:pt x="978" y="1126"/>
                    <a:pt x="989" y="1126"/>
                  </a:cubicBezTo>
                  <a:cubicBezTo>
                    <a:pt x="1001" y="1126"/>
                    <a:pt x="1013" y="1114"/>
                    <a:pt x="1024" y="1114"/>
                  </a:cubicBezTo>
                  <a:cubicBezTo>
                    <a:pt x="1036" y="1091"/>
                    <a:pt x="1036" y="1068"/>
                    <a:pt x="1024" y="1056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4"/>
            <p:cNvSpPr/>
            <p:nvPr/>
          </p:nvSpPr>
          <p:spPr>
            <a:xfrm>
              <a:off x="1479775" y="429897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4" y="661"/>
                    <a:pt x="605" y="661"/>
                    <a:pt x="605" y="649"/>
                  </a:cubicBezTo>
                  <a:cubicBezTo>
                    <a:pt x="628" y="637"/>
                    <a:pt x="628" y="602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4"/>
            <p:cNvSpPr/>
            <p:nvPr/>
          </p:nvSpPr>
          <p:spPr>
            <a:xfrm>
              <a:off x="1492275" y="42877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30" y="1"/>
                    <a:pt x="18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47" y="658"/>
                    <a:pt x="559" y="670"/>
                    <a:pt x="570" y="670"/>
                  </a:cubicBezTo>
                  <a:cubicBezTo>
                    <a:pt x="582" y="658"/>
                    <a:pt x="594" y="658"/>
                    <a:pt x="594" y="646"/>
                  </a:cubicBezTo>
                  <a:cubicBezTo>
                    <a:pt x="617" y="635"/>
                    <a:pt x="617" y="611"/>
                    <a:pt x="594" y="600"/>
                  </a:cubicBezTo>
                  <a:lnTo>
                    <a:pt x="70" y="18"/>
                  </a:lnTo>
                  <a:cubicBezTo>
                    <a:pt x="64" y="7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4"/>
            <p:cNvSpPr/>
            <p:nvPr/>
          </p:nvSpPr>
          <p:spPr>
            <a:xfrm>
              <a:off x="1504475" y="427657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71" y="661"/>
                    <a:pt x="583" y="661"/>
                  </a:cubicBezTo>
                  <a:cubicBezTo>
                    <a:pt x="583" y="661"/>
                    <a:pt x="594" y="649"/>
                    <a:pt x="606" y="649"/>
                  </a:cubicBezTo>
                  <a:cubicBezTo>
                    <a:pt x="617" y="626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4"/>
            <p:cNvSpPr/>
            <p:nvPr/>
          </p:nvSpPr>
          <p:spPr>
            <a:xfrm>
              <a:off x="1516700" y="4265250"/>
              <a:ext cx="15725" cy="16800"/>
            </a:xfrm>
            <a:custGeom>
              <a:avLst/>
              <a:gdLst/>
              <a:ahLst/>
              <a:cxnLst/>
              <a:rect l="l" t="t" r="r" b="b"/>
              <a:pathLst>
                <a:path w="629" h="672" extrusionOk="0">
                  <a:moveTo>
                    <a:pt x="48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32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9" y="660"/>
                    <a:pt x="570" y="660"/>
                    <a:pt x="582" y="672"/>
                  </a:cubicBezTo>
                  <a:lnTo>
                    <a:pt x="582" y="660"/>
                  </a:lnTo>
                  <a:cubicBezTo>
                    <a:pt x="617" y="660"/>
                    <a:pt x="629" y="625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4"/>
            <p:cNvSpPr/>
            <p:nvPr/>
          </p:nvSpPr>
          <p:spPr>
            <a:xfrm>
              <a:off x="1528450" y="4254800"/>
              <a:ext cx="26075" cy="27850"/>
            </a:xfrm>
            <a:custGeom>
              <a:avLst/>
              <a:gdLst/>
              <a:ahLst/>
              <a:cxnLst/>
              <a:rect l="l" t="t" r="r" b="b"/>
              <a:pathLst>
                <a:path w="1043" h="1114" extrusionOk="0">
                  <a:moveTo>
                    <a:pt x="53" y="1"/>
                  </a:moveTo>
                  <a:cubicBezTo>
                    <a:pt x="25" y="1"/>
                    <a:pt x="1" y="30"/>
                    <a:pt x="19" y="66"/>
                  </a:cubicBezTo>
                  <a:lnTo>
                    <a:pt x="961" y="1102"/>
                  </a:lnTo>
                  <a:cubicBezTo>
                    <a:pt x="973" y="1113"/>
                    <a:pt x="984" y="1113"/>
                    <a:pt x="996" y="1113"/>
                  </a:cubicBezTo>
                  <a:cubicBezTo>
                    <a:pt x="1008" y="1113"/>
                    <a:pt x="1019" y="1113"/>
                    <a:pt x="1019" y="1102"/>
                  </a:cubicBezTo>
                  <a:cubicBezTo>
                    <a:pt x="1043" y="1090"/>
                    <a:pt x="1043" y="1067"/>
                    <a:pt x="1019" y="1043"/>
                  </a:cubicBezTo>
                  <a:lnTo>
                    <a:pt x="77" y="8"/>
                  </a:lnTo>
                  <a:cubicBezTo>
                    <a:pt x="70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4"/>
            <p:cNvSpPr/>
            <p:nvPr/>
          </p:nvSpPr>
          <p:spPr>
            <a:xfrm>
              <a:off x="1540825" y="42434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4"/>
            <p:cNvSpPr/>
            <p:nvPr/>
          </p:nvSpPr>
          <p:spPr>
            <a:xfrm>
              <a:off x="1553050" y="4232450"/>
              <a:ext cx="15425" cy="16400"/>
            </a:xfrm>
            <a:custGeom>
              <a:avLst/>
              <a:gdLst/>
              <a:ahLst/>
              <a:cxnLst/>
              <a:rect l="l" t="t" r="r" b="b"/>
              <a:pathLst>
                <a:path w="617" h="656" extrusionOk="0">
                  <a:moveTo>
                    <a:pt x="46" y="1"/>
                  </a:moveTo>
                  <a:cubicBezTo>
                    <a:pt x="35" y="1"/>
                    <a:pt x="24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53" y="652"/>
                    <a:pt x="559" y="655"/>
                    <a:pt x="565" y="655"/>
                  </a:cubicBezTo>
                  <a:cubicBezTo>
                    <a:pt x="570" y="655"/>
                    <a:pt x="576" y="652"/>
                    <a:pt x="582" y="646"/>
                  </a:cubicBezTo>
                  <a:cubicBezTo>
                    <a:pt x="582" y="652"/>
                    <a:pt x="585" y="655"/>
                    <a:pt x="589" y="655"/>
                  </a:cubicBezTo>
                  <a:cubicBezTo>
                    <a:pt x="594" y="655"/>
                    <a:pt x="599" y="652"/>
                    <a:pt x="605" y="646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4"/>
            <p:cNvSpPr/>
            <p:nvPr/>
          </p:nvSpPr>
          <p:spPr>
            <a:xfrm>
              <a:off x="1565550" y="422112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1" y="0"/>
                  </a:moveTo>
                  <a:cubicBezTo>
                    <a:pt x="30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5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4"/>
            <p:cNvSpPr/>
            <p:nvPr/>
          </p:nvSpPr>
          <p:spPr>
            <a:xfrm>
              <a:off x="1577775" y="42097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5" y="1"/>
                  </a:moveTo>
                  <a:cubicBezTo>
                    <a:pt x="35" y="1"/>
                    <a:pt x="23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69"/>
                    <a:pt x="558" y="669"/>
                    <a:pt x="570" y="669"/>
                  </a:cubicBezTo>
                  <a:cubicBezTo>
                    <a:pt x="582" y="669"/>
                    <a:pt x="593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6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4"/>
            <p:cNvSpPr/>
            <p:nvPr/>
          </p:nvSpPr>
          <p:spPr>
            <a:xfrm>
              <a:off x="1589400" y="419922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8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21"/>
                    <a:pt x="0" y="56"/>
                    <a:pt x="24" y="68"/>
                  </a:cubicBezTo>
                  <a:lnTo>
                    <a:pt x="966" y="1103"/>
                  </a:lnTo>
                  <a:cubicBezTo>
                    <a:pt x="977" y="1115"/>
                    <a:pt x="977" y="1115"/>
                    <a:pt x="989" y="1126"/>
                  </a:cubicBezTo>
                  <a:cubicBezTo>
                    <a:pt x="1001" y="1115"/>
                    <a:pt x="1012" y="1115"/>
                    <a:pt x="1024" y="1103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82" y="10"/>
                  </a:ln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4"/>
            <p:cNvSpPr/>
            <p:nvPr/>
          </p:nvSpPr>
          <p:spPr>
            <a:xfrm>
              <a:off x="1601900" y="41879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37" y="0"/>
                  </a:moveTo>
                  <a:cubicBezTo>
                    <a:pt x="27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0" y="669"/>
                  </a:cubicBezTo>
                  <a:cubicBezTo>
                    <a:pt x="605" y="669"/>
                    <a:pt x="629" y="623"/>
                    <a:pt x="594" y="599"/>
                  </a:cubicBezTo>
                  <a:lnTo>
                    <a:pt x="70" y="18"/>
                  </a:lnTo>
                  <a:cubicBezTo>
                    <a:pt x="59" y="6"/>
                    <a:pt x="47" y="0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4"/>
            <p:cNvSpPr/>
            <p:nvPr/>
          </p:nvSpPr>
          <p:spPr>
            <a:xfrm>
              <a:off x="1614125" y="41768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5" y="0"/>
                  </a:moveTo>
                  <a:cubicBezTo>
                    <a:pt x="35" y="0"/>
                    <a:pt x="23" y="3"/>
                    <a:pt x="12" y="9"/>
                  </a:cubicBezTo>
                  <a:cubicBezTo>
                    <a:pt x="0" y="21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8" y="660"/>
                    <a:pt x="570" y="660"/>
                  </a:cubicBezTo>
                  <a:cubicBezTo>
                    <a:pt x="582" y="660"/>
                    <a:pt x="593" y="660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4"/>
            <p:cNvSpPr/>
            <p:nvPr/>
          </p:nvSpPr>
          <p:spPr>
            <a:xfrm>
              <a:off x="1626325" y="416557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7" y="1"/>
                  </a:moveTo>
                  <a:cubicBezTo>
                    <a:pt x="38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1" y="669"/>
                    <a:pt x="582" y="669"/>
                  </a:cubicBezTo>
                  <a:cubicBezTo>
                    <a:pt x="594" y="669"/>
                    <a:pt x="594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5" y="6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4"/>
            <p:cNvSpPr/>
            <p:nvPr/>
          </p:nvSpPr>
          <p:spPr>
            <a:xfrm>
              <a:off x="1638550" y="415445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4"/>
            <p:cNvSpPr/>
            <p:nvPr/>
          </p:nvSpPr>
          <p:spPr>
            <a:xfrm>
              <a:off x="1650450" y="4143775"/>
              <a:ext cx="26200" cy="28075"/>
            </a:xfrm>
            <a:custGeom>
              <a:avLst/>
              <a:gdLst/>
              <a:ahLst/>
              <a:cxnLst/>
              <a:rect l="l" t="t" r="r" b="b"/>
              <a:pathLst>
                <a:path w="1048" h="1123" extrusionOk="0">
                  <a:moveTo>
                    <a:pt x="46" y="0"/>
                  </a:moveTo>
                  <a:cubicBezTo>
                    <a:pt x="36" y="0"/>
                    <a:pt x="24" y="6"/>
                    <a:pt x="13" y="18"/>
                  </a:cubicBezTo>
                  <a:cubicBezTo>
                    <a:pt x="1" y="29"/>
                    <a:pt x="1" y="53"/>
                    <a:pt x="13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90" y="1123"/>
                  </a:cubicBezTo>
                  <a:cubicBezTo>
                    <a:pt x="1025" y="1123"/>
                    <a:pt x="1048" y="1076"/>
                    <a:pt x="1025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4"/>
            <p:cNvSpPr/>
            <p:nvPr/>
          </p:nvSpPr>
          <p:spPr>
            <a:xfrm>
              <a:off x="1662675" y="4132650"/>
              <a:ext cx="15700" cy="16525"/>
            </a:xfrm>
            <a:custGeom>
              <a:avLst/>
              <a:gdLst/>
              <a:ahLst/>
              <a:cxnLst/>
              <a:rect l="l" t="t" r="r" b="b"/>
              <a:pathLst>
                <a:path w="628" h="661" extrusionOk="0">
                  <a:moveTo>
                    <a:pt x="47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6" y="658"/>
                    <a:pt x="565" y="660"/>
                    <a:pt x="574" y="660"/>
                  </a:cubicBezTo>
                  <a:lnTo>
                    <a:pt x="574" y="660"/>
                  </a:lnTo>
                  <a:cubicBezTo>
                    <a:pt x="607" y="657"/>
                    <a:pt x="628" y="613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0"/>
                    <a:pt x="47" y="0"/>
                  </a:cubicBezTo>
                  <a:close/>
                  <a:moveTo>
                    <a:pt x="574" y="660"/>
                  </a:moveTo>
                  <a:cubicBezTo>
                    <a:pt x="573" y="660"/>
                    <a:pt x="572" y="660"/>
                    <a:pt x="570" y="660"/>
                  </a:cubicBezTo>
                  <a:lnTo>
                    <a:pt x="582" y="660"/>
                  </a:lnTo>
                  <a:cubicBezTo>
                    <a:pt x="579" y="660"/>
                    <a:pt x="577" y="660"/>
                    <a:pt x="574" y="6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4"/>
            <p:cNvSpPr/>
            <p:nvPr/>
          </p:nvSpPr>
          <p:spPr>
            <a:xfrm>
              <a:off x="1674900" y="41213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8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46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1" y="18"/>
                  </a:lnTo>
                  <a:cubicBezTo>
                    <a:pt x="70" y="6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4"/>
            <p:cNvSpPr/>
            <p:nvPr/>
          </p:nvSpPr>
          <p:spPr>
            <a:xfrm>
              <a:off x="1687400" y="41102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21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61"/>
                    <a:pt x="570" y="661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03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4"/>
            <p:cNvSpPr/>
            <p:nvPr/>
          </p:nvSpPr>
          <p:spPr>
            <a:xfrm>
              <a:off x="1699275" y="4099150"/>
              <a:ext cx="16050" cy="16575"/>
            </a:xfrm>
            <a:custGeom>
              <a:avLst/>
              <a:gdLst/>
              <a:ahLst/>
              <a:cxnLst/>
              <a:rect l="l" t="t" r="r" b="b"/>
              <a:pathLst>
                <a:path w="642" h="663" extrusionOk="0">
                  <a:moveTo>
                    <a:pt x="69" y="1"/>
                  </a:moveTo>
                  <a:cubicBezTo>
                    <a:pt x="35" y="1"/>
                    <a:pt x="1" y="42"/>
                    <a:pt x="37" y="70"/>
                  </a:cubicBezTo>
                  <a:lnTo>
                    <a:pt x="560" y="651"/>
                  </a:lnTo>
                  <a:cubicBezTo>
                    <a:pt x="572" y="651"/>
                    <a:pt x="584" y="663"/>
                    <a:pt x="595" y="663"/>
                  </a:cubicBezTo>
                  <a:cubicBezTo>
                    <a:pt x="607" y="663"/>
                    <a:pt x="607" y="651"/>
                    <a:pt x="619" y="651"/>
                  </a:cubicBezTo>
                  <a:cubicBezTo>
                    <a:pt x="642" y="640"/>
                    <a:pt x="642" y="605"/>
                    <a:pt x="619" y="593"/>
                  </a:cubicBezTo>
                  <a:lnTo>
                    <a:pt x="95" y="11"/>
                  </a:lnTo>
                  <a:cubicBezTo>
                    <a:pt x="88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4"/>
            <p:cNvSpPr/>
            <p:nvPr/>
          </p:nvSpPr>
          <p:spPr>
            <a:xfrm>
              <a:off x="1711225" y="4088225"/>
              <a:ext cx="25925" cy="28100"/>
            </a:xfrm>
            <a:custGeom>
              <a:avLst/>
              <a:gdLst/>
              <a:ahLst/>
              <a:cxnLst/>
              <a:rect l="l" t="t" r="r" b="b"/>
              <a:pathLst>
                <a:path w="1037" h="1124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1"/>
                  </a:lnTo>
                  <a:cubicBezTo>
                    <a:pt x="978" y="1123"/>
                    <a:pt x="990" y="1123"/>
                    <a:pt x="1001" y="1123"/>
                  </a:cubicBezTo>
                  <a:cubicBezTo>
                    <a:pt x="1001" y="1123"/>
                    <a:pt x="1013" y="1123"/>
                    <a:pt x="1025" y="1111"/>
                  </a:cubicBezTo>
                  <a:cubicBezTo>
                    <a:pt x="1036" y="1100"/>
                    <a:pt x="1036" y="1077"/>
                    <a:pt x="1025" y="1053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4"/>
            <p:cNvSpPr/>
            <p:nvPr/>
          </p:nvSpPr>
          <p:spPr>
            <a:xfrm>
              <a:off x="1723750" y="4077100"/>
              <a:ext cx="15425" cy="16825"/>
            </a:xfrm>
            <a:custGeom>
              <a:avLst/>
              <a:gdLst/>
              <a:ahLst/>
              <a:cxnLst/>
              <a:rect l="l" t="t" r="r" b="b"/>
              <a:pathLst>
                <a:path w="617" h="673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72"/>
                    <a:pt x="570" y="672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4"/>
            <p:cNvSpPr/>
            <p:nvPr/>
          </p:nvSpPr>
          <p:spPr>
            <a:xfrm>
              <a:off x="1735950" y="4066050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9" y="1"/>
                  </a:moveTo>
                  <a:cubicBezTo>
                    <a:pt x="38" y="1"/>
                    <a:pt x="30" y="4"/>
                    <a:pt x="24" y="9"/>
                  </a:cubicBezTo>
                  <a:cubicBezTo>
                    <a:pt x="1" y="21"/>
                    <a:pt x="1" y="56"/>
                    <a:pt x="24" y="68"/>
                  </a:cubicBezTo>
                  <a:lnTo>
                    <a:pt x="547" y="649"/>
                  </a:lnTo>
                  <a:cubicBezTo>
                    <a:pt x="559" y="661"/>
                    <a:pt x="571" y="661"/>
                    <a:pt x="582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26"/>
                    <a:pt x="617" y="603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4"/>
            <p:cNvSpPr/>
            <p:nvPr/>
          </p:nvSpPr>
          <p:spPr>
            <a:xfrm>
              <a:off x="1748100" y="4054925"/>
              <a:ext cx="15800" cy="16600"/>
            </a:xfrm>
            <a:custGeom>
              <a:avLst/>
              <a:gdLst/>
              <a:ahLst/>
              <a:cxnLst/>
              <a:rect l="l" t="t" r="r" b="b"/>
              <a:pathLst>
                <a:path w="632" h="664" extrusionOk="0">
                  <a:moveTo>
                    <a:pt x="56" y="0"/>
                  </a:moveTo>
                  <a:cubicBezTo>
                    <a:pt x="26" y="0"/>
                    <a:pt x="0" y="33"/>
                    <a:pt x="26" y="59"/>
                  </a:cubicBezTo>
                  <a:lnTo>
                    <a:pt x="550" y="641"/>
                  </a:lnTo>
                  <a:cubicBezTo>
                    <a:pt x="561" y="652"/>
                    <a:pt x="573" y="664"/>
                    <a:pt x="585" y="664"/>
                  </a:cubicBezTo>
                  <a:cubicBezTo>
                    <a:pt x="596" y="664"/>
                    <a:pt x="608" y="652"/>
                    <a:pt x="620" y="652"/>
                  </a:cubicBezTo>
                  <a:cubicBezTo>
                    <a:pt x="631" y="629"/>
                    <a:pt x="631" y="606"/>
                    <a:pt x="620" y="594"/>
                  </a:cubicBezTo>
                  <a:lnTo>
                    <a:pt x="85" y="12"/>
                  </a:lnTo>
                  <a:cubicBezTo>
                    <a:pt x="76" y="4"/>
                    <a:pt x="66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4"/>
            <p:cNvSpPr/>
            <p:nvPr/>
          </p:nvSpPr>
          <p:spPr>
            <a:xfrm>
              <a:off x="1760675" y="40436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20"/>
                    <a:pt x="0" y="55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9" y="660"/>
                    <a:pt x="570" y="660"/>
                  </a:cubicBezTo>
                  <a:cubicBezTo>
                    <a:pt x="582" y="660"/>
                    <a:pt x="594" y="660"/>
                    <a:pt x="605" y="649"/>
                  </a:cubicBezTo>
                  <a:cubicBezTo>
                    <a:pt x="617" y="637"/>
                    <a:pt x="617" y="602"/>
                    <a:pt x="605" y="590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4"/>
            <p:cNvSpPr/>
            <p:nvPr/>
          </p:nvSpPr>
          <p:spPr>
            <a:xfrm>
              <a:off x="1772150" y="4033100"/>
              <a:ext cx="26050" cy="27975"/>
            </a:xfrm>
            <a:custGeom>
              <a:avLst/>
              <a:gdLst/>
              <a:ahLst/>
              <a:cxnLst/>
              <a:rect l="l" t="t" r="r" b="b"/>
              <a:pathLst>
                <a:path w="1042" h="1119" extrusionOk="0">
                  <a:moveTo>
                    <a:pt x="54" y="1"/>
                  </a:moveTo>
                  <a:cubicBezTo>
                    <a:pt x="23" y="1"/>
                    <a:pt x="1" y="33"/>
                    <a:pt x="18" y="60"/>
                  </a:cubicBezTo>
                  <a:lnTo>
                    <a:pt x="972" y="1106"/>
                  </a:lnTo>
                  <a:cubicBezTo>
                    <a:pt x="972" y="1106"/>
                    <a:pt x="984" y="1118"/>
                    <a:pt x="995" y="1118"/>
                  </a:cubicBezTo>
                  <a:cubicBezTo>
                    <a:pt x="1007" y="1118"/>
                    <a:pt x="1019" y="1106"/>
                    <a:pt x="1030" y="1106"/>
                  </a:cubicBezTo>
                  <a:cubicBezTo>
                    <a:pt x="1042" y="1083"/>
                    <a:pt x="1042" y="1060"/>
                    <a:pt x="1030" y="1048"/>
                  </a:cubicBezTo>
                  <a:lnTo>
                    <a:pt x="88" y="13"/>
                  </a:lnTo>
                  <a:cubicBezTo>
                    <a:pt x="76" y="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4"/>
            <p:cNvSpPr/>
            <p:nvPr/>
          </p:nvSpPr>
          <p:spPr>
            <a:xfrm>
              <a:off x="1784525" y="4021650"/>
              <a:ext cx="15725" cy="16725"/>
            </a:xfrm>
            <a:custGeom>
              <a:avLst/>
              <a:gdLst/>
              <a:ahLst/>
              <a:cxnLst/>
              <a:rect l="l" t="t" r="r" b="b"/>
              <a:pathLst>
                <a:path w="629" h="669" extrusionOk="0">
                  <a:moveTo>
                    <a:pt x="48" y="0"/>
                  </a:moveTo>
                  <a:cubicBezTo>
                    <a:pt x="38" y="0"/>
                    <a:pt x="29" y="6"/>
                    <a:pt x="23" y="17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605" y="657"/>
                    <a:pt x="605" y="657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7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4"/>
            <p:cNvSpPr/>
            <p:nvPr/>
          </p:nvSpPr>
          <p:spPr>
            <a:xfrm>
              <a:off x="1797025" y="401060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64"/>
                  </a:cubicBezTo>
                  <a:lnTo>
                    <a:pt x="547" y="646"/>
                  </a:lnTo>
                  <a:cubicBezTo>
                    <a:pt x="547" y="657"/>
                    <a:pt x="559" y="657"/>
                    <a:pt x="570" y="669"/>
                  </a:cubicBezTo>
                  <a:cubicBezTo>
                    <a:pt x="582" y="657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4"/>
            <p:cNvSpPr/>
            <p:nvPr/>
          </p:nvSpPr>
          <p:spPr>
            <a:xfrm>
              <a:off x="1808850" y="3999575"/>
              <a:ext cx="15825" cy="16425"/>
            </a:xfrm>
            <a:custGeom>
              <a:avLst/>
              <a:gdLst/>
              <a:ahLst/>
              <a:cxnLst/>
              <a:rect l="l" t="t" r="r" b="b"/>
              <a:pathLst>
                <a:path w="633" h="657" extrusionOk="0">
                  <a:moveTo>
                    <a:pt x="68" y="1"/>
                  </a:moveTo>
                  <a:cubicBezTo>
                    <a:pt x="35" y="1"/>
                    <a:pt x="1" y="45"/>
                    <a:pt x="27" y="63"/>
                  </a:cubicBezTo>
                  <a:lnTo>
                    <a:pt x="562" y="645"/>
                  </a:lnTo>
                  <a:cubicBezTo>
                    <a:pt x="574" y="656"/>
                    <a:pt x="586" y="656"/>
                    <a:pt x="597" y="656"/>
                  </a:cubicBezTo>
                  <a:lnTo>
                    <a:pt x="621" y="656"/>
                  </a:lnTo>
                  <a:cubicBezTo>
                    <a:pt x="632" y="633"/>
                    <a:pt x="632" y="610"/>
                    <a:pt x="621" y="598"/>
                  </a:cubicBezTo>
                  <a:lnTo>
                    <a:pt x="97" y="16"/>
                  </a:lnTo>
                  <a:cubicBezTo>
                    <a:pt x="89" y="5"/>
                    <a:pt x="78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4"/>
            <p:cNvSpPr/>
            <p:nvPr/>
          </p:nvSpPr>
          <p:spPr>
            <a:xfrm>
              <a:off x="1821450" y="39882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64"/>
                  </a:cubicBezTo>
                  <a:lnTo>
                    <a:pt x="547" y="646"/>
                  </a:lnTo>
                  <a:cubicBezTo>
                    <a:pt x="559" y="658"/>
                    <a:pt x="570" y="658"/>
                    <a:pt x="582" y="669"/>
                  </a:cubicBezTo>
                  <a:cubicBezTo>
                    <a:pt x="593" y="658"/>
                    <a:pt x="593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4"/>
            <p:cNvSpPr/>
            <p:nvPr/>
          </p:nvSpPr>
          <p:spPr>
            <a:xfrm>
              <a:off x="1833375" y="39774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966" y="1111"/>
                  </a:lnTo>
                  <a:cubicBezTo>
                    <a:pt x="966" y="1111"/>
                    <a:pt x="977" y="1122"/>
                    <a:pt x="989" y="1122"/>
                  </a:cubicBezTo>
                  <a:cubicBezTo>
                    <a:pt x="1000" y="1122"/>
                    <a:pt x="1012" y="1122"/>
                    <a:pt x="1024" y="1111"/>
                  </a:cubicBezTo>
                  <a:cubicBezTo>
                    <a:pt x="1035" y="1099"/>
                    <a:pt x="1035" y="1064"/>
                    <a:pt x="1024" y="1053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4"/>
            <p:cNvSpPr/>
            <p:nvPr/>
          </p:nvSpPr>
          <p:spPr>
            <a:xfrm>
              <a:off x="1845575" y="39663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0"/>
                  </a:moveTo>
                  <a:cubicBezTo>
                    <a:pt x="36" y="0"/>
                    <a:pt x="24" y="3"/>
                    <a:pt x="12" y="9"/>
                  </a:cubicBezTo>
                  <a:cubicBezTo>
                    <a:pt x="1" y="32"/>
                    <a:pt x="1" y="55"/>
                    <a:pt x="12" y="67"/>
                  </a:cubicBezTo>
                  <a:lnTo>
                    <a:pt x="547" y="649"/>
                  </a:lnTo>
                  <a:cubicBezTo>
                    <a:pt x="559" y="660"/>
                    <a:pt x="559" y="660"/>
                    <a:pt x="582" y="660"/>
                  </a:cubicBezTo>
                  <a:cubicBezTo>
                    <a:pt x="582" y="660"/>
                    <a:pt x="594" y="660"/>
                    <a:pt x="606" y="649"/>
                  </a:cubicBezTo>
                  <a:cubicBezTo>
                    <a:pt x="617" y="637"/>
                    <a:pt x="617" y="614"/>
                    <a:pt x="606" y="590"/>
                  </a:cubicBezTo>
                  <a:lnTo>
                    <a:pt x="70" y="9"/>
                  </a:lnTo>
                  <a:cubicBezTo>
                    <a:pt x="65" y="3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4"/>
            <p:cNvSpPr/>
            <p:nvPr/>
          </p:nvSpPr>
          <p:spPr>
            <a:xfrm>
              <a:off x="1857800" y="39550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4"/>
            <p:cNvSpPr/>
            <p:nvPr/>
          </p:nvSpPr>
          <p:spPr>
            <a:xfrm>
              <a:off x="1870150" y="3944125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1"/>
                  </a:moveTo>
                  <a:cubicBezTo>
                    <a:pt x="22" y="1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53" y="653"/>
                    <a:pt x="565" y="653"/>
                    <a:pt x="576" y="653"/>
                  </a:cubicBezTo>
                  <a:lnTo>
                    <a:pt x="611" y="653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4"/>
            <p:cNvSpPr/>
            <p:nvPr/>
          </p:nvSpPr>
          <p:spPr>
            <a:xfrm>
              <a:off x="1882500" y="39326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76"/>
                  </a:cubicBezTo>
                  <a:lnTo>
                    <a:pt x="548" y="658"/>
                  </a:lnTo>
                  <a:cubicBezTo>
                    <a:pt x="559" y="658"/>
                    <a:pt x="559" y="670"/>
                    <a:pt x="571" y="670"/>
                  </a:cubicBezTo>
                  <a:cubicBezTo>
                    <a:pt x="582" y="670"/>
                    <a:pt x="594" y="670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4"/>
            <p:cNvSpPr/>
            <p:nvPr/>
          </p:nvSpPr>
          <p:spPr>
            <a:xfrm>
              <a:off x="1894050" y="3922075"/>
              <a:ext cx="26275" cy="28200"/>
            </a:xfrm>
            <a:custGeom>
              <a:avLst/>
              <a:gdLst/>
              <a:ahLst/>
              <a:cxnLst/>
              <a:rect l="l" t="t" r="r" b="b"/>
              <a:pathLst>
                <a:path w="1051" h="1128" extrusionOk="0">
                  <a:moveTo>
                    <a:pt x="61" y="0"/>
                  </a:moveTo>
                  <a:cubicBezTo>
                    <a:pt x="30" y="0"/>
                    <a:pt x="0" y="42"/>
                    <a:pt x="27" y="69"/>
                  </a:cubicBezTo>
                  <a:lnTo>
                    <a:pt x="970" y="1104"/>
                  </a:lnTo>
                  <a:cubicBezTo>
                    <a:pt x="981" y="1116"/>
                    <a:pt x="981" y="1116"/>
                    <a:pt x="993" y="1128"/>
                  </a:cubicBezTo>
                  <a:cubicBezTo>
                    <a:pt x="1028" y="1116"/>
                    <a:pt x="1051" y="1081"/>
                    <a:pt x="1028" y="1058"/>
                  </a:cubicBezTo>
                  <a:lnTo>
                    <a:pt x="86" y="11"/>
                  </a:lnTo>
                  <a:cubicBezTo>
                    <a:pt x="78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4"/>
            <p:cNvSpPr/>
            <p:nvPr/>
          </p:nvSpPr>
          <p:spPr>
            <a:xfrm>
              <a:off x="1906650" y="39108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605" y="658"/>
                    <a:pt x="617" y="623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4"/>
            <p:cNvSpPr/>
            <p:nvPr/>
          </p:nvSpPr>
          <p:spPr>
            <a:xfrm>
              <a:off x="1918850" y="38997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548" y="649"/>
                  </a:lnTo>
                  <a:cubicBezTo>
                    <a:pt x="548" y="661"/>
                    <a:pt x="559" y="661"/>
                    <a:pt x="571" y="661"/>
                  </a:cubicBezTo>
                  <a:cubicBezTo>
                    <a:pt x="582" y="661"/>
                    <a:pt x="594" y="661"/>
                    <a:pt x="606" y="649"/>
                  </a:cubicBezTo>
                  <a:cubicBezTo>
                    <a:pt x="617" y="637"/>
                    <a:pt x="617" y="614"/>
                    <a:pt x="606" y="591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4"/>
            <p:cNvSpPr/>
            <p:nvPr/>
          </p:nvSpPr>
          <p:spPr>
            <a:xfrm>
              <a:off x="1931200" y="3888700"/>
              <a:ext cx="15600" cy="16500"/>
            </a:xfrm>
            <a:custGeom>
              <a:avLst/>
              <a:gdLst/>
              <a:ahLst/>
              <a:cxnLst/>
              <a:rect l="l" t="t" r="r" b="b"/>
              <a:pathLst>
                <a:path w="624" h="660" extrusionOk="0">
                  <a:moveTo>
                    <a:pt x="53" y="1"/>
                  </a:moveTo>
                  <a:cubicBezTo>
                    <a:pt x="25" y="1"/>
                    <a:pt x="0" y="30"/>
                    <a:pt x="19" y="66"/>
                  </a:cubicBezTo>
                  <a:lnTo>
                    <a:pt x="542" y="648"/>
                  </a:lnTo>
                  <a:cubicBezTo>
                    <a:pt x="554" y="648"/>
                    <a:pt x="565" y="660"/>
                    <a:pt x="577" y="660"/>
                  </a:cubicBezTo>
                  <a:cubicBezTo>
                    <a:pt x="589" y="660"/>
                    <a:pt x="600" y="660"/>
                    <a:pt x="600" y="648"/>
                  </a:cubicBezTo>
                  <a:cubicBezTo>
                    <a:pt x="623" y="636"/>
                    <a:pt x="623" y="601"/>
                    <a:pt x="600" y="590"/>
                  </a:cubicBezTo>
                  <a:lnTo>
                    <a:pt x="77" y="8"/>
                  </a:lnTo>
                  <a:cubicBezTo>
                    <a:pt x="69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4"/>
            <p:cNvSpPr/>
            <p:nvPr/>
          </p:nvSpPr>
          <p:spPr>
            <a:xfrm>
              <a:off x="1943575" y="387732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37" y="1"/>
                  </a:moveTo>
                  <a:cubicBezTo>
                    <a:pt x="27" y="1"/>
                    <a:pt x="18" y="4"/>
                    <a:pt x="12" y="10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36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605" y="661"/>
                    <a:pt x="629" y="614"/>
                    <a:pt x="594" y="591"/>
                  </a:cubicBezTo>
                  <a:lnTo>
                    <a:pt x="70" y="10"/>
                  </a:lnTo>
                  <a:cubicBezTo>
                    <a:pt x="59" y="4"/>
                    <a:pt x="47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4"/>
            <p:cNvSpPr/>
            <p:nvPr/>
          </p:nvSpPr>
          <p:spPr>
            <a:xfrm>
              <a:off x="1955200" y="38666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6" y="0"/>
                  </a:moveTo>
                  <a:cubicBezTo>
                    <a:pt x="36" y="0"/>
                    <a:pt x="24" y="6"/>
                    <a:pt x="12" y="18"/>
                  </a:cubicBezTo>
                  <a:cubicBezTo>
                    <a:pt x="1" y="30"/>
                    <a:pt x="1" y="53"/>
                    <a:pt x="12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89" y="1123"/>
                  </a:cubicBezTo>
                  <a:cubicBezTo>
                    <a:pt x="1001" y="1123"/>
                    <a:pt x="1013" y="1111"/>
                    <a:pt x="1013" y="1111"/>
                  </a:cubicBezTo>
                  <a:cubicBezTo>
                    <a:pt x="1036" y="1088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4"/>
            <p:cNvSpPr/>
            <p:nvPr/>
          </p:nvSpPr>
          <p:spPr>
            <a:xfrm>
              <a:off x="1967425" y="385552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7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3" y="661"/>
                    <a:pt x="593" y="661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4"/>
            <p:cNvSpPr/>
            <p:nvPr/>
          </p:nvSpPr>
          <p:spPr>
            <a:xfrm>
              <a:off x="1979775" y="3844400"/>
              <a:ext cx="15575" cy="16600"/>
            </a:xfrm>
            <a:custGeom>
              <a:avLst/>
              <a:gdLst/>
              <a:ahLst/>
              <a:cxnLst/>
              <a:rect l="l" t="t" r="r" b="b"/>
              <a:pathLst>
                <a:path w="623" h="664" extrusionOk="0">
                  <a:moveTo>
                    <a:pt x="50" y="0"/>
                  </a:moveTo>
                  <a:cubicBezTo>
                    <a:pt x="23" y="0"/>
                    <a:pt x="0" y="35"/>
                    <a:pt x="18" y="70"/>
                  </a:cubicBezTo>
                  <a:lnTo>
                    <a:pt x="541" y="652"/>
                  </a:lnTo>
                  <a:cubicBezTo>
                    <a:pt x="553" y="652"/>
                    <a:pt x="565" y="664"/>
                    <a:pt x="576" y="664"/>
                  </a:cubicBezTo>
                  <a:cubicBezTo>
                    <a:pt x="588" y="664"/>
                    <a:pt x="600" y="652"/>
                    <a:pt x="600" y="652"/>
                  </a:cubicBezTo>
                  <a:cubicBezTo>
                    <a:pt x="623" y="640"/>
                    <a:pt x="623" y="606"/>
                    <a:pt x="600" y="594"/>
                  </a:cubicBezTo>
                  <a:lnTo>
                    <a:pt x="76" y="12"/>
                  </a:lnTo>
                  <a:cubicBezTo>
                    <a:pt x="68" y="4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4"/>
            <p:cNvSpPr/>
            <p:nvPr/>
          </p:nvSpPr>
          <p:spPr>
            <a:xfrm>
              <a:off x="1992125" y="3833125"/>
              <a:ext cx="15450" cy="16550"/>
            </a:xfrm>
            <a:custGeom>
              <a:avLst/>
              <a:gdLst/>
              <a:ahLst/>
              <a:cxnLst/>
              <a:rect l="l" t="t" r="r" b="b"/>
              <a:pathLst>
                <a:path w="618" h="662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4"/>
            <p:cNvSpPr/>
            <p:nvPr/>
          </p:nvSpPr>
          <p:spPr>
            <a:xfrm>
              <a:off x="2004350" y="38218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7" y="0"/>
                  </a:moveTo>
                  <a:cubicBezTo>
                    <a:pt x="38" y="0"/>
                    <a:pt x="30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7"/>
                  </a:lnTo>
                  <a:cubicBezTo>
                    <a:pt x="559" y="657"/>
                    <a:pt x="570" y="669"/>
                    <a:pt x="582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4"/>
            <p:cNvSpPr/>
            <p:nvPr/>
          </p:nvSpPr>
          <p:spPr>
            <a:xfrm>
              <a:off x="2015975" y="3811100"/>
              <a:ext cx="25900" cy="28100"/>
            </a:xfrm>
            <a:custGeom>
              <a:avLst/>
              <a:gdLst/>
              <a:ahLst/>
              <a:cxnLst/>
              <a:rect l="l" t="t" r="r" b="b"/>
              <a:pathLst>
                <a:path w="1036" h="1124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2"/>
                  </a:lnTo>
                  <a:cubicBezTo>
                    <a:pt x="978" y="1123"/>
                    <a:pt x="989" y="1123"/>
                    <a:pt x="1001" y="1123"/>
                  </a:cubicBezTo>
                  <a:cubicBezTo>
                    <a:pt x="1013" y="1123"/>
                    <a:pt x="1013" y="1123"/>
                    <a:pt x="1024" y="1112"/>
                  </a:cubicBezTo>
                  <a:cubicBezTo>
                    <a:pt x="1036" y="1100"/>
                    <a:pt x="1036" y="1077"/>
                    <a:pt x="1024" y="1054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4"/>
            <p:cNvSpPr/>
            <p:nvPr/>
          </p:nvSpPr>
          <p:spPr>
            <a:xfrm>
              <a:off x="2028475" y="38000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65"/>
                  </a:cubicBezTo>
                  <a:lnTo>
                    <a:pt x="548" y="646"/>
                  </a:lnTo>
                  <a:cubicBezTo>
                    <a:pt x="559" y="658"/>
                    <a:pt x="559" y="658"/>
                    <a:pt x="571" y="670"/>
                  </a:cubicBezTo>
                  <a:cubicBezTo>
                    <a:pt x="582" y="658"/>
                    <a:pt x="594" y="658"/>
                    <a:pt x="606" y="646"/>
                  </a:cubicBezTo>
                  <a:cubicBezTo>
                    <a:pt x="617" y="635"/>
                    <a:pt x="617" y="612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4"/>
            <p:cNvSpPr/>
            <p:nvPr/>
          </p:nvSpPr>
          <p:spPr>
            <a:xfrm>
              <a:off x="2040375" y="3788875"/>
              <a:ext cx="16050" cy="16600"/>
            </a:xfrm>
            <a:custGeom>
              <a:avLst/>
              <a:gdLst/>
              <a:ahLst/>
              <a:cxnLst/>
              <a:rect l="l" t="t" r="r" b="b"/>
              <a:pathLst>
                <a:path w="642" h="664" extrusionOk="0">
                  <a:moveTo>
                    <a:pt x="69" y="1"/>
                  </a:moveTo>
                  <a:cubicBezTo>
                    <a:pt x="35" y="1"/>
                    <a:pt x="0" y="43"/>
                    <a:pt x="37" y="70"/>
                  </a:cubicBezTo>
                  <a:lnTo>
                    <a:pt x="560" y="651"/>
                  </a:lnTo>
                  <a:cubicBezTo>
                    <a:pt x="572" y="663"/>
                    <a:pt x="583" y="663"/>
                    <a:pt x="595" y="663"/>
                  </a:cubicBezTo>
                  <a:cubicBezTo>
                    <a:pt x="607" y="663"/>
                    <a:pt x="607" y="663"/>
                    <a:pt x="618" y="651"/>
                  </a:cubicBezTo>
                  <a:cubicBezTo>
                    <a:pt x="642" y="640"/>
                    <a:pt x="642" y="617"/>
                    <a:pt x="618" y="593"/>
                  </a:cubicBezTo>
                  <a:lnTo>
                    <a:pt x="95" y="12"/>
                  </a:lnTo>
                  <a:cubicBezTo>
                    <a:pt x="87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4"/>
            <p:cNvSpPr/>
            <p:nvPr/>
          </p:nvSpPr>
          <p:spPr>
            <a:xfrm>
              <a:off x="2052900" y="377767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34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4"/>
            <p:cNvSpPr/>
            <p:nvPr/>
          </p:nvSpPr>
          <p:spPr>
            <a:xfrm>
              <a:off x="2065225" y="3766600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58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55" y="658"/>
                    <a:pt x="566" y="658"/>
                    <a:pt x="578" y="658"/>
                  </a:cubicBezTo>
                  <a:cubicBezTo>
                    <a:pt x="590" y="658"/>
                    <a:pt x="601" y="658"/>
                    <a:pt x="613" y="647"/>
                  </a:cubicBezTo>
                  <a:cubicBezTo>
                    <a:pt x="625" y="635"/>
                    <a:pt x="625" y="612"/>
                    <a:pt x="613" y="589"/>
                  </a:cubicBezTo>
                  <a:lnTo>
                    <a:pt x="78" y="7"/>
                  </a:lnTo>
                  <a:cubicBezTo>
                    <a:pt x="71" y="3"/>
                    <a:pt x="6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4"/>
            <p:cNvSpPr/>
            <p:nvPr/>
          </p:nvSpPr>
          <p:spPr>
            <a:xfrm>
              <a:off x="2077050" y="375577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7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33"/>
                    <a:pt x="0" y="56"/>
                    <a:pt x="24" y="68"/>
                  </a:cubicBezTo>
                  <a:lnTo>
                    <a:pt x="966" y="1115"/>
                  </a:lnTo>
                  <a:cubicBezTo>
                    <a:pt x="966" y="1115"/>
                    <a:pt x="977" y="1126"/>
                    <a:pt x="989" y="1126"/>
                  </a:cubicBezTo>
                  <a:cubicBezTo>
                    <a:pt x="1001" y="1126"/>
                    <a:pt x="1012" y="1115"/>
                    <a:pt x="1024" y="1115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70" y="10"/>
                  </a:lnTo>
                  <a:cubicBezTo>
                    <a:pt x="64" y="4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4"/>
            <p:cNvSpPr/>
            <p:nvPr/>
          </p:nvSpPr>
          <p:spPr>
            <a:xfrm>
              <a:off x="2089250" y="374452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46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4"/>
            <p:cNvSpPr/>
            <p:nvPr/>
          </p:nvSpPr>
          <p:spPr>
            <a:xfrm>
              <a:off x="2101625" y="37336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0" y="33"/>
                    <a:pt x="18" y="59"/>
                  </a:cubicBezTo>
                  <a:lnTo>
                    <a:pt x="553" y="641"/>
                  </a:lnTo>
                  <a:cubicBezTo>
                    <a:pt x="553" y="652"/>
                    <a:pt x="564" y="652"/>
                    <a:pt x="576" y="652"/>
                  </a:cubicBezTo>
                  <a:cubicBezTo>
                    <a:pt x="588" y="652"/>
                    <a:pt x="599" y="652"/>
                    <a:pt x="611" y="641"/>
                  </a:cubicBezTo>
                  <a:cubicBezTo>
                    <a:pt x="622" y="629"/>
                    <a:pt x="622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4"/>
            <p:cNvSpPr/>
            <p:nvPr/>
          </p:nvSpPr>
          <p:spPr>
            <a:xfrm>
              <a:off x="2113825" y="3722375"/>
              <a:ext cx="15575" cy="16500"/>
            </a:xfrm>
            <a:custGeom>
              <a:avLst/>
              <a:gdLst/>
              <a:ahLst/>
              <a:cxnLst/>
              <a:rect l="l" t="t" r="r" b="b"/>
              <a:pathLst>
                <a:path w="623" h="660" extrusionOk="0">
                  <a:moveTo>
                    <a:pt x="53" y="1"/>
                  </a:moveTo>
                  <a:cubicBezTo>
                    <a:pt x="24" y="1"/>
                    <a:pt x="0" y="30"/>
                    <a:pt x="18" y="66"/>
                  </a:cubicBezTo>
                  <a:lnTo>
                    <a:pt x="553" y="648"/>
                  </a:lnTo>
                  <a:cubicBezTo>
                    <a:pt x="565" y="648"/>
                    <a:pt x="576" y="659"/>
                    <a:pt x="588" y="659"/>
                  </a:cubicBezTo>
                  <a:cubicBezTo>
                    <a:pt x="588" y="659"/>
                    <a:pt x="600" y="659"/>
                    <a:pt x="611" y="648"/>
                  </a:cubicBezTo>
                  <a:cubicBezTo>
                    <a:pt x="623" y="636"/>
                    <a:pt x="623" y="601"/>
                    <a:pt x="611" y="590"/>
                  </a:cubicBezTo>
                  <a:lnTo>
                    <a:pt x="76" y="8"/>
                  </a:lnTo>
                  <a:cubicBezTo>
                    <a:pt x="69" y="3"/>
                    <a:pt x="60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4"/>
            <p:cNvSpPr/>
            <p:nvPr/>
          </p:nvSpPr>
          <p:spPr>
            <a:xfrm>
              <a:off x="2126200" y="371100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1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4"/>
            <p:cNvSpPr/>
            <p:nvPr/>
          </p:nvSpPr>
          <p:spPr>
            <a:xfrm>
              <a:off x="2138100" y="3700325"/>
              <a:ext cx="25925" cy="28075"/>
            </a:xfrm>
            <a:custGeom>
              <a:avLst/>
              <a:gdLst/>
              <a:ahLst/>
              <a:cxnLst/>
              <a:rect l="l" t="t" r="r" b="b"/>
              <a:pathLst>
                <a:path w="1037" h="1123" extrusionOk="0">
                  <a:moveTo>
                    <a:pt x="42" y="0"/>
                  </a:moveTo>
                  <a:cubicBezTo>
                    <a:pt x="30" y="0"/>
                    <a:pt x="18" y="6"/>
                    <a:pt x="13" y="18"/>
                  </a:cubicBezTo>
                  <a:cubicBezTo>
                    <a:pt x="1" y="29"/>
                    <a:pt x="1" y="53"/>
                    <a:pt x="13" y="76"/>
                  </a:cubicBezTo>
                  <a:lnTo>
                    <a:pt x="955" y="1111"/>
                  </a:lnTo>
                  <a:cubicBezTo>
                    <a:pt x="966" y="1123"/>
                    <a:pt x="978" y="1123"/>
                    <a:pt x="990" y="1123"/>
                  </a:cubicBezTo>
                  <a:cubicBezTo>
                    <a:pt x="1001" y="1123"/>
                    <a:pt x="1013" y="1123"/>
                    <a:pt x="1013" y="1111"/>
                  </a:cubicBezTo>
                  <a:cubicBezTo>
                    <a:pt x="1036" y="1099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3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4"/>
            <p:cNvSpPr/>
            <p:nvPr/>
          </p:nvSpPr>
          <p:spPr>
            <a:xfrm>
              <a:off x="2150175" y="36894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65" y="652"/>
                    <a:pt x="576" y="652"/>
                    <a:pt x="588" y="652"/>
                  </a:cubicBezTo>
                  <a:lnTo>
                    <a:pt x="611" y="652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8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4"/>
            <p:cNvSpPr/>
            <p:nvPr/>
          </p:nvSpPr>
          <p:spPr>
            <a:xfrm>
              <a:off x="2162525" y="367792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69"/>
                    <a:pt x="583" y="669"/>
                  </a:cubicBezTo>
                  <a:cubicBezTo>
                    <a:pt x="594" y="669"/>
                    <a:pt x="606" y="658"/>
                    <a:pt x="606" y="658"/>
                  </a:cubicBezTo>
                  <a:cubicBezTo>
                    <a:pt x="629" y="635"/>
                    <a:pt x="629" y="611"/>
                    <a:pt x="606" y="600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4"/>
            <p:cNvSpPr/>
            <p:nvPr/>
          </p:nvSpPr>
          <p:spPr>
            <a:xfrm>
              <a:off x="2174900" y="3667000"/>
              <a:ext cx="15875" cy="16325"/>
            </a:xfrm>
            <a:custGeom>
              <a:avLst/>
              <a:gdLst/>
              <a:ahLst/>
              <a:cxnLst/>
              <a:rect l="l" t="t" r="r" b="b"/>
              <a:pathLst>
                <a:path w="635" h="653" extrusionOk="0">
                  <a:moveTo>
                    <a:pt x="49" y="1"/>
                  </a:moveTo>
                  <a:cubicBezTo>
                    <a:pt x="22" y="1"/>
                    <a:pt x="0" y="33"/>
                    <a:pt x="18" y="60"/>
                  </a:cubicBezTo>
                  <a:lnTo>
                    <a:pt x="541" y="641"/>
                  </a:lnTo>
                  <a:cubicBezTo>
                    <a:pt x="553" y="653"/>
                    <a:pt x="564" y="653"/>
                    <a:pt x="576" y="653"/>
                  </a:cubicBezTo>
                  <a:cubicBezTo>
                    <a:pt x="611" y="653"/>
                    <a:pt x="634" y="618"/>
                    <a:pt x="611" y="595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4"/>
            <p:cNvSpPr/>
            <p:nvPr/>
          </p:nvSpPr>
          <p:spPr>
            <a:xfrm>
              <a:off x="2187250" y="3655550"/>
              <a:ext cx="15450" cy="16725"/>
            </a:xfrm>
            <a:custGeom>
              <a:avLst/>
              <a:gdLst/>
              <a:ahLst/>
              <a:cxnLst/>
              <a:rect l="l" t="t" r="r" b="b"/>
              <a:pathLst>
                <a:path w="618" h="669" extrusionOk="0">
                  <a:moveTo>
                    <a:pt x="46" y="0"/>
                  </a:moveTo>
                  <a:cubicBezTo>
                    <a:pt x="36" y="0"/>
                    <a:pt x="24" y="6"/>
                    <a:pt x="12" y="17"/>
                  </a:cubicBezTo>
                  <a:cubicBezTo>
                    <a:pt x="1" y="29"/>
                    <a:pt x="1" y="52"/>
                    <a:pt x="12" y="76"/>
                  </a:cubicBezTo>
                  <a:lnTo>
                    <a:pt x="547" y="657"/>
                  </a:lnTo>
                  <a:cubicBezTo>
                    <a:pt x="559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4"/>
            <p:cNvSpPr/>
            <p:nvPr/>
          </p:nvSpPr>
          <p:spPr>
            <a:xfrm>
              <a:off x="2198875" y="3645000"/>
              <a:ext cx="25925" cy="27875"/>
            </a:xfrm>
            <a:custGeom>
              <a:avLst/>
              <a:gdLst/>
              <a:ahLst/>
              <a:cxnLst/>
              <a:rect l="l" t="t" r="r" b="b"/>
              <a:pathLst>
                <a:path w="1037" h="1115" extrusionOk="0">
                  <a:moveTo>
                    <a:pt x="47" y="0"/>
                  </a:moveTo>
                  <a:cubicBezTo>
                    <a:pt x="39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966" y="1102"/>
                  </a:lnTo>
                  <a:cubicBezTo>
                    <a:pt x="978" y="1114"/>
                    <a:pt x="990" y="1114"/>
                    <a:pt x="1001" y="1114"/>
                  </a:cubicBezTo>
                  <a:cubicBezTo>
                    <a:pt x="1001" y="1114"/>
                    <a:pt x="1013" y="1114"/>
                    <a:pt x="1024" y="1102"/>
                  </a:cubicBezTo>
                  <a:cubicBezTo>
                    <a:pt x="1036" y="1091"/>
                    <a:pt x="1036" y="1068"/>
                    <a:pt x="1024" y="1044"/>
                  </a:cubicBezTo>
                  <a:lnTo>
                    <a:pt x="71" y="9"/>
                  </a:lnTo>
                  <a:cubicBezTo>
                    <a:pt x="65" y="3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4"/>
            <p:cNvSpPr/>
            <p:nvPr/>
          </p:nvSpPr>
          <p:spPr>
            <a:xfrm>
              <a:off x="2211400" y="363372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29" y="1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35" y="658"/>
                  </a:lnTo>
                  <a:cubicBezTo>
                    <a:pt x="547" y="658"/>
                    <a:pt x="558" y="669"/>
                    <a:pt x="570" y="669"/>
                  </a:cubicBezTo>
                  <a:cubicBezTo>
                    <a:pt x="582" y="669"/>
                    <a:pt x="593" y="658"/>
                    <a:pt x="593" y="658"/>
                  </a:cubicBezTo>
                  <a:cubicBezTo>
                    <a:pt x="617" y="635"/>
                    <a:pt x="617" y="611"/>
                    <a:pt x="593" y="600"/>
                  </a:cubicBezTo>
                  <a:lnTo>
                    <a:pt x="70" y="18"/>
                  </a:lnTo>
                  <a:cubicBezTo>
                    <a:pt x="64" y="6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4"/>
            <p:cNvSpPr/>
            <p:nvPr/>
          </p:nvSpPr>
          <p:spPr>
            <a:xfrm>
              <a:off x="2223425" y="3622675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8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66" y="658"/>
                    <a:pt x="566" y="658"/>
                    <a:pt x="578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6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4"/>
            <p:cNvSpPr/>
            <p:nvPr/>
          </p:nvSpPr>
          <p:spPr>
            <a:xfrm>
              <a:off x="2235825" y="361135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4"/>
            <p:cNvSpPr/>
            <p:nvPr/>
          </p:nvSpPr>
          <p:spPr>
            <a:xfrm>
              <a:off x="2247925" y="3600175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61" y="0"/>
                  </a:moveTo>
                  <a:cubicBezTo>
                    <a:pt x="30" y="0"/>
                    <a:pt x="1" y="42"/>
                    <a:pt x="28" y="69"/>
                  </a:cubicBezTo>
                  <a:lnTo>
                    <a:pt x="563" y="651"/>
                  </a:lnTo>
                  <a:cubicBezTo>
                    <a:pt x="563" y="662"/>
                    <a:pt x="575" y="662"/>
                    <a:pt x="586" y="662"/>
                  </a:cubicBezTo>
                  <a:cubicBezTo>
                    <a:pt x="598" y="662"/>
                    <a:pt x="609" y="662"/>
                    <a:pt x="621" y="651"/>
                  </a:cubicBezTo>
                  <a:cubicBezTo>
                    <a:pt x="633" y="639"/>
                    <a:pt x="633" y="616"/>
                    <a:pt x="621" y="592"/>
                  </a:cubicBezTo>
                  <a:lnTo>
                    <a:pt x="86" y="11"/>
                  </a:lnTo>
                  <a:cubicBezTo>
                    <a:pt x="78" y="3"/>
                    <a:pt x="70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4"/>
            <p:cNvSpPr/>
            <p:nvPr/>
          </p:nvSpPr>
          <p:spPr>
            <a:xfrm>
              <a:off x="2360575" y="4364900"/>
              <a:ext cx="4375" cy="37250"/>
            </a:xfrm>
            <a:custGeom>
              <a:avLst/>
              <a:gdLst/>
              <a:ahLst/>
              <a:cxnLst/>
              <a:rect l="l" t="t" r="r" b="b"/>
              <a:pathLst>
                <a:path w="175" h="1490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93" y="1455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90"/>
                    <a:pt x="174" y="1467"/>
                    <a:pt x="174" y="1443"/>
                  </a:cubicBezTo>
                  <a:lnTo>
                    <a:pt x="81" y="47"/>
                  </a:lnTo>
                  <a:cubicBezTo>
                    <a:pt x="81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4"/>
            <p:cNvSpPr/>
            <p:nvPr/>
          </p:nvSpPr>
          <p:spPr>
            <a:xfrm>
              <a:off x="2349225" y="438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4"/>
            <p:cNvSpPr/>
            <p:nvPr/>
          </p:nvSpPr>
          <p:spPr>
            <a:xfrm>
              <a:off x="2337000" y="43817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4"/>
            <p:cNvSpPr/>
            <p:nvPr/>
          </p:nvSpPr>
          <p:spPr>
            <a:xfrm>
              <a:off x="2324500" y="4382725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59" y="823"/>
                  </a:lnTo>
                  <a:cubicBezTo>
                    <a:pt x="59" y="847"/>
                    <a:pt x="70" y="858"/>
                    <a:pt x="94" y="858"/>
                  </a:cubicBezTo>
                  <a:lnTo>
                    <a:pt x="94" y="870"/>
                  </a:ln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4"/>
            <p:cNvSpPr/>
            <p:nvPr/>
          </p:nvSpPr>
          <p:spPr>
            <a:xfrm>
              <a:off x="2312300" y="43832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73"/>
                    <a:pt x="128" y="850"/>
                    <a:pt x="128" y="827"/>
                  </a:cubicBezTo>
                  <a:lnTo>
                    <a:pt x="82" y="47"/>
                  </a:lnTo>
                  <a:cubicBezTo>
                    <a:pt x="82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4"/>
            <p:cNvSpPr/>
            <p:nvPr/>
          </p:nvSpPr>
          <p:spPr>
            <a:xfrm>
              <a:off x="2299500" y="4368775"/>
              <a:ext cx="4375" cy="37150"/>
            </a:xfrm>
            <a:custGeom>
              <a:avLst/>
              <a:gdLst/>
              <a:ahLst/>
              <a:cxnLst/>
              <a:rect l="l" t="t" r="r" b="b"/>
              <a:pathLst>
                <a:path w="175" h="1486" extrusionOk="0">
                  <a:moveTo>
                    <a:pt x="45" y="0"/>
                  </a:moveTo>
                  <a:cubicBezTo>
                    <a:pt x="24" y="0"/>
                    <a:pt x="0" y="15"/>
                    <a:pt x="0" y="44"/>
                  </a:cubicBezTo>
                  <a:lnTo>
                    <a:pt x="93" y="1439"/>
                  </a:lnTo>
                  <a:cubicBezTo>
                    <a:pt x="93" y="1463"/>
                    <a:pt x="105" y="1474"/>
                    <a:pt x="128" y="1474"/>
                  </a:cubicBezTo>
                  <a:lnTo>
                    <a:pt x="128" y="1486"/>
                  </a:lnTo>
                  <a:cubicBezTo>
                    <a:pt x="152" y="1486"/>
                    <a:pt x="175" y="1463"/>
                    <a:pt x="175" y="1439"/>
                  </a:cubicBezTo>
                  <a:lnTo>
                    <a:pt x="82" y="44"/>
                  </a:lnTo>
                  <a:cubicBezTo>
                    <a:pt x="88" y="15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4"/>
            <p:cNvSpPr/>
            <p:nvPr/>
          </p:nvSpPr>
          <p:spPr>
            <a:xfrm>
              <a:off x="2288150" y="43846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3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4"/>
            <p:cNvSpPr/>
            <p:nvPr/>
          </p:nvSpPr>
          <p:spPr>
            <a:xfrm>
              <a:off x="2275950" y="43855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8" y="873"/>
                    <a:pt x="82" y="873"/>
                  </a:cubicBezTo>
                  <a:lnTo>
                    <a:pt x="93" y="873"/>
                  </a:lnTo>
                  <a:cubicBezTo>
                    <a:pt x="105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4"/>
            <p:cNvSpPr/>
            <p:nvPr/>
          </p:nvSpPr>
          <p:spPr>
            <a:xfrm>
              <a:off x="2263450" y="438635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5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4"/>
                    <a:pt x="93" y="864"/>
                  </a:cubicBezTo>
                  <a:cubicBezTo>
                    <a:pt x="116" y="864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4"/>
            <p:cNvSpPr/>
            <p:nvPr/>
          </p:nvSpPr>
          <p:spPr>
            <a:xfrm>
              <a:off x="2251225" y="43870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4"/>
            <p:cNvSpPr/>
            <p:nvPr/>
          </p:nvSpPr>
          <p:spPr>
            <a:xfrm>
              <a:off x="2238425" y="437247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2" y="0"/>
                  </a:moveTo>
                  <a:cubicBezTo>
                    <a:pt x="21" y="0"/>
                    <a:pt x="1" y="12"/>
                    <a:pt x="1" y="35"/>
                  </a:cubicBezTo>
                  <a:lnTo>
                    <a:pt x="94" y="1443"/>
                  </a:lnTo>
                  <a:cubicBezTo>
                    <a:pt x="94" y="1466"/>
                    <a:pt x="105" y="1478"/>
                    <a:pt x="129" y="1478"/>
                  </a:cubicBezTo>
                  <a:lnTo>
                    <a:pt x="129" y="1489"/>
                  </a:lnTo>
                  <a:cubicBezTo>
                    <a:pt x="152" y="1478"/>
                    <a:pt x="175" y="1466"/>
                    <a:pt x="175" y="1443"/>
                  </a:cubicBezTo>
                  <a:lnTo>
                    <a:pt x="82" y="35"/>
                  </a:lnTo>
                  <a:cubicBezTo>
                    <a:pt x="82" y="12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4"/>
            <p:cNvSpPr/>
            <p:nvPr/>
          </p:nvSpPr>
          <p:spPr>
            <a:xfrm>
              <a:off x="2227100" y="43884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93" y="872"/>
                  </a:cubicBez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4"/>
            <p:cNvSpPr/>
            <p:nvPr/>
          </p:nvSpPr>
          <p:spPr>
            <a:xfrm>
              <a:off x="2214600" y="43893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61"/>
                    <a:pt x="93" y="861"/>
                  </a:cubicBezTo>
                  <a:lnTo>
                    <a:pt x="93" y="872"/>
                  </a:ln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4"/>
            <p:cNvSpPr/>
            <p:nvPr/>
          </p:nvSpPr>
          <p:spPr>
            <a:xfrm>
              <a:off x="2202375" y="43899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4"/>
            <p:cNvSpPr/>
            <p:nvPr/>
          </p:nvSpPr>
          <p:spPr>
            <a:xfrm>
              <a:off x="2190150" y="43905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4"/>
            <p:cNvSpPr/>
            <p:nvPr/>
          </p:nvSpPr>
          <p:spPr>
            <a:xfrm>
              <a:off x="2177375" y="4375950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5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4"/>
            <p:cNvSpPr/>
            <p:nvPr/>
          </p:nvSpPr>
          <p:spPr>
            <a:xfrm>
              <a:off x="2166025" y="43922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4" y="861"/>
                  </a:cubicBezTo>
                  <a:cubicBezTo>
                    <a:pt x="117" y="861"/>
                    <a:pt x="129" y="838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4"/>
            <p:cNvSpPr/>
            <p:nvPr/>
          </p:nvSpPr>
          <p:spPr>
            <a:xfrm>
              <a:off x="2153525" y="439282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1"/>
                  </a:moveTo>
                  <a:cubicBezTo>
                    <a:pt x="24" y="1"/>
                    <a:pt x="0" y="24"/>
                    <a:pt x="12" y="47"/>
                  </a:cubicBezTo>
                  <a:lnTo>
                    <a:pt x="59" y="838"/>
                  </a:lnTo>
                  <a:cubicBezTo>
                    <a:pt x="59" y="850"/>
                    <a:pt x="70" y="873"/>
                    <a:pt x="93" y="873"/>
                  </a:cubicBezTo>
                  <a:cubicBezTo>
                    <a:pt x="117" y="873"/>
                    <a:pt x="140" y="850"/>
                    <a:pt x="140" y="826"/>
                  </a:cubicBezTo>
                  <a:lnTo>
                    <a:pt x="82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4"/>
            <p:cNvSpPr/>
            <p:nvPr/>
          </p:nvSpPr>
          <p:spPr>
            <a:xfrm>
              <a:off x="2141300" y="4393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0"/>
                  </a:moveTo>
                  <a:cubicBezTo>
                    <a:pt x="13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1" y="861"/>
                    <a:pt x="94" y="861"/>
                  </a:cubicBezTo>
                  <a:cubicBezTo>
                    <a:pt x="117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4"/>
            <p:cNvSpPr/>
            <p:nvPr/>
          </p:nvSpPr>
          <p:spPr>
            <a:xfrm>
              <a:off x="2129100" y="439427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9" y="861"/>
                    <a:pt x="82" y="861"/>
                  </a:cubicBezTo>
                  <a:cubicBezTo>
                    <a:pt x="105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4"/>
            <p:cNvSpPr/>
            <p:nvPr/>
          </p:nvSpPr>
          <p:spPr>
            <a:xfrm>
              <a:off x="2116300" y="437975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5" y="0"/>
                  </a:moveTo>
                  <a:cubicBezTo>
                    <a:pt x="12" y="0"/>
                    <a:pt x="1" y="23"/>
                    <a:pt x="1" y="47"/>
                  </a:cubicBezTo>
                  <a:lnTo>
                    <a:pt x="82" y="1442"/>
                  </a:lnTo>
                  <a:cubicBezTo>
                    <a:pt x="94" y="1466"/>
                    <a:pt x="105" y="1477"/>
                    <a:pt x="129" y="1477"/>
                  </a:cubicBezTo>
                  <a:cubicBezTo>
                    <a:pt x="152" y="1477"/>
                    <a:pt x="163" y="1466"/>
                    <a:pt x="163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4"/>
            <p:cNvSpPr/>
            <p:nvPr/>
          </p:nvSpPr>
          <p:spPr>
            <a:xfrm>
              <a:off x="2104950" y="43957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4"/>
            <p:cNvSpPr/>
            <p:nvPr/>
          </p:nvSpPr>
          <p:spPr>
            <a:xfrm>
              <a:off x="2092450" y="43966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40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4"/>
            <p:cNvSpPr/>
            <p:nvPr/>
          </p:nvSpPr>
          <p:spPr>
            <a:xfrm>
              <a:off x="2080250" y="4397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2"/>
                    <a:pt x="93" y="872"/>
                  </a:cubicBezTo>
                  <a:cubicBezTo>
                    <a:pt x="117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4"/>
            <p:cNvSpPr/>
            <p:nvPr/>
          </p:nvSpPr>
          <p:spPr>
            <a:xfrm>
              <a:off x="2068025" y="43980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59" y="873"/>
                    <a:pt x="82" y="873"/>
                  </a:cubicBezTo>
                  <a:cubicBezTo>
                    <a:pt x="105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71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4"/>
            <p:cNvSpPr/>
            <p:nvPr/>
          </p:nvSpPr>
          <p:spPr>
            <a:xfrm>
              <a:off x="2055225" y="4383525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3" y="0"/>
                    <a:pt x="1" y="12"/>
                    <a:pt x="1" y="35"/>
                  </a:cubicBezTo>
                  <a:lnTo>
                    <a:pt x="82" y="1443"/>
                  </a:lnTo>
                  <a:cubicBezTo>
                    <a:pt x="94" y="1466"/>
                    <a:pt x="106" y="1478"/>
                    <a:pt x="129" y="1478"/>
                  </a:cubicBezTo>
                  <a:cubicBezTo>
                    <a:pt x="152" y="1478"/>
                    <a:pt x="164" y="1454"/>
                    <a:pt x="164" y="1443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4"/>
            <p:cNvSpPr/>
            <p:nvPr/>
          </p:nvSpPr>
          <p:spPr>
            <a:xfrm>
              <a:off x="2043900" y="43995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3" y="872"/>
                  </a:ln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4"/>
            <p:cNvSpPr/>
            <p:nvPr/>
          </p:nvSpPr>
          <p:spPr>
            <a:xfrm>
              <a:off x="2031400" y="440030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6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5"/>
                    <a:pt x="93" y="865"/>
                  </a:cubicBezTo>
                  <a:cubicBezTo>
                    <a:pt x="117" y="865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4"/>
            <p:cNvSpPr/>
            <p:nvPr/>
          </p:nvSpPr>
          <p:spPr>
            <a:xfrm>
              <a:off x="2019175" y="44009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4"/>
            <p:cNvSpPr/>
            <p:nvPr/>
          </p:nvSpPr>
          <p:spPr>
            <a:xfrm>
              <a:off x="2006975" y="4401850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41" y="0"/>
                  </a:moveTo>
                  <a:cubicBezTo>
                    <a:pt x="21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58" y="861"/>
                    <a:pt x="82" y="861"/>
                  </a:cubicBez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4"/>
            <p:cNvSpPr/>
            <p:nvPr/>
          </p:nvSpPr>
          <p:spPr>
            <a:xfrm>
              <a:off x="1994175" y="4387000"/>
              <a:ext cx="4100" cy="37050"/>
            </a:xfrm>
            <a:custGeom>
              <a:avLst/>
              <a:gdLst/>
              <a:ahLst/>
              <a:cxnLst/>
              <a:rect l="l" t="t" r="r" b="b"/>
              <a:pathLst>
                <a:path w="164" h="148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82" y="1462"/>
                    <a:pt x="97" y="1481"/>
                    <a:pt x="116" y="1481"/>
                  </a:cubicBezTo>
                  <a:cubicBezTo>
                    <a:pt x="120" y="1481"/>
                    <a:pt x="124" y="1480"/>
                    <a:pt x="128" y="1478"/>
                  </a:cubicBezTo>
                  <a:cubicBezTo>
                    <a:pt x="152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4"/>
            <p:cNvSpPr/>
            <p:nvPr/>
          </p:nvSpPr>
          <p:spPr>
            <a:xfrm>
              <a:off x="1982675" y="4403300"/>
              <a:ext cx="3375" cy="21550"/>
            </a:xfrm>
            <a:custGeom>
              <a:avLst/>
              <a:gdLst/>
              <a:ahLst/>
              <a:cxnLst/>
              <a:rect l="l" t="t" r="r" b="b"/>
              <a:pathLst>
                <a:path w="135" h="862" extrusionOk="0">
                  <a:moveTo>
                    <a:pt x="43" y="0"/>
                  </a:moveTo>
                  <a:cubicBezTo>
                    <a:pt x="21" y="0"/>
                    <a:pt x="1" y="12"/>
                    <a:pt x="7" y="35"/>
                  </a:cubicBezTo>
                  <a:lnTo>
                    <a:pt x="53" y="826"/>
                  </a:lnTo>
                  <a:cubicBezTo>
                    <a:pt x="53" y="849"/>
                    <a:pt x="65" y="861"/>
                    <a:pt x="88" y="861"/>
                  </a:cubicBezTo>
                  <a:cubicBezTo>
                    <a:pt x="111" y="861"/>
                    <a:pt x="135" y="849"/>
                    <a:pt x="135" y="826"/>
                  </a:cubicBezTo>
                  <a:lnTo>
                    <a:pt x="88" y="35"/>
                  </a:lnTo>
                  <a:cubicBezTo>
                    <a:pt x="88" y="1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4"/>
            <p:cNvSpPr/>
            <p:nvPr/>
          </p:nvSpPr>
          <p:spPr>
            <a:xfrm>
              <a:off x="1970325" y="44038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4"/>
            <p:cNvSpPr/>
            <p:nvPr/>
          </p:nvSpPr>
          <p:spPr>
            <a:xfrm>
              <a:off x="1958125" y="44047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1" y="0"/>
                  </a:moveTo>
                  <a:cubicBezTo>
                    <a:pt x="20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50"/>
                    <a:pt x="70" y="861"/>
                    <a:pt x="81" y="861"/>
                  </a:cubicBezTo>
                  <a:lnTo>
                    <a:pt x="93" y="873"/>
                  </a:lnTo>
                  <a:cubicBezTo>
                    <a:pt x="116" y="861"/>
                    <a:pt x="128" y="850"/>
                    <a:pt x="128" y="826"/>
                  </a:cubicBezTo>
                  <a:lnTo>
                    <a:pt x="81" y="35"/>
                  </a:lnTo>
                  <a:cubicBezTo>
                    <a:pt x="81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4"/>
            <p:cNvSpPr/>
            <p:nvPr/>
          </p:nvSpPr>
          <p:spPr>
            <a:xfrm>
              <a:off x="1945600" y="4405325"/>
              <a:ext cx="3525" cy="21850"/>
            </a:xfrm>
            <a:custGeom>
              <a:avLst/>
              <a:gdLst/>
              <a:ahLst/>
              <a:cxnLst/>
              <a:rect l="l" t="t" r="r" b="b"/>
              <a:pathLst>
                <a:path w="141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38"/>
                  </a:lnTo>
                  <a:cubicBezTo>
                    <a:pt x="59" y="850"/>
                    <a:pt x="71" y="873"/>
                    <a:pt x="94" y="873"/>
                  </a:cubicBezTo>
                  <a:cubicBezTo>
                    <a:pt x="117" y="873"/>
                    <a:pt x="140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4"/>
            <p:cNvSpPr/>
            <p:nvPr/>
          </p:nvSpPr>
          <p:spPr>
            <a:xfrm>
              <a:off x="1933100" y="439080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82" y="1442"/>
                  </a:lnTo>
                  <a:cubicBezTo>
                    <a:pt x="82" y="1466"/>
                    <a:pt x="105" y="1477"/>
                    <a:pt x="129" y="1477"/>
                  </a:cubicBezTo>
                  <a:cubicBezTo>
                    <a:pt x="152" y="1477"/>
                    <a:pt x="164" y="1454"/>
                    <a:pt x="164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4"/>
            <p:cNvSpPr/>
            <p:nvPr/>
          </p:nvSpPr>
          <p:spPr>
            <a:xfrm>
              <a:off x="1921775" y="44067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2" y="873"/>
                  </a:cubicBezTo>
                  <a:cubicBezTo>
                    <a:pt x="105" y="873"/>
                    <a:pt x="128" y="850"/>
                    <a:pt x="128" y="827"/>
                  </a:cubicBezTo>
                  <a:lnTo>
                    <a:pt x="70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4"/>
            <p:cNvSpPr/>
            <p:nvPr/>
          </p:nvSpPr>
          <p:spPr>
            <a:xfrm>
              <a:off x="1909250" y="44076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8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8" y="827"/>
                  </a:lnTo>
                  <a:cubicBezTo>
                    <a:pt x="48" y="850"/>
                    <a:pt x="71" y="862"/>
                    <a:pt x="94" y="862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4"/>
            <p:cNvSpPr/>
            <p:nvPr/>
          </p:nvSpPr>
          <p:spPr>
            <a:xfrm>
              <a:off x="1897050" y="44082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4" y="872"/>
                  </a:lnTo>
                  <a:cubicBezTo>
                    <a:pt x="105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4"/>
            <p:cNvSpPr/>
            <p:nvPr/>
          </p:nvSpPr>
          <p:spPr>
            <a:xfrm>
              <a:off x="1884550" y="440910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2"/>
                    <a:pt x="93" y="873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4"/>
            <p:cNvSpPr/>
            <p:nvPr/>
          </p:nvSpPr>
          <p:spPr>
            <a:xfrm>
              <a:off x="1872050" y="4394275"/>
              <a:ext cx="4075" cy="37250"/>
            </a:xfrm>
            <a:custGeom>
              <a:avLst/>
              <a:gdLst/>
              <a:ahLst/>
              <a:cxnLst/>
              <a:rect l="l" t="t" r="r" b="b"/>
              <a:pathLst>
                <a:path w="163" h="1490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82" y="1455"/>
                  </a:lnTo>
                  <a:cubicBezTo>
                    <a:pt x="82" y="1466"/>
                    <a:pt x="105" y="1490"/>
                    <a:pt x="128" y="1490"/>
                  </a:cubicBezTo>
                  <a:cubicBezTo>
                    <a:pt x="151" y="1490"/>
                    <a:pt x="163" y="1466"/>
                    <a:pt x="163" y="1443"/>
                  </a:cubicBezTo>
                  <a:lnTo>
                    <a:pt x="82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4"/>
            <p:cNvSpPr/>
            <p:nvPr/>
          </p:nvSpPr>
          <p:spPr>
            <a:xfrm>
              <a:off x="1860400" y="4410575"/>
              <a:ext cx="3525" cy="21525"/>
            </a:xfrm>
            <a:custGeom>
              <a:avLst/>
              <a:gdLst/>
              <a:ahLst/>
              <a:cxnLst/>
              <a:rect l="l" t="t" r="r" b="b"/>
              <a:pathLst>
                <a:path w="141" h="861" extrusionOk="0">
                  <a:moveTo>
                    <a:pt x="47" y="0"/>
                  </a:moveTo>
                  <a:cubicBezTo>
                    <a:pt x="24" y="0"/>
                    <a:pt x="1" y="23"/>
                    <a:pt x="13" y="47"/>
                  </a:cubicBezTo>
                  <a:lnTo>
                    <a:pt x="59" y="826"/>
                  </a:lnTo>
                  <a:cubicBezTo>
                    <a:pt x="59" y="849"/>
                    <a:pt x="71" y="861"/>
                    <a:pt x="94" y="861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1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4"/>
            <p:cNvSpPr/>
            <p:nvPr/>
          </p:nvSpPr>
          <p:spPr>
            <a:xfrm>
              <a:off x="1848200" y="44111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3"/>
                    <a:pt x="93" y="873"/>
                  </a:cubicBezTo>
                  <a:cubicBezTo>
                    <a:pt x="117" y="873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4"/>
            <p:cNvSpPr/>
            <p:nvPr/>
          </p:nvSpPr>
          <p:spPr>
            <a:xfrm>
              <a:off x="1835975" y="44120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59" y="873"/>
                    <a:pt x="82" y="873"/>
                  </a:cubicBezTo>
                  <a:cubicBezTo>
                    <a:pt x="106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4"/>
            <p:cNvSpPr/>
            <p:nvPr/>
          </p:nvSpPr>
          <p:spPr>
            <a:xfrm>
              <a:off x="1823475" y="441282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55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2"/>
                    <a:pt x="70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4"/>
            <p:cNvSpPr/>
            <p:nvPr/>
          </p:nvSpPr>
          <p:spPr>
            <a:xfrm>
              <a:off x="1810675" y="4398050"/>
              <a:ext cx="4400" cy="37050"/>
            </a:xfrm>
            <a:custGeom>
              <a:avLst/>
              <a:gdLst/>
              <a:ahLst/>
              <a:cxnLst/>
              <a:rect l="l" t="t" r="r" b="b"/>
              <a:pathLst>
                <a:path w="176" h="1482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43"/>
                  </a:lnTo>
                  <a:cubicBezTo>
                    <a:pt x="92" y="1462"/>
                    <a:pt x="101" y="1481"/>
                    <a:pt x="117" y="1481"/>
                  </a:cubicBezTo>
                  <a:cubicBezTo>
                    <a:pt x="121" y="1481"/>
                    <a:pt x="125" y="1480"/>
                    <a:pt x="129" y="1478"/>
                  </a:cubicBezTo>
                  <a:cubicBezTo>
                    <a:pt x="152" y="1478"/>
                    <a:pt x="175" y="1467"/>
                    <a:pt x="164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4"/>
            <p:cNvSpPr/>
            <p:nvPr/>
          </p:nvSpPr>
          <p:spPr>
            <a:xfrm>
              <a:off x="1799350" y="4414275"/>
              <a:ext cx="3500" cy="2162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58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58" y="829"/>
                  </a:lnTo>
                  <a:cubicBezTo>
                    <a:pt x="58" y="852"/>
                    <a:pt x="70" y="864"/>
                    <a:pt x="93" y="864"/>
                  </a:cubicBezTo>
                  <a:cubicBezTo>
                    <a:pt x="117" y="864"/>
                    <a:pt x="140" y="841"/>
                    <a:pt x="140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4"/>
            <p:cNvSpPr/>
            <p:nvPr/>
          </p:nvSpPr>
          <p:spPr>
            <a:xfrm>
              <a:off x="1787125" y="4415000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47" y="823"/>
                  </a:lnTo>
                  <a:cubicBezTo>
                    <a:pt x="47" y="847"/>
                    <a:pt x="71" y="870"/>
                    <a:pt x="94" y="870"/>
                  </a:cubicBez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4"/>
            <p:cNvSpPr/>
            <p:nvPr/>
          </p:nvSpPr>
          <p:spPr>
            <a:xfrm>
              <a:off x="1774625" y="44158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0"/>
                  </a:moveTo>
                  <a:cubicBezTo>
                    <a:pt x="24" y="0"/>
                    <a:pt x="1" y="12"/>
                    <a:pt x="12" y="35"/>
                  </a:cubicBezTo>
                  <a:lnTo>
                    <a:pt x="59" y="826"/>
                  </a:lnTo>
                  <a:cubicBezTo>
                    <a:pt x="59" y="850"/>
                    <a:pt x="70" y="861"/>
                    <a:pt x="94" y="861"/>
                  </a:cubicBezTo>
                  <a:cubicBezTo>
                    <a:pt x="117" y="861"/>
                    <a:pt x="140" y="838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4"/>
            <p:cNvSpPr/>
            <p:nvPr/>
          </p:nvSpPr>
          <p:spPr>
            <a:xfrm>
              <a:off x="1762425" y="44163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6" y="873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2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4"/>
            <p:cNvSpPr/>
            <p:nvPr/>
          </p:nvSpPr>
          <p:spPr>
            <a:xfrm>
              <a:off x="1749775" y="4401850"/>
              <a:ext cx="4225" cy="36950"/>
            </a:xfrm>
            <a:custGeom>
              <a:avLst/>
              <a:gdLst/>
              <a:ahLst/>
              <a:cxnLst/>
              <a:rect l="l" t="t" r="r" b="b"/>
              <a:pathLst>
                <a:path w="169" h="1478" extrusionOk="0">
                  <a:moveTo>
                    <a:pt x="47" y="0"/>
                  </a:moveTo>
                  <a:cubicBezTo>
                    <a:pt x="23" y="0"/>
                    <a:pt x="0" y="12"/>
                    <a:pt x="6" y="35"/>
                  </a:cubicBezTo>
                  <a:lnTo>
                    <a:pt x="87" y="1431"/>
                  </a:lnTo>
                  <a:cubicBezTo>
                    <a:pt x="87" y="1454"/>
                    <a:pt x="99" y="1477"/>
                    <a:pt x="122" y="1477"/>
                  </a:cubicBezTo>
                  <a:lnTo>
                    <a:pt x="134" y="1477"/>
                  </a:lnTo>
                  <a:cubicBezTo>
                    <a:pt x="157" y="1477"/>
                    <a:pt x="169" y="1454"/>
                    <a:pt x="169" y="1431"/>
                  </a:cubicBezTo>
                  <a:lnTo>
                    <a:pt x="87" y="35"/>
                  </a:lnTo>
                  <a:cubicBezTo>
                    <a:pt x="93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4"/>
            <p:cNvSpPr/>
            <p:nvPr/>
          </p:nvSpPr>
          <p:spPr>
            <a:xfrm>
              <a:off x="1738275" y="44178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59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4"/>
            <p:cNvSpPr/>
            <p:nvPr/>
          </p:nvSpPr>
          <p:spPr>
            <a:xfrm>
              <a:off x="1726075" y="4418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3" y="862"/>
                  </a:cubicBezTo>
                  <a:cubicBezTo>
                    <a:pt x="116" y="862"/>
                    <a:pt x="128" y="838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4"/>
            <p:cNvSpPr/>
            <p:nvPr/>
          </p:nvSpPr>
          <p:spPr>
            <a:xfrm>
              <a:off x="1713575" y="441930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38"/>
                  </a:lnTo>
                  <a:cubicBezTo>
                    <a:pt x="58" y="849"/>
                    <a:pt x="70" y="872"/>
                    <a:pt x="93" y="872"/>
                  </a:cubicBez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4"/>
            <p:cNvSpPr/>
            <p:nvPr/>
          </p:nvSpPr>
          <p:spPr>
            <a:xfrm>
              <a:off x="1701350" y="44201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4" y="862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4"/>
            <p:cNvSpPr/>
            <p:nvPr/>
          </p:nvSpPr>
          <p:spPr>
            <a:xfrm>
              <a:off x="1688550" y="440532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7" y="1"/>
                  </a:moveTo>
                  <a:cubicBezTo>
                    <a:pt x="24" y="1"/>
                    <a:pt x="1" y="24"/>
                    <a:pt x="12" y="47"/>
                  </a:cubicBezTo>
                  <a:lnTo>
                    <a:pt x="94" y="1443"/>
                  </a:lnTo>
                  <a:cubicBezTo>
                    <a:pt x="94" y="1466"/>
                    <a:pt x="105" y="1490"/>
                    <a:pt x="129" y="1490"/>
                  </a:cubicBezTo>
                  <a:cubicBezTo>
                    <a:pt x="152" y="1490"/>
                    <a:pt x="175" y="1466"/>
                    <a:pt x="175" y="1443"/>
                  </a:cubicBezTo>
                  <a:lnTo>
                    <a:pt x="94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4"/>
            <p:cNvSpPr/>
            <p:nvPr/>
          </p:nvSpPr>
          <p:spPr>
            <a:xfrm>
              <a:off x="1677225" y="442162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82" y="861"/>
                  </a:cubicBezTo>
                  <a:lnTo>
                    <a:pt x="93" y="861"/>
                  </a:ln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4"/>
            <p:cNvSpPr/>
            <p:nvPr/>
          </p:nvSpPr>
          <p:spPr>
            <a:xfrm>
              <a:off x="1665000" y="4422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4"/>
            <p:cNvSpPr/>
            <p:nvPr/>
          </p:nvSpPr>
          <p:spPr>
            <a:xfrm>
              <a:off x="1652500" y="442307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59" y="826"/>
                  </a:lnTo>
                  <a:cubicBezTo>
                    <a:pt x="59" y="849"/>
                    <a:pt x="70" y="873"/>
                    <a:pt x="93" y="873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82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4"/>
            <p:cNvSpPr/>
            <p:nvPr/>
          </p:nvSpPr>
          <p:spPr>
            <a:xfrm>
              <a:off x="1640275" y="442387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48" y="0"/>
                  </a:moveTo>
                  <a:cubicBezTo>
                    <a:pt x="44" y="0"/>
                    <a:pt x="40" y="1"/>
                    <a:pt x="36" y="3"/>
                  </a:cubicBezTo>
                  <a:cubicBezTo>
                    <a:pt x="13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47" y="852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4"/>
            <p:cNvSpPr/>
            <p:nvPr/>
          </p:nvSpPr>
          <p:spPr>
            <a:xfrm>
              <a:off x="1627500" y="4409175"/>
              <a:ext cx="4375" cy="37175"/>
            </a:xfrm>
            <a:custGeom>
              <a:avLst/>
              <a:gdLst/>
              <a:ahLst/>
              <a:cxnLst/>
              <a:rect l="l" t="t" r="r" b="b"/>
              <a:pathLst>
                <a:path w="175" h="1487" extrusionOk="0">
                  <a:moveTo>
                    <a:pt x="41" y="1"/>
                  </a:moveTo>
                  <a:cubicBezTo>
                    <a:pt x="20" y="1"/>
                    <a:pt x="0" y="15"/>
                    <a:pt x="0" y="44"/>
                  </a:cubicBezTo>
                  <a:lnTo>
                    <a:pt x="93" y="1440"/>
                  </a:lnTo>
                  <a:cubicBezTo>
                    <a:pt x="93" y="1464"/>
                    <a:pt x="105" y="1475"/>
                    <a:pt x="128" y="1475"/>
                  </a:cubicBezTo>
                  <a:lnTo>
                    <a:pt x="128" y="1487"/>
                  </a:lnTo>
                  <a:cubicBezTo>
                    <a:pt x="151" y="1487"/>
                    <a:pt x="175" y="1464"/>
                    <a:pt x="175" y="1440"/>
                  </a:cubicBezTo>
                  <a:lnTo>
                    <a:pt x="82" y="44"/>
                  </a:lnTo>
                  <a:cubicBezTo>
                    <a:pt x="82" y="15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4"/>
            <p:cNvSpPr/>
            <p:nvPr/>
          </p:nvSpPr>
          <p:spPr>
            <a:xfrm>
              <a:off x="1616150" y="442532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4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47" y="829"/>
                  </a:lnTo>
                  <a:cubicBezTo>
                    <a:pt x="47" y="852"/>
                    <a:pt x="70" y="864"/>
                    <a:pt x="94" y="864"/>
                  </a:cubicBezTo>
                  <a:cubicBezTo>
                    <a:pt x="117" y="864"/>
                    <a:pt x="128" y="841"/>
                    <a:pt x="128" y="818"/>
                  </a:cubicBezTo>
                  <a:lnTo>
                    <a:pt x="82" y="38"/>
                  </a:lnTo>
                  <a:cubicBezTo>
                    <a:pt x="82" y="19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4"/>
            <p:cNvSpPr/>
            <p:nvPr/>
          </p:nvSpPr>
          <p:spPr>
            <a:xfrm>
              <a:off x="1603925" y="44259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5"/>
                    <a:pt x="55" y="864"/>
                    <a:pt x="71" y="864"/>
                  </a:cubicBezTo>
                  <a:cubicBezTo>
                    <a:pt x="74" y="864"/>
                    <a:pt x="78" y="863"/>
                    <a:pt x="82" y="861"/>
                  </a:cubicBezTo>
                  <a:lnTo>
                    <a:pt x="94" y="861"/>
                  </a:lnTo>
                  <a:cubicBezTo>
                    <a:pt x="106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4"/>
            <p:cNvSpPr/>
            <p:nvPr/>
          </p:nvSpPr>
          <p:spPr>
            <a:xfrm>
              <a:off x="1591425" y="44267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9" y="0"/>
                  </a:moveTo>
                  <a:cubicBezTo>
                    <a:pt x="55" y="0"/>
                    <a:pt x="52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3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4"/>
            <p:cNvSpPr/>
            <p:nvPr/>
          </p:nvSpPr>
          <p:spPr>
            <a:xfrm>
              <a:off x="1579225" y="44274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4"/>
            <p:cNvSpPr/>
            <p:nvPr/>
          </p:nvSpPr>
          <p:spPr>
            <a:xfrm>
              <a:off x="1566425" y="4412825"/>
              <a:ext cx="4375" cy="37025"/>
            </a:xfrm>
            <a:custGeom>
              <a:avLst/>
              <a:gdLst/>
              <a:ahLst/>
              <a:cxnLst/>
              <a:rect l="l" t="t" r="r" b="b"/>
              <a:pathLst>
                <a:path w="175" h="1481" extrusionOk="0">
                  <a:moveTo>
                    <a:pt x="59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94" y="1445"/>
                  </a:lnTo>
                  <a:cubicBezTo>
                    <a:pt x="94" y="1469"/>
                    <a:pt x="105" y="1480"/>
                    <a:pt x="128" y="1480"/>
                  </a:cubicBezTo>
                  <a:cubicBezTo>
                    <a:pt x="152" y="1480"/>
                    <a:pt x="175" y="1457"/>
                    <a:pt x="175" y="1434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4"/>
            <p:cNvSpPr/>
            <p:nvPr/>
          </p:nvSpPr>
          <p:spPr>
            <a:xfrm>
              <a:off x="1555075" y="44288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4"/>
            <p:cNvSpPr/>
            <p:nvPr/>
          </p:nvSpPr>
          <p:spPr>
            <a:xfrm>
              <a:off x="1542575" y="44297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4" y="1"/>
                    <a:pt x="1" y="12"/>
                    <a:pt x="1" y="36"/>
                  </a:cubicBezTo>
                  <a:lnTo>
                    <a:pt x="47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29" y="838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64"/>
            <p:cNvSpPr/>
            <p:nvPr/>
          </p:nvSpPr>
          <p:spPr>
            <a:xfrm>
              <a:off x="1530375" y="443062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1"/>
                    <a:pt x="93" y="861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64"/>
            <p:cNvSpPr/>
            <p:nvPr/>
          </p:nvSpPr>
          <p:spPr>
            <a:xfrm>
              <a:off x="1518150" y="443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1"/>
                  </a:moveTo>
                  <a:cubicBezTo>
                    <a:pt x="12" y="1"/>
                    <a:pt x="1" y="13"/>
                    <a:pt x="1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64"/>
            <p:cNvSpPr/>
            <p:nvPr/>
          </p:nvSpPr>
          <p:spPr>
            <a:xfrm>
              <a:off x="1505350" y="4416375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55"/>
                  </a:lnTo>
                  <a:cubicBezTo>
                    <a:pt x="94" y="1466"/>
                    <a:pt x="106" y="1490"/>
                    <a:pt x="129" y="1490"/>
                  </a:cubicBezTo>
                  <a:cubicBezTo>
                    <a:pt x="152" y="1490"/>
                    <a:pt x="164" y="1466"/>
                    <a:pt x="164" y="1443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4"/>
            <p:cNvSpPr/>
            <p:nvPr/>
          </p:nvSpPr>
          <p:spPr>
            <a:xfrm>
              <a:off x="1494025" y="443267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64"/>
            <p:cNvSpPr/>
            <p:nvPr/>
          </p:nvSpPr>
          <p:spPr>
            <a:xfrm>
              <a:off x="1481525" y="44332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4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73"/>
                    <a:pt x="93" y="873"/>
                  </a:cubicBezTo>
                  <a:cubicBezTo>
                    <a:pt x="116" y="873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2" y="24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64"/>
            <p:cNvSpPr/>
            <p:nvPr/>
          </p:nvSpPr>
          <p:spPr>
            <a:xfrm>
              <a:off x="1469300" y="44341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7" y="0"/>
                  </a:moveTo>
                  <a:cubicBezTo>
                    <a:pt x="24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64"/>
            <p:cNvSpPr/>
            <p:nvPr/>
          </p:nvSpPr>
          <p:spPr>
            <a:xfrm>
              <a:off x="1457100" y="44347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1" y="873"/>
                  </a:cubicBezTo>
                  <a:lnTo>
                    <a:pt x="93" y="873"/>
                  </a:lnTo>
                  <a:cubicBezTo>
                    <a:pt x="105" y="873"/>
                    <a:pt x="128" y="850"/>
                    <a:pt x="128" y="826"/>
                  </a:cubicBezTo>
                  <a:lnTo>
                    <a:pt x="81" y="47"/>
                  </a:lnTo>
                  <a:cubicBezTo>
                    <a:pt x="81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64"/>
            <p:cNvSpPr/>
            <p:nvPr/>
          </p:nvSpPr>
          <p:spPr>
            <a:xfrm>
              <a:off x="2250925" y="3648100"/>
              <a:ext cx="37200" cy="7025"/>
            </a:xfrm>
            <a:custGeom>
              <a:avLst/>
              <a:gdLst/>
              <a:ahLst/>
              <a:cxnLst/>
              <a:rect l="l" t="t" r="r" b="b"/>
              <a:pathLst>
                <a:path w="1488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2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3" y="246"/>
                  </a:cubicBezTo>
                  <a:cubicBezTo>
                    <a:pt x="13" y="269"/>
                    <a:pt x="24" y="281"/>
                    <a:pt x="47" y="281"/>
                  </a:cubicBezTo>
                  <a:lnTo>
                    <a:pt x="59" y="281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64"/>
            <p:cNvSpPr/>
            <p:nvPr/>
          </p:nvSpPr>
          <p:spPr>
            <a:xfrm>
              <a:off x="2267800" y="36573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6" y="1"/>
                  </a:moveTo>
                  <a:cubicBezTo>
                    <a:pt x="823" y="1"/>
                    <a:pt x="819" y="2"/>
                    <a:pt x="815" y="4"/>
                  </a:cubicBezTo>
                  <a:lnTo>
                    <a:pt x="35" y="108"/>
                  </a:lnTo>
                  <a:cubicBezTo>
                    <a:pt x="12" y="120"/>
                    <a:pt x="1" y="132"/>
                    <a:pt x="1" y="155"/>
                  </a:cubicBezTo>
                  <a:cubicBezTo>
                    <a:pt x="1" y="178"/>
                    <a:pt x="12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50" y="73"/>
                    <a:pt x="861" y="62"/>
                    <a:pt x="861" y="39"/>
                  </a:cubicBezTo>
                  <a:cubicBezTo>
                    <a:pt x="852" y="20"/>
                    <a:pt x="842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64"/>
            <p:cNvSpPr/>
            <p:nvPr/>
          </p:nvSpPr>
          <p:spPr>
            <a:xfrm>
              <a:off x="2268975" y="3666450"/>
              <a:ext cx="21825" cy="4950"/>
            </a:xfrm>
            <a:custGeom>
              <a:avLst/>
              <a:gdLst/>
              <a:ahLst/>
              <a:cxnLst/>
              <a:rect l="l" t="t" r="r" b="b"/>
              <a:pathLst>
                <a:path w="873" h="198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17"/>
                    <a:pt x="0" y="186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8"/>
                    <a:pt x="872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64"/>
            <p:cNvSpPr/>
            <p:nvPr/>
          </p:nvSpPr>
          <p:spPr>
            <a:xfrm>
              <a:off x="2270125" y="36756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1" y="131"/>
                    <a:pt x="12" y="155"/>
                  </a:cubicBezTo>
                  <a:cubicBezTo>
                    <a:pt x="12" y="178"/>
                    <a:pt x="24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64"/>
            <p:cNvSpPr/>
            <p:nvPr/>
          </p:nvSpPr>
          <p:spPr>
            <a:xfrm>
              <a:off x="2271575" y="36847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50" y="82"/>
                    <a:pt x="873" y="59"/>
                    <a:pt x="873" y="36"/>
                  </a:cubicBezTo>
                  <a:cubicBezTo>
                    <a:pt x="862" y="13"/>
                    <a:pt x="838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64"/>
            <p:cNvSpPr/>
            <p:nvPr/>
          </p:nvSpPr>
          <p:spPr>
            <a:xfrm>
              <a:off x="2257325" y="3693475"/>
              <a:ext cx="37250" cy="7025"/>
            </a:xfrm>
            <a:custGeom>
              <a:avLst/>
              <a:gdLst/>
              <a:ahLst/>
              <a:cxnLst/>
              <a:rect l="l" t="t" r="r" b="b"/>
              <a:pathLst>
                <a:path w="1490" h="281" extrusionOk="0">
                  <a:moveTo>
                    <a:pt x="1432" y="1"/>
                  </a:moveTo>
                  <a:lnTo>
                    <a:pt x="47" y="199"/>
                  </a:lnTo>
                  <a:cubicBezTo>
                    <a:pt x="24" y="199"/>
                    <a:pt x="1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82"/>
                    <a:pt x="1490" y="59"/>
                    <a:pt x="1478" y="36"/>
                  </a:cubicBezTo>
                  <a:cubicBezTo>
                    <a:pt x="1478" y="13"/>
                    <a:pt x="1455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64"/>
            <p:cNvSpPr/>
            <p:nvPr/>
          </p:nvSpPr>
          <p:spPr>
            <a:xfrm>
              <a:off x="2273900" y="3702775"/>
              <a:ext cx="22325" cy="4700"/>
            </a:xfrm>
            <a:custGeom>
              <a:avLst/>
              <a:gdLst/>
              <a:ahLst/>
              <a:cxnLst/>
              <a:rect l="l" t="t" r="r" b="b"/>
              <a:pathLst>
                <a:path w="893" h="188" extrusionOk="0">
                  <a:moveTo>
                    <a:pt x="838" y="0"/>
                  </a:moveTo>
                  <a:cubicBezTo>
                    <a:pt x="834" y="0"/>
                    <a:pt x="831" y="0"/>
                    <a:pt x="827" y="1"/>
                  </a:cubicBezTo>
                  <a:lnTo>
                    <a:pt x="47" y="106"/>
                  </a:lnTo>
                  <a:cubicBezTo>
                    <a:pt x="1" y="117"/>
                    <a:pt x="1" y="176"/>
                    <a:pt x="47" y="187"/>
                  </a:cubicBezTo>
                  <a:lnTo>
                    <a:pt x="59" y="187"/>
                  </a:lnTo>
                  <a:lnTo>
                    <a:pt x="838" y="71"/>
                  </a:lnTo>
                  <a:cubicBezTo>
                    <a:pt x="893" y="71"/>
                    <a:pt x="886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64"/>
            <p:cNvSpPr/>
            <p:nvPr/>
          </p:nvSpPr>
          <p:spPr>
            <a:xfrm>
              <a:off x="2275350" y="3711800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27" y="1"/>
                  </a:moveTo>
                  <a:lnTo>
                    <a:pt x="48" y="117"/>
                  </a:lnTo>
                  <a:cubicBezTo>
                    <a:pt x="1" y="117"/>
                    <a:pt x="1" y="187"/>
                    <a:pt x="48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62" y="36"/>
                  </a:cubicBezTo>
                  <a:cubicBezTo>
                    <a:pt x="862" y="12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64"/>
            <p:cNvSpPr/>
            <p:nvPr/>
          </p:nvSpPr>
          <p:spPr>
            <a:xfrm>
              <a:off x="2276525" y="3721000"/>
              <a:ext cx="21825" cy="4800"/>
            </a:xfrm>
            <a:custGeom>
              <a:avLst/>
              <a:gdLst/>
              <a:ahLst/>
              <a:cxnLst/>
              <a:rect l="l" t="t" r="r" b="b"/>
              <a:pathLst>
                <a:path w="873" h="192" extrusionOk="0">
                  <a:moveTo>
                    <a:pt x="838" y="0"/>
                  </a:moveTo>
                  <a:cubicBezTo>
                    <a:pt x="833" y="0"/>
                    <a:pt x="829" y="2"/>
                    <a:pt x="826" y="5"/>
                  </a:cubicBezTo>
                  <a:lnTo>
                    <a:pt x="47" y="110"/>
                  </a:lnTo>
                  <a:cubicBezTo>
                    <a:pt x="24" y="110"/>
                    <a:pt x="1" y="133"/>
                    <a:pt x="12" y="156"/>
                  </a:cubicBezTo>
                  <a:cubicBezTo>
                    <a:pt x="12" y="179"/>
                    <a:pt x="24" y="191"/>
                    <a:pt x="47" y="191"/>
                  </a:cubicBezTo>
                  <a:lnTo>
                    <a:pt x="59" y="191"/>
                  </a:lnTo>
                  <a:lnTo>
                    <a:pt x="838" y="75"/>
                  </a:lnTo>
                  <a:cubicBezTo>
                    <a:pt x="861" y="75"/>
                    <a:pt x="873" y="51"/>
                    <a:pt x="873" y="28"/>
                  </a:cubicBezTo>
                  <a:cubicBezTo>
                    <a:pt x="864" y="11"/>
                    <a:pt x="850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64"/>
            <p:cNvSpPr/>
            <p:nvPr/>
          </p:nvSpPr>
          <p:spPr>
            <a:xfrm>
              <a:off x="2277975" y="373012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1"/>
                  </a:moveTo>
                  <a:lnTo>
                    <a:pt x="36" y="105"/>
                  </a:lnTo>
                  <a:cubicBezTo>
                    <a:pt x="12" y="117"/>
                    <a:pt x="1" y="128"/>
                    <a:pt x="1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827" y="82"/>
                  </a:lnTo>
                  <a:cubicBezTo>
                    <a:pt x="850" y="70"/>
                    <a:pt x="873" y="59"/>
                    <a:pt x="861" y="35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64"/>
            <p:cNvSpPr/>
            <p:nvPr/>
          </p:nvSpPr>
          <p:spPr>
            <a:xfrm>
              <a:off x="2263725" y="3738850"/>
              <a:ext cx="36950" cy="7000"/>
            </a:xfrm>
            <a:custGeom>
              <a:avLst/>
              <a:gdLst/>
              <a:ahLst/>
              <a:cxnLst/>
              <a:rect l="l" t="t" r="r" b="b"/>
              <a:pathLst>
                <a:path w="1478" h="280" extrusionOk="0">
                  <a:moveTo>
                    <a:pt x="1431" y="0"/>
                  </a:moveTo>
                  <a:lnTo>
                    <a:pt x="47" y="198"/>
                  </a:lnTo>
                  <a:cubicBezTo>
                    <a:pt x="24" y="198"/>
                    <a:pt x="1" y="221"/>
                    <a:pt x="12" y="245"/>
                  </a:cubicBezTo>
                  <a:cubicBezTo>
                    <a:pt x="12" y="256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70"/>
                    <a:pt x="1478" y="59"/>
                    <a:pt x="1478" y="35"/>
                  </a:cubicBezTo>
                  <a:cubicBezTo>
                    <a:pt x="1478" y="12"/>
                    <a:pt x="1455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64"/>
            <p:cNvSpPr/>
            <p:nvPr/>
          </p:nvSpPr>
          <p:spPr>
            <a:xfrm>
              <a:off x="2280300" y="3747850"/>
              <a:ext cx="22050" cy="4975"/>
            </a:xfrm>
            <a:custGeom>
              <a:avLst/>
              <a:gdLst/>
              <a:ahLst/>
              <a:cxnLst/>
              <a:rect l="l" t="t" r="r" b="b"/>
              <a:pathLst>
                <a:path w="882" h="199" extrusionOk="0">
                  <a:moveTo>
                    <a:pt x="834" y="0"/>
                  </a:moveTo>
                  <a:cubicBezTo>
                    <a:pt x="832" y="0"/>
                    <a:pt x="829" y="0"/>
                    <a:pt x="827" y="1"/>
                  </a:cubicBezTo>
                  <a:lnTo>
                    <a:pt x="47" y="117"/>
                  </a:lnTo>
                  <a:cubicBezTo>
                    <a:pt x="24" y="117"/>
                    <a:pt x="1" y="141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82" y="82"/>
                    <a:pt x="874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64"/>
            <p:cNvSpPr/>
            <p:nvPr/>
          </p:nvSpPr>
          <p:spPr>
            <a:xfrm>
              <a:off x="2281750" y="375717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" y="117"/>
                    <a:pt x="1" y="186"/>
                    <a:pt x="36" y="186"/>
                  </a:cubicBezTo>
                  <a:lnTo>
                    <a:pt x="47" y="186"/>
                  </a:lnTo>
                  <a:lnTo>
                    <a:pt x="827" y="82"/>
                  </a:lnTo>
                  <a:cubicBezTo>
                    <a:pt x="850" y="70"/>
                    <a:pt x="873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4"/>
            <p:cNvSpPr/>
            <p:nvPr/>
          </p:nvSpPr>
          <p:spPr>
            <a:xfrm>
              <a:off x="2282625" y="3766175"/>
              <a:ext cx="22125" cy="4975"/>
            </a:xfrm>
            <a:custGeom>
              <a:avLst/>
              <a:gdLst/>
              <a:ahLst/>
              <a:cxnLst/>
              <a:rect l="l" t="t" r="r" b="b"/>
              <a:pathLst>
                <a:path w="885" h="199" extrusionOk="0">
                  <a:moveTo>
                    <a:pt x="838" y="1"/>
                  </a:moveTo>
                  <a:lnTo>
                    <a:pt x="59" y="117"/>
                  </a:lnTo>
                  <a:cubicBezTo>
                    <a:pt x="1" y="117"/>
                    <a:pt x="1" y="199"/>
                    <a:pt x="59" y="199"/>
                  </a:cubicBezTo>
                  <a:lnTo>
                    <a:pt x="71" y="199"/>
                  </a:lnTo>
                  <a:lnTo>
                    <a:pt x="850" y="82"/>
                  </a:lnTo>
                  <a:cubicBezTo>
                    <a:pt x="873" y="82"/>
                    <a:pt x="885" y="59"/>
                    <a:pt x="885" y="36"/>
                  </a:cubicBezTo>
                  <a:cubicBezTo>
                    <a:pt x="885" y="12"/>
                    <a:pt x="862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64"/>
            <p:cNvSpPr/>
            <p:nvPr/>
          </p:nvSpPr>
          <p:spPr>
            <a:xfrm>
              <a:off x="2284375" y="37755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1" y="116"/>
                    <a:pt x="1" y="174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70"/>
                    <a:pt x="873" y="58"/>
                    <a:pt x="873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64"/>
            <p:cNvSpPr/>
            <p:nvPr/>
          </p:nvSpPr>
          <p:spPr>
            <a:xfrm>
              <a:off x="2270125" y="3784200"/>
              <a:ext cx="37550" cy="7025"/>
            </a:xfrm>
            <a:custGeom>
              <a:avLst/>
              <a:gdLst/>
              <a:ahLst/>
              <a:cxnLst/>
              <a:rect l="l" t="t" r="r" b="b"/>
              <a:pathLst>
                <a:path w="1502" h="281" extrusionOk="0">
                  <a:moveTo>
                    <a:pt x="1443" y="1"/>
                  </a:moveTo>
                  <a:lnTo>
                    <a:pt x="47" y="199"/>
                  </a:lnTo>
                  <a:cubicBezTo>
                    <a:pt x="1" y="199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501" y="71"/>
                    <a:pt x="1489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64"/>
            <p:cNvSpPr/>
            <p:nvPr/>
          </p:nvSpPr>
          <p:spPr>
            <a:xfrm>
              <a:off x="2286700" y="379322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5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64"/>
            <p:cNvSpPr/>
            <p:nvPr/>
          </p:nvSpPr>
          <p:spPr>
            <a:xfrm>
              <a:off x="2288150" y="38024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8" y="1"/>
                  </a:moveTo>
                  <a:cubicBezTo>
                    <a:pt x="824" y="1"/>
                    <a:pt x="819" y="2"/>
                    <a:pt x="815" y="4"/>
                  </a:cubicBezTo>
                  <a:lnTo>
                    <a:pt x="36" y="108"/>
                  </a:lnTo>
                  <a:cubicBezTo>
                    <a:pt x="12" y="108"/>
                    <a:pt x="1" y="132"/>
                    <a:pt x="1" y="155"/>
                  </a:cubicBezTo>
                  <a:cubicBezTo>
                    <a:pt x="1" y="178"/>
                    <a:pt x="24" y="190"/>
                    <a:pt x="47" y="190"/>
                  </a:cubicBezTo>
                  <a:lnTo>
                    <a:pt x="827" y="74"/>
                  </a:lnTo>
                  <a:cubicBezTo>
                    <a:pt x="850" y="74"/>
                    <a:pt x="862" y="50"/>
                    <a:pt x="862" y="39"/>
                  </a:cubicBezTo>
                  <a:cubicBezTo>
                    <a:pt x="862" y="20"/>
                    <a:pt x="84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64"/>
            <p:cNvSpPr/>
            <p:nvPr/>
          </p:nvSpPr>
          <p:spPr>
            <a:xfrm>
              <a:off x="2289325" y="38115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3"/>
                  </a:cubicBezTo>
                  <a:cubicBezTo>
                    <a:pt x="12" y="175"/>
                    <a:pt x="24" y="186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3" y="58"/>
                    <a:pt x="873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64"/>
            <p:cNvSpPr/>
            <p:nvPr/>
          </p:nvSpPr>
          <p:spPr>
            <a:xfrm>
              <a:off x="2290775" y="38207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4" y="0"/>
                  </a:moveTo>
                  <a:cubicBezTo>
                    <a:pt x="831" y="0"/>
                    <a:pt x="828" y="1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826" y="85"/>
                  </a:lnTo>
                  <a:cubicBezTo>
                    <a:pt x="850" y="73"/>
                    <a:pt x="873" y="50"/>
                    <a:pt x="861" y="38"/>
                  </a:cubicBezTo>
                  <a:cubicBezTo>
                    <a:pt x="861" y="19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64"/>
            <p:cNvSpPr/>
            <p:nvPr/>
          </p:nvSpPr>
          <p:spPr>
            <a:xfrm>
              <a:off x="2276525" y="3829500"/>
              <a:ext cx="36950" cy="6775"/>
            </a:xfrm>
            <a:custGeom>
              <a:avLst/>
              <a:gdLst/>
              <a:ahLst/>
              <a:cxnLst/>
              <a:rect l="l" t="t" r="r" b="b"/>
              <a:pathLst>
                <a:path w="1478" h="271" extrusionOk="0">
                  <a:moveTo>
                    <a:pt x="1444" y="0"/>
                  </a:moveTo>
                  <a:cubicBezTo>
                    <a:pt x="1440" y="0"/>
                    <a:pt x="1435" y="1"/>
                    <a:pt x="1431" y="3"/>
                  </a:cubicBezTo>
                  <a:lnTo>
                    <a:pt x="47" y="201"/>
                  </a:lnTo>
                  <a:cubicBezTo>
                    <a:pt x="24" y="201"/>
                    <a:pt x="1" y="224"/>
                    <a:pt x="12" y="236"/>
                  </a:cubicBezTo>
                  <a:cubicBezTo>
                    <a:pt x="12" y="259"/>
                    <a:pt x="24" y="271"/>
                    <a:pt x="47" y="271"/>
                  </a:cubicBezTo>
                  <a:lnTo>
                    <a:pt x="59" y="271"/>
                  </a:lnTo>
                  <a:lnTo>
                    <a:pt x="1443" y="85"/>
                  </a:lnTo>
                  <a:cubicBezTo>
                    <a:pt x="1466" y="73"/>
                    <a:pt x="1478" y="50"/>
                    <a:pt x="1478" y="38"/>
                  </a:cubicBezTo>
                  <a:cubicBezTo>
                    <a:pt x="1478" y="19"/>
                    <a:pt x="1462" y="0"/>
                    <a:pt x="1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64"/>
            <p:cNvSpPr/>
            <p:nvPr/>
          </p:nvSpPr>
          <p:spPr>
            <a:xfrm>
              <a:off x="2293100" y="38386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6"/>
                  </a:lnTo>
                  <a:cubicBezTo>
                    <a:pt x="24" y="116"/>
                    <a:pt x="1" y="140"/>
                    <a:pt x="12" y="163"/>
                  </a:cubicBezTo>
                  <a:cubicBezTo>
                    <a:pt x="12" y="175"/>
                    <a:pt x="24" y="186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81"/>
                    <a:pt x="873" y="58"/>
                    <a:pt x="873" y="35"/>
                  </a:cubicBezTo>
                  <a:cubicBezTo>
                    <a:pt x="861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64"/>
            <p:cNvSpPr/>
            <p:nvPr/>
          </p:nvSpPr>
          <p:spPr>
            <a:xfrm>
              <a:off x="2294550" y="3847825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8" y="0"/>
                  </a:moveTo>
                  <a:cubicBezTo>
                    <a:pt x="835" y="0"/>
                    <a:pt x="831" y="1"/>
                    <a:pt x="827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61" y="38"/>
                  </a:cubicBezTo>
                  <a:cubicBezTo>
                    <a:pt x="861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64"/>
            <p:cNvSpPr/>
            <p:nvPr/>
          </p:nvSpPr>
          <p:spPr>
            <a:xfrm>
              <a:off x="2295725" y="38569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0" y="117"/>
                    <a:pt x="0" y="187"/>
                    <a:pt x="47" y="187"/>
                  </a:cubicBezTo>
                  <a:lnTo>
                    <a:pt x="58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49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64"/>
            <p:cNvSpPr/>
            <p:nvPr/>
          </p:nvSpPr>
          <p:spPr>
            <a:xfrm>
              <a:off x="2297175" y="386592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05"/>
                  </a:lnTo>
                  <a:cubicBezTo>
                    <a:pt x="12" y="117"/>
                    <a:pt x="0" y="128"/>
                    <a:pt x="0" y="152"/>
                  </a:cubicBezTo>
                  <a:cubicBezTo>
                    <a:pt x="0" y="175"/>
                    <a:pt x="24" y="186"/>
                    <a:pt x="47" y="186"/>
                  </a:cubicBezTo>
                  <a:lnTo>
                    <a:pt x="826" y="82"/>
                  </a:lnTo>
                  <a:cubicBezTo>
                    <a:pt x="849" y="82"/>
                    <a:pt x="861" y="59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64"/>
            <p:cNvSpPr/>
            <p:nvPr/>
          </p:nvSpPr>
          <p:spPr>
            <a:xfrm>
              <a:off x="2283225" y="3874650"/>
              <a:ext cx="36650" cy="7000"/>
            </a:xfrm>
            <a:custGeom>
              <a:avLst/>
              <a:gdLst/>
              <a:ahLst/>
              <a:cxnLst/>
              <a:rect l="l" t="t" r="r" b="b"/>
              <a:pathLst>
                <a:path w="1466" h="280" extrusionOk="0">
                  <a:moveTo>
                    <a:pt x="1419" y="0"/>
                  </a:moveTo>
                  <a:lnTo>
                    <a:pt x="35" y="198"/>
                  </a:lnTo>
                  <a:cubicBezTo>
                    <a:pt x="12" y="198"/>
                    <a:pt x="0" y="221"/>
                    <a:pt x="0" y="245"/>
                  </a:cubicBezTo>
                  <a:cubicBezTo>
                    <a:pt x="0" y="268"/>
                    <a:pt x="12" y="279"/>
                    <a:pt x="35" y="279"/>
                  </a:cubicBezTo>
                  <a:lnTo>
                    <a:pt x="47" y="279"/>
                  </a:lnTo>
                  <a:lnTo>
                    <a:pt x="1431" y="82"/>
                  </a:lnTo>
                  <a:cubicBezTo>
                    <a:pt x="1454" y="82"/>
                    <a:pt x="1466" y="58"/>
                    <a:pt x="1466" y="35"/>
                  </a:cubicBezTo>
                  <a:cubicBezTo>
                    <a:pt x="1466" y="12"/>
                    <a:pt x="1442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64"/>
            <p:cNvSpPr/>
            <p:nvPr/>
          </p:nvSpPr>
          <p:spPr>
            <a:xfrm>
              <a:off x="2299500" y="38841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0" y="131"/>
                    <a:pt x="12" y="154"/>
                  </a:cubicBezTo>
                  <a:cubicBezTo>
                    <a:pt x="12" y="178"/>
                    <a:pt x="24" y="189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64"/>
            <p:cNvSpPr/>
            <p:nvPr/>
          </p:nvSpPr>
          <p:spPr>
            <a:xfrm>
              <a:off x="2300950" y="389297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64"/>
            <p:cNvSpPr/>
            <p:nvPr/>
          </p:nvSpPr>
          <p:spPr>
            <a:xfrm>
              <a:off x="2302125" y="390227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23" y="117"/>
                    <a:pt x="0" y="128"/>
                    <a:pt x="12" y="152"/>
                  </a:cubicBezTo>
                  <a:cubicBezTo>
                    <a:pt x="12" y="175"/>
                    <a:pt x="23" y="186"/>
                    <a:pt x="47" y="186"/>
                  </a:cubicBezTo>
                  <a:lnTo>
                    <a:pt x="58" y="186"/>
                  </a:lnTo>
                  <a:lnTo>
                    <a:pt x="838" y="82"/>
                  </a:lnTo>
                  <a:cubicBezTo>
                    <a:pt x="849" y="82"/>
                    <a:pt x="872" y="58"/>
                    <a:pt x="872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64"/>
            <p:cNvSpPr/>
            <p:nvPr/>
          </p:nvSpPr>
          <p:spPr>
            <a:xfrm>
              <a:off x="2303575" y="39112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4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49" y="82"/>
                    <a:pt x="873" y="59"/>
                    <a:pt x="861" y="36"/>
                  </a:cubicBezTo>
                  <a:cubicBezTo>
                    <a:pt x="861" y="13"/>
                    <a:pt x="838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64"/>
            <p:cNvSpPr/>
            <p:nvPr/>
          </p:nvSpPr>
          <p:spPr>
            <a:xfrm>
              <a:off x="2289325" y="39200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31" y="1"/>
                  </a:moveTo>
                  <a:lnTo>
                    <a:pt x="47" y="199"/>
                  </a:lnTo>
                  <a:cubicBezTo>
                    <a:pt x="24" y="199"/>
                    <a:pt x="0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8" y="280"/>
                  </a:lnTo>
                  <a:lnTo>
                    <a:pt x="1443" y="82"/>
                  </a:lnTo>
                  <a:cubicBezTo>
                    <a:pt x="1489" y="71"/>
                    <a:pt x="1477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64"/>
            <p:cNvSpPr/>
            <p:nvPr/>
          </p:nvSpPr>
          <p:spPr>
            <a:xfrm>
              <a:off x="2305900" y="3929225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9"/>
                  </a:lnTo>
                  <a:cubicBezTo>
                    <a:pt x="0" y="120"/>
                    <a:pt x="0" y="179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61" y="74"/>
                    <a:pt x="873" y="62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64"/>
            <p:cNvSpPr/>
            <p:nvPr/>
          </p:nvSpPr>
          <p:spPr>
            <a:xfrm>
              <a:off x="2307350" y="3938325"/>
              <a:ext cx="21550" cy="4975"/>
            </a:xfrm>
            <a:custGeom>
              <a:avLst/>
              <a:gdLst/>
              <a:ahLst/>
              <a:cxnLst/>
              <a:rect l="l" t="t" r="r" b="b"/>
              <a:pathLst>
                <a:path w="862" h="199" extrusionOk="0">
                  <a:moveTo>
                    <a:pt x="815" y="1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63"/>
                  </a:cubicBezTo>
                  <a:cubicBezTo>
                    <a:pt x="0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9"/>
                    <a:pt x="861" y="36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64"/>
            <p:cNvSpPr/>
            <p:nvPr/>
          </p:nvSpPr>
          <p:spPr>
            <a:xfrm>
              <a:off x="2308500" y="39475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9" y="1"/>
                  </a:moveTo>
                  <a:cubicBezTo>
                    <a:pt x="835" y="1"/>
                    <a:pt x="831" y="2"/>
                    <a:pt x="827" y="4"/>
                  </a:cubicBezTo>
                  <a:lnTo>
                    <a:pt x="48" y="109"/>
                  </a:lnTo>
                  <a:cubicBezTo>
                    <a:pt x="1" y="120"/>
                    <a:pt x="1" y="178"/>
                    <a:pt x="48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2" y="74"/>
                    <a:pt x="873" y="62"/>
                    <a:pt x="873" y="39"/>
                  </a:cubicBezTo>
                  <a:cubicBezTo>
                    <a:pt x="873" y="20"/>
                    <a:pt x="858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64"/>
            <p:cNvSpPr/>
            <p:nvPr/>
          </p:nvSpPr>
          <p:spPr>
            <a:xfrm>
              <a:off x="2309975" y="3956900"/>
              <a:ext cx="21725" cy="4725"/>
            </a:xfrm>
            <a:custGeom>
              <a:avLst/>
              <a:gdLst/>
              <a:ahLst/>
              <a:cxnLst/>
              <a:rect l="l" t="t" r="r" b="b"/>
              <a:pathLst>
                <a:path w="869" h="189" extrusionOk="0">
                  <a:moveTo>
                    <a:pt x="824" y="1"/>
                  </a:moveTo>
                  <a:cubicBezTo>
                    <a:pt x="821" y="1"/>
                    <a:pt x="818" y="1"/>
                    <a:pt x="814" y="2"/>
                  </a:cubicBezTo>
                  <a:lnTo>
                    <a:pt x="35" y="107"/>
                  </a:lnTo>
                  <a:cubicBezTo>
                    <a:pt x="12" y="107"/>
                    <a:pt x="0" y="130"/>
                    <a:pt x="0" y="153"/>
                  </a:cubicBezTo>
                  <a:cubicBezTo>
                    <a:pt x="0" y="177"/>
                    <a:pt x="23" y="188"/>
                    <a:pt x="47" y="188"/>
                  </a:cubicBezTo>
                  <a:lnTo>
                    <a:pt x="826" y="72"/>
                  </a:lnTo>
                  <a:cubicBezTo>
                    <a:pt x="869" y="61"/>
                    <a:pt x="862" y="1"/>
                    <a:pt x="8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64"/>
            <p:cNvSpPr/>
            <p:nvPr/>
          </p:nvSpPr>
          <p:spPr>
            <a:xfrm>
              <a:off x="2295725" y="3965575"/>
              <a:ext cx="36950" cy="6800"/>
            </a:xfrm>
            <a:custGeom>
              <a:avLst/>
              <a:gdLst/>
              <a:ahLst/>
              <a:cxnLst/>
              <a:rect l="l" t="t" r="r" b="b"/>
              <a:pathLst>
                <a:path w="1478" h="272" extrusionOk="0">
                  <a:moveTo>
                    <a:pt x="1444" y="1"/>
                  </a:moveTo>
                  <a:cubicBezTo>
                    <a:pt x="1439" y="1"/>
                    <a:pt x="1435" y="2"/>
                    <a:pt x="1431" y="4"/>
                  </a:cubicBezTo>
                  <a:lnTo>
                    <a:pt x="47" y="202"/>
                  </a:lnTo>
                  <a:cubicBezTo>
                    <a:pt x="23" y="202"/>
                    <a:pt x="0" y="225"/>
                    <a:pt x="12" y="237"/>
                  </a:cubicBezTo>
                  <a:cubicBezTo>
                    <a:pt x="12" y="260"/>
                    <a:pt x="23" y="272"/>
                    <a:pt x="47" y="272"/>
                  </a:cubicBezTo>
                  <a:lnTo>
                    <a:pt x="58" y="272"/>
                  </a:lnTo>
                  <a:lnTo>
                    <a:pt x="1442" y="85"/>
                  </a:lnTo>
                  <a:cubicBezTo>
                    <a:pt x="1466" y="74"/>
                    <a:pt x="1477" y="51"/>
                    <a:pt x="1477" y="39"/>
                  </a:cubicBezTo>
                  <a:cubicBezTo>
                    <a:pt x="1477" y="20"/>
                    <a:pt x="1462" y="1"/>
                    <a:pt x="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64"/>
            <p:cNvSpPr/>
            <p:nvPr/>
          </p:nvSpPr>
          <p:spPr>
            <a:xfrm>
              <a:off x="2312300" y="39746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0" y="1"/>
                    <a:pt x="826" y="4"/>
                  </a:cubicBezTo>
                  <a:lnTo>
                    <a:pt x="47" y="108"/>
                  </a:lnTo>
                  <a:cubicBezTo>
                    <a:pt x="23" y="108"/>
                    <a:pt x="0" y="132"/>
                    <a:pt x="12" y="155"/>
                  </a:cubicBezTo>
                  <a:cubicBezTo>
                    <a:pt x="12" y="178"/>
                    <a:pt x="23" y="190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49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64"/>
            <p:cNvSpPr/>
            <p:nvPr/>
          </p:nvSpPr>
          <p:spPr>
            <a:xfrm>
              <a:off x="2313750" y="39837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0" y="128"/>
                    <a:pt x="0" y="151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64"/>
            <p:cNvSpPr/>
            <p:nvPr/>
          </p:nvSpPr>
          <p:spPr>
            <a:xfrm>
              <a:off x="2314900" y="3992900"/>
              <a:ext cx="22000" cy="4775"/>
            </a:xfrm>
            <a:custGeom>
              <a:avLst/>
              <a:gdLst/>
              <a:ahLst/>
              <a:cxnLst/>
              <a:rect l="l" t="t" r="r" b="b"/>
              <a:pathLst>
                <a:path w="880" h="191" extrusionOk="0">
                  <a:moveTo>
                    <a:pt x="841" y="1"/>
                  </a:moveTo>
                  <a:cubicBezTo>
                    <a:pt x="837" y="1"/>
                    <a:pt x="832" y="2"/>
                    <a:pt x="827" y="4"/>
                  </a:cubicBezTo>
                  <a:lnTo>
                    <a:pt x="47" y="109"/>
                  </a:lnTo>
                  <a:cubicBezTo>
                    <a:pt x="1" y="121"/>
                    <a:pt x="1" y="179"/>
                    <a:pt x="47" y="190"/>
                  </a:cubicBezTo>
                  <a:lnTo>
                    <a:pt x="59" y="190"/>
                  </a:lnTo>
                  <a:lnTo>
                    <a:pt x="838" y="74"/>
                  </a:lnTo>
                  <a:cubicBezTo>
                    <a:pt x="880" y="74"/>
                    <a:pt x="875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64"/>
            <p:cNvSpPr/>
            <p:nvPr/>
          </p:nvSpPr>
          <p:spPr>
            <a:xfrm>
              <a:off x="2316375" y="4002000"/>
              <a:ext cx="21525" cy="4700"/>
            </a:xfrm>
            <a:custGeom>
              <a:avLst/>
              <a:gdLst/>
              <a:ahLst/>
              <a:cxnLst/>
              <a:rect l="l" t="t" r="r" b="b"/>
              <a:pathLst>
                <a:path w="861" h="188" extrusionOk="0">
                  <a:moveTo>
                    <a:pt x="814" y="1"/>
                  </a:moveTo>
                  <a:lnTo>
                    <a:pt x="35" y="106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35" y="187"/>
                  </a:cubicBezTo>
                  <a:lnTo>
                    <a:pt x="47" y="187"/>
                  </a:lnTo>
                  <a:lnTo>
                    <a:pt x="826" y="82"/>
                  </a:lnTo>
                  <a:cubicBezTo>
                    <a:pt x="849" y="82"/>
                    <a:pt x="861" y="59"/>
                    <a:pt x="861" y="36"/>
                  </a:cubicBezTo>
                  <a:cubicBezTo>
                    <a:pt x="861" y="13"/>
                    <a:pt x="837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64"/>
            <p:cNvSpPr/>
            <p:nvPr/>
          </p:nvSpPr>
          <p:spPr>
            <a:xfrm>
              <a:off x="2302125" y="4010725"/>
              <a:ext cx="37225" cy="7000"/>
            </a:xfrm>
            <a:custGeom>
              <a:avLst/>
              <a:gdLst/>
              <a:ahLst/>
              <a:cxnLst/>
              <a:rect l="l" t="t" r="r" b="b"/>
              <a:pathLst>
                <a:path w="1489" h="280" extrusionOk="0">
                  <a:moveTo>
                    <a:pt x="1442" y="1"/>
                  </a:moveTo>
                  <a:lnTo>
                    <a:pt x="47" y="199"/>
                  </a:lnTo>
                  <a:cubicBezTo>
                    <a:pt x="0" y="210"/>
                    <a:pt x="0" y="268"/>
                    <a:pt x="47" y="280"/>
                  </a:cubicBezTo>
                  <a:lnTo>
                    <a:pt x="58" y="280"/>
                  </a:lnTo>
                  <a:lnTo>
                    <a:pt x="1454" y="82"/>
                  </a:lnTo>
                  <a:cubicBezTo>
                    <a:pt x="1477" y="71"/>
                    <a:pt x="1489" y="59"/>
                    <a:pt x="1489" y="36"/>
                  </a:cubicBezTo>
                  <a:cubicBezTo>
                    <a:pt x="1477" y="12"/>
                    <a:pt x="1466" y="1"/>
                    <a:pt x="1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64"/>
            <p:cNvSpPr/>
            <p:nvPr/>
          </p:nvSpPr>
          <p:spPr>
            <a:xfrm>
              <a:off x="2318700" y="40197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28"/>
                    <a:pt x="0" y="187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9"/>
                    <a:pt x="872" y="35"/>
                  </a:cubicBezTo>
                  <a:cubicBezTo>
                    <a:pt x="872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64"/>
            <p:cNvSpPr/>
            <p:nvPr/>
          </p:nvSpPr>
          <p:spPr>
            <a:xfrm>
              <a:off x="2320150" y="40290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14" y="1"/>
                  </a:moveTo>
                  <a:lnTo>
                    <a:pt x="35" y="105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47" y="187"/>
                  </a:cubicBezTo>
                  <a:lnTo>
                    <a:pt x="826" y="82"/>
                  </a:lnTo>
                  <a:cubicBezTo>
                    <a:pt x="873" y="70"/>
                    <a:pt x="861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64"/>
            <p:cNvSpPr/>
            <p:nvPr/>
          </p:nvSpPr>
          <p:spPr>
            <a:xfrm>
              <a:off x="2321300" y="4038075"/>
              <a:ext cx="21850" cy="4950"/>
            </a:xfrm>
            <a:custGeom>
              <a:avLst/>
              <a:gdLst/>
              <a:ahLst/>
              <a:cxnLst/>
              <a:rect l="l" t="t" r="r" b="b"/>
              <a:pathLst>
                <a:path w="874" h="198" extrusionOk="0">
                  <a:moveTo>
                    <a:pt x="827" y="0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50" y="82"/>
                    <a:pt x="873" y="58"/>
                    <a:pt x="873" y="35"/>
                  </a:cubicBezTo>
                  <a:cubicBezTo>
                    <a:pt x="861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64"/>
            <p:cNvSpPr/>
            <p:nvPr/>
          </p:nvSpPr>
          <p:spPr>
            <a:xfrm>
              <a:off x="2322750" y="404737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3" y="105"/>
                    <a:pt x="1" y="128"/>
                    <a:pt x="1" y="152"/>
                  </a:cubicBezTo>
                  <a:cubicBezTo>
                    <a:pt x="1" y="175"/>
                    <a:pt x="24" y="187"/>
                    <a:pt x="36" y="187"/>
                  </a:cubicBezTo>
                  <a:lnTo>
                    <a:pt x="47" y="187"/>
                  </a:lnTo>
                  <a:lnTo>
                    <a:pt x="827" y="82"/>
                  </a:lnTo>
                  <a:cubicBezTo>
                    <a:pt x="850" y="70"/>
                    <a:pt x="862" y="59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64"/>
            <p:cNvSpPr/>
            <p:nvPr/>
          </p:nvSpPr>
          <p:spPr>
            <a:xfrm>
              <a:off x="2308500" y="40561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8" y="198"/>
                  </a:lnTo>
                  <a:cubicBezTo>
                    <a:pt x="24" y="198"/>
                    <a:pt x="1" y="221"/>
                    <a:pt x="13" y="245"/>
                  </a:cubicBezTo>
                  <a:cubicBezTo>
                    <a:pt x="13" y="256"/>
                    <a:pt x="24" y="280"/>
                    <a:pt x="48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478" y="82"/>
                    <a:pt x="1490" y="59"/>
                    <a:pt x="1490" y="35"/>
                  </a:cubicBezTo>
                  <a:cubicBezTo>
                    <a:pt x="1478" y="12"/>
                    <a:pt x="1467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64"/>
            <p:cNvSpPr/>
            <p:nvPr/>
          </p:nvSpPr>
          <p:spPr>
            <a:xfrm>
              <a:off x="2325375" y="4065075"/>
              <a:ext cx="21775" cy="5000"/>
            </a:xfrm>
            <a:custGeom>
              <a:avLst/>
              <a:gdLst/>
              <a:ahLst/>
              <a:cxnLst/>
              <a:rect l="l" t="t" r="r" b="b"/>
              <a:pathLst>
                <a:path w="871" h="200" extrusionOk="0">
                  <a:moveTo>
                    <a:pt x="823" y="1"/>
                  </a:moveTo>
                  <a:cubicBezTo>
                    <a:pt x="820" y="1"/>
                    <a:pt x="818" y="1"/>
                    <a:pt x="815" y="2"/>
                  </a:cubicBezTo>
                  <a:lnTo>
                    <a:pt x="35" y="118"/>
                  </a:lnTo>
                  <a:cubicBezTo>
                    <a:pt x="1" y="118"/>
                    <a:pt x="1" y="188"/>
                    <a:pt x="35" y="200"/>
                  </a:cubicBezTo>
                  <a:lnTo>
                    <a:pt x="47" y="200"/>
                  </a:lnTo>
                  <a:lnTo>
                    <a:pt x="826" y="83"/>
                  </a:lnTo>
                  <a:cubicBezTo>
                    <a:pt x="870" y="83"/>
                    <a:pt x="862" y="1"/>
                    <a:pt x="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64"/>
            <p:cNvSpPr/>
            <p:nvPr/>
          </p:nvSpPr>
          <p:spPr>
            <a:xfrm>
              <a:off x="2326550" y="407435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0"/>
                  </a:moveTo>
                  <a:cubicBezTo>
                    <a:pt x="823" y="0"/>
                    <a:pt x="819" y="1"/>
                    <a:pt x="814" y="3"/>
                  </a:cubicBezTo>
                  <a:lnTo>
                    <a:pt x="35" y="108"/>
                  </a:lnTo>
                  <a:cubicBezTo>
                    <a:pt x="12" y="108"/>
                    <a:pt x="0" y="131"/>
                    <a:pt x="0" y="154"/>
                  </a:cubicBezTo>
                  <a:cubicBezTo>
                    <a:pt x="0" y="178"/>
                    <a:pt x="23" y="189"/>
                    <a:pt x="47" y="189"/>
                  </a:cubicBezTo>
                  <a:lnTo>
                    <a:pt x="826" y="85"/>
                  </a:lnTo>
                  <a:cubicBezTo>
                    <a:pt x="849" y="73"/>
                    <a:pt x="861" y="61"/>
                    <a:pt x="861" y="38"/>
                  </a:cubicBezTo>
                  <a:cubicBezTo>
                    <a:pt x="861" y="19"/>
                    <a:pt x="845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64"/>
            <p:cNvSpPr/>
            <p:nvPr/>
          </p:nvSpPr>
          <p:spPr>
            <a:xfrm>
              <a:off x="2327700" y="408342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64"/>
            <p:cNvSpPr/>
            <p:nvPr/>
          </p:nvSpPr>
          <p:spPr>
            <a:xfrm>
              <a:off x="2328875" y="4092725"/>
              <a:ext cx="21825" cy="4700"/>
            </a:xfrm>
            <a:custGeom>
              <a:avLst/>
              <a:gdLst/>
              <a:ahLst/>
              <a:cxnLst/>
              <a:rect l="l" t="t" r="r" b="b"/>
              <a:pathLst>
                <a:path w="873" h="188" extrusionOk="0">
                  <a:moveTo>
                    <a:pt x="826" y="1"/>
                  </a:moveTo>
                  <a:lnTo>
                    <a:pt x="47" y="106"/>
                  </a:lnTo>
                  <a:cubicBezTo>
                    <a:pt x="23" y="106"/>
                    <a:pt x="0" y="129"/>
                    <a:pt x="12" y="152"/>
                  </a:cubicBezTo>
                  <a:cubicBezTo>
                    <a:pt x="12" y="175"/>
                    <a:pt x="23" y="187"/>
                    <a:pt x="47" y="187"/>
                  </a:cubicBezTo>
                  <a:lnTo>
                    <a:pt x="838" y="82"/>
                  </a:lnTo>
                  <a:cubicBezTo>
                    <a:pt x="873" y="59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64"/>
            <p:cNvSpPr/>
            <p:nvPr/>
          </p:nvSpPr>
          <p:spPr>
            <a:xfrm>
              <a:off x="2314900" y="4101375"/>
              <a:ext cx="37250" cy="6800"/>
            </a:xfrm>
            <a:custGeom>
              <a:avLst/>
              <a:gdLst/>
              <a:ahLst/>
              <a:cxnLst/>
              <a:rect l="l" t="t" r="r" b="b"/>
              <a:pathLst>
                <a:path w="1490" h="272" extrusionOk="0">
                  <a:moveTo>
                    <a:pt x="1455" y="1"/>
                  </a:moveTo>
                  <a:cubicBezTo>
                    <a:pt x="1451" y="1"/>
                    <a:pt x="1447" y="2"/>
                    <a:pt x="1443" y="4"/>
                  </a:cubicBezTo>
                  <a:lnTo>
                    <a:pt x="47" y="202"/>
                  </a:lnTo>
                  <a:cubicBezTo>
                    <a:pt x="1" y="202"/>
                    <a:pt x="1" y="271"/>
                    <a:pt x="47" y="271"/>
                  </a:cubicBezTo>
                  <a:lnTo>
                    <a:pt x="59" y="271"/>
                  </a:lnTo>
                  <a:lnTo>
                    <a:pt x="1455" y="85"/>
                  </a:lnTo>
                  <a:cubicBezTo>
                    <a:pt x="1478" y="74"/>
                    <a:pt x="1490" y="50"/>
                    <a:pt x="1490" y="39"/>
                  </a:cubicBezTo>
                  <a:cubicBezTo>
                    <a:pt x="1480" y="20"/>
                    <a:pt x="1471" y="1"/>
                    <a:pt x="1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64"/>
            <p:cNvSpPr/>
            <p:nvPr/>
          </p:nvSpPr>
          <p:spPr>
            <a:xfrm>
              <a:off x="2331475" y="411047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0"/>
                  </a:moveTo>
                  <a:lnTo>
                    <a:pt x="47" y="105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73" y="35"/>
                  </a:cubicBezTo>
                  <a:cubicBezTo>
                    <a:pt x="862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64"/>
            <p:cNvSpPr/>
            <p:nvPr/>
          </p:nvSpPr>
          <p:spPr>
            <a:xfrm>
              <a:off x="2332950" y="411970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8" y="2"/>
                    <a:pt x="814" y="4"/>
                  </a:cubicBezTo>
                  <a:lnTo>
                    <a:pt x="35" y="108"/>
                  </a:lnTo>
                  <a:cubicBezTo>
                    <a:pt x="12" y="108"/>
                    <a:pt x="0" y="132"/>
                    <a:pt x="0" y="155"/>
                  </a:cubicBezTo>
                  <a:cubicBezTo>
                    <a:pt x="0" y="178"/>
                    <a:pt x="23" y="190"/>
                    <a:pt x="47" y="190"/>
                  </a:cubicBezTo>
                  <a:lnTo>
                    <a:pt x="826" y="73"/>
                  </a:lnTo>
                  <a:cubicBezTo>
                    <a:pt x="849" y="73"/>
                    <a:pt x="861" y="50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64"/>
            <p:cNvSpPr/>
            <p:nvPr/>
          </p:nvSpPr>
          <p:spPr>
            <a:xfrm>
              <a:off x="2334100" y="41288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1" y="117"/>
                    <a:pt x="1" y="186"/>
                    <a:pt x="47" y="186"/>
                  </a:cubicBezTo>
                  <a:lnTo>
                    <a:pt x="59" y="186"/>
                  </a:lnTo>
                  <a:lnTo>
                    <a:pt x="838" y="82"/>
                  </a:lnTo>
                  <a:cubicBezTo>
                    <a:pt x="861" y="82"/>
                    <a:pt x="873" y="58"/>
                    <a:pt x="873" y="35"/>
                  </a:cubicBezTo>
                  <a:cubicBezTo>
                    <a:pt x="873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64"/>
            <p:cNvSpPr/>
            <p:nvPr/>
          </p:nvSpPr>
          <p:spPr>
            <a:xfrm>
              <a:off x="2335550" y="4137975"/>
              <a:ext cx="21550" cy="4800"/>
            </a:xfrm>
            <a:custGeom>
              <a:avLst/>
              <a:gdLst/>
              <a:ahLst/>
              <a:cxnLst/>
              <a:rect l="l" t="t" r="r" b="b"/>
              <a:pathLst>
                <a:path w="862" h="192" extrusionOk="0">
                  <a:moveTo>
                    <a:pt x="833" y="1"/>
                  </a:moveTo>
                  <a:cubicBezTo>
                    <a:pt x="827" y="1"/>
                    <a:pt x="821" y="2"/>
                    <a:pt x="815" y="5"/>
                  </a:cubicBezTo>
                  <a:lnTo>
                    <a:pt x="36" y="110"/>
                  </a:lnTo>
                  <a:cubicBezTo>
                    <a:pt x="12" y="110"/>
                    <a:pt x="1" y="133"/>
                    <a:pt x="1" y="157"/>
                  </a:cubicBezTo>
                  <a:cubicBezTo>
                    <a:pt x="1" y="180"/>
                    <a:pt x="24" y="192"/>
                    <a:pt x="36" y="192"/>
                  </a:cubicBezTo>
                  <a:lnTo>
                    <a:pt x="47" y="192"/>
                  </a:lnTo>
                  <a:lnTo>
                    <a:pt x="827" y="75"/>
                  </a:lnTo>
                  <a:cubicBezTo>
                    <a:pt x="850" y="75"/>
                    <a:pt x="861" y="52"/>
                    <a:pt x="861" y="29"/>
                  </a:cubicBezTo>
                  <a:cubicBezTo>
                    <a:pt x="861" y="12"/>
                    <a:pt x="849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64"/>
            <p:cNvSpPr/>
            <p:nvPr/>
          </p:nvSpPr>
          <p:spPr>
            <a:xfrm>
              <a:off x="2321300" y="4146700"/>
              <a:ext cx="37250" cy="6825"/>
            </a:xfrm>
            <a:custGeom>
              <a:avLst/>
              <a:gdLst/>
              <a:ahLst/>
              <a:cxnLst/>
              <a:rect l="l" t="t" r="r" b="b"/>
              <a:pathLst>
                <a:path w="1490" h="273" extrusionOk="0">
                  <a:moveTo>
                    <a:pt x="1459" y="1"/>
                  </a:moveTo>
                  <a:cubicBezTo>
                    <a:pt x="1455" y="1"/>
                    <a:pt x="1449" y="2"/>
                    <a:pt x="1443" y="5"/>
                  </a:cubicBezTo>
                  <a:lnTo>
                    <a:pt x="47" y="191"/>
                  </a:lnTo>
                  <a:cubicBezTo>
                    <a:pt x="1" y="203"/>
                    <a:pt x="1" y="273"/>
                    <a:pt x="47" y="273"/>
                  </a:cubicBezTo>
                  <a:lnTo>
                    <a:pt x="59" y="273"/>
                  </a:lnTo>
                  <a:lnTo>
                    <a:pt x="1455" y="75"/>
                  </a:lnTo>
                  <a:cubicBezTo>
                    <a:pt x="1478" y="75"/>
                    <a:pt x="1490" y="52"/>
                    <a:pt x="1490" y="29"/>
                  </a:cubicBezTo>
                  <a:cubicBezTo>
                    <a:pt x="1481" y="12"/>
                    <a:pt x="1473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64"/>
            <p:cNvSpPr/>
            <p:nvPr/>
          </p:nvSpPr>
          <p:spPr>
            <a:xfrm>
              <a:off x="2337875" y="4155825"/>
              <a:ext cx="21850" cy="4700"/>
            </a:xfrm>
            <a:custGeom>
              <a:avLst/>
              <a:gdLst/>
              <a:ahLst/>
              <a:cxnLst/>
              <a:rect l="l" t="t" r="r" b="b"/>
              <a:pathLst>
                <a:path w="874" h="188" extrusionOk="0">
                  <a:moveTo>
                    <a:pt x="827" y="1"/>
                  </a:moveTo>
                  <a:lnTo>
                    <a:pt x="47" y="106"/>
                  </a:lnTo>
                  <a:cubicBezTo>
                    <a:pt x="1" y="117"/>
                    <a:pt x="1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71"/>
                    <a:pt x="873" y="59"/>
                    <a:pt x="873" y="36"/>
                  </a:cubicBezTo>
                  <a:cubicBezTo>
                    <a:pt x="873" y="13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64"/>
            <p:cNvSpPr/>
            <p:nvPr/>
          </p:nvSpPr>
          <p:spPr>
            <a:xfrm>
              <a:off x="2339325" y="41648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15" y="1"/>
                  </a:moveTo>
                  <a:lnTo>
                    <a:pt x="36" y="117"/>
                  </a:lnTo>
                  <a:cubicBezTo>
                    <a:pt x="13" y="117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2"/>
                  </a:lnTo>
                  <a:cubicBezTo>
                    <a:pt x="873" y="70"/>
                    <a:pt x="862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64"/>
            <p:cNvSpPr/>
            <p:nvPr/>
          </p:nvSpPr>
          <p:spPr>
            <a:xfrm>
              <a:off x="2340500" y="41741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05"/>
                  </a:lnTo>
                  <a:cubicBezTo>
                    <a:pt x="24" y="117"/>
                    <a:pt x="0" y="129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73" y="71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64"/>
            <p:cNvSpPr/>
            <p:nvPr/>
          </p:nvSpPr>
          <p:spPr>
            <a:xfrm>
              <a:off x="2341950" y="41831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" y="117"/>
                    <a:pt x="1" y="186"/>
                    <a:pt x="35" y="198"/>
                  </a:cubicBezTo>
                  <a:lnTo>
                    <a:pt x="47" y="198"/>
                  </a:lnTo>
                  <a:lnTo>
                    <a:pt x="826" y="82"/>
                  </a:lnTo>
                  <a:cubicBezTo>
                    <a:pt x="850" y="82"/>
                    <a:pt x="873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64"/>
            <p:cNvSpPr/>
            <p:nvPr/>
          </p:nvSpPr>
          <p:spPr>
            <a:xfrm>
              <a:off x="2327700" y="4191875"/>
              <a:ext cx="37175" cy="7025"/>
            </a:xfrm>
            <a:custGeom>
              <a:avLst/>
              <a:gdLst/>
              <a:ahLst/>
              <a:cxnLst/>
              <a:rect l="l" t="t" r="r" b="b"/>
              <a:pathLst>
                <a:path w="1487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1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2" y="246"/>
                  </a:cubicBezTo>
                  <a:cubicBezTo>
                    <a:pt x="12" y="269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64"/>
            <p:cNvSpPr/>
            <p:nvPr/>
          </p:nvSpPr>
          <p:spPr>
            <a:xfrm>
              <a:off x="2344275" y="420112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62"/>
                    <a:pt x="873" y="38"/>
                  </a:cubicBezTo>
                  <a:cubicBezTo>
                    <a:pt x="873" y="19"/>
                    <a:pt x="857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64"/>
            <p:cNvSpPr/>
            <p:nvPr/>
          </p:nvSpPr>
          <p:spPr>
            <a:xfrm>
              <a:off x="2345725" y="421022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6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1"/>
                  </a:lnTo>
                  <a:cubicBezTo>
                    <a:pt x="850" y="81"/>
                    <a:pt x="862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64"/>
            <p:cNvSpPr/>
            <p:nvPr/>
          </p:nvSpPr>
          <p:spPr>
            <a:xfrm>
              <a:off x="2347175" y="42194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28" y="0"/>
                  </a:moveTo>
                  <a:cubicBezTo>
                    <a:pt x="824" y="0"/>
                    <a:pt x="819" y="1"/>
                    <a:pt x="815" y="3"/>
                  </a:cubicBezTo>
                  <a:lnTo>
                    <a:pt x="36" y="108"/>
                  </a:lnTo>
                  <a:cubicBezTo>
                    <a:pt x="1" y="120"/>
                    <a:pt x="1" y="178"/>
                    <a:pt x="36" y="189"/>
                  </a:cubicBezTo>
                  <a:lnTo>
                    <a:pt x="47" y="189"/>
                  </a:lnTo>
                  <a:lnTo>
                    <a:pt x="827" y="85"/>
                  </a:lnTo>
                  <a:cubicBezTo>
                    <a:pt x="850" y="73"/>
                    <a:pt x="873" y="50"/>
                    <a:pt x="862" y="38"/>
                  </a:cubicBezTo>
                  <a:cubicBezTo>
                    <a:pt x="862" y="19"/>
                    <a:pt x="846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64"/>
            <p:cNvSpPr/>
            <p:nvPr/>
          </p:nvSpPr>
          <p:spPr>
            <a:xfrm>
              <a:off x="2348350" y="42285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50" y="82"/>
                    <a:pt x="873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64"/>
            <p:cNvSpPr/>
            <p:nvPr/>
          </p:nvSpPr>
          <p:spPr>
            <a:xfrm>
              <a:off x="2334100" y="423725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1"/>
                  </a:moveTo>
                  <a:lnTo>
                    <a:pt x="47" y="198"/>
                  </a:lnTo>
                  <a:cubicBezTo>
                    <a:pt x="1" y="210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4" y="82"/>
                  </a:lnTo>
                  <a:cubicBezTo>
                    <a:pt x="1478" y="82"/>
                    <a:pt x="1489" y="59"/>
                    <a:pt x="1489" y="36"/>
                  </a:cubicBezTo>
                  <a:cubicBezTo>
                    <a:pt x="1478" y="12"/>
                    <a:pt x="1466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64"/>
            <p:cNvSpPr/>
            <p:nvPr/>
          </p:nvSpPr>
          <p:spPr>
            <a:xfrm>
              <a:off x="2350375" y="4246475"/>
              <a:ext cx="22125" cy="4775"/>
            </a:xfrm>
            <a:custGeom>
              <a:avLst/>
              <a:gdLst/>
              <a:ahLst/>
              <a:cxnLst/>
              <a:rect l="l" t="t" r="r" b="b"/>
              <a:pathLst>
                <a:path w="885" h="191" extrusionOk="0">
                  <a:moveTo>
                    <a:pt x="850" y="1"/>
                  </a:moveTo>
                  <a:cubicBezTo>
                    <a:pt x="847" y="1"/>
                    <a:pt x="843" y="2"/>
                    <a:pt x="838" y="4"/>
                  </a:cubicBezTo>
                  <a:lnTo>
                    <a:pt x="59" y="109"/>
                  </a:lnTo>
                  <a:cubicBezTo>
                    <a:pt x="1" y="109"/>
                    <a:pt x="1" y="190"/>
                    <a:pt x="59" y="190"/>
                  </a:cubicBezTo>
                  <a:lnTo>
                    <a:pt x="71" y="190"/>
                  </a:lnTo>
                  <a:lnTo>
                    <a:pt x="850" y="85"/>
                  </a:lnTo>
                  <a:cubicBezTo>
                    <a:pt x="873" y="74"/>
                    <a:pt x="885" y="50"/>
                    <a:pt x="885" y="39"/>
                  </a:cubicBezTo>
                  <a:cubicBezTo>
                    <a:pt x="875" y="20"/>
                    <a:pt x="866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64"/>
            <p:cNvSpPr/>
            <p:nvPr/>
          </p:nvSpPr>
          <p:spPr>
            <a:xfrm>
              <a:off x="2352125" y="4255550"/>
              <a:ext cx="21775" cy="4700"/>
            </a:xfrm>
            <a:custGeom>
              <a:avLst/>
              <a:gdLst/>
              <a:ahLst/>
              <a:cxnLst/>
              <a:rect l="l" t="t" r="r" b="b"/>
              <a:pathLst>
                <a:path w="871" h="188" extrusionOk="0">
                  <a:moveTo>
                    <a:pt x="832" y="1"/>
                  </a:moveTo>
                  <a:cubicBezTo>
                    <a:pt x="831" y="1"/>
                    <a:pt x="829" y="1"/>
                    <a:pt x="827" y="2"/>
                  </a:cubicBezTo>
                  <a:lnTo>
                    <a:pt x="47" y="118"/>
                  </a:lnTo>
                  <a:cubicBezTo>
                    <a:pt x="1" y="118"/>
                    <a:pt x="1" y="188"/>
                    <a:pt x="47" y="188"/>
                  </a:cubicBezTo>
                  <a:lnTo>
                    <a:pt x="59" y="188"/>
                  </a:lnTo>
                  <a:lnTo>
                    <a:pt x="838" y="83"/>
                  </a:lnTo>
                  <a:cubicBezTo>
                    <a:pt x="871" y="83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64"/>
            <p:cNvSpPr/>
            <p:nvPr/>
          </p:nvSpPr>
          <p:spPr>
            <a:xfrm>
              <a:off x="2353300" y="42648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58" y="190"/>
                  </a:lnTo>
                  <a:lnTo>
                    <a:pt x="838" y="74"/>
                  </a:lnTo>
                  <a:cubicBezTo>
                    <a:pt x="861" y="74"/>
                    <a:pt x="873" y="50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64"/>
            <p:cNvSpPr/>
            <p:nvPr/>
          </p:nvSpPr>
          <p:spPr>
            <a:xfrm>
              <a:off x="2354750" y="42739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52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64"/>
            <p:cNvSpPr/>
            <p:nvPr/>
          </p:nvSpPr>
          <p:spPr>
            <a:xfrm>
              <a:off x="2340500" y="4282625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7" y="198"/>
                  </a:lnTo>
                  <a:cubicBezTo>
                    <a:pt x="0" y="210"/>
                    <a:pt x="0" y="268"/>
                    <a:pt x="47" y="279"/>
                  </a:cubicBezTo>
                  <a:lnTo>
                    <a:pt x="59" y="279"/>
                  </a:lnTo>
                  <a:lnTo>
                    <a:pt x="1454" y="82"/>
                  </a:lnTo>
                  <a:cubicBezTo>
                    <a:pt x="1478" y="82"/>
                    <a:pt x="1489" y="58"/>
                    <a:pt x="1489" y="35"/>
                  </a:cubicBezTo>
                  <a:cubicBezTo>
                    <a:pt x="1478" y="12"/>
                    <a:pt x="1466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64"/>
            <p:cNvSpPr/>
            <p:nvPr/>
          </p:nvSpPr>
          <p:spPr>
            <a:xfrm>
              <a:off x="2357075" y="42916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838" y="82"/>
                  </a:lnTo>
                  <a:cubicBezTo>
                    <a:pt x="861" y="82"/>
                    <a:pt x="873" y="59"/>
                    <a:pt x="861" y="36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64"/>
            <p:cNvSpPr/>
            <p:nvPr/>
          </p:nvSpPr>
          <p:spPr>
            <a:xfrm>
              <a:off x="2358525" y="4300850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4" y="1"/>
                  </a:moveTo>
                  <a:cubicBezTo>
                    <a:pt x="831" y="1"/>
                    <a:pt x="829" y="2"/>
                    <a:pt x="826" y="4"/>
                  </a:cubicBezTo>
                  <a:lnTo>
                    <a:pt x="47" y="109"/>
                  </a:lnTo>
                  <a:cubicBezTo>
                    <a:pt x="1" y="120"/>
                    <a:pt x="1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50" y="74"/>
                    <a:pt x="873" y="62"/>
                    <a:pt x="873" y="39"/>
                  </a:cubicBezTo>
                  <a:cubicBezTo>
                    <a:pt x="863" y="20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64"/>
            <p:cNvSpPr/>
            <p:nvPr/>
          </p:nvSpPr>
          <p:spPr>
            <a:xfrm>
              <a:off x="2359700" y="43099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3" y="117"/>
                    <a:pt x="0" y="140"/>
                    <a:pt x="12" y="163"/>
                  </a:cubicBezTo>
                  <a:cubicBezTo>
                    <a:pt x="12" y="175"/>
                    <a:pt x="23" y="198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2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64"/>
            <p:cNvSpPr/>
            <p:nvPr/>
          </p:nvSpPr>
          <p:spPr>
            <a:xfrm>
              <a:off x="2361150" y="4319175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9" y="2"/>
                    <a:pt x="814" y="4"/>
                  </a:cubicBezTo>
                  <a:lnTo>
                    <a:pt x="35" y="109"/>
                  </a:lnTo>
                  <a:cubicBezTo>
                    <a:pt x="12" y="120"/>
                    <a:pt x="0" y="132"/>
                    <a:pt x="0" y="155"/>
                  </a:cubicBezTo>
                  <a:cubicBezTo>
                    <a:pt x="0" y="178"/>
                    <a:pt x="24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49" y="74"/>
                    <a:pt x="861" y="62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64"/>
          <p:cNvGrpSpPr/>
          <p:nvPr/>
        </p:nvGrpSpPr>
        <p:grpSpPr>
          <a:xfrm rot="672595">
            <a:off x="-736194" y="1597526"/>
            <a:ext cx="4182464" cy="4659274"/>
            <a:chOff x="-1259745" y="2625278"/>
            <a:chExt cx="4182555" cy="4659376"/>
          </a:xfrm>
        </p:grpSpPr>
        <p:grpSp>
          <p:nvGrpSpPr>
            <p:cNvPr id="4728" name="Google Shape;4728;p64"/>
            <p:cNvGrpSpPr/>
            <p:nvPr/>
          </p:nvGrpSpPr>
          <p:grpSpPr>
            <a:xfrm>
              <a:off x="-1259745" y="2625278"/>
              <a:ext cx="4182555" cy="4659376"/>
              <a:chOff x="1462625" y="1639075"/>
              <a:chExt cx="1426325" cy="1588875"/>
            </a:xfrm>
          </p:grpSpPr>
          <p:sp>
            <p:nvSpPr>
              <p:cNvPr id="4729" name="Google Shape;4729;p6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76200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6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6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6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6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6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6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6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6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6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6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6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6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6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6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6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6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6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6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6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6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6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6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6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6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6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6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6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6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6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9" name="Google Shape;4759;p64"/>
            <p:cNvGrpSpPr/>
            <p:nvPr/>
          </p:nvGrpSpPr>
          <p:grpSpPr>
            <a:xfrm>
              <a:off x="-375881" y="3533050"/>
              <a:ext cx="2178223" cy="2298949"/>
              <a:chOff x="234325" y="1478800"/>
              <a:chExt cx="877325" cy="925950"/>
            </a:xfrm>
          </p:grpSpPr>
          <p:sp>
            <p:nvSpPr>
              <p:cNvPr id="4760" name="Google Shape;4760;p6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6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6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6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6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6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6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6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6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6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6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6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6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6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6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6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6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6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6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6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6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6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6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6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6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6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6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6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6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6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6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6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6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6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6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6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6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6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6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6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6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6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6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6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6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6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6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6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6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6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6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6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6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6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6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6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6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6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6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6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6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6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6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6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6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6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6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2A5DB8D-3FF2-EBB6-138B-3A84298A210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354698" y="2068546"/>
            <a:ext cx="3273423" cy="915900"/>
          </a:xfrm>
        </p:spPr>
        <p:txBody>
          <a:bodyPr/>
          <a:lstStyle/>
          <a:p>
            <a:pPr algn="ctr"/>
            <a:r>
              <a:rPr lang="en-US" sz="4000" dirty="0"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96801743"/>
      </p:ext>
    </p:extLst>
  </p:cSld>
  <p:clrMapOvr>
    <a:masterClrMapping/>
  </p:clrMapOvr>
  <p:transition spd="med">
    <p:randomBa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0166BB-E1FE-7F19-5B93-F5D1C1B30A5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8DCAFA-9628-C0C9-CDF2-3C2CAF485C32}"/>
                  </a:ext>
                </a:extLst>
              </p:cNvPr>
              <p:cNvSpPr txBox="1"/>
              <p:nvPr/>
            </p:nvSpPr>
            <p:spPr>
              <a:xfrm>
                <a:off x="495305" y="243970"/>
                <a:ext cx="754910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Tìm số thực dương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ở Hình 2 chu vi của hình tam giác l</a:t>
                </a: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ớn</a:t>
                </a: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hơn chu vi của hình chữ nhật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8DCAFA-9628-C0C9-CDF2-3C2CAF485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5" y="243970"/>
                <a:ext cx="7549100" cy="958660"/>
              </a:xfrm>
              <a:prstGeom prst="rect">
                <a:avLst/>
              </a:prstGeom>
              <a:blipFill>
                <a:blip r:embed="rId3"/>
                <a:stretch>
                  <a:fillRect l="-807" r="-161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A38BAF3-F3B4-A43E-F3F5-413D59662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570" y="1473066"/>
            <a:ext cx="4148859" cy="16405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979628-B7E1-C14C-80A8-7DDE4A726E7C}"/>
              </a:ext>
            </a:extLst>
          </p:cNvPr>
          <p:cNvSpPr/>
          <p:nvPr/>
        </p:nvSpPr>
        <p:spPr>
          <a:xfrm>
            <a:off x="527622" y="2885321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/>
              <p:nvPr/>
            </p:nvSpPr>
            <p:spPr>
              <a:xfrm>
                <a:off x="1212935" y="3170082"/>
                <a:ext cx="7549099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 vi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+2=3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 vi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.2=4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+11&gt;4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35" y="3170082"/>
                <a:ext cx="7549099" cy="1729448"/>
              </a:xfrm>
              <a:prstGeom prst="rect">
                <a:avLst/>
              </a:prstGeom>
              <a:blipFill>
                <a:blip r:embed="rId5"/>
                <a:stretch>
                  <a:fillRect l="-889" b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979628-B7E1-C14C-80A8-7DDE4A726E7C}"/>
              </a:ext>
            </a:extLst>
          </p:cNvPr>
          <p:cNvSpPr/>
          <p:nvPr/>
        </p:nvSpPr>
        <p:spPr>
          <a:xfrm>
            <a:off x="620219" y="24397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/>
              <p:nvPr/>
            </p:nvSpPr>
            <p:spPr>
              <a:xfrm>
                <a:off x="1052694" y="891437"/>
                <a:ext cx="7038611" cy="3883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+11&gt;4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+8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−4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&gt;8−11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&gt;−3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&lt;3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&lt;3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94" y="891437"/>
                <a:ext cx="7038611" cy="3883884"/>
              </a:xfrm>
              <a:prstGeom prst="rect">
                <a:avLst/>
              </a:prstGeom>
              <a:blipFill>
                <a:blip r:embed="rId3"/>
                <a:stretch>
                  <a:fillRect l="-953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931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A47BC-8BA1-37C6-8E4B-7F785649698A}"/>
              </a:ext>
            </a:extLst>
          </p:cNvPr>
          <p:cNvSpPr/>
          <p:nvPr/>
        </p:nvSpPr>
        <p:spPr>
          <a:xfrm>
            <a:off x="715224" y="359363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/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   Một kho chứa 100 tấn xi măng, mỗi ngày đều xuất đi 20 tấn xi măng. Gọi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là số ngày xuất xi măng của kho đó. Tìm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sau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ngày xuất hàng, khối lượng xi măng còn lại trong kho ít nhất là 10 tấn.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blipFill>
                <a:blip r:embed="rId3"/>
                <a:stretch>
                  <a:fillRect l="-767" r="-844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4D612CB-849B-C9C8-3D51-4D3BA0214432}"/>
              </a:ext>
            </a:extLst>
          </p:cNvPr>
          <p:cNvSpPr/>
          <p:nvPr/>
        </p:nvSpPr>
        <p:spPr>
          <a:xfrm>
            <a:off x="372567" y="2323252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/>
              <p:nvPr/>
            </p:nvSpPr>
            <p:spPr>
              <a:xfrm>
                <a:off x="1282384" y="2820248"/>
                <a:ext cx="7618548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100−20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100−2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≥10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384" y="2820248"/>
                <a:ext cx="7618548" cy="1729448"/>
              </a:xfrm>
              <a:prstGeom prst="rect">
                <a:avLst/>
              </a:prstGeom>
              <a:blipFill>
                <a:blip r:embed="rId4"/>
                <a:stretch>
                  <a:fillRect l="-800" b="-5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A47BC-8BA1-37C6-8E4B-7F785649698A}"/>
              </a:ext>
            </a:extLst>
          </p:cNvPr>
          <p:cNvSpPr/>
          <p:nvPr/>
        </p:nvSpPr>
        <p:spPr>
          <a:xfrm>
            <a:off x="715224" y="359363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/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   Một kho chứa 100 tấn xi măng, mỗi ngày đều xuất đi 20 tấn xi măng. Gọi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là số ngày xuất xi măng của kho đó. Tìm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sau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ngày xuất hàng, khối lượng xi măng còn lại trong kho ít nhất là 10 tấn.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blipFill>
                <a:blip r:embed="rId3"/>
                <a:stretch>
                  <a:fillRect l="-767" r="-844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4D612CB-849B-C9C8-3D51-4D3BA0214432}"/>
              </a:ext>
            </a:extLst>
          </p:cNvPr>
          <p:cNvSpPr/>
          <p:nvPr/>
        </p:nvSpPr>
        <p:spPr>
          <a:xfrm>
            <a:off x="372567" y="2323252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/>
              <p:nvPr/>
            </p:nvSpPr>
            <p:spPr>
              <a:xfrm>
                <a:off x="1525453" y="2593024"/>
                <a:ext cx="6808320" cy="2191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100−2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≥10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−20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≥−90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≤4,5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≤4,5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453" y="2593024"/>
                <a:ext cx="6808320" cy="2191113"/>
              </a:xfrm>
              <a:prstGeom prst="rect">
                <a:avLst/>
              </a:prstGeom>
              <a:blipFill>
                <a:blip r:embed="rId4"/>
                <a:stretch>
                  <a:fillRect l="-895" b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239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CDE70458-CFAA-82AE-C478-AFC67A1F3BAD}"/>
              </a:ext>
            </a:extLst>
          </p:cNvPr>
          <p:cNvSpPr txBox="1">
            <a:spLocks/>
          </p:cNvSpPr>
          <p:nvPr/>
        </p:nvSpPr>
        <p:spPr>
          <a:xfrm>
            <a:off x="736366" y="654464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6C161-FB64-F724-FEE1-8F9EE60D0DB8}"/>
              </a:ext>
            </a:extLst>
          </p:cNvPr>
          <p:cNvSpPr/>
          <p:nvPr/>
        </p:nvSpPr>
        <p:spPr>
          <a:xfrm>
            <a:off x="736366" y="1545182"/>
            <a:ext cx="403817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ea typeface="+mn-ea"/>
              </a:rPr>
              <a:t>Ghi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nhớ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kiến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thức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trong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bài</a:t>
            </a:r>
            <a:r>
              <a:rPr lang="en-US" sz="2000" dirty="0">
                <a:ea typeface="+mn-e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A0B3A-4883-6807-7273-FEB6B41DC4D1}"/>
              </a:ext>
            </a:extLst>
          </p:cNvPr>
          <p:cNvSpPr/>
          <p:nvPr/>
        </p:nvSpPr>
        <p:spPr>
          <a:xfrm>
            <a:off x="736366" y="2232389"/>
            <a:ext cx="507129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FE8580-0053-6F8B-BB0F-38233DFEE401}"/>
              </a:ext>
            </a:extLst>
          </p:cNvPr>
          <p:cNvSpPr/>
          <p:nvPr/>
        </p:nvSpPr>
        <p:spPr>
          <a:xfrm>
            <a:off x="736366" y="3650055"/>
            <a:ext cx="717345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“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353DE8-EB83-C945-0A04-5B643D1E201A}"/>
              </a:ext>
            </a:extLst>
          </p:cNvPr>
          <p:cNvSpPr/>
          <p:nvPr/>
        </p:nvSpPr>
        <p:spPr>
          <a:xfrm>
            <a:off x="736366" y="2941222"/>
            <a:ext cx="813560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“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tòi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Mở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rộng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”,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tóm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tắt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chính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2000" dirty="0">
              <a:ea typeface="+mn-ea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77E9CC-220D-CC60-0A33-ABE2F14BAB0F}"/>
              </a:ext>
            </a:extLst>
          </p:cNvPr>
          <p:cNvSpPr txBox="1"/>
          <p:nvPr/>
        </p:nvSpPr>
        <p:spPr>
          <a:xfrm>
            <a:off x="3674961" y="136251"/>
            <a:ext cx="1794076" cy="5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5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5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4E78C4-D03C-2486-8DC3-020CD8C90D69}"/>
                  </a:ext>
                </a:extLst>
              </p:cNvPr>
              <p:cNvSpPr txBox="1"/>
              <p:nvPr/>
            </p:nvSpPr>
            <p:spPr>
              <a:xfrm>
                <a:off x="231493" y="736159"/>
                <a:ext cx="8681012" cy="3080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7805" algn="l"/>
                  </a:tabLst>
                </a:pP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7805" algn="l"/>
                  </a:tabLst>
                </a:pP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4E78C4-D03C-2486-8DC3-020CD8C90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3" y="736159"/>
                <a:ext cx="8681012" cy="3080715"/>
              </a:xfrm>
              <a:prstGeom prst="rect">
                <a:avLst/>
              </a:prstGeom>
              <a:blipFill>
                <a:blip r:embed="rId3"/>
                <a:stretch>
                  <a:fillRect l="-702" r="-632" b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4AE4DE4-DA01-898D-155B-1FBB82E31650}"/>
              </a:ext>
            </a:extLst>
          </p:cNvPr>
          <p:cNvGrpSpPr/>
          <p:nvPr/>
        </p:nvGrpSpPr>
        <p:grpSpPr>
          <a:xfrm>
            <a:off x="740779" y="3936779"/>
            <a:ext cx="7662442" cy="960006"/>
            <a:chOff x="740779" y="3936779"/>
            <a:chExt cx="7662442" cy="9600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87E838-884C-58FB-CC35-1EB37602AE04}"/>
                </a:ext>
              </a:extLst>
            </p:cNvPr>
            <p:cNvSpPr txBox="1"/>
            <p:nvPr/>
          </p:nvSpPr>
          <p:spPr>
            <a:xfrm>
              <a:off x="1388962" y="3936779"/>
              <a:ext cx="7014259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da-DK" sz="20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 ý:</a:t>
              </a:r>
              <a:r>
                <a:rPr lang="da-DK" sz="2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a-DK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 bất phương trình là tìm tất cả các nghiệm của bất phương trình đó.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964DF2ED-6D32-AC57-F9C3-9BC404291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40779" y="4157138"/>
              <a:ext cx="512796" cy="51928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/>
              <p:nvPr/>
            </p:nvSpPr>
            <p:spPr>
              <a:xfrm>
                <a:off x="901498" y="381743"/>
                <a:ext cx="7341003" cy="1396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1: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98" y="381743"/>
                <a:ext cx="7341003" cy="1396664"/>
              </a:xfrm>
              <a:prstGeom prst="rect">
                <a:avLst/>
              </a:prstGeom>
              <a:blipFill>
                <a:blip r:embed="rId3"/>
                <a:stretch>
                  <a:fillRect l="-748" r="-664" b="-5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4012;p45">
            <a:extLst>
              <a:ext uri="{FF2B5EF4-FFF2-40B4-BE49-F238E27FC236}">
                <a16:creationId xmlns:a16="http://schemas.microsoft.com/office/drawing/2014/main" id="{4BB23C81-2459-2502-B9A4-BBC9E5482C98}"/>
              </a:ext>
            </a:extLst>
          </p:cNvPr>
          <p:cNvSpPr txBox="1">
            <a:spLocks/>
          </p:cNvSpPr>
          <p:nvPr/>
        </p:nvSpPr>
        <p:spPr>
          <a:xfrm>
            <a:off x="4230583" y="1911970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1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18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/>
              <p:nvPr/>
            </p:nvSpPr>
            <p:spPr>
              <a:xfrm>
                <a:off x="520859" y="2553733"/>
                <a:ext cx="8102278" cy="2227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1+4&gt;2.1−12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17+4&gt;2.17−12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9" y="2553733"/>
                <a:ext cx="8102278" cy="2227661"/>
              </a:xfrm>
              <a:prstGeom prst="rect">
                <a:avLst/>
              </a:prstGeom>
              <a:blipFill>
                <a:blip r:embed="rId4"/>
                <a:stretch>
                  <a:fillRect l="-602" r="-602" b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65">
            <a:extLst>
              <a:ext uri="{FF2B5EF4-FFF2-40B4-BE49-F238E27FC236}">
                <a16:creationId xmlns:a16="http://schemas.microsoft.com/office/drawing/2014/main" id="{1223F8EE-437E-F233-B158-8BE016350506}"/>
              </a:ext>
            </a:extLst>
          </p:cNvPr>
          <p:cNvSpPr/>
          <p:nvPr/>
        </p:nvSpPr>
        <p:spPr>
          <a:xfrm>
            <a:off x="537605" y="467678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/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+4&gt;4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+5≤4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  <a:blipFill>
                <a:blip r:embed="rId3"/>
                <a:stretch>
                  <a:fillRect l="-770" r="-847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012;p45">
            <a:extLst>
              <a:ext uri="{FF2B5EF4-FFF2-40B4-BE49-F238E27FC236}">
                <a16:creationId xmlns:a16="http://schemas.microsoft.com/office/drawing/2014/main" id="{9A5AE2D0-F913-F036-E41E-8C831C47B98E}"/>
              </a:ext>
            </a:extLst>
          </p:cNvPr>
          <p:cNvSpPr txBox="1">
            <a:spLocks/>
          </p:cNvSpPr>
          <p:nvPr/>
        </p:nvSpPr>
        <p:spPr>
          <a:xfrm>
            <a:off x="537605" y="2861426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1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18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/>
              <p:nvPr/>
            </p:nvSpPr>
            <p:spPr>
              <a:xfrm>
                <a:off x="1568370" y="3006265"/>
                <a:ext cx="6452886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Khi thay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bất phương trình đã cho, ta được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5.3+4&gt;4.3−12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đúng.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đã cho.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370" y="3006265"/>
                <a:ext cx="6452886" cy="1575560"/>
              </a:xfrm>
              <a:prstGeom prst="rect">
                <a:avLst/>
              </a:prstGeom>
              <a:blipFill>
                <a:blip r:embed="rId4"/>
                <a:stretch>
                  <a:fillRect l="-944" r="-944" b="-5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65">
            <a:extLst>
              <a:ext uri="{FF2B5EF4-FFF2-40B4-BE49-F238E27FC236}">
                <a16:creationId xmlns:a16="http://schemas.microsoft.com/office/drawing/2014/main" id="{1223F8EE-437E-F233-B158-8BE016350506}"/>
              </a:ext>
            </a:extLst>
          </p:cNvPr>
          <p:cNvSpPr/>
          <p:nvPr/>
        </p:nvSpPr>
        <p:spPr>
          <a:xfrm>
            <a:off x="537605" y="467678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/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+4&gt;4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+5≤4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  <a:blipFill>
                <a:blip r:embed="rId3"/>
                <a:stretch>
                  <a:fillRect l="-770" r="-847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012;p45">
            <a:extLst>
              <a:ext uri="{FF2B5EF4-FFF2-40B4-BE49-F238E27FC236}">
                <a16:creationId xmlns:a16="http://schemas.microsoft.com/office/drawing/2014/main" id="{9A5AE2D0-F913-F036-E41E-8C831C47B98E}"/>
              </a:ext>
            </a:extLst>
          </p:cNvPr>
          <p:cNvSpPr txBox="1">
            <a:spLocks/>
          </p:cNvSpPr>
          <p:nvPr/>
        </p:nvSpPr>
        <p:spPr>
          <a:xfrm>
            <a:off x="537605" y="2861426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/>
              <p:nvPr/>
            </p:nvSpPr>
            <p:spPr>
              <a:xfrm>
                <a:off x="1522070" y="3006264"/>
                <a:ext cx="6649655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thay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bất phương trình đã cho, ta được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−3.3+5≤4.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sai.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nghiệm của bất phương trình đã cho.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070" y="3006264"/>
                <a:ext cx="6649655" cy="1575560"/>
              </a:xfrm>
              <a:prstGeom prst="rect">
                <a:avLst/>
              </a:prstGeom>
              <a:blipFill>
                <a:blip r:embed="rId4"/>
                <a:stretch>
                  <a:fillRect l="-1008" r="-917" b="-5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207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Algebra - Mathematics - 11th Grade by Slidesgo">
  <a:themeElements>
    <a:clrScheme name="Simple Light">
      <a:dk1>
        <a:srgbClr val="204A66"/>
      </a:dk1>
      <a:lt1>
        <a:srgbClr val="F1FAEE"/>
      </a:lt1>
      <a:dk2>
        <a:srgbClr val="FFFFFF"/>
      </a:dk2>
      <a:lt2>
        <a:srgbClr val="FBF3E0"/>
      </a:lt2>
      <a:accent1>
        <a:srgbClr val="FFE6AB"/>
      </a:accent1>
      <a:accent2>
        <a:srgbClr val="FFBA15"/>
      </a:accent2>
      <a:accent3>
        <a:srgbClr val="FF4749"/>
      </a:accent3>
      <a:accent4>
        <a:srgbClr val="4475FE"/>
      </a:accent4>
      <a:accent5>
        <a:srgbClr val="FFFFFF"/>
      </a:accent5>
      <a:accent6>
        <a:srgbClr val="FFFFFF"/>
      </a:accent6>
      <a:hlink>
        <a:srgbClr val="204A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lo Autumn! XL by Slidesgo">
  <a:themeElements>
    <a:clrScheme name="Simple Light">
      <a:dk1>
        <a:srgbClr val="591A06"/>
      </a:dk1>
      <a:lt1>
        <a:srgbClr val="FFFFFF"/>
      </a:lt1>
      <a:dk2>
        <a:srgbClr val="9F3110"/>
      </a:dk2>
      <a:lt2>
        <a:srgbClr val="D2080D"/>
      </a:lt2>
      <a:accent1>
        <a:srgbClr val="FA7F71"/>
      </a:accent1>
      <a:accent2>
        <a:srgbClr val="FFEEEE"/>
      </a:accent2>
      <a:accent3>
        <a:srgbClr val="FDB204"/>
      </a:accent3>
      <a:accent4>
        <a:srgbClr val="DD640A"/>
      </a:accent4>
      <a:accent5>
        <a:srgbClr val="96C452"/>
      </a:accent5>
      <a:accent6>
        <a:srgbClr val="397427"/>
      </a:accent6>
      <a:hlink>
        <a:srgbClr val="591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4152</Words>
  <Application>Microsoft Office PowerPoint</Application>
  <PresentationFormat>On-screen Show (16:9)</PresentationFormat>
  <Paragraphs>353</Paragraphs>
  <Slides>58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8" baseType="lpstr">
      <vt:lpstr>Calibri</vt:lpstr>
      <vt:lpstr>Times New Roman</vt:lpstr>
      <vt:lpstr>Raleway</vt:lpstr>
      <vt:lpstr>Cambria Math</vt:lpstr>
      <vt:lpstr>Clicker Script</vt:lpstr>
      <vt:lpstr>Symbol</vt:lpstr>
      <vt:lpstr>Jua</vt:lpstr>
      <vt:lpstr>Nunito Light</vt:lpstr>
      <vt:lpstr>Poppins Light</vt:lpstr>
      <vt:lpstr>Barlow</vt:lpstr>
      <vt:lpstr>Orbitron Medium</vt:lpstr>
      <vt:lpstr>DengXian</vt:lpstr>
      <vt:lpstr>Poppins SemiBold</vt:lpstr>
      <vt:lpstr>Wingdings</vt:lpstr>
      <vt:lpstr>Arial</vt:lpstr>
      <vt:lpstr>Calibri Light</vt:lpstr>
      <vt:lpstr>Poppins</vt:lpstr>
      <vt:lpstr>Anaheim</vt:lpstr>
      <vt:lpstr>Algebra - Mathematics - 11th Grade by Slidesgo</vt:lpstr>
      <vt:lpstr>Hello Autumn!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Cách giải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tuyết nguyễn thị ánh</dc:creator>
  <cp:lastModifiedBy>Administrator</cp:lastModifiedBy>
  <cp:revision>3</cp:revision>
  <dcterms:modified xsi:type="dcterms:W3CDTF">2025-04-16T07:37:33Z</dcterms:modified>
</cp:coreProperties>
</file>