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46"/>
  </p:notesMasterIdLst>
  <p:sldIdLst>
    <p:sldId id="257" r:id="rId2"/>
    <p:sldId id="434" r:id="rId3"/>
    <p:sldId id="289" r:id="rId4"/>
    <p:sldId id="259" r:id="rId5"/>
    <p:sldId id="290" r:id="rId6"/>
    <p:sldId id="481" r:id="rId7"/>
    <p:sldId id="480" r:id="rId8"/>
    <p:sldId id="482" r:id="rId9"/>
    <p:sldId id="498" r:id="rId10"/>
    <p:sldId id="413" r:id="rId11"/>
    <p:sldId id="291" r:id="rId12"/>
    <p:sldId id="414" r:id="rId13"/>
    <p:sldId id="483" r:id="rId14"/>
    <p:sldId id="269" r:id="rId15"/>
    <p:sldId id="304" r:id="rId16"/>
    <p:sldId id="501" r:id="rId17"/>
    <p:sldId id="500" r:id="rId18"/>
    <p:sldId id="421" r:id="rId19"/>
    <p:sldId id="393" r:id="rId20"/>
    <p:sldId id="420" r:id="rId21"/>
    <p:sldId id="422" r:id="rId22"/>
    <p:sldId id="499" r:id="rId23"/>
    <p:sldId id="423" r:id="rId24"/>
    <p:sldId id="424" r:id="rId25"/>
    <p:sldId id="425" r:id="rId26"/>
    <p:sldId id="432" r:id="rId27"/>
    <p:sldId id="456" r:id="rId28"/>
    <p:sldId id="468" r:id="rId29"/>
    <p:sldId id="469" r:id="rId30"/>
    <p:sldId id="258" r:id="rId31"/>
    <p:sldId id="470" r:id="rId32"/>
    <p:sldId id="260" r:id="rId33"/>
    <p:sldId id="261" r:id="rId34"/>
    <p:sldId id="262" r:id="rId35"/>
    <p:sldId id="457" r:id="rId36"/>
    <p:sldId id="484" r:id="rId37"/>
    <p:sldId id="485" r:id="rId38"/>
    <p:sldId id="486" r:id="rId39"/>
    <p:sldId id="487" r:id="rId40"/>
    <p:sldId id="488" r:id="rId41"/>
    <p:sldId id="474" r:id="rId42"/>
    <p:sldId id="475" r:id="rId43"/>
    <p:sldId id="476" r:id="rId44"/>
    <p:sldId id="284" r:id="rId45"/>
  </p:sldIdLst>
  <p:sldSz cx="9144000" cy="5143500" type="screen16x9"/>
  <p:notesSz cx="6858000" cy="9144000"/>
  <p:embeddedFontLst>
    <p:embeddedFont>
      <p:font typeface="Bebas Neue" panose="020F0502020204030204" pitchFamily="34" charset="0"/>
      <p:regular r:id="rId47"/>
    </p:embeddedFont>
    <p:embeddedFont>
      <p:font typeface="Cambria Math" panose="02040503050406030204" pitchFamily="18" charset="0"/>
      <p:regular r:id="rId48"/>
    </p:embeddedFont>
    <p:embeddedFont>
      <p:font typeface="Gloria Hallelujah" panose="020B0604020202020204" charset="0"/>
      <p:regular r:id="rId49"/>
    </p:embeddedFont>
    <p:embeddedFont>
      <p:font typeface="Nunito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AFFC7"/>
    <a:srgbClr val="ED3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BFBC7C-18FA-4CD2-9391-01BA2D36DFCA}">
  <a:tblStyle styleId="{B4BFBC7C-18FA-4CD2-9391-01BA2D36DF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55"/>
    <p:restoredTop sz="94444"/>
  </p:normalViewPr>
  <p:slideViewPr>
    <p:cSldViewPr snapToGrid="0">
      <p:cViewPr varScale="1">
        <p:scale>
          <a:sx n="107" d="100"/>
          <a:sy n="107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daaab9da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daaab9da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" name="Google Shape;4556;gdd09b447a9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7" name="Google Shape;4557;gdd09b447a9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512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2" name="Google Shape;15442;gdd0c16d8a0_2_1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3" name="Google Shape;15443;gdd0c16d8a0_2_1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daaab9da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daaab9da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160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daaab9dac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daaab9dac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" name="Google Shape;4556;gdd09b447a9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7" name="Google Shape;4557;gdd09b447a9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daaab9dac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daaab9dac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73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l="15789" t="9162" b="661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3260200" y="248550"/>
            <a:ext cx="5468100" cy="4541700"/>
          </a:xfrm>
          <a:prstGeom prst="roundRect">
            <a:avLst>
              <a:gd name="adj" fmla="val 1169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379675" y="1951025"/>
            <a:ext cx="37395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968300" y="880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4689300" y="3394925"/>
            <a:ext cx="34299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rgbClr val="FAFAFA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bg>
      <p:bgPr>
        <a:solidFill>
          <a:srgbClr val="C383E4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5"/>
          <p:cNvPicPr preferRelativeResize="0"/>
          <p:nvPr/>
        </p:nvPicPr>
        <p:blipFill rotWithShape="1">
          <a:blip r:embed="rId2">
            <a:alphaModFix/>
          </a:blip>
          <a:srcRect l="15789" t="9162" b="661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" name="Google Shape;206;p15"/>
          <p:cNvSpPr/>
          <p:nvPr/>
        </p:nvSpPr>
        <p:spPr>
          <a:xfrm>
            <a:off x="3260200" y="248550"/>
            <a:ext cx="5468100" cy="4541700"/>
          </a:xfrm>
          <a:prstGeom prst="roundRect">
            <a:avLst>
              <a:gd name="adj" fmla="val 1169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5"/>
          <p:cNvSpPr txBox="1">
            <a:spLocks noGrp="1"/>
          </p:cNvSpPr>
          <p:nvPr>
            <p:ph type="title"/>
          </p:nvPr>
        </p:nvSpPr>
        <p:spPr>
          <a:xfrm>
            <a:off x="4379675" y="2179625"/>
            <a:ext cx="3739500" cy="9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15"/>
          <p:cNvSpPr txBox="1">
            <a:spLocks noGrp="1"/>
          </p:cNvSpPr>
          <p:nvPr>
            <p:ph type="title" idx="2" hasCustomPrompt="1"/>
          </p:nvPr>
        </p:nvSpPr>
        <p:spPr>
          <a:xfrm>
            <a:off x="4968300" y="880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9" name="Google Shape;209;p15"/>
          <p:cNvSpPr txBox="1">
            <a:spLocks noGrp="1"/>
          </p:cNvSpPr>
          <p:nvPr>
            <p:ph type="subTitle" idx="1"/>
          </p:nvPr>
        </p:nvSpPr>
        <p:spPr>
          <a:xfrm>
            <a:off x="4689300" y="3318725"/>
            <a:ext cx="3429900" cy="7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C40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1">
    <p:bg>
      <p:bgPr>
        <a:solidFill>
          <a:srgbClr val="C383E4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9"/>
          <p:cNvPicPr preferRelativeResize="0"/>
          <p:nvPr/>
        </p:nvPicPr>
        <p:blipFill rotWithShape="1">
          <a:blip r:embed="rId2">
            <a:alphaModFix/>
          </a:blip>
          <a:srcRect l="15789" t="9162" b="661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9"/>
          <p:cNvSpPr/>
          <p:nvPr/>
        </p:nvSpPr>
        <p:spPr>
          <a:xfrm>
            <a:off x="252900" y="188400"/>
            <a:ext cx="8638200" cy="4766700"/>
          </a:xfrm>
          <a:prstGeom prst="roundRect">
            <a:avLst>
              <a:gd name="adj" fmla="val 1169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2290025" y="33927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2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2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" name="Google Shape;241;p22"/>
          <p:cNvSpPr txBox="1">
            <a:spLocks noGrp="1"/>
          </p:cNvSpPr>
          <p:nvPr>
            <p:ph type="subTitle" idx="1"/>
          </p:nvPr>
        </p:nvSpPr>
        <p:spPr>
          <a:xfrm>
            <a:off x="720000" y="1212525"/>
            <a:ext cx="29076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3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3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8" name="Google Shape;258;p2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1" name="Google Shape;261;p25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3" name="Google Shape;263;p25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5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5" name="Google Shape;265;p25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25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6"/>
          <p:cNvSpPr txBox="1">
            <a:spLocks noGrp="1"/>
          </p:cNvSpPr>
          <p:nvPr>
            <p:ph type="title"/>
          </p:nvPr>
        </p:nvSpPr>
        <p:spPr>
          <a:xfrm>
            <a:off x="119586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0" name="Google Shape;270;p26"/>
          <p:cNvSpPr txBox="1">
            <a:spLocks noGrp="1"/>
          </p:cNvSpPr>
          <p:nvPr>
            <p:ph type="subTitle" idx="1"/>
          </p:nvPr>
        </p:nvSpPr>
        <p:spPr>
          <a:xfrm>
            <a:off x="119586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6"/>
          <p:cNvSpPr txBox="1">
            <a:spLocks noGrp="1"/>
          </p:cNvSpPr>
          <p:nvPr>
            <p:ph type="title" idx="2"/>
          </p:nvPr>
        </p:nvSpPr>
        <p:spPr>
          <a:xfrm>
            <a:off x="508104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2" name="Google Shape;272;p26"/>
          <p:cNvSpPr txBox="1">
            <a:spLocks noGrp="1"/>
          </p:cNvSpPr>
          <p:nvPr>
            <p:ph type="subTitle" idx="3"/>
          </p:nvPr>
        </p:nvSpPr>
        <p:spPr>
          <a:xfrm>
            <a:off x="508104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6"/>
          <p:cNvSpPr txBox="1">
            <a:spLocks noGrp="1"/>
          </p:cNvSpPr>
          <p:nvPr>
            <p:ph type="title" idx="4"/>
          </p:nvPr>
        </p:nvSpPr>
        <p:spPr>
          <a:xfrm>
            <a:off x="119586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4" name="Google Shape;274;p26"/>
          <p:cNvSpPr txBox="1">
            <a:spLocks noGrp="1"/>
          </p:cNvSpPr>
          <p:nvPr>
            <p:ph type="subTitle" idx="5"/>
          </p:nvPr>
        </p:nvSpPr>
        <p:spPr>
          <a:xfrm>
            <a:off x="119586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6"/>
          <p:cNvSpPr txBox="1">
            <a:spLocks noGrp="1"/>
          </p:cNvSpPr>
          <p:nvPr>
            <p:ph type="title" idx="6"/>
          </p:nvPr>
        </p:nvSpPr>
        <p:spPr>
          <a:xfrm>
            <a:off x="508104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6" name="Google Shape;276;p26"/>
          <p:cNvSpPr txBox="1">
            <a:spLocks noGrp="1"/>
          </p:cNvSpPr>
          <p:nvPr>
            <p:ph type="subTitle" idx="7"/>
          </p:nvPr>
        </p:nvSpPr>
        <p:spPr>
          <a:xfrm>
            <a:off x="508104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26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7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1" name="Google Shape;281;p27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27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3" name="Google Shape;283;p27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7"/>
          <p:cNvSpPr txBox="1">
            <a:spLocks noGrp="1"/>
          </p:cNvSpPr>
          <p:nvPr>
            <p:ph type="title" idx="4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5" name="Google Shape;285;p27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27"/>
          <p:cNvSpPr txBox="1">
            <a:spLocks noGrp="1"/>
          </p:cNvSpPr>
          <p:nvPr>
            <p:ph type="title" idx="6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7" name="Google Shape;287;p27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7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9" name="Google Shape;289;p27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7"/>
          <p:cNvSpPr txBox="1">
            <a:spLocks noGrp="1"/>
          </p:cNvSpPr>
          <p:nvPr>
            <p:ph type="title" idx="13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1" name="Google Shape;291;p27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3" name="Google Shape;293;p27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l="15789" t="9162" b="661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252900" y="188400"/>
            <a:ext cx="8638200" cy="4766700"/>
          </a:xfrm>
          <a:prstGeom prst="roundRect">
            <a:avLst>
              <a:gd name="adj" fmla="val 1169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8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96" name="Google Shape;296;p28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8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98" name="Google Shape;298;p28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8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00" name="Google Shape;300;p28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/>
          </a:blip>
          <a:srcRect l="15789" t="9162" b="661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 rotWithShape="1">
          <a:blip r:embed="rId2">
            <a:alphaModFix/>
          </a:blip>
          <a:srcRect l="15789" t="9162" b="661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/>
          <p:nvPr/>
        </p:nvSpPr>
        <p:spPr>
          <a:xfrm>
            <a:off x="252900" y="188400"/>
            <a:ext cx="8638200" cy="4766700"/>
          </a:xfrm>
          <a:prstGeom prst="roundRect">
            <a:avLst>
              <a:gd name="adj" fmla="val 1169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7"/>
          <p:cNvGrpSpPr/>
          <p:nvPr/>
        </p:nvGrpSpPr>
        <p:grpSpPr>
          <a:xfrm>
            <a:off x="-52925" y="-60000"/>
            <a:ext cx="9302850" cy="5263500"/>
            <a:chOff x="-52925" y="-60000"/>
            <a:chExt cx="9302850" cy="5263500"/>
          </a:xfrm>
        </p:grpSpPr>
        <p:grpSp>
          <p:nvGrpSpPr>
            <p:cNvPr id="41" name="Google Shape;41;p7"/>
            <p:cNvGrpSpPr/>
            <p:nvPr/>
          </p:nvGrpSpPr>
          <p:grpSpPr>
            <a:xfrm>
              <a:off x="-52925" y="-60000"/>
              <a:ext cx="9249900" cy="5263500"/>
              <a:chOff x="57175" y="5285675"/>
              <a:chExt cx="9249900" cy="5263500"/>
            </a:xfrm>
          </p:grpSpPr>
          <p:cxnSp>
            <p:nvCxnSpPr>
              <p:cNvPr id="42" name="Google Shape;42;p7"/>
              <p:cNvCxnSpPr/>
              <p:nvPr/>
            </p:nvCxnSpPr>
            <p:spPr>
              <a:xfrm>
                <a:off x="2989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7"/>
              <p:cNvCxnSpPr/>
              <p:nvPr/>
            </p:nvCxnSpPr>
            <p:spPr>
              <a:xfrm>
                <a:off x="5492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7"/>
              <p:cNvCxnSpPr/>
              <p:nvPr/>
            </p:nvCxnSpPr>
            <p:spPr>
              <a:xfrm>
                <a:off x="5492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7"/>
              <p:cNvCxnSpPr/>
              <p:nvPr/>
            </p:nvCxnSpPr>
            <p:spPr>
              <a:xfrm>
                <a:off x="7994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7"/>
              <p:cNvCxnSpPr/>
              <p:nvPr/>
            </p:nvCxnSpPr>
            <p:spPr>
              <a:xfrm>
                <a:off x="7994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7"/>
              <p:cNvCxnSpPr/>
              <p:nvPr/>
            </p:nvCxnSpPr>
            <p:spPr>
              <a:xfrm>
                <a:off x="10496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7"/>
              <p:cNvCxnSpPr/>
              <p:nvPr/>
            </p:nvCxnSpPr>
            <p:spPr>
              <a:xfrm>
                <a:off x="10496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7"/>
              <p:cNvCxnSpPr/>
              <p:nvPr/>
            </p:nvCxnSpPr>
            <p:spPr>
              <a:xfrm>
                <a:off x="12998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7"/>
              <p:cNvCxnSpPr/>
              <p:nvPr/>
            </p:nvCxnSpPr>
            <p:spPr>
              <a:xfrm>
                <a:off x="12998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7"/>
              <p:cNvCxnSpPr/>
              <p:nvPr/>
            </p:nvCxnSpPr>
            <p:spPr>
              <a:xfrm>
                <a:off x="15501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7"/>
              <p:cNvCxnSpPr/>
              <p:nvPr/>
            </p:nvCxnSpPr>
            <p:spPr>
              <a:xfrm>
                <a:off x="15501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7"/>
              <p:cNvCxnSpPr/>
              <p:nvPr/>
            </p:nvCxnSpPr>
            <p:spPr>
              <a:xfrm>
                <a:off x="18003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7"/>
              <p:cNvCxnSpPr/>
              <p:nvPr/>
            </p:nvCxnSpPr>
            <p:spPr>
              <a:xfrm>
                <a:off x="18003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7"/>
              <p:cNvCxnSpPr/>
              <p:nvPr/>
            </p:nvCxnSpPr>
            <p:spPr>
              <a:xfrm>
                <a:off x="20505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7"/>
              <p:cNvCxnSpPr/>
              <p:nvPr/>
            </p:nvCxnSpPr>
            <p:spPr>
              <a:xfrm>
                <a:off x="20505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7"/>
              <p:cNvCxnSpPr/>
              <p:nvPr/>
            </p:nvCxnSpPr>
            <p:spPr>
              <a:xfrm>
                <a:off x="23007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7"/>
              <p:cNvCxnSpPr/>
              <p:nvPr/>
            </p:nvCxnSpPr>
            <p:spPr>
              <a:xfrm>
                <a:off x="23007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7"/>
              <p:cNvCxnSpPr/>
              <p:nvPr/>
            </p:nvCxnSpPr>
            <p:spPr>
              <a:xfrm>
                <a:off x="25510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7"/>
              <p:cNvCxnSpPr/>
              <p:nvPr/>
            </p:nvCxnSpPr>
            <p:spPr>
              <a:xfrm>
                <a:off x="25510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7"/>
              <p:cNvCxnSpPr/>
              <p:nvPr/>
            </p:nvCxnSpPr>
            <p:spPr>
              <a:xfrm>
                <a:off x="28012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7"/>
              <p:cNvCxnSpPr/>
              <p:nvPr/>
            </p:nvCxnSpPr>
            <p:spPr>
              <a:xfrm>
                <a:off x="28012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7"/>
              <p:cNvCxnSpPr/>
              <p:nvPr/>
            </p:nvCxnSpPr>
            <p:spPr>
              <a:xfrm>
                <a:off x="30514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7"/>
              <p:cNvCxnSpPr/>
              <p:nvPr/>
            </p:nvCxnSpPr>
            <p:spPr>
              <a:xfrm>
                <a:off x="30514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7"/>
              <p:cNvCxnSpPr/>
              <p:nvPr/>
            </p:nvCxnSpPr>
            <p:spPr>
              <a:xfrm>
                <a:off x="33016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7"/>
              <p:cNvCxnSpPr/>
              <p:nvPr/>
            </p:nvCxnSpPr>
            <p:spPr>
              <a:xfrm>
                <a:off x="33016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7"/>
              <p:cNvCxnSpPr/>
              <p:nvPr/>
            </p:nvCxnSpPr>
            <p:spPr>
              <a:xfrm>
                <a:off x="35519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7"/>
              <p:cNvCxnSpPr/>
              <p:nvPr/>
            </p:nvCxnSpPr>
            <p:spPr>
              <a:xfrm>
                <a:off x="35519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7"/>
              <p:cNvCxnSpPr/>
              <p:nvPr/>
            </p:nvCxnSpPr>
            <p:spPr>
              <a:xfrm>
                <a:off x="38021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7"/>
              <p:cNvCxnSpPr/>
              <p:nvPr/>
            </p:nvCxnSpPr>
            <p:spPr>
              <a:xfrm>
                <a:off x="38021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7"/>
              <p:cNvCxnSpPr/>
              <p:nvPr/>
            </p:nvCxnSpPr>
            <p:spPr>
              <a:xfrm>
                <a:off x="40523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7"/>
              <p:cNvCxnSpPr/>
              <p:nvPr/>
            </p:nvCxnSpPr>
            <p:spPr>
              <a:xfrm>
                <a:off x="40523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7"/>
              <p:cNvCxnSpPr/>
              <p:nvPr/>
            </p:nvCxnSpPr>
            <p:spPr>
              <a:xfrm>
                <a:off x="43025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7"/>
              <p:cNvCxnSpPr/>
              <p:nvPr/>
            </p:nvCxnSpPr>
            <p:spPr>
              <a:xfrm>
                <a:off x="43025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7"/>
              <p:cNvCxnSpPr/>
              <p:nvPr/>
            </p:nvCxnSpPr>
            <p:spPr>
              <a:xfrm>
                <a:off x="45528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7"/>
              <p:cNvCxnSpPr/>
              <p:nvPr/>
            </p:nvCxnSpPr>
            <p:spPr>
              <a:xfrm>
                <a:off x="45528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7"/>
              <p:cNvCxnSpPr/>
              <p:nvPr/>
            </p:nvCxnSpPr>
            <p:spPr>
              <a:xfrm>
                <a:off x="48030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7"/>
              <p:cNvCxnSpPr/>
              <p:nvPr/>
            </p:nvCxnSpPr>
            <p:spPr>
              <a:xfrm>
                <a:off x="48030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7"/>
              <p:cNvCxnSpPr/>
              <p:nvPr/>
            </p:nvCxnSpPr>
            <p:spPr>
              <a:xfrm>
                <a:off x="50532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7"/>
              <p:cNvCxnSpPr/>
              <p:nvPr/>
            </p:nvCxnSpPr>
            <p:spPr>
              <a:xfrm>
                <a:off x="50532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7"/>
              <p:cNvCxnSpPr/>
              <p:nvPr/>
            </p:nvCxnSpPr>
            <p:spPr>
              <a:xfrm>
                <a:off x="53034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7"/>
              <p:cNvCxnSpPr/>
              <p:nvPr/>
            </p:nvCxnSpPr>
            <p:spPr>
              <a:xfrm>
                <a:off x="53034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7"/>
              <p:cNvCxnSpPr/>
              <p:nvPr/>
            </p:nvCxnSpPr>
            <p:spPr>
              <a:xfrm>
                <a:off x="55537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7"/>
              <p:cNvCxnSpPr/>
              <p:nvPr/>
            </p:nvCxnSpPr>
            <p:spPr>
              <a:xfrm>
                <a:off x="55537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7"/>
              <p:cNvCxnSpPr/>
              <p:nvPr/>
            </p:nvCxnSpPr>
            <p:spPr>
              <a:xfrm>
                <a:off x="58039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7"/>
              <p:cNvCxnSpPr/>
              <p:nvPr/>
            </p:nvCxnSpPr>
            <p:spPr>
              <a:xfrm>
                <a:off x="58039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7"/>
              <p:cNvCxnSpPr/>
              <p:nvPr/>
            </p:nvCxnSpPr>
            <p:spPr>
              <a:xfrm>
                <a:off x="60541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7"/>
              <p:cNvCxnSpPr/>
              <p:nvPr/>
            </p:nvCxnSpPr>
            <p:spPr>
              <a:xfrm>
                <a:off x="60541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7"/>
              <p:cNvCxnSpPr/>
              <p:nvPr/>
            </p:nvCxnSpPr>
            <p:spPr>
              <a:xfrm>
                <a:off x="63043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7"/>
              <p:cNvCxnSpPr/>
              <p:nvPr/>
            </p:nvCxnSpPr>
            <p:spPr>
              <a:xfrm>
                <a:off x="63043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7"/>
              <p:cNvCxnSpPr/>
              <p:nvPr/>
            </p:nvCxnSpPr>
            <p:spPr>
              <a:xfrm>
                <a:off x="65546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7"/>
              <p:cNvCxnSpPr/>
              <p:nvPr/>
            </p:nvCxnSpPr>
            <p:spPr>
              <a:xfrm>
                <a:off x="65546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7"/>
              <p:cNvCxnSpPr/>
              <p:nvPr/>
            </p:nvCxnSpPr>
            <p:spPr>
              <a:xfrm>
                <a:off x="68048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7"/>
              <p:cNvCxnSpPr/>
              <p:nvPr/>
            </p:nvCxnSpPr>
            <p:spPr>
              <a:xfrm>
                <a:off x="68048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7"/>
              <p:cNvCxnSpPr/>
              <p:nvPr/>
            </p:nvCxnSpPr>
            <p:spPr>
              <a:xfrm>
                <a:off x="70550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7"/>
              <p:cNvCxnSpPr/>
              <p:nvPr/>
            </p:nvCxnSpPr>
            <p:spPr>
              <a:xfrm>
                <a:off x="70550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7"/>
              <p:cNvCxnSpPr/>
              <p:nvPr/>
            </p:nvCxnSpPr>
            <p:spPr>
              <a:xfrm>
                <a:off x="73052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7"/>
              <p:cNvCxnSpPr/>
              <p:nvPr/>
            </p:nvCxnSpPr>
            <p:spPr>
              <a:xfrm>
                <a:off x="73052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7"/>
              <p:cNvCxnSpPr/>
              <p:nvPr/>
            </p:nvCxnSpPr>
            <p:spPr>
              <a:xfrm>
                <a:off x="75555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7"/>
              <p:cNvCxnSpPr/>
              <p:nvPr/>
            </p:nvCxnSpPr>
            <p:spPr>
              <a:xfrm>
                <a:off x="75555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7"/>
              <p:cNvCxnSpPr/>
              <p:nvPr/>
            </p:nvCxnSpPr>
            <p:spPr>
              <a:xfrm>
                <a:off x="78057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7"/>
              <p:cNvCxnSpPr/>
              <p:nvPr/>
            </p:nvCxnSpPr>
            <p:spPr>
              <a:xfrm>
                <a:off x="78057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7"/>
              <p:cNvCxnSpPr/>
              <p:nvPr/>
            </p:nvCxnSpPr>
            <p:spPr>
              <a:xfrm>
                <a:off x="80559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7"/>
              <p:cNvCxnSpPr/>
              <p:nvPr/>
            </p:nvCxnSpPr>
            <p:spPr>
              <a:xfrm>
                <a:off x="80559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7"/>
              <p:cNvCxnSpPr/>
              <p:nvPr/>
            </p:nvCxnSpPr>
            <p:spPr>
              <a:xfrm>
                <a:off x="83061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7"/>
              <p:cNvCxnSpPr/>
              <p:nvPr/>
            </p:nvCxnSpPr>
            <p:spPr>
              <a:xfrm>
                <a:off x="83061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7"/>
              <p:cNvCxnSpPr/>
              <p:nvPr/>
            </p:nvCxnSpPr>
            <p:spPr>
              <a:xfrm>
                <a:off x="83061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7"/>
              <p:cNvCxnSpPr/>
              <p:nvPr/>
            </p:nvCxnSpPr>
            <p:spPr>
              <a:xfrm>
                <a:off x="85564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7"/>
              <p:cNvCxnSpPr/>
              <p:nvPr/>
            </p:nvCxnSpPr>
            <p:spPr>
              <a:xfrm>
                <a:off x="855640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7"/>
              <p:cNvCxnSpPr/>
              <p:nvPr/>
            </p:nvCxnSpPr>
            <p:spPr>
              <a:xfrm>
                <a:off x="88066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7"/>
              <p:cNvCxnSpPr/>
              <p:nvPr/>
            </p:nvCxnSpPr>
            <p:spPr>
              <a:xfrm>
                <a:off x="880662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7"/>
              <p:cNvCxnSpPr/>
              <p:nvPr/>
            </p:nvCxnSpPr>
            <p:spPr>
              <a:xfrm>
                <a:off x="90568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7"/>
              <p:cNvCxnSpPr/>
              <p:nvPr/>
            </p:nvCxnSpPr>
            <p:spPr>
              <a:xfrm>
                <a:off x="9056850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7"/>
              <p:cNvCxnSpPr/>
              <p:nvPr/>
            </p:nvCxnSpPr>
            <p:spPr>
              <a:xfrm>
                <a:off x="93070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7"/>
              <p:cNvCxnSpPr/>
              <p:nvPr/>
            </p:nvCxnSpPr>
            <p:spPr>
              <a:xfrm>
                <a:off x="9307075" y="5285675"/>
                <a:ext cx="0" cy="5263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7"/>
              <p:cNvCxnSpPr/>
              <p:nvPr/>
            </p:nvCxnSpPr>
            <p:spPr>
              <a:xfrm>
                <a:off x="4682125" y="95015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7"/>
              <p:cNvCxnSpPr/>
              <p:nvPr/>
            </p:nvCxnSpPr>
            <p:spPr>
              <a:xfrm>
                <a:off x="4682125" y="95015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7"/>
              <p:cNvCxnSpPr/>
              <p:nvPr/>
            </p:nvCxnSpPr>
            <p:spPr>
              <a:xfrm>
                <a:off x="4682125" y="120037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7"/>
              <p:cNvCxnSpPr/>
              <p:nvPr/>
            </p:nvCxnSpPr>
            <p:spPr>
              <a:xfrm>
                <a:off x="4682125" y="120037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7"/>
              <p:cNvCxnSpPr/>
              <p:nvPr/>
            </p:nvCxnSpPr>
            <p:spPr>
              <a:xfrm>
                <a:off x="4682125" y="145060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7"/>
              <p:cNvCxnSpPr/>
              <p:nvPr/>
            </p:nvCxnSpPr>
            <p:spPr>
              <a:xfrm>
                <a:off x="4682125" y="145060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7"/>
              <p:cNvCxnSpPr/>
              <p:nvPr/>
            </p:nvCxnSpPr>
            <p:spPr>
              <a:xfrm>
                <a:off x="4682125" y="170082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7"/>
              <p:cNvCxnSpPr/>
              <p:nvPr/>
            </p:nvCxnSpPr>
            <p:spPr>
              <a:xfrm>
                <a:off x="4682125" y="170082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7"/>
              <p:cNvCxnSpPr/>
              <p:nvPr/>
            </p:nvCxnSpPr>
            <p:spPr>
              <a:xfrm>
                <a:off x="4682125" y="195105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7"/>
              <p:cNvCxnSpPr/>
              <p:nvPr/>
            </p:nvCxnSpPr>
            <p:spPr>
              <a:xfrm>
                <a:off x="4682125" y="195105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7"/>
              <p:cNvCxnSpPr/>
              <p:nvPr/>
            </p:nvCxnSpPr>
            <p:spPr>
              <a:xfrm>
                <a:off x="4682125" y="220127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7"/>
              <p:cNvCxnSpPr/>
              <p:nvPr/>
            </p:nvCxnSpPr>
            <p:spPr>
              <a:xfrm>
                <a:off x="4682125" y="220127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7"/>
              <p:cNvCxnSpPr/>
              <p:nvPr/>
            </p:nvCxnSpPr>
            <p:spPr>
              <a:xfrm>
                <a:off x="4682125" y="245150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7"/>
              <p:cNvCxnSpPr/>
              <p:nvPr/>
            </p:nvCxnSpPr>
            <p:spPr>
              <a:xfrm>
                <a:off x="4682125" y="245150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7"/>
              <p:cNvCxnSpPr/>
              <p:nvPr/>
            </p:nvCxnSpPr>
            <p:spPr>
              <a:xfrm>
                <a:off x="4682125" y="270172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" name="Google Shape;131;p7"/>
              <p:cNvCxnSpPr/>
              <p:nvPr/>
            </p:nvCxnSpPr>
            <p:spPr>
              <a:xfrm>
                <a:off x="4682125" y="270172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7"/>
              <p:cNvCxnSpPr/>
              <p:nvPr/>
            </p:nvCxnSpPr>
            <p:spPr>
              <a:xfrm>
                <a:off x="4682125" y="295195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7"/>
              <p:cNvCxnSpPr/>
              <p:nvPr/>
            </p:nvCxnSpPr>
            <p:spPr>
              <a:xfrm>
                <a:off x="4682125" y="295195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" name="Google Shape;134;p7"/>
              <p:cNvCxnSpPr/>
              <p:nvPr/>
            </p:nvCxnSpPr>
            <p:spPr>
              <a:xfrm>
                <a:off x="4682125" y="320217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" name="Google Shape;135;p7"/>
              <p:cNvCxnSpPr/>
              <p:nvPr/>
            </p:nvCxnSpPr>
            <p:spPr>
              <a:xfrm>
                <a:off x="4682125" y="320217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" name="Google Shape;136;p7"/>
              <p:cNvCxnSpPr/>
              <p:nvPr/>
            </p:nvCxnSpPr>
            <p:spPr>
              <a:xfrm>
                <a:off x="4682125" y="345240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" name="Google Shape;137;p7"/>
              <p:cNvCxnSpPr/>
              <p:nvPr/>
            </p:nvCxnSpPr>
            <p:spPr>
              <a:xfrm>
                <a:off x="4682125" y="345240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" name="Google Shape;138;p7"/>
              <p:cNvCxnSpPr/>
              <p:nvPr/>
            </p:nvCxnSpPr>
            <p:spPr>
              <a:xfrm>
                <a:off x="4682125" y="370262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7"/>
              <p:cNvCxnSpPr/>
              <p:nvPr/>
            </p:nvCxnSpPr>
            <p:spPr>
              <a:xfrm>
                <a:off x="4682125" y="370262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7"/>
              <p:cNvCxnSpPr/>
              <p:nvPr/>
            </p:nvCxnSpPr>
            <p:spPr>
              <a:xfrm>
                <a:off x="4682125" y="395285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7"/>
              <p:cNvCxnSpPr/>
              <p:nvPr/>
            </p:nvCxnSpPr>
            <p:spPr>
              <a:xfrm>
                <a:off x="4682125" y="395285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7"/>
              <p:cNvCxnSpPr/>
              <p:nvPr/>
            </p:nvCxnSpPr>
            <p:spPr>
              <a:xfrm>
                <a:off x="4682125" y="420307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7"/>
              <p:cNvCxnSpPr/>
              <p:nvPr/>
            </p:nvCxnSpPr>
            <p:spPr>
              <a:xfrm>
                <a:off x="4682125" y="420307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7"/>
              <p:cNvCxnSpPr/>
              <p:nvPr/>
            </p:nvCxnSpPr>
            <p:spPr>
              <a:xfrm>
                <a:off x="4682125" y="445330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7"/>
              <p:cNvCxnSpPr/>
              <p:nvPr/>
            </p:nvCxnSpPr>
            <p:spPr>
              <a:xfrm>
                <a:off x="4682125" y="445330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7"/>
              <p:cNvCxnSpPr/>
              <p:nvPr/>
            </p:nvCxnSpPr>
            <p:spPr>
              <a:xfrm>
                <a:off x="4682125" y="470352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7"/>
              <p:cNvCxnSpPr/>
              <p:nvPr/>
            </p:nvCxnSpPr>
            <p:spPr>
              <a:xfrm>
                <a:off x="4682125" y="470352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7"/>
              <p:cNvCxnSpPr/>
              <p:nvPr/>
            </p:nvCxnSpPr>
            <p:spPr>
              <a:xfrm>
                <a:off x="4682125" y="470352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7"/>
              <p:cNvCxnSpPr/>
              <p:nvPr/>
            </p:nvCxnSpPr>
            <p:spPr>
              <a:xfrm>
                <a:off x="4682125" y="470352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" name="Google Shape;150;p7"/>
              <p:cNvCxnSpPr/>
              <p:nvPr/>
            </p:nvCxnSpPr>
            <p:spPr>
              <a:xfrm>
                <a:off x="4682125" y="495375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" name="Google Shape;151;p7"/>
              <p:cNvCxnSpPr/>
              <p:nvPr/>
            </p:nvCxnSpPr>
            <p:spPr>
              <a:xfrm>
                <a:off x="4682125" y="495375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7"/>
              <p:cNvCxnSpPr/>
              <p:nvPr/>
            </p:nvCxnSpPr>
            <p:spPr>
              <a:xfrm>
                <a:off x="4682125" y="520397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7"/>
              <p:cNvCxnSpPr/>
              <p:nvPr/>
            </p:nvCxnSpPr>
            <p:spPr>
              <a:xfrm>
                <a:off x="4682125" y="520397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7"/>
              <p:cNvCxnSpPr/>
              <p:nvPr/>
            </p:nvCxnSpPr>
            <p:spPr>
              <a:xfrm>
                <a:off x="4682125" y="545420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7"/>
              <p:cNvCxnSpPr/>
              <p:nvPr/>
            </p:nvCxnSpPr>
            <p:spPr>
              <a:xfrm>
                <a:off x="4682125" y="5454200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7"/>
              <p:cNvCxnSpPr/>
              <p:nvPr/>
            </p:nvCxnSpPr>
            <p:spPr>
              <a:xfrm>
                <a:off x="4682125" y="570442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7"/>
              <p:cNvCxnSpPr/>
              <p:nvPr/>
            </p:nvCxnSpPr>
            <p:spPr>
              <a:xfrm>
                <a:off x="4682125" y="5704425"/>
                <a:ext cx="0" cy="9249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8F4F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" name="Google Shape;158;p7"/>
            <p:cNvCxnSpPr/>
            <p:nvPr/>
          </p:nvCxnSpPr>
          <p:spPr>
            <a:xfrm>
              <a:off x="4624975" y="-4652871"/>
              <a:ext cx="0" cy="9249900"/>
            </a:xfrm>
            <a:prstGeom prst="straightConnector1">
              <a:avLst/>
            </a:prstGeom>
            <a:noFill/>
            <a:ln w="19050" cap="flat" cmpd="sng">
              <a:solidFill>
                <a:srgbClr val="F6EEE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9" name="Google Shape;159;p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8"/>
          <p:cNvPicPr preferRelativeResize="0"/>
          <p:nvPr/>
        </p:nvPicPr>
        <p:blipFill rotWithShape="1">
          <a:blip r:embed="rId2">
            <a:alphaModFix/>
          </a:blip>
          <a:srcRect l="15789" t="9162" b="661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8"/>
          <p:cNvSpPr/>
          <p:nvPr/>
        </p:nvSpPr>
        <p:spPr>
          <a:xfrm>
            <a:off x="980100" y="589675"/>
            <a:ext cx="7183800" cy="3964200"/>
          </a:xfrm>
          <a:prstGeom prst="roundRect">
            <a:avLst>
              <a:gd name="adj" fmla="val 1169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6" name="Google Shape;166;p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9"/>
          <p:cNvPicPr preferRelativeResize="0"/>
          <p:nvPr/>
        </p:nvPicPr>
        <p:blipFill rotWithShape="1">
          <a:blip r:embed="rId2">
            <a:alphaModFix amt="61000"/>
          </a:blip>
          <a:srcRect l="15789" t="9162" b="661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/>
          <p:nvPr/>
        </p:nvSpPr>
        <p:spPr>
          <a:xfrm>
            <a:off x="325350" y="796850"/>
            <a:ext cx="8493300" cy="3549300"/>
          </a:xfrm>
          <a:prstGeom prst="roundRect">
            <a:avLst>
              <a:gd name="adj" fmla="val 1169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2027175" y="1570025"/>
            <a:ext cx="508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2391850" y="2370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8" name="Google Shape;178;p1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ria Hallelujah"/>
              <a:buNone/>
              <a:defRPr sz="35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ria Hallelujah"/>
              <a:buNone/>
              <a:defRPr sz="35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ria Hallelujah"/>
              <a:buNone/>
              <a:defRPr sz="35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ria Hallelujah"/>
              <a:buNone/>
              <a:defRPr sz="35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ria Hallelujah"/>
              <a:buNone/>
              <a:defRPr sz="35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ria Hallelujah"/>
              <a:buNone/>
              <a:defRPr sz="35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ria Hallelujah"/>
              <a:buNone/>
              <a:defRPr sz="35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ria Hallelujah"/>
              <a:buNone/>
              <a:defRPr sz="35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ria Hallelujah"/>
              <a:buNone/>
              <a:defRPr sz="35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1" r:id="rId11"/>
    <p:sldLayoutId id="2147483665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6" r:id="rId21"/>
  </p:sldLayoutIdLst>
  <p:transition spd="med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2.png"/><Relationship Id="rId3" Type="http://schemas.openxmlformats.org/officeDocument/2006/relationships/image" Target="../media/image48.png"/><Relationship Id="rId7" Type="http://schemas.openxmlformats.org/officeDocument/2006/relationships/image" Target="../media/image55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11" Type="http://schemas.openxmlformats.org/officeDocument/2006/relationships/image" Target="../media/image60.png"/><Relationship Id="rId5" Type="http://schemas.openxmlformats.org/officeDocument/2006/relationships/image" Target="../media/image53.png"/><Relationship Id="rId10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30.xml"/><Relationship Id="rId18" Type="http://schemas.openxmlformats.org/officeDocument/2006/relationships/image" Target="../media/image72.png"/><Relationship Id="rId3" Type="http://schemas.openxmlformats.org/officeDocument/2006/relationships/image" Target="../media/image48.png"/><Relationship Id="rId21" Type="http://schemas.openxmlformats.org/officeDocument/2006/relationships/slide" Target="slide34.xml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17" Type="http://schemas.openxmlformats.org/officeDocument/2006/relationships/slide" Target="slide3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11" Type="http://schemas.openxmlformats.org/officeDocument/2006/relationships/slide" Target="slide35.xml"/><Relationship Id="rId5" Type="http://schemas.openxmlformats.org/officeDocument/2006/relationships/image" Target="../media/image64.png"/><Relationship Id="rId15" Type="http://schemas.openxmlformats.org/officeDocument/2006/relationships/slide" Target="slide31.xml"/><Relationship Id="rId10" Type="http://schemas.openxmlformats.org/officeDocument/2006/relationships/image" Target="../media/image68.png"/><Relationship Id="rId19" Type="http://schemas.openxmlformats.org/officeDocument/2006/relationships/slide" Target="slide33.xml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Relationship Id="rId22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8.png"/><Relationship Id="rId7" Type="http://schemas.openxmlformats.org/officeDocument/2006/relationships/slide" Target="slide2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5" Type="http://schemas.openxmlformats.org/officeDocument/2006/relationships/image" Target="../media/image75.png"/><Relationship Id="rId10" Type="http://schemas.openxmlformats.org/officeDocument/2006/relationships/image" Target="../media/image60.png"/><Relationship Id="rId4" Type="http://schemas.openxmlformats.org/officeDocument/2006/relationships/image" Target="../media/image68.png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76.png"/><Relationship Id="rId3" Type="http://schemas.openxmlformats.org/officeDocument/2006/relationships/image" Target="../media/image48.png"/><Relationship Id="rId7" Type="http://schemas.openxmlformats.org/officeDocument/2006/relationships/image" Target="../media/image86.png"/><Relationship Id="rId12" Type="http://schemas.openxmlformats.org/officeDocument/2006/relationships/slide" Target="slide2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75.png"/><Relationship Id="rId10" Type="http://schemas.openxmlformats.org/officeDocument/2006/relationships/image" Target="../media/image89.png"/><Relationship Id="rId4" Type="http://schemas.openxmlformats.org/officeDocument/2006/relationships/image" Target="../media/image68.png"/><Relationship Id="rId9" Type="http://schemas.openxmlformats.org/officeDocument/2006/relationships/image" Target="../media/image88.png"/><Relationship Id="rId1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8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9.xml"/><Relationship Id="rId11" Type="http://schemas.microsoft.com/office/2007/relationships/hdphoto" Target="../media/hdphoto16.wdp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68.png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76.png"/><Relationship Id="rId3" Type="http://schemas.openxmlformats.org/officeDocument/2006/relationships/image" Target="../media/image48.png"/><Relationship Id="rId7" Type="http://schemas.openxmlformats.org/officeDocument/2006/relationships/image" Target="../media/image93.png"/><Relationship Id="rId12" Type="http://schemas.openxmlformats.org/officeDocument/2006/relationships/slide" Target="slide29.xml"/><Relationship Id="rId2" Type="http://schemas.openxmlformats.org/officeDocument/2006/relationships/notesSlide" Target="../notesSlides/notesSlide11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75.png"/><Relationship Id="rId15" Type="http://schemas.openxmlformats.org/officeDocument/2006/relationships/image" Target="../media/image79.png"/><Relationship Id="rId10" Type="http://schemas.openxmlformats.org/officeDocument/2006/relationships/image" Target="../media/image96.png"/><Relationship Id="rId4" Type="http://schemas.openxmlformats.org/officeDocument/2006/relationships/image" Target="../media/image68.png"/><Relationship Id="rId9" Type="http://schemas.openxmlformats.org/officeDocument/2006/relationships/image" Target="../media/image95.png"/><Relationship Id="rId1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76.png"/><Relationship Id="rId3" Type="http://schemas.openxmlformats.org/officeDocument/2006/relationships/image" Target="../media/image48.png"/><Relationship Id="rId7" Type="http://schemas.openxmlformats.org/officeDocument/2006/relationships/image" Target="../media/image100.png"/><Relationship Id="rId12" Type="http://schemas.openxmlformats.org/officeDocument/2006/relationships/slide" Target="slide2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75.png"/><Relationship Id="rId15" Type="http://schemas.openxmlformats.org/officeDocument/2006/relationships/image" Target="../media/image60.png"/><Relationship Id="rId10" Type="http://schemas.openxmlformats.org/officeDocument/2006/relationships/image" Target="../media/image103.png"/><Relationship Id="rId4" Type="http://schemas.openxmlformats.org/officeDocument/2006/relationships/image" Target="../media/image68.png"/><Relationship Id="rId9" Type="http://schemas.openxmlformats.org/officeDocument/2006/relationships/image" Target="../media/image102.png"/><Relationship Id="rId1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9.png"/><Relationship Id="rId4" Type="http://schemas.microsoft.com/office/2007/relationships/hdphoto" Target="../media/hdphoto25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>
            <a:extLst>
              <a:ext uri="{FF2B5EF4-FFF2-40B4-BE49-F238E27FC236}">
                <a16:creationId xmlns:a16="http://schemas.microsoft.com/office/drawing/2014/main" id="{92B65428-C25F-7C8E-95F4-D96D90F0FD09}"/>
              </a:ext>
            </a:extLst>
          </p:cNvPr>
          <p:cNvSpPr/>
          <p:nvPr/>
        </p:nvSpPr>
        <p:spPr>
          <a:xfrm>
            <a:off x="2798618" y="122472"/>
            <a:ext cx="3546764" cy="650893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D96079-0245-8330-7EAA-3818D6800ED0}"/>
                  </a:ext>
                </a:extLst>
              </p:cNvPr>
              <p:cNvSpPr txBox="1"/>
              <p:nvPr/>
            </p:nvSpPr>
            <p:spPr>
              <a:xfrm>
                <a:off x="263929" y="893269"/>
                <a:ext cx="8616142" cy="1420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Ánh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miếng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bìa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ghim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miếng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bìa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lên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gắn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kim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23).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D96079-0245-8330-7EAA-3818D6800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29" y="893269"/>
                <a:ext cx="8616142" cy="1420261"/>
              </a:xfrm>
              <a:prstGeom prst="rect">
                <a:avLst/>
              </a:prstGeom>
              <a:blipFill>
                <a:blip r:embed="rId3"/>
                <a:stretch>
                  <a:fillRect l="-735" r="-735" b="-708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725885-4E36-61AE-00A7-FB7591EDEFCE}"/>
                  </a:ext>
                </a:extLst>
              </p:cNvPr>
              <p:cNvSpPr txBox="1"/>
              <p:nvPr/>
            </p:nvSpPr>
            <p:spPr>
              <a:xfrm>
                <a:off x="263929" y="2433434"/>
                <a:ext cx="5222471" cy="2343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kim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Ánh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quay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kim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quanh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kim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hồ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kim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cung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AmB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da-DK" sz="2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da-DK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725885-4E36-61AE-00A7-FB7591EDE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29" y="2433434"/>
                <a:ext cx="5222471" cy="2343590"/>
              </a:xfrm>
              <a:prstGeom prst="rect">
                <a:avLst/>
              </a:prstGeom>
              <a:blipFill>
                <a:blip r:embed="rId4"/>
                <a:stretch>
                  <a:fillRect l="-1211" r="-969" b="-376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56104DD-C1D5-3EC1-C50E-B79D19446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7126" y="2051380"/>
            <a:ext cx="3105966" cy="2725644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86FFB1C-356D-A5AC-EA10-DA8D3C846BC7}"/>
              </a:ext>
            </a:extLst>
          </p:cNvPr>
          <p:cNvSpPr/>
          <p:nvPr/>
        </p:nvSpPr>
        <p:spPr>
          <a:xfrm>
            <a:off x="516056" y="282364"/>
            <a:ext cx="3017557" cy="66177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1 (SGK-tr.87)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E2DA2-349A-6164-AF3A-4443A228BF9F}"/>
              </a:ext>
            </a:extLst>
          </p:cNvPr>
          <p:cNvSpPr txBox="1"/>
          <p:nvPr/>
        </p:nvSpPr>
        <p:spPr>
          <a:xfrm>
            <a:off x="1248013" y="1166775"/>
            <a:ext cx="6647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Cho hình lục giác đều A</a:t>
            </a:r>
            <a:r>
              <a:rPr lang="en-VN" sz="2000" baseline="-25000" dirty="0"/>
              <a:t>1</a:t>
            </a:r>
            <a:r>
              <a:rPr lang="en-VN" sz="2000" dirty="0"/>
              <a:t>A</a:t>
            </a:r>
            <a:r>
              <a:rPr lang="en-VN" sz="2000" baseline="-25000" dirty="0"/>
              <a:t>2</a:t>
            </a:r>
            <a:r>
              <a:rPr lang="en-VN" sz="2000" dirty="0"/>
              <a:t>A</a:t>
            </a:r>
            <a:r>
              <a:rPr lang="en-VN" sz="2000" baseline="-25000" dirty="0"/>
              <a:t>3</a:t>
            </a:r>
            <a:r>
              <a:rPr lang="en-VN" sz="2000" dirty="0"/>
              <a:t>A</a:t>
            </a:r>
            <a:r>
              <a:rPr lang="en-VN" sz="2000" baseline="-25000" dirty="0"/>
              <a:t>4</a:t>
            </a:r>
            <a:r>
              <a:rPr lang="en-VN" sz="2000" dirty="0"/>
              <a:t>A</a:t>
            </a:r>
            <a:r>
              <a:rPr lang="en-VN" sz="2000" baseline="-25000" dirty="0"/>
              <a:t>5</a:t>
            </a:r>
            <a:r>
              <a:rPr lang="en-VN" sz="2000" dirty="0"/>
              <a:t>A</a:t>
            </a:r>
            <a:r>
              <a:rPr lang="en-VN" sz="2000" baseline="-25000" dirty="0"/>
              <a:t>6</a:t>
            </a:r>
            <a:r>
              <a:rPr lang="en-VN" sz="2000" dirty="0"/>
              <a:t> có tâm O (Hình 26).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3B1F1C-D987-0065-3CB2-4D389922E5EE}"/>
              </a:ext>
            </a:extLst>
          </p:cNvPr>
          <p:cNvSpPr txBox="1"/>
          <p:nvPr/>
        </p:nvSpPr>
        <p:spPr>
          <a:xfrm>
            <a:off x="314577" y="1719531"/>
            <a:ext cx="5357803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000" dirty="0"/>
              <a:t>a) Tìm điểm đối xứng của mỗi điểm A</a:t>
            </a:r>
            <a:r>
              <a:rPr lang="en-VN" sz="2000" baseline="-25000" dirty="0"/>
              <a:t>1</a:t>
            </a:r>
            <a:r>
              <a:rPr lang="en-VN" sz="2000" dirty="0"/>
              <a:t> , A</a:t>
            </a:r>
            <a:r>
              <a:rPr lang="en-VN" sz="2000" baseline="-25000" dirty="0"/>
              <a:t>2</a:t>
            </a:r>
            <a:r>
              <a:rPr lang="en-VN" sz="2000" dirty="0"/>
              <a:t> , A</a:t>
            </a:r>
            <a:r>
              <a:rPr lang="en-VN" sz="2000" baseline="-25000" dirty="0"/>
              <a:t>3</a:t>
            </a:r>
            <a:r>
              <a:rPr lang="en-VN" sz="2000" dirty="0"/>
              <a:t> , A</a:t>
            </a:r>
            <a:r>
              <a:rPr lang="en-VN" sz="2000" baseline="-25000" dirty="0"/>
              <a:t>4</a:t>
            </a:r>
            <a:r>
              <a:rPr lang="en-VN" sz="2000" dirty="0"/>
              <a:t> , A</a:t>
            </a:r>
            <a:r>
              <a:rPr lang="en-VN" sz="2000" baseline="-25000" dirty="0"/>
              <a:t>5</a:t>
            </a:r>
            <a:r>
              <a:rPr lang="en-VN" sz="2000" dirty="0"/>
              <a:t> , A</a:t>
            </a:r>
            <a:r>
              <a:rPr lang="en-VN" sz="2000" baseline="-25000" dirty="0"/>
              <a:t>6</a:t>
            </a:r>
            <a:r>
              <a:rPr lang="en-VN" sz="2000" dirty="0"/>
              <a:t> qua tâm O.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0F0CDD-49CE-D7B9-7DDA-989CE651E105}"/>
              </a:ext>
            </a:extLst>
          </p:cNvPr>
          <p:cNvSpPr txBox="1"/>
          <p:nvPr/>
        </p:nvSpPr>
        <p:spPr>
          <a:xfrm>
            <a:off x="314577" y="2839300"/>
            <a:ext cx="5357803" cy="188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000" dirty="0"/>
              <a:t>b) Chỉ ra phép quay thuận chiều tâm O sao cho phép quay đó biến mỗi điểm A</a:t>
            </a:r>
            <a:r>
              <a:rPr lang="en-VN" sz="2000" baseline="-25000" dirty="0"/>
              <a:t>1</a:t>
            </a:r>
            <a:r>
              <a:rPr lang="en-VN" sz="2000" dirty="0"/>
              <a:t> , A</a:t>
            </a:r>
            <a:r>
              <a:rPr lang="en-VN" sz="2000" baseline="-25000" dirty="0"/>
              <a:t>2</a:t>
            </a:r>
            <a:r>
              <a:rPr lang="en-VN" sz="2000" dirty="0"/>
              <a:t> , A</a:t>
            </a:r>
            <a:r>
              <a:rPr lang="en-VN" sz="2000" baseline="-25000" dirty="0"/>
              <a:t>3</a:t>
            </a:r>
            <a:r>
              <a:rPr lang="en-VN" sz="2000" dirty="0"/>
              <a:t> , A</a:t>
            </a:r>
            <a:r>
              <a:rPr lang="en-VN" sz="2000" baseline="-25000" dirty="0"/>
              <a:t>4</a:t>
            </a:r>
            <a:r>
              <a:rPr lang="en-VN" sz="2000" dirty="0"/>
              <a:t> , A</a:t>
            </a:r>
            <a:r>
              <a:rPr lang="en-VN" sz="2000" baseline="-25000" dirty="0"/>
              <a:t>5</a:t>
            </a:r>
            <a:r>
              <a:rPr lang="en-VN" sz="2000" dirty="0"/>
              <a:t> , A</a:t>
            </a:r>
            <a:r>
              <a:rPr lang="en-VN" sz="2000" baseline="-25000" dirty="0"/>
              <a:t>6</a:t>
            </a:r>
            <a:r>
              <a:rPr lang="en-VN" sz="2000" dirty="0"/>
              <a:t> thành điểm đối xứng với nó qua tâm O.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98C963-F90F-8DB0-B430-C558D372F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3572" y="1791264"/>
            <a:ext cx="2784373" cy="292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1171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97C9A0-36B1-C135-06E0-EC81DC558CC4}"/>
              </a:ext>
            </a:extLst>
          </p:cNvPr>
          <p:cNvSpPr txBox="1"/>
          <p:nvPr/>
        </p:nvSpPr>
        <p:spPr>
          <a:xfrm>
            <a:off x="4024414" y="311514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3C4B00-D545-0088-60DD-EEEA1CEEAB9B}"/>
              </a:ext>
            </a:extLst>
          </p:cNvPr>
          <p:cNvSpPr txBox="1"/>
          <p:nvPr/>
        </p:nvSpPr>
        <p:spPr>
          <a:xfrm>
            <a:off x="271221" y="809478"/>
            <a:ext cx="5174616" cy="1843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VN" sz="2000" dirty="0">
                <a:solidFill>
                  <a:srgbClr val="FF0000"/>
                </a:solidFill>
              </a:rPr>
              <a:t>a) </a:t>
            </a:r>
            <a:r>
              <a:rPr lang="en-VN" sz="2000" dirty="0"/>
              <a:t>Điểm đối xứng của mỗi điểm A</a:t>
            </a:r>
            <a:r>
              <a:rPr lang="en-VN" sz="2000" baseline="-25000" dirty="0"/>
              <a:t>1</a:t>
            </a:r>
            <a:r>
              <a:rPr lang="en-VN" sz="2000" dirty="0"/>
              <a:t> , A</a:t>
            </a:r>
            <a:r>
              <a:rPr lang="en-VN" sz="2000" baseline="-25000" dirty="0"/>
              <a:t>2</a:t>
            </a:r>
            <a:r>
              <a:rPr lang="en-VN" sz="2000" dirty="0"/>
              <a:t> , A</a:t>
            </a:r>
            <a:r>
              <a:rPr lang="en-VN" sz="2000" baseline="-25000" dirty="0"/>
              <a:t>3</a:t>
            </a:r>
            <a:r>
              <a:rPr lang="en-VN" sz="2000" dirty="0"/>
              <a:t> , A</a:t>
            </a:r>
            <a:r>
              <a:rPr lang="en-VN" sz="2000" baseline="-25000" dirty="0"/>
              <a:t>4</a:t>
            </a:r>
            <a:r>
              <a:rPr lang="en-VN" sz="2000" dirty="0"/>
              <a:t> , A</a:t>
            </a:r>
            <a:r>
              <a:rPr lang="en-VN" sz="2000" baseline="-25000" dirty="0"/>
              <a:t>5</a:t>
            </a:r>
            <a:r>
              <a:rPr lang="en-VN" sz="2000" dirty="0"/>
              <a:t> , A</a:t>
            </a:r>
            <a:r>
              <a:rPr lang="en-VN" sz="2000" baseline="-25000" dirty="0"/>
              <a:t>6 </a:t>
            </a:r>
            <a:r>
              <a:rPr lang="en-VN" sz="2000" dirty="0"/>
              <a:t>qua tâm O lần lượt là A</a:t>
            </a:r>
            <a:r>
              <a:rPr lang="en-VN" sz="2000" baseline="-25000" dirty="0"/>
              <a:t>4</a:t>
            </a:r>
            <a:r>
              <a:rPr lang="en-VN" sz="2000" dirty="0"/>
              <a:t> , A</a:t>
            </a:r>
            <a:r>
              <a:rPr lang="en-VN" sz="2000" baseline="-25000" dirty="0"/>
              <a:t>5</a:t>
            </a:r>
            <a:r>
              <a:rPr lang="en-VN" sz="2000" dirty="0"/>
              <a:t> , A</a:t>
            </a:r>
            <a:r>
              <a:rPr lang="en-VN" sz="2000" baseline="-25000" dirty="0"/>
              <a:t>6</a:t>
            </a:r>
            <a:r>
              <a:rPr lang="en-VN" sz="2000" dirty="0"/>
              <a:t> , A</a:t>
            </a:r>
            <a:r>
              <a:rPr lang="en-VN" sz="2000" baseline="-25000" dirty="0"/>
              <a:t>1</a:t>
            </a:r>
            <a:r>
              <a:rPr lang="en-VN" sz="2000" dirty="0"/>
              <a:t> , A</a:t>
            </a:r>
            <a:r>
              <a:rPr lang="en-VN" sz="2000" baseline="-25000" dirty="0"/>
              <a:t>2</a:t>
            </a:r>
            <a:r>
              <a:rPr lang="en-VN" sz="2000" dirty="0"/>
              <a:t> , A</a:t>
            </a:r>
            <a:r>
              <a:rPr lang="en-VN" sz="2000" baseline="-25000" dirty="0"/>
              <a:t>3</a:t>
            </a:r>
            <a:r>
              <a:rPr lang="en-VN" sz="2000" dirty="0"/>
              <a:t> 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00D06F-4570-70D4-AD17-CE366804EFDF}"/>
                  </a:ext>
                </a:extLst>
              </p:cNvPr>
              <p:cNvSpPr txBox="1"/>
              <p:nvPr/>
            </p:nvSpPr>
            <p:spPr>
              <a:xfrm>
                <a:off x="271221" y="2743752"/>
                <a:ext cx="5013702" cy="1843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solidFill>
                      <a:srgbClr val="FF0000"/>
                    </a:solidFill>
                  </a:rPr>
                  <a:t>b) </a:t>
                </a:r>
                <a:r>
                  <a:rPr lang="en-VN" sz="2000" dirty="0"/>
                  <a:t>Phép quay thuận chiều 180</a:t>
                </a:r>
                <a14:m>
                  <m:oMath xmlns:m="http://schemas.openxmlformats.org/officeDocument/2006/math"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/>
                  <a:t> tâm O sẽ biến mỗi điểm A</a:t>
                </a:r>
                <a:r>
                  <a:rPr lang="en-VN" sz="2000" baseline="-25000" dirty="0"/>
                  <a:t>1</a:t>
                </a:r>
                <a:r>
                  <a:rPr lang="en-VN" sz="2000" dirty="0"/>
                  <a:t> , A</a:t>
                </a:r>
                <a:r>
                  <a:rPr lang="en-VN" sz="2000" baseline="-25000" dirty="0"/>
                  <a:t>2</a:t>
                </a:r>
                <a:r>
                  <a:rPr lang="en-VN" sz="2000" dirty="0"/>
                  <a:t> , A</a:t>
                </a:r>
                <a:r>
                  <a:rPr lang="en-VN" sz="2000" baseline="-25000" dirty="0"/>
                  <a:t>3</a:t>
                </a:r>
                <a:r>
                  <a:rPr lang="en-VN" sz="2000" dirty="0"/>
                  <a:t> , A</a:t>
                </a:r>
                <a:r>
                  <a:rPr lang="en-VN" sz="2000" baseline="-25000" dirty="0"/>
                  <a:t>4</a:t>
                </a:r>
                <a:r>
                  <a:rPr lang="en-VN" sz="2000" dirty="0"/>
                  <a:t> , A</a:t>
                </a:r>
                <a:r>
                  <a:rPr lang="en-VN" sz="2000" baseline="-25000" dirty="0"/>
                  <a:t>5</a:t>
                </a:r>
                <a:r>
                  <a:rPr lang="en-VN" sz="2000" dirty="0"/>
                  <a:t> , A</a:t>
                </a:r>
                <a:r>
                  <a:rPr lang="en-VN" sz="2000" baseline="-25000" dirty="0"/>
                  <a:t>6 </a:t>
                </a:r>
                <a:r>
                  <a:rPr lang="en-VN" sz="2000" dirty="0"/>
                  <a:t>thành điểm đối xứng với nó qua tâm O.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00D06F-4570-70D4-AD17-CE366804E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21" y="2743752"/>
                <a:ext cx="5013702" cy="1843453"/>
              </a:xfrm>
              <a:prstGeom prst="rect">
                <a:avLst/>
              </a:prstGeom>
              <a:blipFill>
                <a:blip r:embed="rId2"/>
                <a:stretch>
                  <a:fillRect l="-1263" r="-1010" b="-620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CFA06B0-BE9D-E7FD-C04C-C1D5FE45A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5837" y="1022231"/>
            <a:ext cx="3271959" cy="34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68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38187E1-03F5-8D04-65B3-C3054E20B718}"/>
              </a:ext>
            </a:extLst>
          </p:cNvPr>
          <p:cNvSpPr/>
          <p:nvPr/>
        </p:nvSpPr>
        <p:spPr>
          <a:xfrm>
            <a:off x="516057" y="282364"/>
            <a:ext cx="2149652" cy="66177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C426D-1D2F-1C91-5146-69446C11879F}"/>
              </a:ext>
            </a:extLst>
          </p:cNvPr>
          <p:cNvSpPr txBox="1"/>
          <p:nvPr/>
        </p:nvSpPr>
        <p:spPr>
          <a:xfrm>
            <a:off x="304522" y="944143"/>
            <a:ext cx="8534955" cy="1843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VN" sz="2000" dirty="0"/>
              <a:t>Cho hình vuông ABCD tâm O. Chỉ ra phép quay thuận chiều tâm O sao cho phép quay đó biến mỗi điểm A, B, C, D thành điểm đối xứng với nó qua tâm O.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C93D093-F6DA-CA24-F168-B97F90AF4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65083" y="2709247"/>
            <a:ext cx="1585307" cy="243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106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BC1506-0BBD-DCA0-05F3-2D4BFC9C83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93DCE-4FA4-8BDB-513A-8712451A0F32}"/>
              </a:ext>
            </a:extLst>
          </p:cNvPr>
          <p:cNvSpPr txBox="1"/>
          <p:nvPr/>
        </p:nvSpPr>
        <p:spPr>
          <a:xfrm>
            <a:off x="1101436" y="588923"/>
            <a:ext cx="77058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điểm A, B, C, D lần lượt đối xứng với những điểm nào qua O?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29F3CA-BF35-7283-8A3E-7A6A2775A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314680"/>
            <a:ext cx="2549410" cy="25141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82D9CA-EE85-8618-8AA8-4E843F0B0F80}"/>
                  </a:ext>
                </a:extLst>
              </p:cNvPr>
              <p:cNvSpPr txBox="1"/>
              <p:nvPr/>
            </p:nvSpPr>
            <p:spPr>
              <a:xfrm>
                <a:off x="2539785" y="3828819"/>
                <a:ext cx="6138949" cy="958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 quay thuận chiều </a:t>
                </a:r>
                <a14:m>
                  <m:oMath xmlns:m="http://schemas.openxmlformats.org/officeDocument/2006/math"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sẽ biến mỗi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thành điểm đối xứng với nó qua tâm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VN" sz="20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82D9CA-EE85-8618-8AA8-4E843F0B0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785" y="3828819"/>
                <a:ext cx="6138949" cy="958596"/>
              </a:xfrm>
              <a:prstGeom prst="rect">
                <a:avLst/>
              </a:prstGeom>
              <a:blipFill>
                <a:blip r:embed="rId4"/>
                <a:stretch>
                  <a:fillRect l="-1240" r="-1033" b="-1184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17638C7-8EC5-8115-1024-A3CBBE928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38" y="391879"/>
            <a:ext cx="794198" cy="794198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302856DF-1D7F-C697-2543-79A998F9B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250032">
            <a:off x="2794745" y="1100629"/>
            <a:ext cx="747438" cy="825483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CA2D6986-8ED5-E280-92CF-94CDA825E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250032">
            <a:off x="1518395" y="3455399"/>
            <a:ext cx="747438" cy="8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0502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9" name="Google Shape;4559;p46"/>
          <p:cNvSpPr/>
          <p:nvPr/>
        </p:nvSpPr>
        <p:spPr>
          <a:xfrm>
            <a:off x="4690814" y="408323"/>
            <a:ext cx="2955899" cy="1197794"/>
          </a:xfrm>
          <a:custGeom>
            <a:avLst/>
            <a:gdLst/>
            <a:ahLst/>
            <a:cxnLst/>
            <a:rect l="l" t="t" r="r" b="b"/>
            <a:pathLst>
              <a:path w="260986" h="134271" extrusionOk="0">
                <a:moveTo>
                  <a:pt x="213466" y="117997"/>
                </a:moveTo>
                <a:cubicBezTo>
                  <a:pt x="195312" y="124493"/>
                  <a:pt x="168993" y="130545"/>
                  <a:pt x="144176" y="132709"/>
                </a:cubicBezTo>
                <a:cubicBezTo>
                  <a:pt x="119359" y="134873"/>
                  <a:pt x="85358" y="135209"/>
                  <a:pt x="64565" y="130981"/>
                </a:cubicBezTo>
                <a:cubicBezTo>
                  <a:pt x="43772" y="126753"/>
                  <a:pt x="30142" y="117481"/>
                  <a:pt x="19418" y="107343"/>
                </a:cubicBezTo>
                <a:cubicBezTo>
                  <a:pt x="8694" y="97205"/>
                  <a:pt x="1373" y="82899"/>
                  <a:pt x="223" y="70153"/>
                </a:cubicBezTo>
                <a:cubicBezTo>
                  <a:pt x="-927" y="57407"/>
                  <a:pt x="2256" y="41383"/>
                  <a:pt x="12520" y="30865"/>
                </a:cubicBezTo>
                <a:cubicBezTo>
                  <a:pt x="22784" y="20347"/>
                  <a:pt x="37631" y="12015"/>
                  <a:pt x="61808" y="7044"/>
                </a:cubicBezTo>
                <a:cubicBezTo>
                  <a:pt x="85985" y="2073"/>
                  <a:pt x="129457" y="-1983"/>
                  <a:pt x="157582" y="1037"/>
                </a:cubicBezTo>
                <a:cubicBezTo>
                  <a:pt x="185707" y="4057"/>
                  <a:pt x="213620" y="15061"/>
                  <a:pt x="230556" y="25166"/>
                </a:cubicBezTo>
                <a:cubicBezTo>
                  <a:pt x="247492" y="35271"/>
                  <a:pt x="255443" y="50239"/>
                  <a:pt x="259200" y="61667"/>
                </a:cubicBezTo>
                <a:cubicBezTo>
                  <a:pt x="262957" y="73095"/>
                  <a:pt x="260721" y="84348"/>
                  <a:pt x="253099" y="93736"/>
                </a:cubicBezTo>
                <a:cubicBezTo>
                  <a:pt x="245477" y="103124"/>
                  <a:pt x="231620" y="111502"/>
                  <a:pt x="213466" y="1179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560" name="Google Shape;4560;p4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4561" name="Google Shape;4561;p46"/>
          <p:cNvSpPr txBox="1">
            <a:spLocks noGrp="1"/>
          </p:cNvSpPr>
          <p:nvPr>
            <p:ph type="title"/>
          </p:nvPr>
        </p:nvSpPr>
        <p:spPr>
          <a:xfrm>
            <a:off x="4118483" y="1852765"/>
            <a:ext cx="3948761" cy="25631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QUAY GIỮ NGUYÊN HÌNH ĐA GIÁC ĐỀU</a:t>
            </a:r>
            <a:endParaRPr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62" name="Google Shape;4562;p46"/>
          <p:cNvSpPr txBox="1">
            <a:spLocks noGrp="1"/>
          </p:cNvSpPr>
          <p:nvPr>
            <p:ph type="title" idx="2"/>
          </p:nvPr>
        </p:nvSpPr>
        <p:spPr>
          <a:xfrm>
            <a:off x="5397649" y="555228"/>
            <a:ext cx="154222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6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64" name="Google Shape;4564;p46"/>
          <p:cNvSpPr/>
          <p:nvPr/>
        </p:nvSpPr>
        <p:spPr>
          <a:xfrm rot="-2700172">
            <a:off x="-596611" y="362508"/>
            <a:ext cx="2623426" cy="736446"/>
          </a:xfrm>
          <a:custGeom>
            <a:avLst/>
            <a:gdLst/>
            <a:ahLst/>
            <a:cxnLst/>
            <a:rect l="l" t="t" r="r" b="b"/>
            <a:pathLst>
              <a:path w="37151" h="10429" fill="none" extrusionOk="0">
                <a:moveTo>
                  <a:pt x="169" y="7086"/>
                </a:moveTo>
                <a:cubicBezTo>
                  <a:pt x="1" y="4878"/>
                  <a:pt x="842" y="2544"/>
                  <a:pt x="2587" y="1283"/>
                </a:cubicBezTo>
                <a:cubicBezTo>
                  <a:pt x="4311" y="0"/>
                  <a:pt x="6939" y="43"/>
                  <a:pt x="8452" y="1619"/>
                </a:cubicBezTo>
                <a:cubicBezTo>
                  <a:pt x="9756" y="3007"/>
                  <a:pt x="9546" y="5698"/>
                  <a:pt x="8452" y="7191"/>
                </a:cubicBezTo>
                <a:cubicBezTo>
                  <a:pt x="8305" y="7359"/>
                  <a:pt x="8179" y="7506"/>
                  <a:pt x="7969" y="7569"/>
                </a:cubicBezTo>
                <a:cubicBezTo>
                  <a:pt x="7569" y="7611"/>
                  <a:pt x="7338" y="7149"/>
                  <a:pt x="7254" y="6749"/>
                </a:cubicBezTo>
                <a:cubicBezTo>
                  <a:pt x="6897" y="4752"/>
                  <a:pt x="8095" y="2145"/>
                  <a:pt x="9819" y="1178"/>
                </a:cubicBezTo>
                <a:cubicBezTo>
                  <a:pt x="11837" y="0"/>
                  <a:pt x="14549" y="484"/>
                  <a:pt x="16273" y="2103"/>
                </a:cubicBezTo>
                <a:cubicBezTo>
                  <a:pt x="18018" y="3701"/>
                  <a:pt x="18796" y="6224"/>
                  <a:pt x="18670" y="8620"/>
                </a:cubicBezTo>
                <a:cubicBezTo>
                  <a:pt x="18649" y="9209"/>
                  <a:pt x="18460" y="9945"/>
                  <a:pt x="17913" y="10134"/>
                </a:cubicBezTo>
                <a:cubicBezTo>
                  <a:pt x="17030" y="10429"/>
                  <a:pt x="16442" y="9209"/>
                  <a:pt x="16463" y="8263"/>
                </a:cubicBezTo>
                <a:cubicBezTo>
                  <a:pt x="16484" y="5740"/>
                  <a:pt x="18039" y="3301"/>
                  <a:pt x="20268" y="2313"/>
                </a:cubicBezTo>
                <a:cubicBezTo>
                  <a:pt x="22497" y="1283"/>
                  <a:pt x="25272" y="1745"/>
                  <a:pt x="27080" y="3427"/>
                </a:cubicBezTo>
                <a:cubicBezTo>
                  <a:pt x="28425" y="4668"/>
                  <a:pt x="29077" y="6644"/>
                  <a:pt x="28573" y="8410"/>
                </a:cubicBezTo>
                <a:cubicBezTo>
                  <a:pt x="28447" y="8852"/>
                  <a:pt x="28215" y="9356"/>
                  <a:pt x="27753" y="9419"/>
                </a:cubicBezTo>
                <a:cubicBezTo>
                  <a:pt x="27185" y="9525"/>
                  <a:pt x="26765" y="8873"/>
                  <a:pt x="26638" y="8263"/>
                </a:cubicBezTo>
                <a:cubicBezTo>
                  <a:pt x="26323" y="6665"/>
                  <a:pt x="26975" y="5067"/>
                  <a:pt x="28131" y="4037"/>
                </a:cubicBezTo>
                <a:cubicBezTo>
                  <a:pt x="30633" y="1788"/>
                  <a:pt x="34775" y="1893"/>
                  <a:pt x="37151" y="4268"/>
                </a:cubicBezTo>
              </a:path>
            </a:pathLst>
          </a:cu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miter lim="2102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65" name="Google Shape;4565;p46"/>
          <p:cNvGrpSpPr/>
          <p:nvPr/>
        </p:nvGrpSpPr>
        <p:grpSpPr>
          <a:xfrm>
            <a:off x="39725" y="663100"/>
            <a:ext cx="3652258" cy="4127197"/>
            <a:chOff x="322775" y="536925"/>
            <a:chExt cx="3652258" cy="4127197"/>
          </a:xfrm>
        </p:grpSpPr>
        <p:sp>
          <p:nvSpPr>
            <p:cNvPr id="4566" name="Google Shape;4566;p46"/>
            <p:cNvSpPr/>
            <p:nvPr/>
          </p:nvSpPr>
          <p:spPr>
            <a:xfrm>
              <a:off x="1633528" y="3608855"/>
              <a:ext cx="679281" cy="1038886"/>
            </a:xfrm>
            <a:custGeom>
              <a:avLst/>
              <a:gdLst/>
              <a:ahLst/>
              <a:cxnLst/>
              <a:rect l="l" t="t" r="r" b="b"/>
              <a:pathLst>
                <a:path w="5767" h="8820" extrusionOk="0">
                  <a:moveTo>
                    <a:pt x="1936" y="1"/>
                  </a:moveTo>
                  <a:cubicBezTo>
                    <a:pt x="1362" y="1"/>
                    <a:pt x="718" y="140"/>
                    <a:pt x="0" y="481"/>
                  </a:cubicBezTo>
                  <a:cubicBezTo>
                    <a:pt x="0" y="481"/>
                    <a:pt x="1364" y="6856"/>
                    <a:pt x="2136" y="7809"/>
                  </a:cubicBezTo>
                  <a:cubicBezTo>
                    <a:pt x="2619" y="8428"/>
                    <a:pt x="3357" y="8820"/>
                    <a:pt x="3964" y="8820"/>
                  </a:cubicBezTo>
                  <a:cubicBezTo>
                    <a:pt x="4307" y="8820"/>
                    <a:pt x="4608" y="8695"/>
                    <a:pt x="4797" y="8417"/>
                  </a:cubicBezTo>
                  <a:cubicBezTo>
                    <a:pt x="5339" y="7628"/>
                    <a:pt x="5767" y="4359"/>
                    <a:pt x="5701" y="2880"/>
                  </a:cubicBezTo>
                  <a:cubicBezTo>
                    <a:pt x="5701" y="2880"/>
                    <a:pt x="4543" y="1"/>
                    <a:pt x="1936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6"/>
            <p:cNvSpPr/>
            <p:nvPr/>
          </p:nvSpPr>
          <p:spPr>
            <a:xfrm>
              <a:off x="1948848" y="4425602"/>
              <a:ext cx="71733" cy="215316"/>
            </a:xfrm>
            <a:custGeom>
              <a:avLst/>
              <a:gdLst/>
              <a:ahLst/>
              <a:cxnLst/>
              <a:rect l="l" t="t" r="r" b="b"/>
              <a:pathLst>
                <a:path w="609" h="1828" extrusionOk="0">
                  <a:moveTo>
                    <a:pt x="170" y="0"/>
                  </a:moveTo>
                  <a:cubicBezTo>
                    <a:pt x="149" y="0"/>
                    <a:pt x="130" y="6"/>
                    <a:pt x="116" y="20"/>
                  </a:cubicBezTo>
                  <a:cubicBezTo>
                    <a:pt x="50" y="37"/>
                    <a:pt x="1" y="135"/>
                    <a:pt x="50" y="201"/>
                  </a:cubicBezTo>
                  <a:cubicBezTo>
                    <a:pt x="50" y="201"/>
                    <a:pt x="330" y="825"/>
                    <a:pt x="297" y="1680"/>
                  </a:cubicBezTo>
                  <a:cubicBezTo>
                    <a:pt x="297" y="1762"/>
                    <a:pt x="362" y="1828"/>
                    <a:pt x="445" y="1828"/>
                  </a:cubicBezTo>
                  <a:cubicBezTo>
                    <a:pt x="494" y="1828"/>
                    <a:pt x="560" y="1762"/>
                    <a:pt x="560" y="1696"/>
                  </a:cubicBezTo>
                  <a:cubicBezTo>
                    <a:pt x="609" y="776"/>
                    <a:pt x="313" y="103"/>
                    <a:pt x="297" y="86"/>
                  </a:cubicBezTo>
                  <a:cubicBezTo>
                    <a:pt x="285" y="39"/>
                    <a:pt x="223" y="0"/>
                    <a:pt x="170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6"/>
            <p:cNvSpPr/>
            <p:nvPr/>
          </p:nvSpPr>
          <p:spPr>
            <a:xfrm>
              <a:off x="2103741" y="4467064"/>
              <a:ext cx="65843" cy="197058"/>
            </a:xfrm>
            <a:custGeom>
              <a:avLst/>
              <a:gdLst/>
              <a:ahLst/>
              <a:cxnLst/>
              <a:rect l="l" t="t" r="r" b="b"/>
              <a:pathLst>
                <a:path w="559" h="1673" extrusionOk="0">
                  <a:moveTo>
                    <a:pt x="166" y="1"/>
                  </a:moveTo>
                  <a:cubicBezTo>
                    <a:pt x="146" y="1"/>
                    <a:pt x="129" y="5"/>
                    <a:pt x="115" y="13"/>
                  </a:cubicBezTo>
                  <a:cubicBezTo>
                    <a:pt x="50" y="30"/>
                    <a:pt x="0" y="128"/>
                    <a:pt x="50" y="194"/>
                  </a:cubicBezTo>
                  <a:cubicBezTo>
                    <a:pt x="66" y="194"/>
                    <a:pt x="296" y="687"/>
                    <a:pt x="165" y="1508"/>
                  </a:cubicBezTo>
                  <a:cubicBezTo>
                    <a:pt x="165" y="1591"/>
                    <a:pt x="214" y="1656"/>
                    <a:pt x="312" y="1673"/>
                  </a:cubicBezTo>
                  <a:cubicBezTo>
                    <a:pt x="378" y="1673"/>
                    <a:pt x="444" y="1640"/>
                    <a:pt x="444" y="1558"/>
                  </a:cubicBezTo>
                  <a:cubicBezTo>
                    <a:pt x="559" y="654"/>
                    <a:pt x="312" y="96"/>
                    <a:pt x="296" y="79"/>
                  </a:cubicBezTo>
                  <a:cubicBezTo>
                    <a:pt x="284" y="31"/>
                    <a:pt x="219" y="1"/>
                    <a:pt x="166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6"/>
            <p:cNvSpPr/>
            <p:nvPr/>
          </p:nvSpPr>
          <p:spPr>
            <a:xfrm>
              <a:off x="2475246" y="3569867"/>
              <a:ext cx="630988" cy="1066448"/>
            </a:xfrm>
            <a:custGeom>
              <a:avLst/>
              <a:gdLst/>
              <a:ahLst/>
              <a:cxnLst/>
              <a:rect l="l" t="t" r="r" b="b"/>
              <a:pathLst>
                <a:path w="5357" h="9054" extrusionOk="0">
                  <a:moveTo>
                    <a:pt x="3862" y="1"/>
                  </a:moveTo>
                  <a:cubicBezTo>
                    <a:pt x="885" y="1"/>
                    <a:pt x="15" y="3375"/>
                    <a:pt x="1" y="3375"/>
                  </a:cubicBezTo>
                  <a:cubicBezTo>
                    <a:pt x="116" y="4854"/>
                    <a:pt x="954" y="8025"/>
                    <a:pt x="1594" y="8731"/>
                  </a:cubicBezTo>
                  <a:cubicBezTo>
                    <a:pt x="1791" y="8954"/>
                    <a:pt x="2053" y="9053"/>
                    <a:pt x="2337" y="9053"/>
                  </a:cubicBezTo>
                  <a:cubicBezTo>
                    <a:pt x="2977" y="9053"/>
                    <a:pt x="3736" y="8550"/>
                    <a:pt x="4157" y="7811"/>
                  </a:cubicBezTo>
                  <a:cubicBezTo>
                    <a:pt x="4798" y="6743"/>
                    <a:pt x="5356" y="254"/>
                    <a:pt x="5356" y="254"/>
                  </a:cubicBezTo>
                  <a:cubicBezTo>
                    <a:pt x="4808" y="77"/>
                    <a:pt x="4311" y="1"/>
                    <a:pt x="3862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6"/>
            <p:cNvSpPr/>
            <p:nvPr/>
          </p:nvSpPr>
          <p:spPr>
            <a:xfrm>
              <a:off x="2707526" y="4441503"/>
              <a:ext cx="71615" cy="199414"/>
            </a:xfrm>
            <a:custGeom>
              <a:avLst/>
              <a:gdLst/>
              <a:ahLst/>
              <a:cxnLst/>
              <a:rect l="l" t="t" r="r" b="b"/>
              <a:pathLst>
                <a:path w="608" h="1693" extrusionOk="0">
                  <a:moveTo>
                    <a:pt x="181" y="0"/>
                  </a:moveTo>
                  <a:cubicBezTo>
                    <a:pt x="99" y="0"/>
                    <a:pt x="33" y="66"/>
                    <a:pt x="33" y="148"/>
                  </a:cubicBezTo>
                  <a:cubicBezTo>
                    <a:pt x="33" y="198"/>
                    <a:pt x="0" y="805"/>
                    <a:pt x="329" y="1610"/>
                  </a:cubicBezTo>
                  <a:cubicBezTo>
                    <a:pt x="345" y="1643"/>
                    <a:pt x="378" y="1693"/>
                    <a:pt x="444" y="1693"/>
                  </a:cubicBezTo>
                  <a:cubicBezTo>
                    <a:pt x="460" y="1693"/>
                    <a:pt x="493" y="1693"/>
                    <a:pt x="509" y="1676"/>
                  </a:cubicBezTo>
                  <a:cubicBezTo>
                    <a:pt x="592" y="1643"/>
                    <a:pt x="608" y="1561"/>
                    <a:pt x="592" y="1479"/>
                  </a:cubicBezTo>
                  <a:cubicBezTo>
                    <a:pt x="296" y="740"/>
                    <a:pt x="312" y="148"/>
                    <a:pt x="312" y="148"/>
                  </a:cubicBezTo>
                  <a:cubicBezTo>
                    <a:pt x="312" y="66"/>
                    <a:pt x="263" y="0"/>
                    <a:pt x="181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6"/>
            <p:cNvSpPr/>
            <p:nvPr/>
          </p:nvSpPr>
          <p:spPr>
            <a:xfrm>
              <a:off x="2842983" y="4404400"/>
              <a:ext cx="48411" cy="178448"/>
            </a:xfrm>
            <a:custGeom>
              <a:avLst/>
              <a:gdLst/>
              <a:ahLst/>
              <a:cxnLst/>
              <a:rect l="l" t="t" r="r" b="b"/>
              <a:pathLst>
                <a:path w="411" h="1515" extrusionOk="0">
                  <a:moveTo>
                    <a:pt x="248" y="0"/>
                  </a:moveTo>
                  <a:cubicBezTo>
                    <a:pt x="181" y="0"/>
                    <a:pt x="129" y="47"/>
                    <a:pt x="115" y="118"/>
                  </a:cubicBezTo>
                  <a:cubicBezTo>
                    <a:pt x="115" y="151"/>
                    <a:pt x="0" y="792"/>
                    <a:pt x="115" y="1416"/>
                  </a:cubicBezTo>
                  <a:cubicBezTo>
                    <a:pt x="132" y="1465"/>
                    <a:pt x="197" y="1515"/>
                    <a:pt x="263" y="1515"/>
                  </a:cubicBezTo>
                  <a:lnTo>
                    <a:pt x="279" y="1515"/>
                  </a:lnTo>
                  <a:cubicBezTo>
                    <a:pt x="345" y="1482"/>
                    <a:pt x="411" y="1433"/>
                    <a:pt x="378" y="1350"/>
                  </a:cubicBezTo>
                  <a:cubicBezTo>
                    <a:pt x="263" y="792"/>
                    <a:pt x="378" y="184"/>
                    <a:pt x="378" y="184"/>
                  </a:cubicBezTo>
                  <a:cubicBezTo>
                    <a:pt x="411" y="102"/>
                    <a:pt x="362" y="36"/>
                    <a:pt x="279" y="3"/>
                  </a:cubicBezTo>
                  <a:cubicBezTo>
                    <a:pt x="269" y="1"/>
                    <a:pt x="258" y="0"/>
                    <a:pt x="248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6"/>
            <p:cNvSpPr/>
            <p:nvPr/>
          </p:nvSpPr>
          <p:spPr>
            <a:xfrm>
              <a:off x="2663355" y="2198806"/>
              <a:ext cx="1050547" cy="739588"/>
            </a:xfrm>
            <a:custGeom>
              <a:avLst/>
              <a:gdLst/>
              <a:ahLst/>
              <a:cxnLst/>
              <a:rect l="l" t="t" r="r" b="b"/>
              <a:pathLst>
                <a:path w="8919" h="6279" extrusionOk="0">
                  <a:moveTo>
                    <a:pt x="1579" y="1"/>
                  </a:moveTo>
                  <a:cubicBezTo>
                    <a:pt x="233" y="1"/>
                    <a:pt x="0" y="1694"/>
                    <a:pt x="671" y="2973"/>
                  </a:cubicBezTo>
                  <a:cubicBezTo>
                    <a:pt x="1326" y="4180"/>
                    <a:pt x="2847" y="6279"/>
                    <a:pt x="5220" y="6279"/>
                  </a:cubicBezTo>
                  <a:cubicBezTo>
                    <a:pt x="5464" y="6279"/>
                    <a:pt x="5716" y="6257"/>
                    <a:pt x="5977" y="6209"/>
                  </a:cubicBezTo>
                  <a:cubicBezTo>
                    <a:pt x="8787" y="5700"/>
                    <a:pt x="8918" y="3959"/>
                    <a:pt x="8047" y="3663"/>
                  </a:cubicBezTo>
                  <a:cubicBezTo>
                    <a:pt x="7193" y="3384"/>
                    <a:pt x="5665" y="3334"/>
                    <a:pt x="4614" y="2431"/>
                  </a:cubicBezTo>
                  <a:cubicBezTo>
                    <a:pt x="3595" y="1527"/>
                    <a:pt x="3332" y="197"/>
                    <a:pt x="1804" y="16"/>
                  </a:cubicBezTo>
                  <a:cubicBezTo>
                    <a:pt x="1726" y="6"/>
                    <a:pt x="1651" y="1"/>
                    <a:pt x="1579" y="1"/>
                  </a:cubicBezTo>
                  <a:close/>
                </a:path>
              </a:pathLst>
            </a:custGeom>
            <a:solidFill>
              <a:srgbClr val="5A6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6"/>
            <p:cNvSpPr/>
            <p:nvPr/>
          </p:nvSpPr>
          <p:spPr>
            <a:xfrm>
              <a:off x="3448652" y="2738396"/>
              <a:ext cx="226505" cy="66079"/>
            </a:xfrm>
            <a:custGeom>
              <a:avLst/>
              <a:gdLst/>
              <a:ahLst/>
              <a:cxnLst/>
              <a:rect l="l" t="t" r="r" b="b"/>
              <a:pathLst>
                <a:path w="1923" h="561" extrusionOk="0">
                  <a:moveTo>
                    <a:pt x="1292" y="1"/>
                  </a:moveTo>
                  <a:cubicBezTo>
                    <a:pt x="588" y="1"/>
                    <a:pt x="109" y="301"/>
                    <a:pt x="82" y="314"/>
                  </a:cubicBezTo>
                  <a:cubicBezTo>
                    <a:pt x="33" y="347"/>
                    <a:pt x="0" y="429"/>
                    <a:pt x="50" y="495"/>
                  </a:cubicBezTo>
                  <a:cubicBezTo>
                    <a:pt x="66" y="544"/>
                    <a:pt x="132" y="561"/>
                    <a:pt x="165" y="561"/>
                  </a:cubicBezTo>
                  <a:cubicBezTo>
                    <a:pt x="197" y="561"/>
                    <a:pt x="230" y="561"/>
                    <a:pt x="230" y="544"/>
                  </a:cubicBezTo>
                  <a:cubicBezTo>
                    <a:pt x="230" y="544"/>
                    <a:pt x="680" y="274"/>
                    <a:pt x="1311" y="274"/>
                  </a:cubicBezTo>
                  <a:cubicBezTo>
                    <a:pt x="1442" y="274"/>
                    <a:pt x="1581" y="286"/>
                    <a:pt x="1725" y="314"/>
                  </a:cubicBezTo>
                  <a:cubicBezTo>
                    <a:pt x="1739" y="317"/>
                    <a:pt x="1752" y="318"/>
                    <a:pt x="1765" y="318"/>
                  </a:cubicBezTo>
                  <a:cubicBezTo>
                    <a:pt x="1828" y="318"/>
                    <a:pt x="1876" y="284"/>
                    <a:pt x="1890" y="216"/>
                  </a:cubicBezTo>
                  <a:cubicBezTo>
                    <a:pt x="1922" y="133"/>
                    <a:pt x="1873" y="68"/>
                    <a:pt x="1791" y="51"/>
                  </a:cubicBezTo>
                  <a:cubicBezTo>
                    <a:pt x="1615" y="16"/>
                    <a:pt x="1448" y="1"/>
                    <a:pt x="1292" y="1"/>
                  </a:cubicBezTo>
                  <a:close/>
                </a:path>
              </a:pathLst>
            </a:custGeom>
            <a:solidFill>
              <a:srgbClr val="2F3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6"/>
            <p:cNvSpPr/>
            <p:nvPr/>
          </p:nvSpPr>
          <p:spPr>
            <a:xfrm>
              <a:off x="3475744" y="2639689"/>
              <a:ext cx="195527" cy="66079"/>
            </a:xfrm>
            <a:custGeom>
              <a:avLst/>
              <a:gdLst/>
              <a:ahLst/>
              <a:cxnLst/>
              <a:rect l="l" t="t" r="r" b="b"/>
              <a:pathLst>
                <a:path w="1660" h="561" extrusionOk="0">
                  <a:moveTo>
                    <a:pt x="568" y="0"/>
                  </a:moveTo>
                  <a:cubicBezTo>
                    <a:pt x="307" y="0"/>
                    <a:pt x="131" y="60"/>
                    <a:pt x="115" y="68"/>
                  </a:cubicBezTo>
                  <a:cubicBezTo>
                    <a:pt x="66" y="101"/>
                    <a:pt x="0" y="183"/>
                    <a:pt x="33" y="249"/>
                  </a:cubicBezTo>
                  <a:cubicBezTo>
                    <a:pt x="74" y="303"/>
                    <a:pt x="126" y="335"/>
                    <a:pt x="190" y="335"/>
                  </a:cubicBezTo>
                  <a:cubicBezTo>
                    <a:pt x="203" y="335"/>
                    <a:pt x="216" y="334"/>
                    <a:pt x="230" y="331"/>
                  </a:cubicBezTo>
                  <a:cubicBezTo>
                    <a:pt x="238" y="323"/>
                    <a:pt x="375" y="277"/>
                    <a:pt x="584" y="277"/>
                  </a:cubicBezTo>
                  <a:cubicBezTo>
                    <a:pt x="810" y="277"/>
                    <a:pt x="1121" y="331"/>
                    <a:pt x="1446" y="544"/>
                  </a:cubicBezTo>
                  <a:cubicBezTo>
                    <a:pt x="1462" y="561"/>
                    <a:pt x="1495" y="561"/>
                    <a:pt x="1528" y="561"/>
                  </a:cubicBezTo>
                  <a:cubicBezTo>
                    <a:pt x="1577" y="561"/>
                    <a:pt x="1627" y="544"/>
                    <a:pt x="1627" y="511"/>
                  </a:cubicBezTo>
                  <a:cubicBezTo>
                    <a:pt x="1660" y="429"/>
                    <a:pt x="1643" y="347"/>
                    <a:pt x="1577" y="314"/>
                  </a:cubicBezTo>
                  <a:cubicBezTo>
                    <a:pt x="1202" y="64"/>
                    <a:pt x="839" y="0"/>
                    <a:pt x="568" y="0"/>
                  </a:cubicBezTo>
                  <a:close/>
                </a:path>
              </a:pathLst>
            </a:custGeom>
            <a:solidFill>
              <a:srgbClr val="2F3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6"/>
            <p:cNvSpPr/>
            <p:nvPr/>
          </p:nvSpPr>
          <p:spPr>
            <a:xfrm>
              <a:off x="322775" y="2106695"/>
              <a:ext cx="1683890" cy="1837014"/>
            </a:xfrm>
            <a:custGeom>
              <a:avLst/>
              <a:gdLst/>
              <a:ahLst/>
              <a:cxnLst/>
              <a:rect l="l" t="t" r="r" b="b"/>
              <a:pathLst>
                <a:path w="14296" h="15596" extrusionOk="0">
                  <a:moveTo>
                    <a:pt x="3671" y="3776"/>
                  </a:moveTo>
                  <a:lnTo>
                    <a:pt x="3671" y="3776"/>
                  </a:lnTo>
                  <a:cubicBezTo>
                    <a:pt x="3676" y="3780"/>
                    <a:pt x="3681" y="3784"/>
                    <a:pt x="3686" y="3788"/>
                  </a:cubicBezTo>
                  <a:cubicBezTo>
                    <a:pt x="3681" y="3784"/>
                    <a:pt x="3676" y="3780"/>
                    <a:pt x="3671" y="3776"/>
                  </a:cubicBezTo>
                  <a:close/>
                  <a:moveTo>
                    <a:pt x="4421" y="1"/>
                  </a:moveTo>
                  <a:cubicBezTo>
                    <a:pt x="3349" y="1"/>
                    <a:pt x="2289" y="360"/>
                    <a:pt x="1567" y="1143"/>
                  </a:cubicBezTo>
                  <a:cubicBezTo>
                    <a:pt x="1" y="2855"/>
                    <a:pt x="1003" y="6561"/>
                    <a:pt x="3342" y="6561"/>
                  </a:cubicBezTo>
                  <a:cubicBezTo>
                    <a:pt x="3629" y="6561"/>
                    <a:pt x="3936" y="6506"/>
                    <a:pt x="4261" y="6384"/>
                  </a:cubicBezTo>
                  <a:cubicBezTo>
                    <a:pt x="5791" y="5810"/>
                    <a:pt x="5371" y="3576"/>
                    <a:pt x="4039" y="3576"/>
                  </a:cubicBezTo>
                  <a:cubicBezTo>
                    <a:pt x="3899" y="3576"/>
                    <a:pt x="3749" y="3600"/>
                    <a:pt x="3590" y="3654"/>
                  </a:cubicBezTo>
                  <a:lnTo>
                    <a:pt x="3590" y="3654"/>
                  </a:lnTo>
                  <a:cubicBezTo>
                    <a:pt x="3508" y="3438"/>
                    <a:pt x="3619" y="3112"/>
                    <a:pt x="3752" y="2966"/>
                  </a:cubicBezTo>
                  <a:cubicBezTo>
                    <a:pt x="3768" y="2947"/>
                    <a:pt x="3782" y="2931"/>
                    <a:pt x="3792" y="2917"/>
                  </a:cubicBezTo>
                  <a:lnTo>
                    <a:pt x="3792" y="2917"/>
                  </a:lnTo>
                  <a:cubicBezTo>
                    <a:pt x="3804" y="2913"/>
                    <a:pt x="3817" y="2908"/>
                    <a:pt x="3834" y="2901"/>
                  </a:cubicBezTo>
                  <a:cubicBezTo>
                    <a:pt x="3847" y="2901"/>
                    <a:pt x="4135" y="2844"/>
                    <a:pt x="4078" y="2844"/>
                  </a:cubicBezTo>
                  <a:cubicBezTo>
                    <a:pt x="4067" y="2844"/>
                    <a:pt x="4042" y="2846"/>
                    <a:pt x="3998" y="2851"/>
                  </a:cubicBezTo>
                  <a:cubicBezTo>
                    <a:pt x="4134" y="2832"/>
                    <a:pt x="4270" y="2823"/>
                    <a:pt x="4399" y="2823"/>
                  </a:cubicBezTo>
                  <a:cubicBezTo>
                    <a:pt x="4597" y="2823"/>
                    <a:pt x="4779" y="2844"/>
                    <a:pt x="4918" y="2884"/>
                  </a:cubicBezTo>
                  <a:cubicBezTo>
                    <a:pt x="6988" y="3361"/>
                    <a:pt x="5887" y="6876"/>
                    <a:pt x="5657" y="8289"/>
                  </a:cubicBezTo>
                  <a:cubicBezTo>
                    <a:pt x="5296" y="10622"/>
                    <a:pt x="5263" y="13218"/>
                    <a:pt x="7382" y="14762"/>
                  </a:cubicBezTo>
                  <a:cubicBezTo>
                    <a:pt x="8164" y="15333"/>
                    <a:pt x="9045" y="15595"/>
                    <a:pt x="9926" y="15595"/>
                  </a:cubicBezTo>
                  <a:cubicBezTo>
                    <a:pt x="11101" y="15595"/>
                    <a:pt x="12276" y="15128"/>
                    <a:pt x="13215" y="14302"/>
                  </a:cubicBezTo>
                  <a:cubicBezTo>
                    <a:pt x="14296" y="13376"/>
                    <a:pt x="13290" y="11945"/>
                    <a:pt x="12156" y="11945"/>
                  </a:cubicBezTo>
                  <a:cubicBezTo>
                    <a:pt x="11842" y="11945"/>
                    <a:pt x="11519" y="12055"/>
                    <a:pt x="11227" y="12314"/>
                  </a:cubicBezTo>
                  <a:cubicBezTo>
                    <a:pt x="10863" y="12626"/>
                    <a:pt x="10463" y="12774"/>
                    <a:pt x="10058" y="12774"/>
                  </a:cubicBezTo>
                  <a:cubicBezTo>
                    <a:pt x="9694" y="12774"/>
                    <a:pt x="9326" y="12655"/>
                    <a:pt x="8976" y="12429"/>
                  </a:cubicBezTo>
                  <a:cubicBezTo>
                    <a:pt x="8023" y="11822"/>
                    <a:pt x="8269" y="10212"/>
                    <a:pt x="8352" y="9292"/>
                  </a:cubicBezTo>
                  <a:cubicBezTo>
                    <a:pt x="8631" y="6499"/>
                    <a:pt x="9863" y="2851"/>
                    <a:pt x="7136" y="847"/>
                  </a:cubicBezTo>
                  <a:cubicBezTo>
                    <a:pt x="6384" y="299"/>
                    <a:pt x="5397" y="1"/>
                    <a:pt x="4421" y="1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6"/>
            <p:cNvSpPr/>
            <p:nvPr/>
          </p:nvSpPr>
          <p:spPr>
            <a:xfrm>
              <a:off x="503345" y="2512124"/>
              <a:ext cx="502599" cy="367615"/>
            </a:xfrm>
            <a:custGeom>
              <a:avLst/>
              <a:gdLst/>
              <a:ahLst/>
              <a:cxnLst/>
              <a:rect l="l" t="t" r="r" b="b"/>
              <a:pathLst>
                <a:path w="4267" h="3121" extrusionOk="0">
                  <a:moveTo>
                    <a:pt x="2038" y="1"/>
                  </a:moveTo>
                  <a:cubicBezTo>
                    <a:pt x="1249" y="264"/>
                    <a:pt x="1" y="904"/>
                    <a:pt x="17" y="2153"/>
                  </a:cubicBezTo>
                  <a:cubicBezTo>
                    <a:pt x="445" y="2736"/>
                    <a:pt x="1062" y="3120"/>
                    <a:pt x="1819" y="3120"/>
                  </a:cubicBezTo>
                  <a:cubicBezTo>
                    <a:pt x="2108" y="3120"/>
                    <a:pt x="2417" y="3064"/>
                    <a:pt x="2744" y="2942"/>
                  </a:cubicBezTo>
                  <a:cubicBezTo>
                    <a:pt x="4267" y="2374"/>
                    <a:pt x="3823" y="126"/>
                    <a:pt x="2485" y="126"/>
                  </a:cubicBezTo>
                  <a:cubicBezTo>
                    <a:pt x="2350" y="126"/>
                    <a:pt x="2206" y="148"/>
                    <a:pt x="2054" y="198"/>
                  </a:cubicBezTo>
                  <a:cubicBezTo>
                    <a:pt x="2038" y="149"/>
                    <a:pt x="2038" y="83"/>
                    <a:pt x="2038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6"/>
            <p:cNvSpPr/>
            <p:nvPr/>
          </p:nvSpPr>
          <p:spPr>
            <a:xfrm>
              <a:off x="420186" y="2332496"/>
              <a:ext cx="464554" cy="142994"/>
            </a:xfrm>
            <a:custGeom>
              <a:avLst/>
              <a:gdLst/>
              <a:ahLst/>
              <a:cxnLst/>
              <a:rect l="l" t="t" r="r" b="b"/>
              <a:pathLst>
                <a:path w="3944" h="1214" extrusionOk="0">
                  <a:moveTo>
                    <a:pt x="1429" y="1"/>
                  </a:moveTo>
                  <a:cubicBezTo>
                    <a:pt x="1024" y="1"/>
                    <a:pt x="615" y="57"/>
                    <a:pt x="214" y="162"/>
                  </a:cubicBezTo>
                  <a:cubicBezTo>
                    <a:pt x="115" y="458"/>
                    <a:pt x="33" y="787"/>
                    <a:pt x="0" y="1115"/>
                  </a:cubicBezTo>
                  <a:cubicBezTo>
                    <a:pt x="422" y="956"/>
                    <a:pt x="894" y="862"/>
                    <a:pt x="1368" y="862"/>
                  </a:cubicBezTo>
                  <a:cubicBezTo>
                    <a:pt x="1872" y="862"/>
                    <a:pt x="2377" y="968"/>
                    <a:pt x="2826" y="1214"/>
                  </a:cubicBezTo>
                  <a:cubicBezTo>
                    <a:pt x="2842" y="1148"/>
                    <a:pt x="2875" y="1115"/>
                    <a:pt x="2908" y="1066"/>
                  </a:cubicBezTo>
                  <a:lnTo>
                    <a:pt x="2941" y="1033"/>
                  </a:lnTo>
                  <a:cubicBezTo>
                    <a:pt x="2957" y="1033"/>
                    <a:pt x="2990" y="1033"/>
                    <a:pt x="3007" y="1017"/>
                  </a:cubicBezTo>
                  <a:cubicBezTo>
                    <a:pt x="3023" y="1017"/>
                    <a:pt x="3253" y="967"/>
                    <a:pt x="3253" y="951"/>
                  </a:cubicBezTo>
                  <a:cubicBezTo>
                    <a:pt x="3362" y="944"/>
                    <a:pt x="3465" y="940"/>
                    <a:pt x="3563" y="940"/>
                  </a:cubicBezTo>
                  <a:cubicBezTo>
                    <a:pt x="3701" y="940"/>
                    <a:pt x="3828" y="948"/>
                    <a:pt x="3943" y="967"/>
                  </a:cubicBezTo>
                  <a:cubicBezTo>
                    <a:pt x="3247" y="293"/>
                    <a:pt x="2351" y="1"/>
                    <a:pt x="1429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6"/>
            <p:cNvSpPr/>
            <p:nvPr/>
          </p:nvSpPr>
          <p:spPr>
            <a:xfrm>
              <a:off x="830444" y="2531559"/>
              <a:ext cx="42639" cy="19906"/>
            </a:xfrm>
            <a:custGeom>
              <a:avLst/>
              <a:gdLst/>
              <a:ahLst/>
              <a:cxnLst/>
              <a:rect l="l" t="t" r="r" b="b"/>
              <a:pathLst>
                <a:path w="362" h="169" extrusionOk="0">
                  <a:moveTo>
                    <a:pt x="0" y="0"/>
                  </a:moveTo>
                  <a:lnTo>
                    <a:pt x="33" y="33"/>
                  </a:lnTo>
                  <a:cubicBezTo>
                    <a:pt x="116" y="130"/>
                    <a:pt x="211" y="168"/>
                    <a:pt x="307" y="168"/>
                  </a:cubicBezTo>
                  <a:cubicBezTo>
                    <a:pt x="325" y="168"/>
                    <a:pt x="343" y="167"/>
                    <a:pt x="362" y="164"/>
                  </a:cubicBezTo>
                  <a:cubicBezTo>
                    <a:pt x="263" y="82"/>
                    <a:pt x="132" y="17"/>
                    <a:pt x="0" y="0"/>
                  </a:cubicBezTo>
                  <a:close/>
                </a:path>
              </a:pathLst>
            </a:custGeom>
            <a:solidFill>
              <a:srgbClr val="5A6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6"/>
            <p:cNvSpPr/>
            <p:nvPr/>
          </p:nvSpPr>
          <p:spPr>
            <a:xfrm>
              <a:off x="629143" y="2115412"/>
              <a:ext cx="319440" cy="350418"/>
            </a:xfrm>
            <a:custGeom>
              <a:avLst/>
              <a:gdLst/>
              <a:ahLst/>
              <a:cxnLst/>
              <a:rect l="l" t="t" r="r" b="b"/>
              <a:pathLst>
                <a:path w="2712" h="2975" extrusionOk="0">
                  <a:moveTo>
                    <a:pt x="1151" y="1"/>
                  </a:moveTo>
                  <a:cubicBezTo>
                    <a:pt x="740" y="67"/>
                    <a:pt x="346" y="182"/>
                    <a:pt x="1" y="346"/>
                  </a:cubicBezTo>
                  <a:lnTo>
                    <a:pt x="17" y="346"/>
                  </a:lnTo>
                  <a:cubicBezTo>
                    <a:pt x="1052" y="658"/>
                    <a:pt x="1643" y="1742"/>
                    <a:pt x="1841" y="2777"/>
                  </a:cubicBezTo>
                  <a:cubicBezTo>
                    <a:pt x="2038" y="2777"/>
                    <a:pt x="2218" y="2794"/>
                    <a:pt x="2333" y="2827"/>
                  </a:cubicBezTo>
                  <a:cubicBezTo>
                    <a:pt x="2481" y="2876"/>
                    <a:pt x="2613" y="2909"/>
                    <a:pt x="2711" y="2975"/>
                  </a:cubicBezTo>
                  <a:cubicBezTo>
                    <a:pt x="2563" y="1841"/>
                    <a:pt x="2071" y="675"/>
                    <a:pt x="1151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6"/>
            <p:cNvSpPr/>
            <p:nvPr/>
          </p:nvSpPr>
          <p:spPr>
            <a:xfrm>
              <a:off x="948469" y="2152280"/>
              <a:ext cx="212960" cy="387050"/>
            </a:xfrm>
            <a:custGeom>
              <a:avLst/>
              <a:gdLst/>
              <a:ahLst/>
              <a:cxnLst/>
              <a:rect l="l" t="t" r="r" b="b"/>
              <a:pathLst>
                <a:path w="1808" h="3286" extrusionOk="0">
                  <a:moveTo>
                    <a:pt x="937" y="0"/>
                  </a:moveTo>
                  <a:lnTo>
                    <a:pt x="937" y="0"/>
                  </a:lnTo>
                  <a:cubicBezTo>
                    <a:pt x="1085" y="953"/>
                    <a:pt x="641" y="1939"/>
                    <a:pt x="0" y="2662"/>
                  </a:cubicBezTo>
                  <a:cubicBezTo>
                    <a:pt x="263" y="2809"/>
                    <a:pt x="444" y="3007"/>
                    <a:pt x="592" y="3286"/>
                  </a:cubicBezTo>
                  <a:cubicBezTo>
                    <a:pt x="1265" y="2497"/>
                    <a:pt x="1758" y="1512"/>
                    <a:pt x="1807" y="460"/>
                  </a:cubicBezTo>
                  <a:cubicBezTo>
                    <a:pt x="1545" y="263"/>
                    <a:pt x="1249" y="115"/>
                    <a:pt x="937" y="0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6"/>
            <p:cNvSpPr/>
            <p:nvPr/>
          </p:nvSpPr>
          <p:spPr>
            <a:xfrm>
              <a:off x="1023265" y="2407646"/>
              <a:ext cx="333574" cy="242053"/>
            </a:xfrm>
            <a:custGeom>
              <a:avLst/>
              <a:gdLst/>
              <a:ahLst/>
              <a:cxnLst/>
              <a:rect l="l" t="t" r="r" b="b"/>
              <a:pathLst>
                <a:path w="2832" h="2055" extrusionOk="0">
                  <a:moveTo>
                    <a:pt x="2552" y="1"/>
                  </a:moveTo>
                  <a:cubicBezTo>
                    <a:pt x="2076" y="543"/>
                    <a:pt x="1517" y="921"/>
                    <a:pt x="827" y="1118"/>
                  </a:cubicBezTo>
                  <a:cubicBezTo>
                    <a:pt x="630" y="1167"/>
                    <a:pt x="433" y="1167"/>
                    <a:pt x="220" y="1200"/>
                  </a:cubicBezTo>
                  <a:cubicBezTo>
                    <a:pt x="165" y="1200"/>
                    <a:pt x="66" y="1185"/>
                    <a:pt x="26" y="1185"/>
                  </a:cubicBezTo>
                  <a:cubicBezTo>
                    <a:pt x="6" y="1185"/>
                    <a:pt x="1" y="1189"/>
                    <a:pt x="22" y="1200"/>
                  </a:cubicBezTo>
                  <a:lnTo>
                    <a:pt x="6" y="1200"/>
                  </a:lnTo>
                  <a:cubicBezTo>
                    <a:pt x="121" y="1446"/>
                    <a:pt x="187" y="1726"/>
                    <a:pt x="203" y="2054"/>
                  </a:cubicBezTo>
                  <a:cubicBezTo>
                    <a:pt x="220" y="2055"/>
                    <a:pt x="237" y="2055"/>
                    <a:pt x="254" y="2055"/>
                  </a:cubicBezTo>
                  <a:cubicBezTo>
                    <a:pt x="1221" y="2055"/>
                    <a:pt x="2121" y="1599"/>
                    <a:pt x="2832" y="921"/>
                  </a:cubicBezTo>
                  <a:cubicBezTo>
                    <a:pt x="2766" y="592"/>
                    <a:pt x="2667" y="296"/>
                    <a:pt x="2552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6"/>
            <p:cNvSpPr/>
            <p:nvPr/>
          </p:nvSpPr>
          <p:spPr>
            <a:xfrm>
              <a:off x="1033630" y="2755947"/>
              <a:ext cx="332867" cy="147234"/>
            </a:xfrm>
            <a:custGeom>
              <a:avLst/>
              <a:gdLst/>
              <a:ahLst/>
              <a:cxnLst/>
              <a:rect l="l" t="t" r="r" b="b"/>
              <a:pathLst>
                <a:path w="2826" h="1250" extrusionOk="0">
                  <a:moveTo>
                    <a:pt x="2826" y="1"/>
                  </a:moveTo>
                  <a:lnTo>
                    <a:pt x="2826" y="1"/>
                  </a:lnTo>
                  <a:cubicBezTo>
                    <a:pt x="2423" y="280"/>
                    <a:pt x="1955" y="403"/>
                    <a:pt x="1481" y="403"/>
                  </a:cubicBezTo>
                  <a:cubicBezTo>
                    <a:pt x="1006" y="403"/>
                    <a:pt x="526" y="280"/>
                    <a:pt x="99" y="67"/>
                  </a:cubicBezTo>
                  <a:cubicBezTo>
                    <a:pt x="82" y="346"/>
                    <a:pt x="33" y="658"/>
                    <a:pt x="0" y="937"/>
                  </a:cubicBezTo>
                  <a:cubicBezTo>
                    <a:pt x="487" y="1141"/>
                    <a:pt x="988" y="1249"/>
                    <a:pt x="1483" y="1249"/>
                  </a:cubicBezTo>
                  <a:cubicBezTo>
                    <a:pt x="1907" y="1249"/>
                    <a:pt x="2326" y="1170"/>
                    <a:pt x="2727" y="1003"/>
                  </a:cubicBezTo>
                  <a:cubicBezTo>
                    <a:pt x="2760" y="674"/>
                    <a:pt x="2809" y="329"/>
                    <a:pt x="2826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6"/>
            <p:cNvSpPr/>
            <p:nvPr/>
          </p:nvSpPr>
          <p:spPr>
            <a:xfrm>
              <a:off x="979447" y="3036637"/>
              <a:ext cx="350300" cy="149355"/>
            </a:xfrm>
            <a:custGeom>
              <a:avLst/>
              <a:gdLst/>
              <a:ahLst/>
              <a:cxnLst/>
              <a:rect l="l" t="t" r="r" b="b"/>
              <a:pathLst>
                <a:path w="2974" h="1268" extrusionOk="0">
                  <a:moveTo>
                    <a:pt x="2974" y="0"/>
                  </a:moveTo>
                  <a:lnTo>
                    <a:pt x="2974" y="0"/>
                  </a:lnTo>
                  <a:cubicBezTo>
                    <a:pt x="2495" y="291"/>
                    <a:pt x="1942" y="410"/>
                    <a:pt x="1381" y="410"/>
                  </a:cubicBezTo>
                  <a:cubicBezTo>
                    <a:pt x="959" y="410"/>
                    <a:pt x="533" y="343"/>
                    <a:pt x="132" y="230"/>
                  </a:cubicBezTo>
                  <a:cubicBezTo>
                    <a:pt x="99" y="296"/>
                    <a:pt x="99" y="345"/>
                    <a:pt x="99" y="411"/>
                  </a:cubicBezTo>
                  <a:cubicBezTo>
                    <a:pt x="66" y="641"/>
                    <a:pt x="49" y="871"/>
                    <a:pt x="0" y="1068"/>
                  </a:cubicBezTo>
                  <a:cubicBezTo>
                    <a:pt x="467" y="1193"/>
                    <a:pt x="963" y="1267"/>
                    <a:pt x="1454" y="1267"/>
                  </a:cubicBezTo>
                  <a:cubicBezTo>
                    <a:pt x="1932" y="1267"/>
                    <a:pt x="2405" y="1197"/>
                    <a:pt x="2842" y="1035"/>
                  </a:cubicBezTo>
                  <a:cubicBezTo>
                    <a:pt x="2875" y="706"/>
                    <a:pt x="2941" y="345"/>
                    <a:pt x="2974" y="0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6"/>
            <p:cNvSpPr/>
            <p:nvPr/>
          </p:nvSpPr>
          <p:spPr>
            <a:xfrm>
              <a:off x="971673" y="3334643"/>
              <a:ext cx="330983" cy="187989"/>
            </a:xfrm>
            <a:custGeom>
              <a:avLst/>
              <a:gdLst/>
              <a:ahLst/>
              <a:cxnLst/>
              <a:rect l="l" t="t" r="r" b="b"/>
              <a:pathLst>
                <a:path w="2810" h="1596" extrusionOk="0">
                  <a:moveTo>
                    <a:pt x="2760" y="0"/>
                  </a:moveTo>
                  <a:cubicBezTo>
                    <a:pt x="2138" y="463"/>
                    <a:pt x="1453" y="740"/>
                    <a:pt x="691" y="740"/>
                  </a:cubicBezTo>
                  <a:cubicBezTo>
                    <a:pt x="669" y="740"/>
                    <a:pt x="647" y="740"/>
                    <a:pt x="625" y="739"/>
                  </a:cubicBezTo>
                  <a:cubicBezTo>
                    <a:pt x="411" y="739"/>
                    <a:pt x="214" y="690"/>
                    <a:pt x="0" y="657"/>
                  </a:cubicBezTo>
                  <a:lnTo>
                    <a:pt x="0" y="657"/>
                  </a:lnTo>
                  <a:cubicBezTo>
                    <a:pt x="33" y="953"/>
                    <a:pt x="66" y="1249"/>
                    <a:pt x="132" y="1561"/>
                  </a:cubicBezTo>
                  <a:cubicBezTo>
                    <a:pt x="297" y="1584"/>
                    <a:pt x="463" y="1596"/>
                    <a:pt x="628" y="1596"/>
                  </a:cubicBezTo>
                  <a:cubicBezTo>
                    <a:pt x="1384" y="1596"/>
                    <a:pt x="2136" y="1357"/>
                    <a:pt x="2810" y="953"/>
                  </a:cubicBezTo>
                  <a:cubicBezTo>
                    <a:pt x="2760" y="657"/>
                    <a:pt x="2760" y="329"/>
                    <a:pt x="2760" y="0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6"/>
            <p:cNvSpPr/>
            <p:nvPr/>
          </p:nvSpPr>
          <p:spPr>
            <a:xfrm>
              <a:off x="1116789" y="3531939"/>
              <a:ext cx="305894" cy="313668"/>
            </a:xfrm>
            <a:custGeom>
              <a:avLst/>
              <a:gdLst/>
              <a:ahLst/>
              <a:cxnLst/>
              <a:rect l="l" t="t" r="r" b="b"/>
              <a:pathLst>
                <a:path w="2597" h="2663" extrusionOk="0">
                  <a:moveTo>
                    <a:pt x="1890" y="1"/>
                  </a:moveTo>
                  <a:cubicBezTo>
                    <a:pt x="1545" y="872"/>
                    <a:pt x="789" y="1594"/>
                    <a:pt x="1" y="2087"/>
                  </a:cubicBezTo>
                  <a:cubicBezTo>
                    <a:pt x="181" y="2284"/>
                    <a:pt x="411" y="2465"/>
                    <a:pt x="658" y="2662"/>
                  </a:cubicBezTo>
                  <a:cubicBezTo>
                    <a:pt x="1463" y="2104"/>
                    <a:pt x="2153" y="1381"/>
                    <a:pt x="2596" y="527"/>
                  </a:cubicBezTo>
                  <a:cubicBezTo>
                    <a:pt x="2465" y="477"/>
                    <a:pt x="2366" y="444"/>
                    <a:pt x="2235" y="362"/>
                  </a:cubicBezTo>
                  <a:cubicBezTo>
                    <a:pt x="2103" y="247"/>
                    <a:pt x="1972" y="149"/>
                    <a:pt x="1890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6"/>
            <p:cNvSpPr/>
            <p:nvPr/>
          </p:nvSpPr>
          <p:spPr>
            <a:xfrm>
              <a:off x="1414794" y="3601670"/>
              <a:ext cx="164667" cy="343351"/>
            </a:xfrm>
            <a:custGeom>
              <a:avLst/>
              <a:gdLst/>
              <a:ahLst/>
              <a:cxnLst/>
              <a:rect l="l" t="t" r="r" b="b"/>
              <a:pathLst>
                <a:path w="1398" h="291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494" y="937"/>
                    <a:pt x="576" y="2070"/>
                    <a:pt x="1" y="2859"/>
                  </a:cubicBezTo>
                  <a:cubicBezTo>
                    <a:pt x="247" y="2896"/>
                    <a:pt x="484" y="2914"/>
                    <a:pt x="726" y="2914"/>
                  </a:cubicBezTo>
                  <a:cubicBezTo>
                    <a:pt x="807" y="2914"/>
                    <a:pt x="888" y="2912"/>
                    <a:pt x="970" y="2908"/>
                  </a:cubicBezTo>
                  <a:cubicBezTo>
                    <a:pt x="1397" y="2037"/>
                    <a:pt x="1348" y="1002"/>
                    <a:pt x="1118" y="66"/>
                  </a:cubicBezTo>
                  <a:lnTo>
                    <a:pt x="1118" y="66"/>
                  </a:lnTo>
                  <a:cubicBezTo>
                    <a:pt x="1004" y="91"/>
                    <a:pt x="888" y="104"/>
                    <a:pt x="771" y="104"/>
                  </a:cubicBezTo>
                  <a:cubicBezTo>
                    <a:pt x="584" y="104"/>
                    <a:pt x="396" y="71"/>
                    <a:pt x="214" y="0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6"/>
            <p:cNvSpPr/>
            <p:nvPr/>
          </p:nvSpPr>
          <p:spPr>
            <a:xfrm>
              <a:off x="1337407" y="2133905"/>
              <a:ext cx="1006376" cy="1174577"/>
            </a:xfrm>
            <a:custGeom>
              <a:avLst/>
              <a:gdLst/>
              <a:ahLst/>
              <a:cxnLst/>
              <a:rect l="l" t="t" r="r" b="b"/>
              <a:pathLst>
                <a:path w="8544" h="9972" extrusionOk="0">
                  <a:moveTo>
                    <a:pt x="5574" y="1"/>
                  </a:moveTo>
                  <a:cubicBezTo>
                    <a:pt x="4081" y="1"/>
                    <a:pt x="2269" y="377"/>
                    <a:pt x="1660" y="1438"/>
                  </a:cubicBezTo>
                  <a:cubicBezTo>
                    <a:pt x="1561" y="1602"/>
                    <a:pt x="181" y="4723"/>
                    <a:pt x="99" y="6925"/>
                  </a:cubicBezTo>
                  <a:cubicBezTo>
                    <a:pt x="0" y="9126"/>
                    <a:pt x="247" y="9833"/>
                    <a:pt x="986" y="9948"/>
                  </a:cubicBezTo>
                  <a:cubicBezTo>
                    <a:pt x="1109" y="9964"/>
                    <a:pt x="1316" y="9971"/>
                    <a:pt x="1581" y="9971"/>
                  </a:cubicBezTo>
                  <a:cubicBezTo>
                    <a:pt x="2913" y="9971"/>
                    <a:pt x="5695" y="9786"/>
                    <a:pt x="6408" y="9636"/>
                  </a:cubicBezTo>
                  <a:cubicBezTo>
                    <a:pt x="7295" y="9455"/>
                    <a:pt x="8543" y="9537"/>
                    <a:pt x="8543" y="6925"/>
                  </a:cubicBezTo>
                  <a:cubicBezTo>
                    <a:pt x="8543" y="4313"/>
                    <a:pt x="8511" y="846"/>
                    <a:pt x="7525" y="304"/>
                  </a:cubicBezTo>
                  <a:cubicBezTo>
                    <a:pt x="7158" y="120"/>
                    <a:pt x="6416" y="1"/>
                    <a:pt x="5574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6"/>
            <p:cNvSpPr/>
            <p:nvPr/>
          </p:nvSpPr>
          <p:spPr>
            <a:xfrm>
              <a:off x="1414794" y="2310116"/>
              <a:ext cx="242053" cy="937471"/>
            </a:xfrm>
            <a:custGeom>
              <a:avLst/>
              <a:gdLst/>
              <a:ahLst/>
              <a:cxnLst/>
              <a:rect l="l" t="t" r="r" b="b"/>
              <a:pathLst>
                <a:path w="2055" h="7959" extrusionOk="0">
                  <a:moveTo>
                    <a:pt x="1853" y="1"/>
                  </a:moveTo>
                  <a:cubicBezTo>
                    <a:pt x="1790" y="1"/>
                    <a:pt x="1726" y="34"/>
                    <a:pt x="1693" y="89"/>
                  </a:cubicBezTo>
                  <a:cubicBezTo>
                    <a:pt x="1627" y="221"/>
                    <a:pt x="116" y="2866"/>
                    <a:pt x="1" y="7778"/>
                  </a:cubicBezTo>
                  <a:cubicBezTo>
                    <a:pt x="1" y="7877"/>
                    <a:pt x="83" y="7959"/>
                    <a:pt x="181" y="7959"/>
                  </a:cubicBezTo>
                  <a:cubicBezTo>
                    <a:pt x="296" y="7959"/>
                    <a:pt x="379" y="7877"/>
                    <a:pt x="379" y="7778"/>
                  </a:cubicBezTo>
                  <a:cubicBezTo>
                    <a:pt x="494" y="2964"/>
                    <a:pt x="1972" y="287"/>
                    <a:pt x="1989" y="270"/>
                  </a:cubicBezTo>
                  <a:cubicBezTo>
                    <a:pt x="2054" y="188"/>
                    <a:pt x="2021" y="89"/>
                    <a:pt x="1939" y="24"/>
                  </a:cubicBezTo>
                  <a:cubicBezTo>
                    <a:pt x="1913" y="8"/>
                    <a:pt x="1883" y="1"/>
                    <a:pt x="1853" y="1"/>
                  </a:cubicBez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6"/>
            <p:cNvSpPr/>
            <p:nvPr/>
          </p:nvSpPr>
          <p:spPr>
            <a:xfrm>
              <a:off x="1366383" y="2069827"/>
              <a:ext cx="979285" cy="471503"/>
            </a:xfrm>
            <a:custGeom>
              <a:avLst/>
              <a:gdLst/>
              <a:ahLst/>
              <a:cxnLst/>
              <a:rect l="l" t="t" r="r" b="b"/>
              <a:pathLst>
                <a:path w="8314" h="4003" extrusionOk="0">
                  <a:moveTo>
                    <a:pt x="5091" y="0"/>
                  </a:moveTo>
                  <a:cubicBezTo>
                    <a:pt x="3803" y="0"/>
                    <a:pt x="2418" y="133"/>
                    <a:pt x="1972" y="306"/>
                  </a:cubicBezTo>
                  <a:cubicBezTo>
                    <a:pt x="1167" y="618"/>
                    <a:pt x="247" y="1949"/>
                    <a:pt x="132" y="2934"/>
                  </a:cubicBezTo>
                  <a:cubicBezTo>
                    <a:pt x="1" y="3920"/>
                    <a:pt x="592" y="4002"/>
                    <a:pt x="592" y="4002"/>
                  </a:cubicBezTo>
                  <a:cubicBezTo>
                    <a:pt x="592" y="4002"/>
                    <a:pt x="1611" y="1850"/>
                    <a:pt x="2268" y="1735"/>
                  </a:cubicBezTo>
                  <a:cubicBezTo>
                    <a:pt x="2307" y="1729"/>
                    <a:pt x="2348" y="1726"/>
                    <a:pt x="2389" y="1726"/>
                  </a:cubicBezTo>
                  <a:cubicBezTo>
                    <a:pt x="3018" y="1726"/>
                    <a:pt x="3829" y="2392"/>
                    <a:pt x="3829" y="2392"/>
                  </a:cubicBezTo>
                  <a:lnTo>
                    <a:pt x="7377" y="1982"/>
                  </a:lnTo>
                  <a:cubicBezTo>
                    <a:pt x="7377" y="1982"/>
                    <a:pt x="8314" y="799"/>
                    <a:pt x="7476" y="306"/>
                  </a:cubicBezTo>
                  <a:cubicBezTo>
                    <a:pt x="7102" y="86"/>
                    <a:pt x="6128" y="0"/>
                    <a:pt x="5091" y="0"/>
                  </a:cubicBez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6"/>
            <p:cNvSpPr/>
            <p:nvPr/>
          </p:nvSpPr>
          <p:spPr>
            <a:xfrm>
              <a:off x="1468977" y="1884899"/>
              <a:ext cx="1755269" cy="2130540"/>
            </a:xfrm>
            <a:custGeom>
              <a:avLst/>
              <a:gdLst/>
              <a:ahLst/>
              <a:cxnLst/>
              <a:rect l="l" t="t" r="r" b="b"/>
              <a:pathLst>
                <a:path w="14902" h="18088" extrusionOk="0">
                  <a:moveTo>
                    <a:pt x="8131" y="0"/>
                  </a:moveTo>
                  <a:cubicBezTo>
                    <a:pt x="7053" y="0"/>
                    <a:pt x="5715" y="210"/>
                    <a:pt x="4124" y="841"/>
                  </a:cubicBezTo>
                  <a:cubicBezTo>
                    <a:pt x="4124" y="841"/>
                    <a:pt x="2350" y="3765"/>
                    <a:pt x="1430" y="7872"/>
                  </a:cubicBezTo>
                  <a:cubicBezTo>
                    <a:pt x="494" y="11980"/>
                    <a:pt x="1" y="14345"/>
                    <a:pt x="1594" y="15742"/>
                  </a:cubicBezTo>
                  <a:cubicBezTo>
                    <a:pt x="2782" y="16772"/>
                    <a:pt x="4863" y="18088"/>
                    <a:pt x="7304" y="18088"/>
                  </a:cubicBezTo>
                  <a:cubicBezTo>
                    <a:pt x="8173" y="18088"/>
                    <a:pt x="9087" y="17921"/>
                    <a:pt x="10022" y="17516"/>
                  </a:cubicBezTo>
                  <a:cubicBezTo>
                    <a:pt x="13538" y="15988"/>
                    <a:pt x="14902" y="13885"/>
                    <a:pt x="14540" y="11405"/>
                  </a:cubicBezTo>
                  <a:cubicBezTo>
                    <a:pt x="14162" y="8924"/>
                    <a:pt x="12076" y="2221"/>
                    <a:pt x="11435" y="824"/>
                  </a:cubicBezTo>
                  <a:cubicBezTo>
                    <a:pt x="11435" y="824"/>
                    <a:pt x="11435" y="824"/>
                    <a:pt x="11434" y="824"/>
                  </a:cubicBezTo>
                  <a:cubicBezTo>
                    <a:pt x="11388" y="824"/>
                    <a:pt x="10269" y="0"/>
                    <a:pt x="8131" y="0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6"/>
            <p:cNvSpPr/>
            <p:nvPr/>
          </p:nvSpPr>
          <p:spPr>
            <a:xfrm>
              <a:off x="1920579" y="2353816"/>
              <a:ext cx="1139241" cy="1527586"/>
            </a:xfrm>
            <a:custGeom>
              <a:avLst/>
              <a:gdLst/>
              <a:ahLst/>
              <a:cxnLst/>
              <a:rect l="l" t="t" r="r" b="b"/>
              <a:pathLst>
                <a:path w="9672" h="12969" extrusionOk="0">
                  <a:moveTo>
                    <a:pt x="4735" y="0"/>
                  </a:moveTo>
                  <a:cubicBezTo>
                    <a:pt x="4630" y="0"/>
                    <a:pt x="4523" y="5"/>
                    <a:pt x="4414" y="14"/>
                  </a:cubicBezTo>
                  <a:cubicBezTo>
                    <a:pt x="2377" y="178"/>
                    <a:pt x="126" y="2758"/>
                    <a:pt x="60" y="5945"/>
                  </a:cubicBezTo>
                  <a:cubicBezTo>
                    <a:pt x="0" y="8836"/>
                    <a:pt x="1209" y="12969"/>
                    <a:pt x="4497" y="12969"/>
                  </a:cubicBezTo>
                  <a:cubicBezTo>
                    <a:pt x="4797" y="12969"/>
                    <a:pt x="5114" y="12934"/>
                    <a:pt x="5449" y="12861"/>
                  </a:cubicBezTo>
                  <a:cubicBezTo>
                    <a:pt x="9441" y="12024"/>
                    <a:pt x="9671" y="7966"/>
                    <a:pt x="9507" y="6076"/>
                  </a:cubicBezTo>
                  <a:cubicBezTo>
                    <a:pt x="9348" y="4263"/>
                    <a:pt x="7941" y="0"/>
                    <a:pt x="4735" y="0"/>
                  </a:cubicBezTo>
                  <a:close/>
                </a:path>
              </a:pathLst>
            </a:custGeom>
            <a:solidFill>
              <a:srgbClr val="C4E2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6"/>
            <p:cNvSpPr/>
            <p:nvPr/>
          </p:nvSpPr>
          <p:spPr>
            <a:xfrm>
              <a:off x="2199621" y="2664661"/>
              <a:ext cx="94819" cy="329923"/>
            </a:xfrm>
            <a:custGeom>
              <a:avLst/>
              <a:gdLst/>
              <a:ahLst/>
              <a:cxnLst/>
              <a:rect l="l" t="t" r="r" b="b"/>
              <a:pathLst>
                <a:path w="805" h="2801" extrusionOk="0">
                  <a:moveTo>
                    <a:pt x="343" y="1"/>
                  </a:moveTo>
                  <a:cubicBezTo>
                    <a:pt x="181" y="1"/>
                    <a:pt x="0" y="138"/>
                    <a:pt x="41" y="349"/>
                  </a:cubicBezTo>
                  <a:cubicBezTo>
                    <a:pt x="156" y="1072"/>
                    <a:pt x="238" y="1794"/>
                    <a:pt x="238" y="2517"/>
                  </a:cubicBezTo>
                  <a:cubicBezTo>
                    <a:pt x="238" y="2706"/>
                    <a:pt x="382" y="2801"/>
                    <a:pt x="523" y="2801"/>
                  </a:cubicBezTo>
                  <a:cubicBezTo>
                    <a:pt x="665" y="2801"/>
                    <a:pt x="805" y="2706"/>
                    <a:pt x="796" y="2517"/>
                  </a:cubicBezTo>
                  <a:cubicBezTo>
                    <a:pt x="796" y="1745"/>
                    <a:pt x="698" y="957"/>
                    <a:pt x="566" y="184"/>
                  </a:cubicBezTo>
                  <a:cubicBezTo>
                    <a:pt x="541" y="57"/>
                    <a:pt x="445" y="1"/>
                    <a:pt x="343" y="1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6"/>
            <p:cNvSpPr/>
            <p:nvPr/>
          </p:nvSpPr>
          <p:spPr>
            <a:xfrm>
              <a:off x="2459816" y="2687394"/>
              <a:ext cx="115785" cy="302714"/>
            </a:xfrm>
            <a:custGeom>
              <a:avLst/>
              <a:gdLst/>
              <a:ahLst/>
              <a:cxnLst/>
              <a:rect l="l" t="t" r="r" b="b"/>
              <a:pathLst>
                <a:path w="983" h="2570" extrusionOk="0">
                  <a:moveTo>
                    <a:pt x="327" y="0"/>
                  </a:moveTo>
                  <a:cubicBezTo>
                    <a:pt x="165" y="0"/>
                    <a:pt x="1" y="139"/>
                    <a:pt x="49" y="353"/>
                  </a:cubicBezTo>
                  <a:cubicBezTo>
                    <a:pt x="230" y="1010"/>
                    <a:pt x="247" y="1700"/>
                    <a:pt x="394" y="2374"/>
                  </a:cubicBezTo>
                  <a:cubicBezTo>
                    <a:pt x="427" y="2511"/>
                    <a:pt x="530" y="2570"/>
                    <a:pt x="639" y="2570"/>
                  </a:cubicBezTo>
                  <a:cubicBezTo>
                    <a:pt x="804" y="2570"/>
                    <a:pt x="983" y="2434"/>
                    <a:pt x="953" y="2226"/>
                  </a:cubicBezTo>
                  <a:cubicBezTo>
                    <a:pt x="805" y="1569"/>
                    <a:pt x="789" y="879"/>
                    <a:pt x="592" y="221"/>
                  </a:cubicBezTo>
                  <a:cubicBezTo>
                    <a:pt x="551" y="67"/>
                    <a:pt x="440" y="0"/>
                    <a:pt x="327" y="0"/>
                  </a:cubicBezTo>
                  <a:close/>
                </a:path>
              </a:pathLst>
            </a:custGeom>
            <a:solidFill>
              <a:srgbClr val="A5A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6"/>
            <p:cNvSpPr/>
            <p:nvPr/>
          </p:nvSpPr>
          <p:spPr>
            <a:xfrm>
              <a:off x="2719422" y="2655473"/>
              <a:ext cx="137222" cy="298474"/>
            </a:xfrm>
            <a:custGeom>
              <a:avLst/>
              <a:gdLst/>
              <a:ahLst/>
              <a:cxnLst/>
              <a:rect l="l" t="t" r="r" b="b"/>
              <a:pathLst>
                <a:path w="1165" h="2534" extrusionOk="0">
                  <a:moveTo>
                    <a:pt x="335" y="0"/>
                  </a:moveTo>
                  <a:cubicBezTo>
                    <a:pt x="166" y="0"/>
                    <a:pt x="1" y="137"/>
                    <a:pt x="80" y="345"/>
                  </a:cubicBezTo>
                  <a:cubicBezTo>
                    <a:pt x="277" y="952"/>
                    <a:pt x="556" y="1577"/>
                    <a:pt x="589" y="2250"/>
                  </a:cubicBezTo>
                  <a:cubicBezTo>
                    <a:pt x="597" y="2439"/>
                    <a:pt x="745" y="2534"/>
                    <a:pt x="887" y="2534"/>
                  </a:cubicBezTo>
                  <a:cubicBezTo>
                    <a:pt x="1029" y="2534"/>
                    <a:pt x="1164" y="2439"/>
                    <a:pt x="1148" y="2250"/>
                  </a:cubicBezTo>
                  <a:cubicBezTo>
                    <a:pt x="1098" y="1527"/>
                    <a:pt x="836" y="870"/>
                    <a:pt x="606" y="197"/>
                  </a:cubicBezTo>
                  <a:cubicBezTo>
                    <a:pt x="560" y="60"/>
                    <a:pt x="447" y="0"/>
                    <a:pt x="335" y="0"/>
                  </a:cubicBezTo>
                  <a:close/>
                </a:path>
              </a:pathLst>
            </a:custGeom>
            <a:solidFill>
              <a:srgbClr val="A5A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6"/>
            <p:cNvSpPr/>
            <p:nvPr/>
          </p:nvSpPr>
          <p:spPr>
            <a:xfrm>
              <a:off x="2229421" y="3315325"/>
              <a:ext cx="154891" cy="336166"/>
            </a:xfrm>
            <a:custGeom>
              <a:avLst/>
              <a:gdLst/>
              <a:ahLst/>
              <a:cxnLst/>
              <a:rect l="l" t="t" r="r" b="b"/>
              <a:pathLst>
                <a:path w="1315" h="2854" extrusionOk="0">
                  <a:moveTo>
                    <a:pt x="356" y="1"/>
                  </a:moveTo>
                  <a:cubicBezTo>
                    <a:pt x="184" y="1"/>
                    <a:pt x="1" y="137"/>
                    <a:pt x="50" y="345"/>
                  </a:cubicBezTo>
                  <a:cubicBezTo>
                    <a:pt x="231" y="1150"/>
                    <a:pt x="297" y="1971"/>
                    <a:pt x="708" y="2711"/>
                  </a:cubicBezTo>
                  <a:cubicBezTo>
                    <a:pt x="763" y="2812"/>
                    <a:pt x="847" y="2854"/>
                    <a:pt x="932" y="2854"/>
                  </a:cubicBezTo>
                  <a:cubicBezTo>
                    <a:pt x="1121" y="2854"/>
                    <a:pt x="1314" y="2642"/>
                    <a:pt x="1200" y="2415"/>
                  </a:cubicBezTo>
                  <a:cubicBezTo>
                    <a:pt x="823" y="1741"/>
                    <a:pt x="773" y="936"/>
                    <a:pt x="609" y="197"/>
                  </a:cubicBezTo>
                  <a:cubicBezTo>
                    <a:pt x="576" y="60"/>
                    <a:pt x="469" y="1"/>
                    <a:pt x="356" y="1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6"/>
            <p:cNvSpPr/>
            <p:nvPr/>
          </p:nvSpPr>
          <p:spPr>
            <a:xfrm>
              <a:off x="2557698" y="3325102"/>
              <a:ext cx="78329" cy="275741"/>
            </a:xfrm>
            <a:custGeom>
              <a:avLst/>
              <a:gdLst/>
              <a:ahLst/>
              <a:cxnLst/>
              <a:rect l="l" t="t" r="r" b="b"/>
              <a:pathLst>
                <a:path w="665" h="2341" extrusionOk="0">
                  <a:moveTo>
                    <a:pt x="352" y="1"/>
                  </a:moveTo>
                  <a:cubicBezTo>
                    <a:pt x="190" y="1"/>
                    <a:pt x="0" y="141"/>
                    <a:pt x="40" y="360"/>
                  </a:cubicBezTo>
                  <a:cubicBezTo>
                    <a:pt x="122" y="935"/>
                    <a:pt x="122" y="1510"/>
                    <a:pt x="56" y="2069"/>
                  </a:cubicBezTo>
                  <a:cubicBezTo>
                    <a:pt x="32" y="2254"/>
                    <a:pt x="157" y="2340"/>
                    <a:pt x="295" y="2340"/>
                  </a:cubicBezTo>
                  <a:cubicBezTo>
                    <a:pt x="440" y="2340"/>
                    <a:pt x="598" y="2245"/>
                    <a:pt x="615" y="2069"/>
                  </a:cubicBezTo>
                  <a:cubicBezTo>
                    <a:pt x="664" y="1461"/>
                    <a:pt x="664" y="820"/>
                    <a:pt x="566" y="196"/>
                  </a:cubicBezTo>
                  <a:cubicBezTo>
                    <a:pt x="553" y="60"/>
                    <a:pt x="458" y="1"/>
                    <a:pt x="352" y="1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6"/>
            <p:cNvSpPr/>
            <p:nvPr/>
          </p:nvSpPr>
          <p:spPr>
            <a:xfrm>
              <a:off x="2771014" y="3236643"/>
              <a:ext cx="124266" cy="297885"/>
            </a:xfrm>
            <a:custGeom>
              <a:avLst/>
              <a:gdLst/>
              <a:ahLst/>
              <a:cxnLst/>
              <a:rect l="l" t="t" r="r" b="b"/>
              <a:pathLst>
                <a:path w="1055" h="2529" extrusionOk="0">
                  <a:moveTo>
                    <a:pt x="707" y="1"/>
                  </a:moveTo>
                  <a:cubicBezTo>
                    <a:pt x="535" y="1"/>
                    <a:pt x="341" y="144"/>
                    <a:pt x="381" y="356"/>
                  </a:cubicBezTo>
                  <a:cubicBezTo>
                    <a:pt x="480" y="980"/>
                    <a:pt x="283" y="1604"/>
                    <a:pt x="69" y="2179"/>
                  </a:cubicBezTo>
                  <a:cubicBezTo>
                    <a:pt x="0" y="2395"/>
                    <a:pt x="159" y="2528"/>
                    <a:pt x="330" y="2528"/>
                  </a:cubicBezTo>
                  <a:cubicBezTo>
                    <a:pt x="446" y="2528"/>
                    <a:pt x="568" y="2467"/>
                    <a:pt x="628" y="2327"/>
                  </a:cubicBezTo>
                  <a:cubicBezTo>
                    <a:pt x="890" y="1654"/>
                    <a:pt x="1055" y="931"/>
                    <a:pt x="940" y="191"/>
                  </a:cubicBezTo>
                  <a:cubicBezTo>
                    <a:pt x="914" y="58"/>
                    <a:pt x="815" y="1"/>
                    <a:pt x="707" y="1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6"/>
            <p:cNvSpPr/>
            <p:nvPr/>
          </p:nvSpPr>
          <p:spPr>
            <a:xfrm>
              <a:off x="1521982" y="2198571"/>
              <a:ext cx="585757" cy="844654"/>
            </a:xfrm>
            <a:custGeom>
              <a:avLst/>
              <a:gdLst/>
              <a:ahLst/>
              <a:cxnLst/>
              <a:rect l="l" t="t" r="r" b="b"/>
              <a:pathLst>
                <a:path w="4973" h="7171" extrusionOk="0">
                  <a:moveTo>
                    <a:pt x="241" y="5866"/>
                  </a:moveTo>
                  <a:cubicBezTo>
                    <a:pt x="241" y="5866"/>
                    <a:pt x="241" y="5867"/>
                    <a:pt x="240" y="5868"/>
                  </a:cubicBezTo>
                  <a:lnTo>
                    <a:pt x="240" y="5868"/>
                  </a:lnTo>
                  <a:cubicBezTo>
                    <a:pt x="240" y="5867"/>
                    <a:pt x="241" y="5867"/>
                    <a:pt x="241" y="5866"/>
                  </a:cubicBezTo>
                  <a:close/>
                  <a:moveTo>
                    <a:pt x="3046" y="0"/>
                  </a:moveTo>
                  <a:cubicBezTo>
                    <a:pt x="2733" y="0"/>
                    <a:pt x="2460" y="60"/>
                    <a:pt x="2311" y="149"/>
                  </a:cubicBezTo>
                  <a:cubicBezTo>
                    <a:pt x="1851" y="461"/>
                    <a:pt x="1604" y="1579"/>
                    <a:pt x="1604" y="1579"/>
                  </a:cubicBezTo>
                  <a:cubicBezTo>
                    <a:pt x="1901" y="836"/>
                    <a:pt x="2404" y="580"/>
                    <a:pt x="2837" y="580"/>
                  </a:cubicBezTo>
                  <a:cubicBezTo>
                    <a:pt x="3075" y="580"/>
                    <a:pt x="3293" y="657"/>
                    <a:pt x="3444" y="774"/>
                  </a:cubicBezTo>
                  <a:cubicBezTo>
                    <a:pt x="3871" y="1119"/>
                    <a:pt x="3165" y="3534"/>
                    <a:pt x="2787" y="4552"/>
                  </a:cubicBezTo>
                  <a:cubicBezTo>
                    <a:pt x="2437" y="5538"/>
                    <a:pt x="1856" y="6494"/>
                    <a:pt x="1029" y="6494"/>
                  </a:cubicBezTo>
                  <a:cubicBezTo>
                    <a:pt x="1002" y="6494"/>
                    <a:pt x="975" y="6493"/>
                    <a:pt x="947" y="6491"/>
                  </a:cubicBezTo>
                  <a:cubicBezTo>
                    <a:pt x="82" y="6443"/>
                    <a:pt x="232" y="5895"/>
                    <a:pt x="240" y="5868"/>
                  </a:cubicBezTo>
                  <a:lnTo>
                    <a:pt x="240" y="5868"/>
                  </a:lnTo>
                  <a:cubicBezTo>
                    <a:pt x="0" y="6666"/>
                    <a:pt x="464" y="7171"/>
                    <a:pt x="1383" y="7171"/>
                  </a:cubicBezTo>
                  <a:cubicBezTo>
                    <a:pt x="1655" y="7171"/>
                    <a:pt x="1966" y="7127"/>
                    <a:pt x="2311" y="7033"/>
                  </a:cubicBezTo>
                  <a:cubicBezTo>
                    <a:pt x="3822" y="6622"/>
                    <a:pt x="4972" y="2729"/>
                    <a:pt x="4808" y="1299"/>
                  </a:cubicBezTo>
                  <a:cubicBezTo>
                    <a:pt x="4693" y="315"/>
                    <a:pt x="3765" y="0"/>
                    <a:pt x="3046" y="0"/>
                  </a:cubicBez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6"/>
            <p:cNvSpPr/>
            <p:nvPr/>
          </p:nvSpPr>
          <p:spPr>
            <a:xfrm>
              <a:off x="1424453" y="619848"/>
              <a:ext cx="665853" cy="826162"/>
            </a:xfrm>
            <a:custGeom>
              <a:avLst/>
              <a:gdLst/>
              <a:ahLst/>
              <a:cxnLst/>
              <a:rect l="l" t="t" r="r" b="b"/>
              <a:pathLst>
                <a:path w="5653" h="7014" extrusionOk="0">
                  <a:moveTo>
                    <a:pt x="1397" y="1"/>
                  </a:moveTo>
                  <a:cubicBezTo>
                    <a:pt x="730" y="1"/>
                    <a:pt x="231" y="502"/>
                    <a:pt x="149" y="2101"/>
                  </a:cubicBezTo>
                  <a:cubicBezTo>
                    <a:pt x="1" y="4976"/>
                    <a:pt x="477" y="6816"/>
                    <a:pt x="1118" y="7014"/>
                  </a:cubicBezTo>
                  <a:cubicBezTo>
                    <a:pt x="1118" y="7014"/>
                    <a:pt x="2465" y="4845"/>
                    <a:pt x="5652" y="2627"/>
                  </a:cubicBezTo>
                  <a:cubicBezTo>
                    <a:pt x="5652" y="2627"/>
                    <a:pt x="4568" y="1428"/>
                    <a:pt x="3188" y="656"/>
                  </a:cubicBezTo>
                  <a:cubicBezTo>
                    <a:pt x="2568" y="320"/>
                    <a:pt x="1929" y="1"/>
                    <a:pt x="1397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6"/>
            <p:cNvSpPr/>
            <p:nvPr/>
          </p:nvSpPr>
          <p:spPr>
            <a:xfrm>
              <a:off x="1519273" y="822327"/>
              <a:ext cx="503306" cy="519207"/>
            </a:xfrm>
            <a:custGeom>
              <a:avLst/>
              <a:gdLst/>
              <a:ahLst/>
              <a:cxnLst/>
              <a:rect l="l" t="t" r="r" b="b"/>
              <a:pathLst>
                <a:path w="4273" h="4408" extrusionOk="0">
                  <a:moveTo>
                    <a:pt x="1402" y="0"/>
                  </a:moveTo>
                  <a:cubicBezTo>
                    <a:pt x="1309" y="0"/>
                    <a:pt x="1225" y="12"/>
                    <a:pt x="1151" y="37"/>
                  </a:cubicBezTo>
                  <a:cubicBezTo>
                    <a:pt x="527" y="234"/>
                    <a:pt x="1" y="3110"/>
                    <a:pt x="970" y="4407"/>
                  </a:cubicBezTo>
                  <a:cubicBezTo>
                    <a:pt x="970" y="4407"/>
                    <a:pt x="3024" y="2140"/>
                    <a:pt x="4272" y="1302"/>
                  </a:cubicBezTo>
                  <a:cubicBezTo>
                    <a:pt x="4272" y="1302"/>
                    <a:pt x="2381" y="0"/>
                    <a:pt x="1402" y="0"/>
                  </a:cubicBezTo>
                  <a:close/>
                </a:path>
              </a:pathLst>
            </a:custGeom>
            <a:solidFill>
              <a:srgbClr val="FF80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6"/>
            <p:cNvSpPr/>
            <p:nvPr/>
          </p:nvSpPr>
          <p:spPr>
            <a:xfrm>
              <a:off x="2645569" y="536925"/>
              <a:ext cx="661966" cy="816150"/>
            </a:xfrm>
            <a:custGeom>
              <a:avLst/>
              <a:gdLst/>
              <a:ahLst/>
              <a:cxnLst/>
              <a:rect l="l" t="t" r="r" b="b"/>
              <a:pathLst>
                <a:path w="5620" h="6929" extrusionOk="0">
                  <a:moveTo>
                    <a:pt x="3823" y="1"/>
                  </a:moveTo>
                  <a:cubicBezTo>
                    <a:pt x="3286" y="1"/>
                    <a:pt x="2669" y="428"/>
                    <a:pt x="2087" y="867"/>
                  </a:cubicBezTo>
                  <a:cubicBezTo>
                    <a:pt x="871" y="1770"/>
                    <a:pt x="0" y="3117"/>
                    <a:pt x="0" y="3117"/>
                  </a:cubicBezTo>
                  <a:cubicBezTo>
                    <a:pt x="3270" y="4941"/>
                    <a:pt x="4830" y="6929"/>
                    <a:pt x="4830" y="6929"/>
                  </a:cubicBezTo>
                  <a:cubicBezTo>
                    <a:pt x="5405" y="6666"/>
                    <a:pt x="5619" y="4777"/>
                    <a:pt x="5126" y="1935"/>
                  </a:cubicBezTo>
                  <a:cubicBezTo>
                    <a:pt x="4873" y="481"/>
                    <a:pt x="4393" y="1"/>
                    <a:pt x="3823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6"/>
            <p:cNvSpPr/>
            <p:nvPr/>
          </p:nvSpPr>
          <p:spPr>
            <a:xfrm>
              <a:off x="2713415" y="748002"/>
              <a:ext cx="503070" cy="510255"/>
            </a:xfrm>
            <a:custGeom>
              <a:avLst/>
              <a:gdLst/>
              <a:ahLst/>
              <a:cxnLst/>
              <a:rect l="l" t="t" r="r" b="b"/>
              <a:pathLst>
                <a:path w="4271" h="4332" extrusionOk="0">
                  <a:moveTo>
                    <a:pt x="2676" y="1"/>
                  </a:moveTo>
                  <a:cubicBezTo>
                    <a:pt x="1775" y="1"/>
                    <a:pt x="1" y="1670"/>
                    <a:pt x="32" y="1670"/>
                  </a:cubicBezTo>
                  <a:cubicBezTo>
                    <a:pt x="1297" y="2344"/>
                    <a:pt x="3515" y="4332"/>
                    <a:pt x="3515" y="4332"/>
                  </a:cubicBezTo>
                  <a:cubicBezTo>
                    <a:pt x="4271" y="2919"/>
                    <a:pt x="3417" y="126"/>
                    <a:pt x="2792" y="11"/>
                  </a:cubicBezTo>
                  <a:cubicBezTo>
                    <a:pt x="2755" y="4"/>
                    <a:pt x="2717" y="1"/>
                    <a:pt x="2676" y="1"/>
                  </a:cubicBezTo>
                  <a:close/>
                </a:path>
              </a:pathLst>
            </a:custGeom>
            <a:solidFill>
              <a:srgbClr val="FF80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6"/>
            <p:cNvSpPr/>
            <p:nvPr/>
          </p:nvSpPr>
          <p:spPr>
            <a:xfrm>
              <a:off x="1376160" y="837993"/>
              <a:ext cx="1983542" cy="1330999"/>
            </a:xfrm>
            <a:custGeom>
              <a:avLst/>
              <a:gdLst/>
              <a:ahLst/>
              <a:cxnLst/>
              <a:rect l="l" t="t" r="r" b="b"/>
              <a:pathLst>
                <a:path w="16840" h="11300" extrusionOk="0">
                  <a:moveTo>
                    <a:pt x="8759" y="1"/>
                  </a:moveTo>
                  <a:cubicBezTo>
                    <a:pt x="8709" y="1"/>
                    <a:pt x="8659" y="2"/>
                    <a:pt x="8609" y="3"/>
                  </a:cubicBezTo>
                  <a:cubicBezTo>
                    <a:pt x="6621" y="69"/>
                    <a:pt x="5060" y="972"/>
                    <a:pt x="3532" y="2385"/>
                  </a:cubicBezTo>
                  <a:cubicBezTo>
                    <a:pt x="2021" y="3798"/>
                    <a:pt x="0" y="5983"/>
                    <a:pt x="1364" y="7379"/>
                  </a:cubicBezTo>
                  <a:cubicBezTo>
                    <a:pt x="2622" y="8700"/>
                    <a:pt x="5571" y="11299"/>
                    <a:pt x="9014" y="11299"/>
                  </a:cubicBezTo>
                  <a:cubicBezTo>
                    <a:pt x="9211" y="11299"/>
                    <a:pt x="9411" y="11291"/>
                    <a:pt x="9611" y="11273"/>
                  </a:cubicBezTo>
                  <a:cubicBezTo>
                    <a:pt x="13307" y="10944"/>
                    <a:pt x="15657" y="7577"/>
                    <a:pt x="16084" y="6854"/>
                  </a:cubicBezTo>
                  <a:cubicBezTo>
                    <a:pt x="16511" y="6114"/>
                    <a:pt x="16840" y="5260"/>
                    <a:pt x="15427" y="3831"/>
                  </a:cubicBezTo>
                  <a:cubicBezTo>
                    <a:pt x="14037" y="2441"/>
                    <a:pt x="11804" y="1"/>
                    <a:pt x="8759" y="1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6"/>
            <p:cNvSpPr/>
            <p:nvPr/>
          </p:nvSpPr>
          <p:spPr>
            <a:xfrm>
              <a:off x="2295265" y="814671"/>
              <a:ext cx="222736" cy="331454"/>
            </a:xfrm>
            <a:custGeom>
              <a:avLst/>
              <a:gdLst/>
              <a:ahLst/>
              <a:cxnLst/>
              <a:rect l="l" t="t" r="r" b="b"/>
              <a:pathLst>
                <a:path w="1891" h="2814" extrusionOk="0">
                  <a:moveTo>
                    <a:pt x="209" y="1"/>
                  </a:moveTo>
                  <a:cubicBezTo>
                    <a:pt x="133" y="1"/>
                    <a:pt x="74" y="47"/>
                    <a:pt x="50" y="119"/>
                  </a:cubicBezTo>
                  <a:cubicBezTo>
                    <a:pt x="1" y="201"/>
                    <a:pt x="50" y="316"/>
                    <a:pt x="149" y="365"/>
                  </a:cubicBezTo>
                  <a:cubicBezTo>
                    <a:pt x="149" y="382"/>
                    <a:pt x="1134" y="842"/>
                    <a:pt x="1529" y="2665"/>
                  </a:cubicBezTo>
                  <a:cubicBezTo>
                    <a:pt x="1545" y="2747"/>
                    <a:pt x="1627" y="2813"/>
                    <a:pt x="1709" y="2813"/>
                  </a:cubicBezTo>
                  <a:lnTo>
                    <a:pt x="1726" y="2813"/>
                  </a:lnTo>
                  <a:cubicBezTo>
                    <a:pt x="1824" y="2780"/>
                    <a:pt x="1890" y="2682"/>
                    <a:pt x="1874" y="2583"/>
                  </a:cubicBezTo>
                  <a:cubicBezTo>
                    <a:pt x="1446" y="546"/>
                    <a:pt x="329" y="37"/>
                    <a:pt x="296" y="20"/>
                  </a:cubicBezTo>
                  <a:cubicBezTo>
                    <a:pt x="266" y="7"/>
                    <a:pt x="236" y="1"/>
                    <a:pt x="209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6"/>
            <p:cNvSpPr/>
            <p:nvPr/>
          </p:nvSpPr>
          <p:spPr>
            <a:xfrm>
              <a:off x="2117286" y="867322"/>
              <a:ext cx="154891" cy="216847"/>
            </a:xfrm>
            <a:custGeom>
              <a:avLst/>
              <a:gdLst/>
              <a:ahLst/>
              <a:cxnLst/>
              <a:rect l="l" t="t" r="r" b="b"/>
              <a:pathLst>
                <a:path w="1315" h="1841" extrusionOk="0">
                  <a:moveTo>
                    <a:pt x="181" y="0"/>
                  </a:moveTo>
                  <a:cubicBezTo>
                    <a:pt x="82" y="0"/>
                    <a:pt x="0" y="82"/>
                    <a:pt x="0" y="181"/>
                  </a:cubicBezTo>
                  <a:cubicBezTo>
                    <a:pt x="0" y="263"/>
                    <a:pt x="50" y="345"/>
                    <a:pt x="132" y="362"/>
                  </a:cubicBezTo>
                  <a:cubicBezTo>
                    <a:pt x="181" y="395"/>
                    <a:pt x="444" y="575"/>
                    <a:pt x="920" y="1725"/>
                  </a:cubicBezTo>
                  <a:cubicBezTo>
                    <a:pt x="953" y="1807"/>
                    <a:pt x="1019" y="1840"/>
                    <a:pt x="1101" y="1840"/>
                  </a:cubicBezTo>
                  <a:cubicBezTo>
                    <a:pt x="1117" y="1840"/>
                    <a:pt x="1167" y="1840"/>
                    <a:pt x="1167" y="1824"/>
                  </a:cubicBezTo>
                  <a:cubicBezTo>
                    <a:pt x="1265" y="1791"/>
                    <a:pt x="1315" y="1676"/>
                    <a:pt x="1265" y="1577"/>
                  </a:cubicBezTo>
                  <a:cubicBezTo>
                    <a:pt x="707" y="230"/>
                    <a:pt x="345" y="0"/>
                    <a:pt x="181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6"/>
            <p:cNvSpPr/>
            <p:nvPr/>
          </p:nvSpPr>
          <p:spPr>
            <a:xfrm>
              <a:off x="2513999" y="830101"/>
              <a:ext cx="205186" cy="224974"/>
            </a:xfrm>
            <a:custGeom>
              <a:avLst/>
              <a:gdLst/>
              <a:ahLst/>
              <a:cxnLst/>
              <a:rect l="l" t="t" r="r" b="b"/>
              <a:pathLst>
                <a:path w="1742" h="1910" extrusionOk="0">
                  <a:moveTo>
                    <a:pt x="215" y="0"/>
                  </a:moveTo>
                  <a:cubicBezTo>
                    <a:pt x="130" y="0"/>
                    <a:pt x="44" y="39"/>
                    <a:pt x="17" y="136"/>
                  </a:cubicBezTo>
                  <a:cubicBezTo>
                    <a:pt x="0" y="234"/>
                    <a:pt x="33" y="333"/>
                    <a:pt x="132" y="382"/>
                  </a:cubicBezTo>
                  <a:cubicBezTo>
                    <a:pt x="148" y="382"/>
                    <a:pt x="953" y="678"/>
                    <a:pt x="1331" y="1795"/>
                  </a:cubicBezTo>
                  <a:cubicBezTo>
                    <a:pt x="1364" y="1877"/>
                    <a:pt x="1430" y="1910"/>
                    <a:pt x="1512" y="1910"/>
                  </a:cubicBezTo>
                  <a:lnTo>
                    <a:pt x="1577" y="1910"/>
                  </a:lnTo>
                  <a:cubicBezTo>
                    <a:pt x="1676" y="1877"/>
                    <a:pt x="1742" y="1778"/>
                    <a:pt x="1692" y="1663"/>
                  </a:cubicBezTo>
                  <a:cubicBezTo>
                    <a:pt x="1265" y="366"/>
                    <a:pt x="296" y="21"/>
                    <a:pt x="263" y="4"/>
                  </a:cubicBezTo>
                  <a:cubicBezTo>
                    <a:pt x="247" y="2"/>
                    <a:pt x="231" y="0"/>
                    <a:pt x="215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6"/>
            <p:cNvSpPr/>
            <p:nvPr/>
          </p:nvSpPr>
          <p:spPr>
            <a:xfrm>
              <a:off x="2219880" y="1654858"/>
              <a:ext cx="677396" cy="222736"/>
            </a:xfrm>
            <a:custGeom>
              <a:avLst/>
              <a:gdLst/>
              <a:ahLst/>
              <a:cxnLst/>
              <a:rect l="l" t="t" r="r" b="b"/>
              <a:pathLst>
                <a:path w="5751" h="1891" extrusionOk="0">
                  <a:moveTo>
                    <a:pt x="5569" y="1"/>
                  </a:moveTo>
                  <a:cubicBezTo>
                    <a:pt x="5454" y="1"/>
                    <a:pt x="5372" y="83"/>
                    <a:pt x="5372" y="198"/>
                  </a:cubicBezTo>
                  <a:cubicBezTo>
                    <a:pt x="5372" y="231"/>
                    <a:pt x="5323" y="987"/>
                    <a:pt x="4567" y="1102"/>
                  </a:cubicBezTo>
                  <a:cubicBezTo>
                    <a:pt x="4526" y="1107"/>
                    <a:pt x="4485" y="1109"/>
                    <a:pt x="4445" y="1109"/>
                  </a:cubicBezTo>
                  <a:cubicBezTo>
                    <a:pt x="3713" y="1109"/>
                    <a:pt x="3269" y="297"/>
                    <a:pt x="3269" y="297"/>
                  </a:cubicBezTo>
                  <a:cubicBezTo>
                    <a:pt x="3253" y="231"/>
                    <a:pt x="3187" y="198"/>
                    <a:pt x="3105" y="198"/>
                  </a:cubicBezTo>
                  <a:cubicBezTo>
                    <a:pt x="3039" y="198"/>
                    <a:pt x="2990" y="231"/>
                    <a:pt x="2941" y="297"/>
                  </a:cubicBezTo>
                  <a:cubicBezTo>
                    <a:pt x="2924" y="297"/>
                    <a:pt x="2448" y="1282"/>
                    <a:pt x="1692" y="1479"/>
                  </a:cubicBezTo>
                  <a:cubicBezTo>
                    <a:pt x="1620" y="1500"/>
                    <a:pt x="1550" y="1509"/>
                    <a:pt x="1480" y="1509"/>
                  </a:cubicBezTo>
                  <a:cubicBezTo>
                    <a:pt x="868" y="1509"/>
                    <a:pt x="378" y="806"/>
                    <a:pt x="378" y="806"/>
                  </a:cubicBezTo>
                  <a:cubicBezTo>
                    <a:pt x="340" y="758"/>
                    <a:pt x="285" y="732"/>
                    <a:pt x="229" y="732"/>
                  </a:cubicBezTo>
                  <a:cubicBezTo>
                    <a:pt x="189" y="732"/>
                    <a:pt x="149" y="746"/>
                    <a:pt x="115" y="773"/>
                  </a:cubicBezTo>
                  <a:cubicBezTo>
                    <a:pt x="33" y="822"/>
                    <a:pt x="0" y="954"/>
                    <a:pt x="66" y="1036"/>
                  </a:cubicBezTo>
                  <a:cubicBezTo>
                    <a:pt x="82" y="1052"/>
                    <a:pt x="690" y="1890"/>
                    <a:pt x="1479" y="1890"/>
                  </a:cubicBezTo>
                  <a:cubicBezTo>
                    <a:pt x="1594" y="1890"/>
                    <a:pt x="1709" y="1874"/>
                    <a:pt x="1791" y="1874"/>
                  </a:cubicBezTo>
                  <a:cubicBezTo>
                    <a:pt x="2448" y="1709"/>
                    <a:pt x="2908" y="1118"/>
                    <a:pt x="3122" y="773"/>
                  </a:cubicBezTo>
                  <a:cubicBezTo>
                    <a:pt x="3379" y="1075"/>
                    <a:pt x="3816" y="1489"/>
                    <a:pt x="4461" y="1489"/>
                  </a:cubicBezTo>
                  <a:cubicBezTo>
                    <a:pt x="4517" y="1489"/>
                    <a:pt x="4574" y="1486"/>
                    <a:pt x="4633" y="1479"/>
                  </a:cubicBezTo>
                  <a:cubicBezTo>
                    <a:pt x="5487" y="1364"/>
                    <a:pt x="5750" y="609"/>
                    <a:pt x="5750" y="214"/>
                  </a:cubicBezTo>
                  <a:cubicBezTo>
                    <a:pt x="5750" y="83"/>
                    <a:pt x="5668" y="1"/>
                    <a:pt x="5569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6"/>
            <p:cNvSpPr/>
            <p:nvPr/>
          </p:nvSpPr>
          <p:spPr>
            <a:xfrm>
              <a:off x="2390438" y="1479942"/>
              <a:ext cx="313315" cy="220263"/>
            </a:xfrm>
            <a:custGeom>
              <a:avLst/>
              <a:gdLst/>
              <a:ahLst/>
              <a:cxnLst/>
              <a:rect l="l" t="t" r="r" b="b"/>
              <a:pathLst>
                <a:path w="2660" h="1870" extrusionOk="0">
                  <a:moveTo>
                    <a:pt x="1555" y="1"/>
                  </a:moveTo>
                  <a:cubicBezTo>
                    <a:pt x="883" y="1"/>
                    <a:pt x="119" y="212"/>
                    <a:pt x="63" y="648"/>
                  </a:cubicBezTo>
                  <a:cubicBezTo>
                    <a:pt x="1" y="1087"/>
                    <a:pt x="1074" y="1869"/>
                    <a:pt x="1601" y="1869"/>
                  </a:cubicBezTo>
                  <a:cubicBezTo>
                    <a:pt x="1627" y="1869"/>
                    <a:pt x="1651" y="1868"/>
                    <a:pt x="1674" y="1864"/>
                  </a:cubicBezTo>
                  <a:cubicBezTo>
                    <a:pt x="2166" y="1765"/>
                    <a:pt x="2659" y="894"/>
                    <a:pt x="2577" y="369"/>
                  </a:cubicBezTo>
                  <a:cubicBezTo>
                    <a:pt x="2534" y="126"/>
                    <a:pt x="2072" y="1"/>
                    <a:pt x="1555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6"/>
            <p:cNvSpPr/>
            <p:nvPr/>
          </p:nvSpPr>
          <p:spPr>
            <a:xfrm>
              <a:off x="1983714" y="1312328"/>
              <a:ext cx="212960" cy="332985"/>
            </a:xfrm>
            <a:custGeom>
              <a:avLst/>
              <a:gdLst/>
              <a:ahLst/>
              <a:cxnLst/>
              <a:rect l="l" t="t" r="r" b="b"/>
              <a:pathLst>
                <a:path w="1808" h="2827" extrusionOk="0">
                  <a:moveTo>
                    <a:pt x="904" y="1"/>
                  </a:moveTo>
                  <a:cubicBezTo>
                    <a:pt x="411" y="1"/>
                    <a:pt x="1" y="642"/>
                    <a:pt x="1" y="1414"/>
                  </a:cubicBezTo>
                  <a:cubicBezTo>
                    <a:pt x="1" y="2202"/>
                    <a:pt x="411" y="2827"/>
                    <a:pt x="904" y="2827"/>
                  </a:cubicBezTo>
                  <a:cubicBezTo>
                    <a:pt x="1397" y="2827"/>
                    <a:pt x="1808" y="2202"/>
                    <a:pt x="1808" y="1414"/>
                  </a:cubicBezTo>
                  <a:cubicBezTo>
                    <a:pt x="1808" y="625"/>
                    <a:pt x="1397" y="1"/>
                    <a:pt x="904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6"/>
            <p:cNvSpPr/>
            <p:nvPr/>
          </p:nvSpPr>
          <p:spPr>
            <a:xfrm>
              <a:off x="2092079" y="1380057"/>
              <a:ext cx="67846" cy="67846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296" y="1"/>
                  </a:moveTo>
                  <a:cubicBezTo>
                    <a:pt x="116" y="1"/>
                    <a:pt x="1" y="116"/>
                    <a:pt x="1" y="280"/>
                  </a:cubicBezTo>
                  <a:cubicBezTo>
                    <a:pt x="1" y="445"/>
                    <a:pt x="132" y="576"/>
                    <a:pt x="296" y="576"/>
                  </a:cubicBezTo>
                  <a:cubicBezTo>
                    <a:pt x="461" y="576"/>
                    <a:pt x="576" y="445"/>
                    <a:pt x="576" y="280"/>
                  </a:cubicBezTo>
                  <a:cubicBezTo>
                    <a:pt x="576" y="116"/>
                    <a:pt x="461" y="1"/>
                    <a:pt x="296" y="1"/>
                  </a:cubicBezTo>
                  <a:close/>
                </a:path>
              </a:pathLst>
            </a:custGeom>
            <a:solidFill>
              <a:srgbClr val="C9C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6"/>
            <p:cNvSpPr/>
            <p:nvPr/>
          </p:nvSpPr>
          <p:spPr>
            <a:xfrm>
              <a:off x="2769365" y="1246602"/>
              <a:ext cx="212960" cy="334870"/>
            </a:xfrm>
            <a:custGeom>
              <a:avLst/>
              <a:gdLst/>
              <a:ahLst/>
              <a:cxnLst/>
              <a:rect l="l" t="t" r="r" b="b"/>
              <a:pathLst>
                <a:path w="1808" h="2843" extrusionOk="0">
                  <a:moveTo>
                    <a:pt x="923" y="0"/>
                  </a:moveTo>
                  <a:cubicBezTo>
                    <a:pt x="917" y="0"/>
                    <a:pt x="911" y="0"/>
                    <a:pt x="904" y="0"/>
                  </a:cubicBezTo>
                  <a:cubicBezTo>
                    <a:pt x="412" y="0"/>
                    <a:pt x="1" y="641"/>
                    <a:pt x="1" y="1413"/>
                  </a:cubicBezTo>
                  <a:cubicBezTo>
                    <a:pt x="1" y="2202"/>
                    <a:pt x="412" y="2843"/>
                    <a:pt x="904" y="2843"/>
                  </a:cubicBezTo>
                  <a:cubicBezTo>
                    <a:pt x="1397" y="2843"/>
                    <a:pt x="1808" y="2202"/>
                    <a:pt x="1808" y="1413"/>
                  </a:cubicBezTo>
                  <a:cubicBezTo>
                    <a:pt x="1808" y="635"/>
                    <a:pt x="1408" y="0"/>
                    <a:pt x="923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6"/>
            <p:cNvSpPr/>
            <p:nvPr/>
          </p:nvSpPr>
          <p:spPr>
            <a:xfrm>
              <a:off x="2881617" y="1312328"/>
              <a:ext cx="65961" cy="67846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16" y="1"/>
                    <a:pt x="1" y="132"/>
                    <a:pt x="1" y="280"/>
                  </a:cubicBezTo>
                  <a:cubicBezTo>
                    <a:pt x="1" y="445"/>
                    <a:pt x="116" y="576"/>
                    <a:pt x="280" y="576"/>
                  </a:cubicBezTo>
                  <a:cubicBezTo>
                    <a:pt x="444" y="576"/>
                    <a:pt x="559" y="445"/>
                    <a:pt x="559" y="280"/>
                  </a:cubicBezTo>
                  <a:cubicBezTo>
                    <a:pt x="559" y="132"/>
                    <a:pt x="444" y="1"/>
                    <a:pt x="280" y="1"/>
                  </a:cubicBezTo>
                  <a:close/>
                </a:path>
              </a:pathLst>
            </a:custGeom>
            <a:solidFill>
              <a:srgbClr val="C9C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6"/>
            <p:cNvSpPr/>
            <p:nvPr/>
          </p:nvSpPr>
          <p:spPr>
            <a:xfrm>
              <a:off x="2012808" y="2065116"/>
              <a:ext cx="822510" cy="133100"/>
            </a:xfrm>
            <a:custGeom>
              <a:avLst/>
              <a:gdLst/>
              <a:ahLst/>
              <a:cxnLst/>
              <a:rect l="l" t="t" r="r" b="b"/>
              <a:pathLst>
                <a:path w="6983" h="1130" extrusionOk="0">
                  <a:moveTo>
                    <a:pt x="0" y="1"/>
                  </a:moveTo>
                  <a:lnTo>
                    <a:pt x="0" y="1"/>
                  </a:lnTo>
                  <a:cubicBezTo>
                    <a:pt x="493" y="362"/>
                    <a:pt x="1052" y="658"/>
                    <a:pt x="1643" y="872"/>
                  </a:cubicBezTo>
                  <a:cubicBezTo>
                    <a:pt x="2141" y="1024"/>
                    <a:pt x="2663" y="1129"/>
                    <a:pt x="3188" y="1129"/>
                  </a:cubicBezTo>
                  <a:cubicBezTo>
                    <a:pt x="3286" y="1129"/>
                    <a:pt x="3385" y="1126"/>
                    <a:pt x="3483" y="1118"/>
                  </a:cubicBezTo>
                  <a:cubicBezTo>
                    <a:pt x="4124" y="1085"/>
                    <a:pt x="4715" y="970"/>
                    <a:pt x="5323" y="789"/>
                  </a:cubicBezTo>
                  <a:cubicBezTo>
                    <a:pt x="5915" y="609"/>
                    <a:pt x="6490" y="379"/>
                    <a:pt x="6982" y="17"/>
                  </a:cubicBezTo>
                  <a:lnTo>
                    <a:pt x="6982" y="17"/>
                  </a:lnTo>
                  <a:cubicBezTo>
                    <a:pt x="6407" y="231"/>
                    <a:pt x="5832" y="379"/>
                    <a:pt x="5225" y="510"/>
                  </a:cubicBezTo>
                  <a:cubicBezTo>
                    <a:pt x="4945" y="559"/>
                    <a:pt x="4633" y="609"/>
                    <a:pt x="4354" y="641"/>
                  </a:cubicBezTo>
                  <a:cubicBezTo>
                    <a:pt x="4058" y="691"/>
                    <a:pt x="3762" y="707"/>
                    <a:pt x="3467" y="724"/>
                  </a:cubicBezTo>
                  <a:cubicBezTo>
                    <a:pt x="3347" y="734"/>
                    <a:pt x="3227" y="738"/>
                    <a:pt x="3107" y="738"/>
                  </a:cubicBezTo>
                  <a:cubicBezTo>
                    <a:pt x="2636" y="738"/>
                    <a:pt x="2167" y="667"/>
                    <a:pt x="1709" y="576"/>
                  </a:cubicBezTo>
                  <a:cubicBezTo>
                    <a:pt x="1134" y="428"/>
                    <a:pt x="559" y="247"/>
                    <a:pt x="0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6"/>
            <p:cNvSpPr/>
            <p:nvPr/>
          </p:nvSpPr>
          <p:spPr>
            <a:xfrm>
              <a:off x="3009300" y="1256261"/>
              <a:ext cx="627101" cy="282690"/>
            </a:xfrm>
            <a:custGeom>
              <a:avLst/>
              <a:gdLst/>
              <a:ahLst/>
              <a:cxnLst/>
              <a:rect l="l" t="t" r="r" b="b"/>
              <a:pathLst>
                <a:path w="5324" h="2400" extrusionOk="0">
                  <a:moveTo>
                    <a:pt x="5324" y="1"/>
                  </a:moveTo>
                  <a:cubicBezTo>
                    <a:pt x="4831" y="1"/>
                    <a:pt x="4338" y="66"/>
                    <a:pt x="3845" y="181"/>
                  </a:cubicBezTo>
                  <a:cubicBezTo>
                    <a:pt x="3714" y="214"/>
                    <a:pt x="3599" y="247"/>
                    <a:pt x="3467" y="296"/>
                  </a:cubicBezTo>
                  <a:cubicBezTo>
                    <a:pt x="3369" y="329"/>
                    <a:pt x="3237" y="378"/>
                    <a:pt x="3122" y="411"/>
                  </a:cubicBezTo>
                  <a:cubicBezTo>
                    <a:pt x="2876" y="510"/>
                    <a:pt x="2646" y="592"/>
                    <a:pt x="2416" y="707"/>
                  </a:cubicBezTo>
                  <a:cubicBezTo>
                    <a:pt x="1972" y="904"/>
                    <a:pt x="1545" y="1151"/>
                    <a:pt x="1135" y="1446"/>
                  </a:cubicBezTo>
                  <a:cubicBezTo>
                    <a:pt x="724" y="1726"/>
                    <a:pt x="330" y="2038"/>
                    <a:pt x="1" y="2399"/>
                  </a:cubicBezTo>
                  <a:cubicBezTo>
                    <a:pt x="855" y="1906"/>
                    <a:pt x="1693" y="1446"/>
                    <a:pt x="2580" y="1036"/>
                  </a:cubicBezTo>
                  <a:cubicBezTo>
                    <a:pt x="3024" y="822"/>
                    <a:pt x="3467" y="641"/>
                    <a:pt x="3927" y="477"/>
                  </a:cubicBezTo>
                  <a:cubicBezTo>
                    <a:pt x="4371" y="296"/>
                    <a:pt x="4847" y="165"/>
                    <a:pt x="5324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6"/>
            <p:cNvSpPr/>
            <p:nvPr/>
          </p:nvSpPr>
          <p:spPr>
            <a:xfrm>
              <a:off x="2974553" y="1603973"/>
              <a:ext cx="793534" cy="122617"/>
            </a:xfrm>
            <a:custGeom>
              <a:avLst/>
              <a:gdLst/>
              <a:ahLst/>
              <a:cxnLst/>
              <a:rect l="l" t="t" r="r" b="b"/>
              <a:pathLst>
                <a:path w="6737" h="1041" extrusionOk="0">
                  <a:moveTo>
                    <a:pt x="3061" y="0"/>
                  </a:moveTo>
                  <a:cubicBezTo>
                    <a:pt x="2605" y="0"/>
                    <a:pt x="2144" y="27"/>
                    <a:pt x="1692" y="104"/>
                  </a:cubicBezTo>
                  <a:cubicBezTo>
                    <a:pt x="1117" y="203"/>
                    <a:pt x="542" y="351"/>
                    <a:pt x="0" y="597"/>
                  </a:cubicBezTo>
                  <a:cubicBezTo>
                    <a:pt x="984" y="443"/>
                    <a:pt x="1956" y="360"/>
                    <a:pt x="2916" y="360"/>
                  </a:cubicBezTo>
                  <a:cubicBezTo>
                    <a:pt x="3078" y="360"/>
                    <a:pt x="3240" y="362"/>
                    <a:pt x="3401" y="367"/>
                  </a:cubicBezTo>
                  <a:cubicBezTo>
                    <a:pt x="3960" y="400"/>
                    <a:pt x="4518" y="482"/>
                    <a:pt x="5077" y="581"/>
                  </a:cubicBezTo>
                  <a:cubicBezTo>
                    <a:pt x="5652" y="663"/>
                    <a:pt x="6194" y="844"/>
                    <a:pt x="6736" y="1041"/>
                  </a:cubicBezTo>
                  <a:cubicBezTo>
                    <a:pt x="6243" y="729"/>
                    <a:pt x="5734" y="466"/>
                    <a:pt x="5159" y="301"/>
                  </a:cubicBezTo>
                  <a:cubicBezTo>
                    <a:pt x="5093" y="269"/>
                    <a:pt x="5011" y="252"/>
                    <a:pt x="4962" y="236"/>
                  </a:cubicBezTo>
                  <a:lnTo>
                    <a:pt x="4748" y="186"/>
                  </a:lnTo>
                  <a:cubicBezTo>
                    <a:pt x="4600" y="170"/>
                    <a:pt x="4452" y="121"/>
                    <a:pt x="4321" y="104"/>
                  </a:cubicBezTo>
                  <a:cubicBezTo>
                    <a:pt x="4025" y="71"/>
                    <a:pt x="3730" y="22"/>
                    <a:pt x="3434" y="6"/>
                  </a:cubicBezTo>
                  <a:cubicBezTo>
                    <a:pt x="3310" y="2"/>
                    <a:pt x="3186" y="0"/>
                    <a:pt x="3061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6"/>
            <p:cNvSpPr/>
            <p:nvPr/>
          </p:nvSpPr>
          <p:spPr>
            <a:xfrm>
              <a:off x="1265792" y="1614221"/>
              <a:ext cx="731578" cy="98824"/>
            </a:xfrm>
            <a:custGeom>
              <a:avLst/>
              <a:gdLst/>
              <a:ahLst/>
              <a:cxnLst/>
              <a:rect l="l" t="t" r="r" b="b"/>
              <a:pathLst>
                <a:path w="6211" h="839" extrusionOk="0">
                  <a:moveTo>
                    <a:pt x="3139" y="1"/>
                  </a:moveTo>
                  <a:cubicBezTo>
                    <a:pt x="2596" y="1"/>
                    <a:pt x="2071" y="17"/>
                    <a:pt x="1529" y="99"/>
                  </a:cubicBezTo>
                  <a:cubicBezTo>
                    <a:pt x="1266" y="149"/>
                    <a:pt x="1019" y="214"/>
                    <a:pt x="756" y="264"/>
                  </a:cubicBezTo>
                  <a:cubicBezTo>
                    <a:pt x="510" y="346"/>
                    <a:pt x="247" y="428"/>
                    <a:pt x="1" y="510"/>
                  </a:cubicBezTo>
                  <a:cubicBezTo>
                    <a:pt x="280" y="494"/>
                    <a:pt x="526" y="477"/>
                    <a:pt x="789" y="461"/>
                  </a:cubicBezTo>
                  <a:cubicBezTo>
                    <a:pt x="1069" y="461"/>
                    <a:pt x="1315" y="412"/>
                    <a:pt x="1578" y="412"/>
                  </a:cubicBezTo>
                  <a:cubicBezTo>
                    <a:pt x="1841" y="412"/>
                    <a:pt x="2087" y="395"/>
                    <a:pt x="2350" y="395"/>
                  </a:cubicBezTo>
                  <a:cubicBezTo>
                    <a:pt x="2438" y="390"/>
                    <a:pt x="2525" y="388"/>
                    <a:pt x="2613" y="388"/>
                  </a:cubicBezTo>
                  <a:cubicBezTo>
                    <a:pt x="2788" y="388"/>
                    <a:pt x="2963" y="395"/>
                    <a:pt x="3139" y="395"/>
                  </a:cubicBezTo>
                  <a:cubicBezTo>
                    <a:pt x="3648" y="412"/>
                    <a:pt x="4157" y="461"/>
                    <a:pt x="4683" y="510"/>
                  </a:cubicBezTo>
                  <a:cubicBezTo>
                    <a:pt x="5192" y="592"/>
                    <a:pt x="5701" y="674"/>
                    <a:pt x="6211" y="839"/>
                  </a:cubicBezTo>
                  <a:cubicBezTo>
                    <a:pt x="5767" y="559"/>
                    <a:pt x="5258" y="379"/>
                    <a:pt x="4716" y="231"/>
                  </a:cubicBezTo>
                  <a:cubicBezTo>
                    <a:pt x="4206" y="83"/>
                    <a:pt x="3664" y="17"/>
                    <a:pt x="3139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6"/>
            <p:cNvSpPr/>
            <p:nvPr/>
          </p:nvSpPr>
          <p:spPr>
            <a:xfrm>
              <a:off x="1232928" y="1806452"/>
              <a:ext cx="764441" cy="262666"/>
            </a:xfrm>
            <a:custGeom>
              <a:avLst/>
              <a:gdLst/>
              <a:ahLst/>
              <a:cxnLst/>
              <a:rect l="l" t="t" r="r" b="b"/>
              <a:pathLst>
                <a:path w="6490" h="2230" extrusionOk="0">
                  <a:moveTo>
                    <a:pt x="5830" y="0"/>
                  </a:moveTo>
                  <a:cubicBezTo>
                    <a:pt x="5467" y="0"/>
                    <a:pt x="5108" y="26"/>
                    <a:pt x="4748" y="77"/>
                  </a:cubicBezTo>
                  <a:cubicBezTo>
                    <a:pt x="4157" y="143"/>
                    <a:pt x="3582" y="275"/>
                    <a:pt x="3023" y="455"/>
                  </a:cubicBezTo>
                  <a:cubicBezTo>
                    <a:pt x="2760" y="554"/>
                    <a:pt x="2465" y="669"/>
                    <a:pt x="2202" y="767"/>
                  </a:cubicBezTo>
                  <a:cubicBezTo>
                    <a:pt x="1939" y="915"/>
                    <a:pt x="1676" y="1014"/>
                    <a:pt x="1430" y="1178"/>
                  </a:cubicBezTo>
                  <a:cubicBezTo>
                    <a:pt x="887" y="1474"/>
                    <a:pt x="427" y="1835"/>
                    <a:pt x="0" y="2230"/>
                  </a:cubicBezTo>
                  <a:cubicBezTo>
                    <a:pt x="526" y="1967"/>
                    <a:pt x="1019" y="1671"/>
                    <a:pt x="1545" y="1441"/>
                  </a:cubicBezTo>
                  <a:cubicBezTo>
                    <a:pt x="2070" y="1227"/>
                    <a:pt x="2613" y="997"/>
                    <a:pt x="3155" y="833"/>
                  </a:cubicBezTo>
                  <a:cubicBezTo>
                    <a:pt x="3680" y="652"/>
                    <a:pt x="4239" y="488"/>
                    <a:pt x="4798" y="357"/>
                  </a:cubicBezTo>
                  <a:cubicBezTo>
                    <a:pt x="5340" y="225"/>
                    <a:pt x="5915" y="110"/>
                    <a:pt x="6490" y="28"/>
                  </a:cubicBezTo>
                  <a:cubicBezTo>
                    <a:pt x="6268" y="10"/>
                    <a:pt x="6048" y="0"/>
                    <a:pt x="5830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6"/>
            <p:cNvSpPr/>
            <p:nvPr/>
          </p:nvSpPr>
          <p:spPr>
            <a:xfrm>
              <a:off x="2121173" y="2473489"/>
              <a:ext cx="1730063" cy="750895"/>
            </a:xfrm>
            <a:custGeom>
              <a:avLst/>
              <a:gdLst/>
              <a:ahLst/>
              <a:cxnLst/>
              <a:rect l="l" t="t" r="r" b="b"/>
              <a:pathLst>
                <a:path w="14688" h="6375" extrusionOk="0">
                  <a:moveTo>
                    <a:pt x="9085" y="0"/>
                  </a:moveTo>
                  <a:lnTo>
                    <a:pt x="986" y="2465"/>
                  </a:lnTo>
                  <a:cubicBezTo>
                    <a:pt x="969" y="2465"/>
                    <a:pt x="969" y="2465"/>
                    <a:pt x="953" y="2481"/>
                  </a:cubicBezTo>
                  <a:cubicBezTo>
                    <a:pt x="953" y="2481"/>
                    <a:pt x="0" y="3286"/>
                    <a:pt x="920" y="4682"/>
                  </a:cubicBezTo>
                  <a:cubicBezTo>
                    <a:pt x="920" y="4699"/>
                    <a:pt x="953" y="4699"/>
                    <a:pt x="969" y="4699"/>
                  </a:cubicBezTo>
                  <a:lnTo>
                    <a:pt x="6013" y="6375"/>
                  </a:lnTo>
                  <a:lnTo>
                    <a:pt x="6079" y="6375"/>
                  </a:lnTo>
                  <a:lnTo>
                    <a:pt x="14622" y="3401"/>
                  </a:lnTo>
                  <a:cubicBezTo>
                    <a:pt x="14655" y="3385"/>
                    <a:pt x="14688" y="3335"/>
                    <a:pt x="14688" y="3302"/>
                  </a:cubicBezTo>
                  <a:cubicBezTo>
                    <a:pt x="14688" y="3270"/>
                    <a:pt x="14638" y="3220"/>
                    <a:pt x="14605" y="3220"/>
                  </a:cubicBezTo>
                  <a:lnTo>
                    <a:pt x="9167" y="2070"/>
                  </a:lnTo>
                  <a:cubicBezTo>
                    <a:pt x="9052" y="1890"/>
                    <a:pt x="8560" y="937"/>
                    <a:pt x="9184" y="132"/>
                  </a:cubicBezTo>
                  <a:cubicBezTo>
                    <a:pt x="9200" y="99"/>
                    <a:pt x="9200" y="50"/>
                    <a:pt x="9184" y="33"/>
                  </a:cubicBezTo>
                  <a:cubicBezTo>
                    <a:pt x="9167" y="0"/>
                    <a:pt x="9118" y="0"/>
                    <a:pt x="9085" y="0"/>
                  </a:cubicBezTo>
                  <a:close/>
                </a:path>
              </a:pathLst>
            </a:custGeom>
            <a:solidFill>
              <a:srgbClr val="C03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6"/>
            <p:cNvSpPr/>
            <p:nvPr/>
          </p:nvSpPr>
          <p:spPr>
            <a:xfrm>
              <a:off x="2208219" y="2525670"/>
              <a:ext cx="1546314" cy="625216"/>
            </a:xfrm>
            <a:custGeom>
              <a:avLst/>
              <a:gdLst/>
              <a:ahLst/>
              <a:cxnLst/>
              <a:rect l="l" t="t" r="r" b="b"/>
              <a:pathLst>
                <a:path w="13128" h="5308" extrusionOk="0">
                  <a:moveTo>
                    <a:pt x="8149" y="1"/>
                  </a:moveTo>
                  <a:lnTo>
                    <a:pt x="822" y="2284"/>
                  </a:lnTo>
                  <a:cubicBezTo>
                    <a:pt x="0" y="2876"/>
                    <a:pt x="592" y="3911"/>
                    <a:pt x="592" y="3911"/>
                  </a:cubicBezTo>
                  <a:lnTo>
                    <a:pt x="5307" y="5307"/>
                  </a:lnTo>
                  <a:lnTo>
                    <a:pt x="13127" y="2695"/>
                  </a:lnTo>
                  <a:lnTo>
                    <a:pt x="13127" y="904"/>
                  </a:lnTo>
                  <a:lnTo>
                    <a:pt x="8149" y="1"/>
                  </a:lnTo>
                  <a:close/>
                </a:path>
              </a:pathLst>
            </a:custGeom>
            <a:solidFill>
              <a:srgbClr val="E9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6"/>
            <p:cNvSpPr/>
            <p:nvPr/>
          </p:nvSpPr>
          <p:spPr>
            <a:xfrm>
              <a:off x="2254628" y="2705651"/>
              <a:ext cx="1499906" cy="332985"/>
            </a:xfrm>
            <a:custGeom>
              <a:avLst/>
              <a:gdLst/>
              <a:ahLst/>
              <a:cxnLst/>
              <a:rect l="l" t="t" r="r" b="b"/>
              <a:pathLst>
                <a:path w="12734" h="2827" extrusionOk="0">
                  <a:moveTo>
                    <a:pt x="12717" y="1"/>
                  </a:moveTo>
                  <a:lnTo>
                    <a:pt x="4913" y="2728"/>
                  </a:lnTo>
                  <a:lnTo>
                    <a:pt x="34" y="1315"/>
                  </a:lnTo>
                  <a:lnTo>
                    <a:pt x="1" y="1397"/>
                  </a:lnTo>
                  <a:lnTo>
                    <a:pt x="4913" y="2826"/>
                  </a:lnTo>
                  <a:lnTo>
                    <a:pt x="12733" y="99"/>
                  </a:lnTo>
                  <a:lnTo>
                    <a:pt x="12717" y="1"/>
                  </a:lnTo>
                  <a:close/>
                </a:path>
              </a:pathLst>
            </a:custGeom>
            <a:solidFill>
              <a:srgbClr val="88B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6"/>
            <p:cNvSpPr/>
            <p:nvPr/>
          </p:nvSpPr>
          <p:spPr>
            <a:xfrm>
              <a:off x="2258515" y="2777267"/>
              <a:ext cx="1496019" cy="329098"/>
            </a:xfrm>
            <a:custGeom>
              <a:avLst/>
              <a:gdLst/>
              <a:ahLst/>
              <a:cxnLst/>
              <a:rect l="l" t="t" r="r" b="b"/>
              <a:pathLst>
                <a:path w="12701" h="2794" extrusionOk="0">
                  <a:moveTo>
                    <a:pt x="12684" y="1"/>
                  </a:moveTo>
                  <a:lnTo>
                    <a:pt x="4765" y="2695"/>
                  </a:lnTo>
                  <a:lnTo>
                    <a:pt x="50" y="1233"/>
                  </a:lnTo>
                  <a:lnTo>
                    <a:pt x="1" y="1315"/>
                  </a:lnTo>
                  <a:lnTo>
                    <a:pt x="4765" y="2793"/>
                  </a:lnTo>
                  <a:lnTo>
                    <a:pt x="12700" y="83"/>
                  </a:lnTo>
                  <a:lnTo>
                    <a:pt x="12684" y="1"/>
                  </a:lnTo>
                  <a:close/>
                </a:path>
              </a:pathLst>
            </a:custGeom>
            <a:solidFill>
              <a:srgbClr val="88B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6"/>
            <p:cNvSpPr/>
            <p:nvPr/>
          </p:nvSpPr>
          <p:spPr>
            <a:xfrm>
              <a:off x="2229539" y="2471487"/>
              <a:ext cx="1623583" cy="507193"/>
            </a:xfrm>
            <a:custGeom>
              <a:avLst/>
              <a:gdLst/>
              <a:ahLst/>
              <a:cxnLst/>
              <a:rect l="l" t="t" r="r" b="b"/>
              <a:pathLst>
                <a:path w="13784" h="4306" extrusionOk="0">
                  <a:moveTo>
                    <a:pt x="8165" y="1"/>
                  </a:moveTo>
                  <a:lnTo>
                    <a:pt x="66" y="2465"/>
                  </a:lnTo>
                  <a:cubicBezTo>
                    <a:pt x="33" y="2482"/>
                    <a:pt x="0" y="2498"/>
                    <a:pt x="0" y="2547"/>
                  </a:cubicBezTo>
                  <a:cubicBezTo>
                    <a:pt x="0" y="2580"/>
                    <a:pt x="33" y="2613"/>
                    <a:pt x="66" y="2613"/>
                  </a:cubicBezTo>
                  <a:lnTo>
                    <a:pt x="5126" y="4305"/>
                  </a:lnTo>
                  <a:lnTo>
                    <a:pt x="5175" y="4305"/>
                  </a:lnTo>
                  <a:lnTo>
                    <a:pt x="13718" y="1332"/>
                  </a:lnTo>
                  <a:cubicBezTo>
                    <a:pt x="13768" y="1299"/>
                    <a:pt x="13784" y="1266"/>
                    <a:pt x="13784" y="1217"/>
                  </a:cubicBezTo>
                  <a:cubicBezTo>
                    <a:pt x="13768" y="1200"/>
                    <a:pt x="13718" y="1167"/>
                    <a:pt x="13685" y="1167"/>
                  </a:cubicBezTo>
                  <a:lnTo>
                    <a:pt x="8198" y="1"/>
                  </a:lnTo>
                  <a:close/>
                </a:path>
              </a:pathLst>
            </a:custGeom>
            <a:solidFill>
              <a:srgbClr val="D56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6"/>
            <p:cNvSpPr/>
            <p:nvPr/>
          </p:nvSpPr>
          <p:spPr>
            <a:xfrm>
              <a:off x="2243085" y="2158051"/>
              <a:ext cx="1728178" cy="752898"/>
            </a:xfrm>
            <a:custGeom>
              <a:avLst/>
              <a:gdLst/>
              <a:ahLst/>
              <a:cxnLst/>
              <a:rect l="l" t="t" r="r" b="b"/>
              <a:pathLst>
                <a:path w="14672" h="6392" extrusionOk="0">
                  <a:moveTo>
                    <a:pt x="9069" y="0"/>
                  </a:moveTo>
                  <a:lnTo>
                    <a:pt x="986" y="2465"/>
                  </a:lnTo>
                  <a:cubicBezTo>
                    <a:pt x="953" y="2465"/>
                    <a:pt x="953" y="2465"/>
                    <a:pt x="937" y="2498"/>
                  </a:cubicBezTo>
                  <a:cubicBezTo>
                    <a:pt x="937" y="2498"/>
                    <a:pt x="0" y="3286"/>
                    <a:pt x="920" y="4683"/>
                  </a:cubicBezTo>
                  <a:cubicBezTo>
                    <a:pt x="920" y="4715"/>
                    <a:pt x="937" y="4715"/>
                    <a:pt x="953" y="4715"/>
                  </a:cubicBezTo>
                  <a:lnTo>
                    <a:pt x="6013" y="6391"/>
                  </a:lnTo>
                  <a:lnTo>
                    <a:pt x="6062" y="6391"/>
                  </a:lnTo>
                  <a:lnTo>
                    <a:pt x="14605" y="3418"/>
                  </a:lnTo>
                  <a:cubicBezTo>
                    <a:pt x="14655" y="3401"/>
                    <a:pt x="14671" y="3352"/>
                    <a:pt x="14671" y="3319"/>
                  </a:cubicBezTo>
                  <a:cubicBezTo>
                    <a:pt x="14655" y="3286"/>
                    <a:pt x="14638" y="3253"/>
                    <a:pt x="14589" y="3237"/>
                  </a:cubicBezTo>
                  <a:lnTo>
                    <a:pt x="9151" y="2087"/>
                  </a:lnTo>
                  <a:cubicBezTo>
                    <a:pt x="9052" y="1890"/>
                    <a:pt x="8560" y="953"/>
                    <a:pt x="9167" y="148"/>
                  </a:cubicBezTo>
                  <a:cubicBezTo>
                    <a:pt x="9200" y="115"/>
                    <a:pt x="9200" y="66"/>
                    <a:pt x="9167" y="50"/>
                  </a:cubicBezTo>
                  <a:cubicBezTo>
                    <a:pt x="9151" y="0"/>
                    <a:pt x="9118" y="0"/>
                    <a:pt x="9069" y="0"/>
                  </a:cubicBezTo>
                  <a:close/>
                </a:path>
              </a:pathLst>
            </a:custGeom>
            <a:solidFill>
              <a:srgbClr val="FF80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6"/>
            <p:cNvSpPr/>
            <p:nvPr/>
          </p:nvSpPr>
          <p:spPr>
            <a:xfrm>
              <a:off x="2326243" y="2214119"/>
              <a:ext cx="1546314" cy="625216"/>
            </a:xfrm>
            <a:custGeom>
              <a:avLst/>
              <a:gdLst/>
              <a:ahLst/>
              <a:cxnLst/>
              <a:rect l="l" t="t" r="r" b="b"/>
              <a:pathLst>
                <a:path w="13128" h="5308" extrusionOk="0">
                  <a:moveTo>
                    <a:pt x="8149" y="1"/>
                  </a:moveTo>
                  <a:lnTo>
                    <a:pt x="822" y="2284"/>
                  </a:lnTo>
                  <a:cubicBezTo>
                    <a:pt x="1" y="2876"/>
                    <a:pt x="608" y="3911"/>
                    <a:pt x="608" y="3911"/>
                  </a:cubicBezTo>
                  <a:lnTo>
                    <a:pt x="5307" y="5307"/>
                  </a:lnTo>
                  <a:lnTo>
                    <a:pt x="13127" y="2695"/>
                  </a:lnTo>
                  <a:lnTo>
                    <a:pt x="13127" y="904"/>
                  </a:lnTo>
                  <a:lnTo>
                    <a:pt x="8149" y="1"/>
                  </a:lnTo>
                  <a:close/>
                </a:path>
              </a:pathLst>
            </a:custGeom>
            <a:solidFill>
              <a:srgbClr val="E9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6"/>
            <p:cNvSpPr/>
            <p:nvPr/>
          </p:nvSpPr>
          <p:spPr>
            <a:xfrm>
              <a:off x="2374655" y="2394100"/>
              <a:ext cx="1499788" cy="331101"/>
            </a:xfrm>
            <a:custGeom>
              <a:avLst/>
              <a:gdLst/>
              <a:ahLst/>
              <a:cxnLst/>
              <a:rect l="l" t="t" r="r" b="b"/>
              <a:pathLst>
                <a:path w="12733" h="2811" extrusionOk="0">
                  <a:moveTo>
                    <a:pt x="12700" y="1"/>
                  </a:moveTo>
                  <a:lnTo>
                    <a:pt x="4913" y="2728"/>
                  </a:lnTo>
                  <a:lnTo>
                    <a:pt x="33" y="1282"/>
                  </a:lnTo>
                  <a:lnTo>
                    <a:pt x="0" y="1397"/>
                  </a:lnTo>
                  <a:lnTo>
                    <a:pt x="4913" y="2810"/>
                  </a:lnTo>
                  <a:lnTo>
                    <a:pt x="12733" y="83"/>
                  </a:lnTo>
                  <a:lnTo>
                    <a:pt x="12700" y="1"/>
                  </a:lnTo>
                  <a:close/>
                </a:path>
              </a:pathLst>
            </a:custGeom>
            <a:solidFill>
              <a:srgbClr val="88B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6"/>
            <p:cNvSpPr/>
            <p:nvPr/>
          </p:nvSpPr>
          <p:spPr>
            <a:xfrm>
              <a:off x="2380426" y="2465715"/>
              <a:ext cx="1494017" cy="329098"/>
            </a:xfrm>
            <a:custGeom>
              <a:avLst/>
              <a:gdLst/>
              <a:ahLst/>
              <a:cxnLst/>
              <a:rect l="l" t="t" r="r" b="b"/>
              <a:pathLst>
                <a:path w="12684" h="2794" extrusionOk="0">
                  <a:moveTo>
                    <a:pt x="12651" y="1"/>
                  </a:moveTo>
                  <a:lnTo>
                    <a:pt x="4749" y="2695"/>
                  </a:lnTo>
                  <a:lnTo>
                    <a:pt x="17" y="1216"/>
                  </a:lnTo>
                  <a:lnTo>
                    <a:pt x="1" y="1315"/>
                  </a:lnTo>
                  <a:lnTo>
                    <a:pt x="4749" y="2793"/>
                  </a:lnTo>
                  <a:lnTo>
                    <a:pt x="12684" y="83"/>
                  </a:lnTo>
                  <a:lnTo>
                    <a:pt x="12651" y="1"/>
                  </a:lnTo>
                  <a:close/>
                </a:path>
              </a:pathLst>
            </a:custGeom>
            <a:solidFill>
              <a:srgbClr val="88B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6"/>
            <p:cNvSpPr/>
            <p:nvPr/>
          </p:nvSpPr>
          <p:spPr>
            <a:xfrm>
              <a:off x="2351450" y="2158051"/>
              <a:ext cx="1623583" cy="509078"/>
            </a:xfrm>
            <a:custGeom>
              <a:avLst/>
              <a:gdLst/>
              <a:ahLst/>
              <a:cxnLst/>
              <a:rect l="l" t="t" r="r" b="b"/>
              <a:pathLst>
                <a:path w="13784" h="4322" extrusionOk="0">
                  <a:moveTo>
                    <a:pt x="8149" y="0"/>
                  </a:moveTo>
                  <a:lnTo>
                    <a:pt x="66" y="2465"/>
                  </a:lnTo>
                  <a:cubicBezTo>
                    <a:pt x="17" y="2498"/>
                    <a:pt x="0" y="2514"/>
                    <a:pt x="0" y="2547"/>
                  </a:cubicBezTo>
                  <a:cubicBezTo>
                    <a:pt x="0" y="2596"/>
                    <a:pt x="17" y="2629"/>
                    <a:pt x="66" y="2629"/>
                  </a:cubicBezTo>
                  <a:lnTo>
                    <a:pt x="5110" y="4321"/>
                  </a:lnTo>
                  <a:lnTo>
                    <a:pt x="5175" y="4321"/>
                  </a:lnTo>
                  <a:lnTo>
                    <a:pt x="13718" y="1348"/>
                  </a:lnTo>
                  <a:cubicBezTo>
                    <a:pt x="13751" y="1315"/>
                    <a:pt x="13784" y="1282"/>
                    <a:pt x="13784" y="1233"/>
                  </a:cubicBezTo>
                  <a:cubicBezTo>
                    <a:pt x="13735" y="1216"/>
                    <a:pt x="13718" y="1183"/>
                    <a:pt x="13669" y="1183"/>
                  </a:cubicBezTo>
                  <a:lnTo>
                    <a:pt x="8198" y="0"/>
                  </a:lnTo>
                  <a:close/>
                </a:path>
              </a:pathLst>
            </a:custGeom>
            <a:solidFill>
              <a:srgbClr val="FF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6"/>
            <p:cNvSpPr/>
            <p:nvPr/>
          </p:nvSpPr>
          <p:spPr>
            <a:xfrm>
              <a:off x="1661444" y="2319186"/>
              <a:ext cx="890120" cy="882700"/>
            </a:xfrm>
            <a:custGeom>
              <a:avLst/>
              <a:gdLst/>
              <a:ahLst/>
              <a:cxnLst/>
              <a:rect l="l" t="t" r="r" b="b"/>
              <a:pathLst>
                <a:path w="7557" h="7494" extrusionOk="0">
                  <a:moveTo>
                    <a:pt x="1623" y="0"/>
                  </a:moveTo>
                  <a:cubicBezTo>
                    <a:pt x="611" y="0"/>
                    <a:pt x="1" y="1308"/>
                    <a:pt x="207" y="2559"/>
                  </a:cubicBezTo>
                  <a:cubicBezTo>
                    <a:pt x="453" y="4054"/>
                    <a:pt x="1291" y="6929"/>
                    <a:pt x="4117" y="7405"/>
                  </a:cubicBezTo>
                  <a:cubicBezTo>
                    <a:pt x="4477" y="7466"/>
                    <a:pt x="4803" y="7494"/>
                    <a:pt x="5096" y="7494"/>
                  </a:cubicBezTo>
                  <a:cubicBezTo>
                    <a:pt x="7088" y="7494"/>
                    <a:pt x="7556" y="6231"/>
                    <a:pt x="6926" y="5730"/>
                  </a:cubicBezTo>
                  <a:cubicBezTo>
                    <a:pt x="6203" y="5138"/>
                    <a:pt x="4774" y="4596"/>
                    <a:pt x="4117" y="3380"/>
                  </a:cubicBezTo>
                  <a:cubicBezTo>
                    <a:pt x="3427" y="2197"/>
                    <a:pt x="3640" y="850"/>
                    <a:pt x="2260" y="160"/>
                  </a:cubicBezTo>
                  <a:cubicBezTo>
                    <a:pt x="2035" y="50"/>
                    <a:pt x="1821" y="0"/>
                    <a:pt x="1623" y="0"/>
                  </a:cubicBezTo>
                  <a:close/>
                </a:path>
              </a:pathLst>
            </a:custGeom>
            <a:solidFill>
              <a:srgbClr val="66B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6"/>
            <p:cNvSpPr/>
            <p:nvPr/>
          </p:nvSpPr>
          <p:spPr>
            <a:xfrm>
              <a:off x="2272061" y="3074094"/>
              <a:ext cx="224621" cy="71026"/>
            </a:xfrm>
            <a:custGeom>
              <a:avLst/>
              <a:gdLst/>
              <a:ahLst/>
              <a:cxnLst/>
              <a:rect l="l" t="t" r="r" b="b"/>
              <a:pathLst>
                <a:path w="1907" h="603" extrusionOk="0">
                  <a:moveTo>
                    <a:pt x="497" y="1"/>
                  </a:moveTo>
                  <a:cubicBezTo>
                    <a:pt x="279" y="1"/>
                    <a:pt x="135" y="27"/>
                    <a:pt x="116" y="27"/>
                  </a:cubicBezTo>
                  <a:cubicBezTo>
                    <a:pt x="50" y="60"/>
                    <a:pt x="1" y="109"/>
                    <a:pt x="17" y="191"/>
                  </a:cubicBezTo>
                  <a:cubicBezTo>
                    <a:pt x="32" y="250"/>
                    <a:pt x="86" y="309"/>
                    <a:pt x="156" y="309"/>
                  </a:cubicBezTo>
                  <a:cubicBezTo>
                    <a:pt x="164" y="309"/>
                    <a:pt x="173" y="308"/>
                    <a:pt x="181" y="306"/>
                  </a:cubicBezTo>
                  <a:cubicBezTo>
                    <a:pt x="181" y="306"/>
                    <a:pt x="308" y="282"/>
                    <a:pt x="508" y="282"/>
                  </a:cubicBezTo>
                  <a:cubicBezTo>
                    <a:pt x="797" y="282"/>
                    <a:pt x="1239" y="333"/>
                    <a:pt x="1676" y="586"/>
                  </a:cubicBezTo>
                  <a:cubicBezTo>
                    <a:pt x="1693" y="602"/>
                    <a:pt x="1726" y="602"/>
                    <a:pt x="1742" y="602"/>
                  </a:cubicBezTo>
                  <a:cubicBezTo>
                    <a:pt x="1775" y="602"/>
                    <a:pt x="1824" y="586"/>
                    <a:pt x="1857" y="553"/>
                  </a:cubicBezTo>
                  <a:cubicBezTo>
                    <a:pt x="1906" y="487"/>
                    <a:pt x="1890" y="405"/>
                    <a:pt x="1824" y="356"/>
                  </a:cubicBezTo>
                  <a:cubicBezTo>
                    <a:pt x="1321" y="60"/>
                    <a:pt x="825" y="1"/>
                    <a:pt x="497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6"/>
            <p:cNvSpPr/>
            <p:nvPr/>
          </p:nvSpPr>
          <p:spPr>
            <a:xfrm>
              <a:off x="2341792" y="2968909"/>
              <a:ext cx="174208" cy="112251"/>
            </a:xfrm>
            <a:custGeom>
              <a:avLst/>
              <a:gdLst/>
              <a:ahLst/>
              <a:cxnLst/>
              <a:rect l="l" t="t" r="r" b="b"/>
              <a:pathLst>
                <a:path w="1479" h="953" extrusionOk="0">
                  <a:moveTo>
                    <a:pt x="148" y="0"/>
                  </a:moveTo>
                  <a:cubicBezTo>
                    <a:pt x="66" y="0"/>
                    <a:pt x="0" y="66"/>
                    <a:pt x="0" y="148"/>
                  </a:cubicBezTo>
                  <a:cubicBezTo>
                    <a:pt x="0" y="230"/>
                    <a:pt x="66" y="279"/>
                    <a:pt x="148" y="279"/>
                  </a:cubicBezTo>
                  <a:cubicBezTo>
                    <a:pt x="148" y="279"/>
                    <a:pt x="756" y="279"/>
                    <a:pt x="1216" y="887"/>
                  </a:cubicBezTo>
                  <a:cubicBezTo>
                    <a:pt x="1232" y="920"/>
                    <a:pt x="1265" y="953"/>
                    <a:pt x="1314" y="953"/>
                  </a:cubicBezTo>
                  <a:cubicBezTo>
                    <a:pt x="1347" y="953"/>
                    <a:pt x="1380" y="920"/>
                    <a:pt x="1413" y="920"/>
                  </a:cubicBezTo>
                  <a:cubicBezTo>
                    <a:pt x="1479" y="854"/>
                    <a:pt x="1479" y="789"/>
                    <a:pt x="1429" y="723"/>
                  </a:cubicBezTo>
                  <a:cubicBezTo>
                    <a:pt x="904" y="0"/>
                    <a:pt x="164" y="0"/>
                    <a:pt x="148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1D135CF-6464-C9E3-8748-9B79C9AD65C6}"/>
              </a:ext>
            </a:extLst>
          </p:cNvPr>
          <p:cNvSpPr/>
          <p:nvPr/>
        </p:nvSpPr>
        <p:spPr>
          <a:xfrm>
            <a:off x="516057" y="282364"/>
            <a:ext cx="2149652" cy="66177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736C1C-D263-89F2-40D5-0E2F0FFE4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2043" y="451652"/>
            <a:ext cx="3225849" cy="42401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F0D502-E502-8B82-9B6C-3D58A03D953D}"/>
              </a:ext>
            </a:extLst>
          </p:cNvPr>
          <p:cNvSpPr txBox="1"/>
          <p:nvPr/>
        </p:nvSpPr>
        <p:spPr>
          <a:xfrm>
            <a:off x="315111" y="1119523"/>
            <a:ext cx="5225935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Cắt một miếng bìa có dạng hình lục giác đều A</a:t>
            </a:r>
            <a:r>
              <a:rPr lang="en-V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V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V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V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V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V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với tâm O và ghim miếng bìa đó lên bảng tại điểm O (Hình 27).  </a:t>
            </a:r>
          </a:p>
        </p:txBody>
      </p:sp>
      <p:pic>
        <p:nvPicPr>
          <p:cNvPr id="15" name="Picture 22">
            <a:extLst>
              <a:ext uri="{FF2B5EF4-FFF2-40B4-BE49-F238E27FC236}">
                <a16:creationId xmlns:a16="http://schemas.microsoft.com/office/drawing/2014/main" id="{0B37E96E-81D2-48B5-C8E3-D1C880D92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8008" y="2807847"/>
            <a:ext cx="2963517" cy="21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4500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F8FC3E-1392-A77E-3051-19646291610C}"/>
              </a:ext>
            </a:extLst>
          </p:cNvPr>
          <p:cNvSpPr txBox="1"/>
          <p:nvPr/>
        </p:nvSpPr>
        <p:spPr>
          <a:xfrm>
            <a:off x="1590883" y="-1027971"/>
            <a:ext cx="4572000" cy="3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736C1C-D263-89F2-40D5-0E2F0FFE4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2043" y="451650"/>
            <a:ext cx="3225849" cy="4240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3192BA-7022-16FD-4E4F-3CF1749855F9}"/>
                  </a:ext>
                </a:extLst>
              </p:cNvPr>
              <p:cNvSpPr txBox="1"/>
              <p:nvPr/>
            </p:nvSpPr>
            <p:spPr>
              <a:xfrm>
                <a:off x="478246" y="111137"/>
                <a:ext cx="5093797" cy="4921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Quay miếng bìa đó theo phép quay </a:t>
                </a:r>
                <a:r>
                  <a:rPr lang="en-V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chiều 60</a:t>
                </a:r>
                <a14:m>
                  <m:oMath xmlns:m="http://schemas.openxmlformats.org/officeDocument/2006/math"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tâm O (Hình </a:t>
                </a:r>
                <a:r>
                  <a:rPr lang="en-V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28a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). Hãy cho biết qua phép quay trên: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điểm A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, A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, A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, A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, A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, A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lần lượt quay đến vị trí mới là các điểm nào.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Hình lục giác đều A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VN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6 </a:t>
                </a: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sau khi quay đến một hình mới có trùng với chính nó hay không.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3192BA-7022-16FD-4E4F-3CF174985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46" y="111137"/>
                <a:ext cx="5093797" cy="4921219"/>
              </a:xfrm>
              <a:prstGeom prst="rect">
                <a:avLst/>
              </a:prstGeom>
              <a:blipFill>
                <a:blip r:embed="rId4"/>
                <a:stretch>
                  <a:fillRect l="-1244" r="-1244" b="-128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89043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F8FC3E-1392-A77E-3051-19646291610C}"/>
              </a:ext>
            </a:extLst>
          </p:cNvPr>
          <p:cNvSpPr txBox="1"/>
          <p:nvPr/>
        </p:nvSpPr>
        <p:spPr>
          <a:xfrm>
            <a:off x="1590883" y="-1027971"/>
            <a:ext cx="4572000" cy="3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736C1C-D263-89F2-40D5-0E2F0FFE4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2043" y="451650"/>
            <a:ext cx="3225849" cy="4240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AE94E8-7D33-FBB8-22C2-5A00AA4B1F3D}"/>
                  </a:ext>
                </a:extLst>
              </p:cNvPr>
              <p:cNvSpPr txBox="1"/>
              <p:nvPr/>
            </p:nvSpPr>
            <p:spPr>
              <a:xfrm>
                <a:off x="468657" y="111137"/>
                <a:ext cx="5031804" cy="4921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VN" sz="2000" dirty="0"/>
                  <a:t>b) Quay miếng bìa đó theo phép quay </a:t>
                </a:r>
                <a:r>
                  <a:rPr lang="en-VN" sz="2000" dirty="0">
                    <a:solidFill>
                      <a:srgbClr val="FF0000"/>
                    </a:solidFill>
                  </a:rPr>
                  <a:t>ngược</a:t>
                </a:r>
                <a:r>
                  <a:rPr lang="en-VN" sz="2000" dirty="0"/>
                  <a:t> chiều 60</a:t>
                </a:r>
                <a14:m>
                  <m:oMath xmlns:m="http://schemas.openxmlformats.org/officeDocument/2006/math"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/>
                  <a:t> tâm O (Hình </a:t>
                </a:r>
                <a:r>
                  <a:rPr lang="en-VN" sz="2000" dirty="0">
                    <a:solidFill>
                      <a:srgbClr val="FF0000"/>
                    </a:solidFill>
                  </a:rPr>
                  <a:t>28b</a:t>
                </a:r>
                <a:r>
                  <a:rPr lang="en-VN" sz="2000" dirty="0"/>
                  <a:t>). Hãy cho biết qua phép quay trên: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VN" sz="2000" dirty="0"/>
                  <a:t>Các điểm A</a:t>
                </a:r>
                <a:r>
                  <a:rPr lang="en-VN" sz="2000" baseline="-25000" dirty="0"/>
                  <a:t>1</a:t>
                </a:r>
                <a:r>
                  <a:rPr lang="en-VN" sz="2000" dirty="0"/>
                  <a:t> , A</a:t>
                </a:r>
                <a:r>
                  <a:rPr lang="en-VN" sz="2000" baseline="-25000" dirty="0"/>
                  <a:t>2</a:t>
                </a:r>
                <a:r>
                  <a:rPr lang="en-VN" sz="2000" dirty="0"/>
                  <a:t> , A</a:t>
                </a:r>
                <a:r>
                  <a:rPr lang="en-VN" sz="2000" baseline="-25000" dirty="0"/>
                  <a:t>3</a:t>
                </a:r>
                <a:r>
                  <a:rPr lang="en-VN" sz="2000" dirty="0"/>
                  <a:t> , A</a:t>
                </a:r>
                <a:r>
                  <a:rPr lang="en-VN" sz="2000" baseline="-25000" dirty="0"/>
                  <a:t>4</a:t>
                </a:r>
                <a:r>
                  <a:rPr lang="en-VN" sz="2000" dirty="0"/>
                  <a:t> , A</a:t>
                </a:r>
                <a:r>
                  <a:rPr lang="en-VN" sz="2000" baseline="-25000" dirty="0"/>
                  <a:t>5</a:t>
                </a:r>
                <a:r>
                  <a:rPr lang="en-VN" sz="2000" dirty="0"/>
                  <a:t> , A</a:t>
                </a:r>
                <a:r>
                  <a:rPr lang="en-VN" sz="2000" baseline="-25000" dirty="0"/>
                  <a:t>6</a:t>
                </a:r>
                <a:r>
                  <a:rPr lang="en-VN" sz="2000" dirty="0"/>
                  <a:t> lần lượt quay đến vị trí mới là các điểm nào.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VN" sz="2000" dirty="0"/>
                  <a:t>Hình lục giác đều A</a:t>
                </a:r>
                <a:r>
                  <a:rPr lang="en-VN" sz="2000" baseline="-25000" dirty="0"/>
                  <a:t>1</a:t>
                </a:r>
                <a:r>
                  <a:rPr lang="en-VN" sz="2000" dirty="0"/>
                  <a:t>A</a:t>
                </a:r>
                <a:r>
                  <a:rPr lang="en-VN" sz="2000" baseline="-25000" dirty="0"/>
                  <a:t>2</a:t>
                </a:r>
                <a:r>
                  <a:rPr lang="en-VN" sz="2000" dirty="0"/>
                  <a:t>A</a:t>
                </a:r>
                <a:r>
                  <a:rPr lang="en-VN" sz="2000" baseline="-25000" dirty="0"/>
                  <a:t>3</a:t>
                </a:r>
                <a:r>
                  <a:rPr lang="en-VN" sz="2000" dirty="0"/>
                  <a:t>A</a:t>
                </a:r>
                <a:r>
                  <a:rPr lang="en-VN" sz="2000" baseline="-25000" dirty="0"/>
                  <a:t>4</a:t>
                </a:r>
                <a:r>
                  <a:rPr lang="en-VN" sz="2000" dirty="0"/>
                  <a:t>A</a:t>
                </a:r>
                <a:r>
                  <a:rPr lang="en-VN" sz="2000" baseline="-25000" dirty="0"/>
                  <a:t>5</a:t>
                </a:r>
                <a:r>
                  <a:rPr lang="en-VN" sz="2000" dirty="0"/>
                  <a:t>A</a:t>
                </a:r>
                <a:r>
                  <a:rPr lang="en-VN" sz="2000" baseline="-25000" dirty="0"/>
                  <a:t>6 </a:t>
                </a:r>
                <a:r>
                  <a:rPr lang="en-VN" sz="2000" dirty="0"/>
                  <a:t>sau khi quay đến một hình mới có trùng với chính nó hay không.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AE94E8-7D33-FBB8-22C2-5A00AA4B1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57" y="111137"/>
                <a:ext cx="5031804" cy="4921219"/>
              </a:xfrm>
              <a:prstGeom prst="rect">
                <a:avLst/>
              </a:prstGeom>
              <a:blipFill>
                <a:blip r:embed="rId4"/>
                <a:stretch>
                  <a:fillRect l="-1259" r="-1511" b="-128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5170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C2D629-75CE-CBC0-6BEB-094BDFCABFBA}"/>
              </a:ext>
            </a:extLst>
          </p:cNvPr>
          <p:cNvSpPr txBox="1"/>
          <p:nvPr/>
        </p:nvSpPr>
        <p:spPr>
          <a:xfrm>
            <a:off x="4024413" y="310216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A8C20B-AA9F-E2AF-20F9-4F80B7FF0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0787" y="392086"/>
            <a:ext cx="3316483" cy="4359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E651E9-BB5E-C8BD-348A-D9BD305B85B5}"/>
                  </a:ext>
                </a:extLst>
              </p:cNvPr>
              <p:cNvSpPr txBox="1"/>
              <p:nvPr/>
            </p:nvSpPr>
            <p:spPr>
              <a:xfrm>
                <a:off x="324409" y="710326"/>
                <a:ext cx="4945777" cy="3228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</a:p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quay đến vị trí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lục giác đều sau khi quay đến một hình mới trùng với chính nó.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E651E9-BB5E-C8BD-348A-D9BD305B8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09" y="710326"/>
                <a:ext cx="4945777" cy="3228448"/>
              </a:xfrm>
              <a:prstGeom prst="rect">
                <a:avLst/>
              </a:prstGeom>
              <a:blipFill>
                <a:blip r:embed="rId4"/>
                <a:stretch>
                  <a:fillRect l="-1279" r="-1279" b="-235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66424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65D1F1-181C-B5D6-BAEF-ED9FD4B49321}"/>
                  </a:ext>
                </a:extLst>
              </p:cNvPr>
              <p:cNvSpPr txBox="1"/>
              <p:nvPr/>
            </p:nvSpPr>
            <p:spPr>
              <a:xfrm>
                <a:off x="406730" y="392086"/>
                <a:ext cx="4896790" cy="3228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</a:p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quay đến vị trí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lục giác đều sau khi quay đến một hình mới trùng với chính nó.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65D1F1-181C-B5D6-BAEF-ED9FD4B49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30" y="392086"/>
                <a:ext cx="4896790" cy="3228448"/>
              </a:xfrm>
              <a:prstGeom prst="rect">
                <a:avLst/>
              </a:prstGeom>
              <a:blipFill>
                <a:blip r:embed="rId2"/>
                <a:stretch>
                  <a:fillRect l="-1554" r="-1295" b="-234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A3AB48A-F360-8745-8222-38466BDB6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787" y="392086"/>
            <a:ext cx="3316483" cy="435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9448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8BE0D3-E4C2-1746-C204-0E0471CCF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9664" y="407486"/>
            <a:ext cx="3544671" cy="3110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1168C9-ABD1-767A-FEA8-60E2FC59988E}"/>
              </a:ext>
            </a:extLst>
          </p:cNvPr>
          <p:cNvSpPr txBox="1"/>
          <p:nvPr/>
        </p:nvSpPr>
        <p:spPr>
          <a:xfrm>
            <a:off x="627609" y="3885155"/>
            <a:ext cx="7888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quay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da-D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7">
            <a:extLst>
              <a:ext uri="{FF2B5EF4-FFF2-40B4-BE49-F238E27FC236}">
                <a16:creationId xmlns:a16="http://schemas.microsoft.com/office/drawing/2014/main" id="{A6306AEC-2202-F041-9923-CCF2660F63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91210" y="3042588"/>
            <a:ext cx="832997" cy="734079"/>
          </a:xfrm>
          <a:prstGeom prst="rect">
            <a:avLst/>
          </a:prstGeom>
        </p:spPr>
      </p:pic>
      <p:pic>
        <p:nvPicPr>
          <p:cNvPr id="9" name="Picture 27">
            <a:extLst>
              <a:ext uri="{FF2B5EF4-FFF2-40B4-BE49-F238E27FC236}">
                <a16:creationId xmlns:a16="http://schemas.microsoft.com/office/drawing/2014/main" id="{A2B80ED0-0827-687F-00FB-DE9AA1388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3713" y="4413227"/>
            <a:ext cx="687792" cy="60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241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2C4D84-3612-93D7-5181-662C94311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38850" y="2152503"/>
            <a:ext cx="1947886" cy="2990997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2F67A49-172F-93A2-07A5-8CA6F80126A3}"/>
              </a:ext>
            </a:extLst>
          </p:cNvPr>
          <p:cNvSpPr/>
          <p:nvPr/>
        </p:nvSpPr>
        <p:spPr>
          <a:xfrm>
            <a:off x="743919" y="433953"/>
            <a:ext cx="5129939" cy="1983783"/>
          </a:xfrm>
          <a:prstGeom prst="wedgeRoundRectCallout">
            <a:avLst>
              <a:gd name="adj1" fmla="val 44121"/>
              <a:gd name="adj2" fmla="val 8281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đạng, kích thước của lục giác đều có thay đổi hay không qua các phép quay vừa thực hiện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9927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45BAC9-1892-305A-42E3-843B27416391}"/>
                  </a:ext>
                </a:extLst>
              </p:cNvPr>
              <p:cNvSpPr txBox="1"/>
              <p:nvPr/>
            </p:nvSpPr>
            <p:spPr>
              <a:xfrm>
                <a:off x="376486" y="1128022"/>
                <a:ext cx="5536331" cy="25359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 Hình 28a, có 6 phép quay thuận chiều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 nguyên lục giác đều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α° lần lượt nhận các giá trị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°;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°,…;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360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45BAC9-1892-305A-42E3-843B27416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86" y="1128022"/>
                <a:ext cx="5536331" cy="2535951"/>
              </a:xfrm>
              <a:prstGeom prst="rect">
                <a:avLst/>
              </a:prstGeom>
              <a:blipFill>
                <a:blip r:embed="rId2"/>
                <a:stretch>
                  <a:fillRect l="-1144" r="-114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4E5F2D7-346C-ACCA-2208-4464B60367B1}"/>
              </a:ext>
            </a:extLst>
          </p:cNvPr>
          <p:cNvSpPr txBox="1"/>
          <p:nvPr/>
        </p:nvSpPr>
        <p:spPr>
          <a:xfrm>
            <a:off x="3443545" y="439649"/>
            <a:ext cx="225690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</a:t>
            </a:r>
            <a:endParaRPr lang="en-VN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752C4C-786A-7430-A2C3-B8E826035C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6823" r="52225" b="4471"/>
          <a:stretch/>
        </p:blipFill>
        <p:spPr>
          <a:xfrm>
            <a:off x="5999349" y="901314"/>
            <a:ext cx="2678709" cy="3589654"/>
          </a:xfrm>
          <a:prstGeom prst="rect">
            <a:avLst/>
          </a:prstGeom>
        </p:spPr>
      </p:pic>
      <p:sp>
        <p:nvSpPr>
          <p:cNvPr id="8" name="Freeform 26">
            <a:extLst>
              <a:ext uri="{FF2B5EF4-FFF2-40B4-BE49-F238E27FC236}">
                <a16:creationId xmlns:a16="http://schemas.microsoft.com/office/drawing/2014/main" id="{7D2B3CC2-F1A6-340B-9DBC-936A25F8800C}"/>
              </a:ext>
            </a:extLst>
          </p:cNvPr>
          <p:cNvSpPr/>
          <p:nvPr/>
        </p:nvSpPr>
        <p:spPr>
          <a:xfrm>
            <a:off x="4174567" y="3890681"/>
            <a:ext cx="1525885" cy="1115283"/>
          </a:xfrm>
          <a:custGeom>
            <a:avLst/>
            <a:gdLst/>
            <a:ahLst/>
            <a:cxnLst/>
            <a:rect l="l" t="t" r="r" b="b"/>
            <a:pathLst>
              <a:path w="1525885" h="1115283">
                <a:moveTo>
                  <a:pt x="0" y="0"/>
                </a:moveTo>
                <a:lnTo>
                  <a:pt x="1525884" y="0"/>
                </a:lnTo>
                <a:lnTo>
                  <a:pt x="1525884" y="1115283"/>
                </a:lnTo>
                <a:lnTo>
                  <a:pt x="0" y="1115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278941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45BAC9-1892-305A-42E3-843B27416391}"/>
                  </a:ext>
                </a:extLst>
              </p:cNvPr>
              <p:cNvSpPr txBox="1"/>
              <p:nvPr/>
            </p:nvSpPr>
            <p:spPr>
              <a:xfrm>
                <a:off x="403950" y="322111"/>
                <a:ext cx="5299426" cy="25359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 Hình 28b, có 6 phép quay ngược chiều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giữ nguyên lục giác đều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nhận các giá trị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°=60°;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=120°,…;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=360°.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45BAC9-1892-305A-42E3-843B27416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50" y="322111"/>
                <a:ext cx="5299426" cy="2535951"/>
              </a:xfrm>
              <a:prstGeom prst="rect">
                <a:avLst/>
              </a:prstGeom>
              <a:blipFill>
                <a:blip r:embed="rId2"/>
                <a:stretch>
                  <a:fillRect l="-1193" r="-1193" b="-348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A2E80D2C-F1BA-2F75-B5EF-547EDF7DA0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046" t="46822" b="4827"/>
          <a:stretch/>
        </p:blipFill>
        <p:spPr>
          <a:xfrm>
            <a:off x="5886646" y="801823"/>
            <a:ext cx="2726638" cy="3539854"/>
          </a:xfrm>
          <a:prstGeom prst="rect">
            <a:avLst/>
          </a:prstGeom>
        </p:spPr>
      </p:pic>
      <p:sp>
        <p:nvSpPr>
          <p:cNvPr id="3" name="Freeform 26">
            <a:extLst>
              <a:ext uri="{FF2B5EF4-FFF2-40B4-BE49-F238E27FC236}">
                <a16:creationId xmlns:a16="http://schemas.microsoft.com/office/drawing/2014/main" id="{F7F26257-00B0-DB46-7FD4-49F5FF0D4C08}"/>
              </a:ext>
            </a:extLst>
          </p:cNvPr>
          <p:cNvSpPr/>
          <p:nvPr/>
        </p:nvSpPr>
        <p:spPr>
          <a:xfrm>
            <a:off x="2659225" y="3443371"/>
            <a:ext cx="1525885" cy="1115283"/>
          </a:xfrm>
          <a:custGeom>
            <a:avLst/>
            <a:gdLst/>
            <a:ahLst/>
            <a:cxnLst/>
            <a:rect l="l" t="t" r="r" b="b"/>
            <a:pathLst>
              <a:path w="1525885" h="1115283">
                <a:moveTo>
                  <a:pt x="0" y="0"/>
                </a:moveTo>
                <a:lnTo>
                  <a:pt x="1525884" y="0"/>
                </a:lnTo>
                <a:lnTo>
                  <a:pt x="1525884" y="1115283"/>
                </a:lnTo>
                <a:lnTo>
                  <a:pt x="0" y="1115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218876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198F1C-04B5-F5F8-E08C-EBA3D56DF67B}"/>
                  </a:ext>
                </a:extLst>
              </p:cNvPr>
              <p:cNvSpPr txBox="1"/>
              <p:nvPr/>
            </p:nvSpPr>
            <p:spPr>
              <a:xfrm>
                <a:off x="344837" y="348516"/>
                <a:ext cx="8454326" cy="3228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trường hợp </a:t>
                </a:r>
                <a:r>
                  <a:rPr lang="vi-VN" sz="20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 quát</a:t>
                </a: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có: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 quay giữ nguyên hình đa giác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…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ϵ</m:t>
                    </m:r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tâm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 quay giữ nguyên hình đa giác đều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…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vi-VN" sz="200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  <m: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phép quay tâm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biến mỗi đỉnh của hình đa giác đều thành một đỉnh của hình đa giác đều đó.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198F1C-04B5-F5F8-E08C-EBA3D56DF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37" y="348516"/>
                <a:ext cx="8454326" cy="3228448"/>
              </a:xfrm>
              <a:prstGeom prst="rect">
                <a:avLst/>
              </a:prstGeom>
              <a:blipFill>
                <a:blip r:embed="rId2"/>
                <a:stretch>
                  <a:fillRect l="-751" r="-751" b="-27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10">
            <a:extLst>
              <a:ext uri="{FF2B5EF4-FFF2-40B4-BE49-F238E27FC236}">
                <a16:creationId xmlns:a16="http://schemas.microsoft.com/office/drawing/2014/main" id="{E2A09206-31C4-9DF8-4134-96B1ABBCA594}"/>
              </a:ext>
            </a:extLst>
          </p:cNvPr>
          <p:cNvSpPr/>
          <p:nvPr/>
        </p:nvSpPr>
        <p:spPr>
          <a:xfrm>
            <a:off x="3647004" y="3228364"/>
            <a:ext cx="1849991" cy="1752600"/>
          </a:xfrm>
          <a:custGeom>
            <a:avLst/>
            <a:gdLst/>
            <a:ahLst/>
            <a:cxnLst/>
            <a:rect l="l" t="t" r="r" b="b"/>
            <a:pathLst>
              <a:path w="1849991" h="1752600">
                <a:moveTo>
                  <a:pt x="0" y="0"/>
                </a:moveTo>
                <a:lnTo>
                  <a:pt x="1849991" y="0"/>
                </a:lnTo>
                <a:lnTo>
                  <a:pt x="1849991" y="1752600"/>
                </a:lnTo>
                <a:lnTo>
                  <a:pt x="0" y="1752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711"/>
            </a:stretch>
          </a:blipFill>
        </p:spPr>
      </p:sp>
    </p:spTree>
    <p:extLst>
      <p:ext uri="{BB962C8B-B14F-4D97-AF65-F5344CB8AC3E}">
        <p14:creationId xmlns:p14="http://schemas.microsoft.com/office/powerpoint/2010/main" val="378080126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C6A819-0803-C360-2FB2-86D8DF51E022}"/>
                  </a:ext>
                </a:extLst>
              </p:cNvPr>
              <p:cNvSpPr txBox="1"/>
              <p:nvPr/>
            </p:nvSpPr>
            <p:spPr>
              <a:xfrm>
                <a:off x="298341" y="976697"/>
                <a:ext cx="8547315" cy="3562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 ta chứng minh được rằng chỉ có các phép quay sau đây giữ nguyên hình đa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…</m:t>
                    </m:r>
                    <m:sSub>
                      <m:sSubPr>
                        <m:ctrlPr>
                          <a:rPr lang="en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a:rPr lang="vi-VN" sz="2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ϵ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các phép quay thuận chiều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các phép quay ngược chiều α° tâm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nhận các giá trị: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f>
                      <m:f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  <m: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den>
                    </m:f>
                    <m:r>
                      <a:rPr lang="vi-VN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f>
                      <m:f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  <m: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den>
                    </m:f>
                    <m:r>
                      <a:rPr lang="vi-VN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…</m:t>
                    </m:r>
                  </m:oMath>
                </a14:m>
                <a:r>
                  <a:rPr lang="nl-NL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  <m:r>
                      <a:rPr lang="vi-VN" sz="2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f>
                      <m:fPr>
                        <m:ctrlPr>
                          <a:rPr lang="en-V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. </m:t>
                        </m:r>
                        <m: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  <m: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den>
                    </m:f>
                  </m:oMath>
                </a14:m>
                <a:r>
                  <a:rPr lang="nl-NL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C6A819-0803-C360-2FB2-86D8DF51E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41" y="976697"/>
                <a:ext cx="8547315" cy="3562065"/>
              </a:xfrm>
              <a:prstGeom prst="rect">
                <a:avLst/>
              </a:prstGeom>
              <a:blipFill>
                <a:blip r:embed="rId2"/>
                <a:stretch>
                  <a:fillRect l="-742" r="-74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8F66FC6-69CB-609F-CCCD-2E90DAD63052}"/>
              </a:ext>
            </a:extLst>
          </p:cNvPr>
          <p:cNvSpPr txBox="1"/>
          <p:nvPr/>
        </p:nvSpPr>
        <p:spPr>
          <a:xfrm>
            <a:off x="3443544" y="434461"/>
            <a:ext cx="225690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endParaRPr lang="en-VN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473FCBB-54D2-A641-1ECE-03E22BB14B75}"/>
              </a:ext>
            </a:extLst>
          </p:cNvPr>
          <p:cNvSpPr/>
          <p:nvPr/>
        </p:nvSpPr>
        <p:spPr>
          <a:xfrm>
            <a:off x="2327366" y="243605"/>
            <a:ext cx="724671" cy="733092"/>
          </a:xfrm>
          <a:custGeom>
            <a:avLst/>
            <a:gdLst/>
            <a:ahLst/>
            <a:cxnLst/>
            <a:rect l="l" t="t" r="r" b="b"/>
            <a:pathLst>
              <a:path w="1018517" h="1104900">
                <a:moveTo>
                  <a:pt x="0" y="0"/>
                </a:moveTo>
                <a:lnTo>
                  <a:pt x="1018517" y="0"/>
                </a:lnTo>
                <a:lnTo>
                  <a:pt x="1018517" y="1104900"/>
                </a:lnTo>
                <a:lnTo>
                  <a:pt x="0" y="1104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9F014BC-C44F-56C6-9E02-C466E101F855}"/>
              </a:ext>
            </a:extLst>
          </p:cNvPr>
          <p:cNvSpPr/>
          <p:nvPr/>
        </p:nvSpPr>
        <p:spPr>
          <a:xfrm>
            <a:off x="6091958" y="238192"/>
            <a:ext cx="724671" cy="733092"/>
          </a:xfrm>
          <a:custGeom>
            <a:avLst/>
            <a:gdLst/>
            <a:ahLst/>
            <a:cxnLst/>
            <a:rect l="l" t="t" r="r" b="b"/>
            <a:pathLst>
              <a:path w="1018517" h="1104900">
                <a:moveTo>
                  <a:pt x="0" y="0"/>
                </a:moveTo>
                <a:lnTo>
                  <a:pt x="1018517" y="0"/>
                </a:lnTo>
                <a:lnTo>
                  <a:pt x="1018517" y="1104900"/>
                </a:lnTo>
                <a:lnTo>
                  <a:pt x="0" y="1104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2008329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9A3EAE6-1434-2EEC-8C8F-99849B7E69BB}"/>
              </a:ext>
            </a:extLst>
          </p:cNvPr>
          <p:cNvSpPr/>
          <p:nvPr/>
        </p:nvSpPr>
        <p:spPr>
          <a:xfrm>
            <a:off x="516057" y="282364"/>
            <a:ext cx="2875536" cy="66177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 (SGK-tr.88)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BCCE04-6425-50DD-559B-95DF92B4F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9442" y="544085"/>
            <a:ext cx="3238501" cy="3812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D7A2B0-C84C-65A6-0F07-7BC7B570C76F}"/>
              </a:ext>
            </a:extLst>
          </p:cNvPr>
          <p:cNvSpPr txBox="1"/>
          <p:nvPr/>
        </p:nvSpPr>
        <p:spPr>
          <a:xfrm>
            <a:off x="516056" y="1785884"/>
            <a:ext cx="4713168" cy="1843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VN" sz="2000" dirty="0"/>
              <a:t>Cho hình vuông ABCD tâm O (Hình 29). Nếu các phép quay giữ nguyên hình vuông đó.</a:t>
            </a:r>
          </a:p>
        </p:txBody>
      </p:sp>
      <p:pic>
        <p:nvPicPr>
          <p:cNvPr id="8" name="Picture 38" descr="https://cdn-icons-png.flaticon.com/128/11142/11142614.png">
            <a:extLst>
              <a:ext uri="{FF2B5EF4-FFF2-40B4-BE49-F238E27FC236}">
                <a16:creationId xmlns:a16="http://schemas.microsoft.com/office/drawing/2014/main" id="{CFB61254-0502-4C25-B2F3-8919BE17E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1" y="1129043"/>
            <a:ext cx="799331" cy="79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4292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E143ECC-27A1-E505-5E00-498016B53EA1}"/>
              </a:ext>
            </a:extLst>
          </p:cNvPr>
          <p:cNvSpPr txBox="1"/>
          <p:nvPr/>
        </p:nvSpPr>
        <p:spPr>
          <a:xfrm>
            <a:off x="4024413" y="310216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A2F33A-34B5-E1C3-21C7-3E8CED9B9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2175" y="913933"/>
            <a:ext cx="2816292" cy="3315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5E34C9-786E-D620-68C9-330690342410}"/>
                  </a:ext>
                </a:extLst>
              </p:cNvPr>
              <p:cNvSpPr txBox="1"/>
              <p:nvPr/>
            </p:nvSpPr>
            <p:spPr>
              <a:xfrm>
                <a:off x="242888" y="710326"/>
                <a:ext cx="5729287" cy="3805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5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phép quay giữ nguyên hình vuông ABCD là:</a:t>
                </a:r>
              </a:p>
              <a:p>
                <a:pPr marL="342900" indent="-342900" algn="just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Bốn phép quay thuận chiều </a:t>
                </a:r>
                <a14:m>
                  <m:oMath xmlns:m="http://schemas.openxmlformats.org/officeDocument/2006/math"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tâm O với </a:t>
                </a:r>
                <a14:m>
                  <m:oMath xmlns:m="http://schemas.openxmlformats.org/officeDocument/2006/math"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lần lượt nhận các giá trị 90</a:t>
                </a:r>
                <a14:m>
                  <m:oMath xmlns:m="http://schemas.openxmlformats.org/officeDocument/2006/math"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 180</a:t>
                </a:r>
                <a14:m>
                  <m:oMath xmlns:m="http://schemas.openxmlformats.org/officeDocument/2006/math"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270</a:t>
                </a:r>
                <a14:m>
                  <m:oMath xmlns:m="http://schemas.openxmlformats.org/officeDocument/2006/math"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360</a:t>
                </a:r>
                <a14:m>
                  <m:oMath xmlns:m="http://schemas.openxmlformats.org/officeDocument/2006/math"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indent="-342900" algn="just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Bốn phép quay ngược chiều </a:t>
                </a:r>
                <a14:m>
                  <m:oMath xmlns:m="http://schemas.openxmlformats.org/officeDocument/2006/math"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tâm O với </a:t>
                </a:r>
                <a14:m>
                  <m:oMath xmlns:m="http://schemas.openxmlformats.org/officeDocument/2006/math"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lần lượt nhận các giá trị 90</a:t>
                </a:r>
                <a14:m>
                  <m:oMath xmlns:m="http://schemas.openxmlformats.org/officeDocument/2006/math"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 180</a:t>
                </a:r>
                <a14:m>
                  <m:oMath xmlns:m="http://schemas.openxmlformats.org/officeDocument/2006/math"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270</a:t>
                </a:r>
                <a14:m>
                  <m:oMath xmlns:m="http://schemas.openxmlformats.org/officeDocument/2006/math"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360</a:t>
                </a:r>
                <a14:m>
                  <m:oMath xmlns:m="http://schemas.openxmlformats.org/officeDocument/2006/math">
                    <m:r>
                      <a:rPr lang="en-V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5E34C9-786E-D620-68C9-330690342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88" y="710326"/>
                <a:ext cx="5729287" cy="3805529"/>
              </a:xfrm>
              <a:prstGeom prst="rect">
                <a:avLst/>
              </a:prstGeom>
              <a:blipFill>
                <a:blip r:embed="rId4"/>
                <a:stretch>
                  <a:fillRect l="-1327" r="-221" b="-2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8097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6"/>
          <p:cNvSpPr/>
          <p:nvPr/>
        </p:nvSpPr>
        <p:spPr>
          <a:xfrm>
            <a:off x="5079248" y="1323954"/>
            <a:ext cx="2425865" cy="928820"/>
          </a:xfrm>
          <a:custGeom>
            <a:avLst/>
            <a:gdLst/>
            <a:ahLst/>
            <a:cxnLst/>
            <a:rect l="l" t="t" r="r" b="b"/>
            <a:pathLst>
              <a:path w="260986" h="134271" extrusionOk="0">
                <a:moveTo>
                  <a:pt x="213466" y="117997"/>
                </a:moveTo>
                <a:cubicBezTo>
                  <a:pt x="195312" y="124493"/>
                  <a:pt x="168993" y="130545"/>
                  <a:pt x="144176" y="132709"/>
                </a:cubicBezTo>
                <a:cubicBezTo>
                  <a:pt x="119359" y="134873"/>
                  <a:pt x="85358" y="135209"/>
                  <a:pt x="64565" y="130981"/>
                </a:cubicBezTo>
                <a:cubicBezTo>
                  <a:pt x="43772" y="126753"/>
                  <a:pt x="30142" y="117481"/>
                  <a:pt x="19418" y="107343"/>
                </a:cubicBezTo>
                <a:cubicBezTo>
                  <a:pt x="8694" y="97205"/>
                  <a:pt x="1373" y="82899"/>
                  <a:pt x="223" y="70153"/>
                </a:cubicBezTo>
                <a:cubicBezTo>
                  <a:pt x="-927" y="57407"/>
                  <a:pt x="2256" y="41383"/>
                  <a:pt x="12520" y="30865"/>
                </a:cubicBezTo>
                <a:cubicBezTo>
                  <a:pt x="22784" y="20347"/>
                  <a:pt x="37631" y="12015"/>
                  <a:pt x="61808" y="7044"/>
                </a:cubicBezTo>
                <a:cubicBezTo>
                  <a:pt x="85985" y="2073"/>
                  <a:pt x="129457" y="-1983"/>
                  <a:pt x="157582" y="1037"/>
                </a:cubicBezTo>
                <a:cubicBezTo>
                  <a:pt x="185707" y="4057"/>
                  <a:pt x="213620" y="15061"/>
                  <a:pt x="230556" y="25166"/>
                </a:cubicBezTo>
                <a:cubicBezTo>
                  <a:pt x="247492" y="35271"/>
                  <a:pt x="255443" y="50239"/>
                  <a:pt x="259200" y="61667"/>
                </a:cubicBezTo>
                <a:cubicBezTo>
                  <a:pt x="262957" y="73095"/>
                  <a:pt x="260721" y="84348"/>
                  <a:pt x="253099" y="93736"/>
                </a:cubicBezTo>
                <a:cubicBezTo>
                  <a:pt x="245477" y="103124"/>
                  <a:pt x="231620" y="111502"/>
                  <a:pt x="213466" y="117997"/>
                </a:cubicBezTo>
                <a:close/>
              </a:path>
            </a:pathLst>
          </a:custGeom>
          <a:solidFill>
            <a:srgbClr val="FFF87B"/>
          </a:solidFill>
          <a:ln>
            <a:noFill/>
          </a:ln>
        </p:spPr>
      </p:sp>
      <p:sp>
        <p:nvSpPr>
          <p:cNvPr id="702" name="Google Shape;702;p36"/>
          <p:cNvSpPr/>
          <p:nvPr/>
        </p:nvSpPr>
        <p:spPr>
          <a:xfrm rot="-4808577">
            <a:off x="-425020" y="-1224753"/>
            <a:ext cx="3049160" cy="3690964"/>
          </a:xfrm>
          <a:custGeom>
            <a:avLst/>
            <a:gdLst/>
            <a:ahLst/>
            <a:cxnLst/>
            <a:rect l="l" t="t" r="r" b="b"/>
            <a:pathLst>
              <a:path w="37172" h="44993" fill="none" extrusionOk="0">
                <a:moveTo>
                  <a:pt x="1788" y="1"/>
                </a:moveTo>
                <a:cubicBezTo>
                  <a:pt x="842" y="4605"/>
                  <a:pt x="1" y="9861"/>
                  <a:pt x="2797" y="13603"/>
                </a:cubicBezTo>
                <a:cubicBezTo>
                  <a:pt x="5572" y="17325"/>
                  <a:pt x="11144" y="18145"/>
                  <a:pt x="13435" y="22223"/>
                </a:cubicBezTo>
                <a:cubicBezTo>
                  <a:pt x="15012" y="25020"/>
                  <a:pt x="14529" y="28531"/>
                  <a:pt x="15054" y="31748"/>
                </a:cubicBezTo>
                <a:cubicBezTo>
                  <a:pt x="15832" y="36646"/>
                  <a:pt x="19112" y="40998"/>
                  <a:pt x="23464" y="42996"/>
                </a:cubicBezTo>
                <a:cubicBezTo>
                  <a:pt x="27837" y="44993"/>
                  <a:pt x="33177" y="44530"/>
                  <a:pt x="37172" y="4181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2102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6"/>
          <p:cNvSpPr txBox="1">
            <a:spLocks noGrp="1"/>
          </p:cNvSpPr>
          <p:nvPr>
            <p:ph type="title"/>
          </p:nvPr>
        </p:nvSpPr>
        <p:spPr>
          <a:xfrm>
            <a:off x="3313056" y="2450226"/>
            <a:ext cx="5638599" cy="667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ar-AE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4" name="Google Shape;704;p36"/>
          <p:cNvSpPr txBox="1">
            <a:spLocks noGrp="1"/>
          </p:cNvSpPr>
          <p:nvPr>
            <p:ph type="title" idx="2"/>
          </p:nvPr>
        </p:nvSpPr>
        <p:spPr>
          <a:xfrm>
            <a:off x="5669579" y="1323954"/>
            <a:ext cx="124520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sz="6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" name="Google Shape;706;p36"/>
          <p:cNvSpPr/>
          <p:nvPr/>
        </p:nvSpPr>
        <p:spPr>
          <a:xfrm rot="-2700172">
            <a:off x="7189389" y="4134408"/>
            <a:ext cx="2623426" cy="736446"/>
          </a:xfrm>
          <a:custGeom>
            <a:avLst/>
            <a:gdLst/>
            <a:ahLst/>
            <a:cxnLst/>
            <a:rect l="l" t="t" r="r" b="b"/>
            <a:pathLst>
              <a:path w="37151" h="10429" fill="none" extrusionOk="0">
                <a:moveTo>
                  <a:pt x="169" y="7086"/>
                </a:moveTo>
                <a:cubicBezTo>
                  <a:pt x="1" y="4878"/>
                  <a:pt x="842" y="2544"/>
                  <a:pt x="2587" y="1283"/>
                </a:cubicBezTo>
                <a:cubicBezTo>
                  <a:pt x="4311" y="0"/>
                  <a:pt x="6939" y="43"/>
                  <a:pt x="8452" y="1619"/>
                </a:cubicBezTo>
                <a:cubicBezTo>
                  <a:pt x="9756" y="3007"/>
                  <a:pt x="9546" y="5698"/>
                  <a:pt x="8452" y="7191"/>
                </a:cubicBezTo>
                <a:cubicBezTo>
                  <a:pt x="8305" y="7359"/>
                  <a:pt x="8179" y="7506"/>
                  <a:pt x="7969" y="7569"/>
                </a:cubicBezTo>
                <a:cubicBezTo>
                  <a:pt x="7569" y="7611"/>
                  <a:pt x="7338" y="7149"/>
                  <a:pt x="7254" y="6749"/>
                </a:cubicBezTo>
                <a:cubicBezTo>
                  <a:pt x="6897" y="4752"/>
                  <a:pt x="8095" y="2145"/>
                  <a:pt x="9819" y="1178"/>
                </a:cubicBezTo>
                <a:cubicBezTo>
                  <a:pt x="11837" y="0"/>
                  <a:pt x="14549" y="484"/>
                  <a:pt x="16273" y="2103"/>
                </a:cubicBezTo>
                <a:cubicBezTo>
                  <a:pt x="18018" y="3701"/>
                  <a:pt x="18796" y="6224"/>
                  <a:pt x="18670" y="8620"/>
                </a:cubicBezTo>
                <a:cubicBezTo>
                  <a:pt x="18649" y="9209"/>
                  <a:pt x="18460" y="9945"/>
                  <a:pt x="17913" y="10134"/>
                </a:cubicBezTo>
                <a:cubicBezTo>
                  <a:pt x="17030" y="10429"/>
                  <a:pt x="16442" y="9209"/>
                  <a:pt x="16463" y="8263"/>
                </a:cubicBezTo>
                <a:cubicBezTo>
                  <a:pt x="16484" y="5740"/>
                  <a:pt x="18039" y="3301"/>
                  <a:pt x="20268" y="2313"/>
                </a:cubicBezTo>
                <a:cubicBezTo>
                  <a:pt x="22497" y="1283"/>
                  <a:pt x="25272" y="1745"/>
                  <a:pt x="27080" y="3427"/>
                </a:cubicBezTo>
                <a:cubicBezTo>
                  <a:pt x="28425" y="4668"/>
                  <a:pt x="29077" y="6644"/>
                  <a:pt x="28573" y="8410"/>
                </a:cubicBezTo>
                <a:cubicBezTo>
                  <a:pt x="28447" y="8852"/>
                  <a:pt x="28215" y="9356"/>
                  <a:pt x="27753" y="9419"/>
                </a:cubicBezTo>
                <a:cubicBezTo>
                  <a:pt x="27185" y="9525"/>
                  <a:pt x="26765" y="8873"/>
                  <a:pt x="26638" y="8263"/>
                </a:cubicBezTo>
                <a:cubicBezTo>
                  <a:pt x="26323" y="6665"/>
                  <a:pt x="26975" y="5067"/>
                  <a:pt x="28131" y="4037"/>
                </a:cubicBezTo>
                <a:cubicBezTo>
                  <a:pt x="30633" y="1788"/>
                  <a:pt x="34775" y="1893"/>
                  <a:pt x="37151" y="4268"/>
                </a:cubicBezTo>
              </a:path>
            </a:pathLst>
          </a:cu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miter lim="2102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grpSp>
        <p:nvGrpSpPr>
          <p:cNvPr id="708" name="Google Shape;708;p36"/>
          <p:cNvGrpSpPr/>
          <p:nvPr/>
        </p:nvGrpSpPr>
        <p:grpSpPr>
          <a:xfrm>
            <a:off x="-55845" y="565368"/>
            <a:ext cx="3490005" cy="4278800"/>
            <a:chOff x="731225" y="1581500"/>
            <a:chExt cx="722075" cy="885275"/>
          </a:xfrm>
        </p:grpSpPr>
        <p:sp>
          <p:nvSpPr>
            <p:cNvPr id="709" name="Google Shape;709;p36"/>
            <p:cNvSpPr/>
            <p:nvPr/>
          </p:nvSpPr>
          <p:spPr>
            <a:xfrm>
              <a:off x="909900" y="2196425"/>
              <a:ext cx="34925" cy="218725"/>
            </a:xfrm>
            <a:custGeom>
              <a:avLst/>
              <a:gdLst/>
              <a:ahLst/>
              <a:cxnLst/>
              <a:rect l="l" t="t" r="r" b="b"/>
              <a:pathLst>
                <a:path w="1397" h="8749" extrusionOk="0">
                  <a:moveTo>
                    <a:pt x="822" y="1"/>
                  </a:moveTo>
                  <a:cubicBezTo>
                    <a:pt x="493" y="1"/>
                    <a:pt x="230" y="247"/>
                    <a:pt x="214" y="576"/>
                  </a:cubicBezTo>
                  <a:lnTo>
                    <a:pt x="0" y="8133"/>
                  </a:lnTo>
                  <a:cubicBezTo>
                    <a:pt x="0" y="8462"/>
                    <a:pt x="247" y="8724"/>
                    <a:pt x="575" y="8741"/>
                  </a:cubicBezTo>
                  <a:cubicBezTo>
                    <a:pt x="581" y="8746"/>
                    <a:pt x="588" y="8748"/>
                    <a:pt x="596" y="8748"/>
                  </a:cubicBezTo>
                  <a:cubicBezTo>
                    <a:pt x="612" y="8748"/>
                    <a:pt x="630" y="8741"/>
                    <a:pt x="641" y="8741"/>
                  </a:cubicBezTo>
                  <a:cubicBezTo>
                    <a:pt x="953" y="8724"/>
                    <a:pt x="1167" y="8478"/>
                    <a:pt x="1199" y="8166"/>
                  </a:cubicBezTo>
                  <a:lnTo>
                    <a:pt x="1397" y="609"/>
                  </a:lnTo>
                  <a:cubicBezTo>
                    <a:pt x="1397" y="280"/>
                    <a:pt x="1150" y="17"/>
                    <a:pt x="822" y="1"/>
                  </a:cubicBezTo>
                  <a:close/>
                </a:path>
              </a:pathLst>
            </a:custGeom>
            <a:solidFill>
              <a:srgbClr val="FF5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850750" y="2391450"/>
              <a:ext cx="214825" cy="75325"/>
            </a:xfrm>
            <a:custGeom>
              <a:avLst/>
              <a:gdLst/>
              <a:ahLst/>
              <a:cxnLst/>
              <a:rect l="l" t="t" r="r" b="b"/>
              <a:pathLst>
                <a:path w="8593" h="3013" extrusionOk="0">
                  <a:moveTo>
                    <a:pt x="6287" y="1"/>
                  </a:moveTo>
                  <a:cubicBezTo>
                    <a:pt x="4765" y="1"/>
                    <a:pt x="2596" y="201"/>
                    <a:pt x="2596" y="201"/>
                  </a:cubicBezTo>
                  <a:cubicBezTo>
                    <a:pt x="0" y="611"/>
                    <a:pt x="4962" y="2961"/>
                    <a:pt x="5668" y="3010"/>
                  </a:cubicBezTo>
                  <a:cubicBezTo>
                    <a:pt x="5689" y="3011"/>
                    <a:pt x="5709" y="3012"/>
                    <a:pt x="5728" y="3012"/>
                  </a:cubicBezTo>
                  <a:cubicBezTo>
                    <a:pt x="6354" y="3012"/>
                    <a:pt x="5745" y="2237"/>
                    <a:pt x="6112" y="2221"/>
                  </a:cubicBezTo>
                  <a:cubicBezTo>
                    <a:pt x="6126" y="2220"/>
                    <a:pt x="6143" y="2219"/>
                    <a:pt x="6162" y="2219"/>
                  </a:cubicBezTo>
                  <a:cubicBezTo>
                    <a:pt x="6409" y="2219"/>
                    <a:pt x="7040" y="2326"/>
                    <a:pt x="7576" y="2326"/>
                  </a:cubicBezTo>
                  <a:cubicBezTo>
                    <a:pt x="7997" y="2326"/>
                    <a:pt x="8359" y="2260"/>
                    <a:pt x="8428" y="2024"/>
                  </a:cubicBezTo>
                  <a:cubicBezTo>
                    <a:pt x="8593" y="1482"/>
                    <a:pt x="7278" y="1121"/>
                    <a:pt x="7361" y="1006"/>
                  </a:cubicBezTo>
                  <a:cubicBezTo>
                    <a:pt x="7443" y="858"/>
                    <a:pt x="8182" y="529"/>
                    <a:pt x="7706" y="168"/>
                  </a:cubicBezTo>
                  <a:cubicBezTo>
                    <a:pt x="7555" y="43"/>
                    <a:pt x="6990" y="1"/>
                    <a:pt x="6287" y="1"/>
                  </a:cubicBezTo>
                  <a:close/>
                </a:path>
              </a:pathLst>
            </a:custGeom>
            <a:solidFill>
              <a:srgbClr val="FF8C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051175" y="2198875"/>
              <a:ext cx="43575" cy="218150"/>
            </a:xfrm>
            <a:custGeom>
              <a:avLst/>
              <a:gdLst/>
              <a:ahLst/>
              <a:cxnLst/>
              <a:rect l="l" t="t" r="r" b="b"/>
              <a:pathLst>
                <a:path w="1743" h="8726" extrusionOk="0">
                  <a:moveTo>
                    <a:pt x="607" y="1"/>
                  </a:moveTo>
                  <a:cubicBezTo>
                    <a:pt x="596" y="1"/>
                    <a:pt x="586" y="1"/>
                    <a:pt x="576" y="1"/>
                  </a:cubicBezTo>
                  <a:cubicBezTo>
                    <a:pt x="247" y="18"/>
                    <a:pt x="1" y="313"/>
                    <a:pt x="17" y="642"/>
                  </a:cubicBezTo>
                  <a:lnTo>
                    <a:pt x="526" y="8166"/>
                  </a:lnTo>
                  <a:cubicBezTo>
                    <a:pt x="558" y="8485"/>
                    <a:pt x="821" y="8726"/>
                    <a:pt x="1136" y="8726"/>
                  </a:cubicBezTo>
                  <a:cubicBezTo>
                    <a:pt x="1146" y="8726"/>
                    <a:pt x="1157" y="8726"/>
                    <a:pt x="1167" y="8725"/>
                  </a:cubicBezTo>
                  <a:cubicBezTo>
                    <a:pt x="1184" y="8709"/>
                    <a:pt x="1216" y="8709"/>
                    <a:pt x="1233" y="8709"/>
                  </a:cubicBezTo>
                  <a:cubicBezTo>
                    <a:pt x="1512" y="8643"/>
                    <a:pt x="1742" y="8380"/>
                    <a:pt x="1726" y="8084"/>
                  </a:cubicBezTo>
                  <a:lnTo>
                    <a:pt x="1216" y="560"/>
                  </a:lnTo>
                  <a:cubicBezTo>
                    <a:pt x="1185" y="242"/>
                    <a:pt x="922" y="1"/>
                    <a:pt x="607" y="1"/>
                  </a:cubicBezTo>
                  <a:close/>
                </a:path>
              </a:pathLst>
            </a:custGeom>
            <a:solidFill>
              <a:srgbClr val="FF5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007250" y="2383475"/>
              <a:ext cx="215225" cy="77100"/>
            </a:xfrm>
            <a:custGeom>
              <a:avLst/>
              <a:gdLst/>
              <a:ahLst/>
              <a:cxnLst/>
              <a:rect l="l" t="t" r="r" b="b"/>
              <a:pathLst>
                <a:path w="8609" h="3084" extrusionOk="0">
                  <a:moveTo>
                    <a:pt x="7078" y="1"/>
                  </a:moveTo>
                  <a:cubicBezTo>
                    <a:pt x="5738" y="1"/>
                    <a:pt x="2513" y="602"/>
                    <a:pt x="2513" y="602"/>
                  </a:cubicBezTo>
                  <a:cubicBezTo>
                    <a:pt x="0" y="1267"/>
                    <a:pt x="4992" y="3083"/>
                    <a:pt x="5802" y="3083"/>
                  </a:cubicBezTo>
                  <a:cubicBezTo>
                    <a:pt x="5813" y="3083"/>
                    <a:pt x="5823" y="3083"/>
                    <a:pt x="5832" y="3083"/>
                  </a:cubicBezTo>
                  <a:cubicBezTo>
                    <a:pt x="6555" y="3050"/>
                    <a:pt x="5832" y="2310"/>
                    <a:pt x="6193" y="2245"/>
                  </a:cubicBezTo>
                  <a:cubicBezTo>
                    <a:pt x="6254" y="2233"/>
                    <a:pt x="6361" y="2230"/>
                    <a:pt x="6497" y="2230"/>
                  </a:cubicBezTo>
                  <a:cubicBezTo>
                    <a:pt x="6635" y="2230"/>
                    <a:pt x="6804" y="2233"/>
                    <a:pt x="6983" y="2233"/>
                  </a:cubicBezTo>
                  <a:cubicBezTo>
                    <a:pt x="7628" y="2233"/>
                    <a:pt x="8419" y="2194"/>
                    <a:pt x="8494" y="1834"/>
                  </a:cubicBezTo>
                  <a:cubicBezTo>
                    <a:pt x="8609" y="1275"/>
                    <a:pt x="7278" y="1062"/>
                    <a:pt x="7343" y="930"/>
                  </a:cubicBezTo>
                  <a:cubicBezTo>
                    <a:pt x="7409" y="815"/>
                    <a:pt x="8116" y="388"/>
                    <a:pt x="7606" y="76"/>
                  </a:cubicBezTo>
                  <a:cubicBezTo>
                    <a:pt x="7524" y="23"/>
                    <a:pt x="7336" y="1"/>
                    <a:pt x="7078" y="1"/>
                  </a:cubicBezTo>
                  <a:close/>
                </a:path>
              </a:pathLst>
            </a:custGeom>
            <a:solidFill>
              <a:srgbClr val="FF8C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1105400" y="1845850"/>
              <a:ext cx="347900" cy="351975"/>
            </a:xfrm>
            <a:custGeom>
              <a:avLst/>
              <a:gdLst/>
              <a:ahLst/>
              <a:cxnLst/>
              <a:rect l="l" t="t" r="r" b="b"/>
              <a:pathLst>
                <a:path w="13916" h="14079" extrusionOk="0">
                  <a:moveTo>
                    <a:pt x="10663" y="1"/>
                  </a:moveTo>
                  <a:cubicBezTo>
                    <a:pt x="10207" y="1"/>
                    <a:pt x="9519" y="504"/>
                    <a:pt x="8954" y="1308"/>
                  </a:cubicBezTo>
                  <a:cubicBezTo>
                    <a:pt x="8001" y="2704"/>
                    <a:pt x="7098" y="3920"/>
                    <a:pt x="4814" y="5645"/>
                  </a:cubicBezTo>
                  <a:cubicBezTo>
                    <a:pt x="3023" y="6976"/>
                    <a:pt x="0" y="9062"/>
                    <a:pt x="1117" y="10705"/>
                  </a:cubicBezTo>
                  <a:cubicBezTo>
                    <a:pt x="1857" y="11806"/>
                    <a:pt x="1955" y="12019"/>
                    <a:pt x="4223" y="13202"/>
                  </a:cubicBezTo>
                  <a:cubicBezTo>
                    <a:pt x="5292" y="13769"/>
                    <a:pt x="6780" y="14079"/>
                    <a:pt x="8113" y="14079"/>
                  </a:cubicBezTo>
                  <a:cubicBezTo>
                    <a:pt x="9563" y="14079"/>
                    <a:pt x="10829" y="13711"/>
                    <a:pt x="11172" y="12907"/>
                  </a:cubicBezTo>
                  <a:cubicBezTo>
                    <a:pt x="11829" y="11362"/>
                    <a:pt x="9332" y="11362"/>
                    <a:pt x="9332" y="11362"/>
                  </a:cubicBezTo>
                  <a:cubicBezTo>
                    <a:pt x="10909" y="10738"/>
                    <a:pt x="13916" y="7551"/>
                    <a:pt x="13176" y="5645"/>
                  </a:cubicBezTo>
                  <a:cubicBezTo>
                    <a:pt x="13031" y="5273"/>
                    <a:pt x="12737" y="5125"/>
                    <a:pt x="12362" y="5125"/>
                  </a:cubicBezTo>
                  <a:cubicBezTo>
                    <a:pt x="11148" y="5125"/>
                    <a:pt x="9085" y="6672"/>
                    <a:pt x="8454" y="7169"/>
                  </a:cubicBezTo>
                  <a:lnTo>
                    <a:pt x="8454" y="7169"/>
                  </a:lnTo>
                  <a:cubicBezTo>
                    <a:pt x="10318" y="5582"/>
                    <a:pt x="11060" y="2199"/>
                    <a:pt x="11155" y="848"/>
                  </a:cubicBezTo>
                  <a:cubicBezTo>
                    <a:pt x="11197" y="258"/>
                    <a:pt x="10989" y="1"/>
                    <a:pt x="10663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1184675" y="1864575"/>
              <a:ext cx="267400" cy="301125"/>
            </a:xfrm>
            <a:custGeom>
              <a:avLst/>
              <a:gdLst/>
              <a:ahLst/>
              <a:cxnLst/>
              <a:rect l="l" t="t" r="r" b="b"/>
              <a:pathLst>
                <a:path w="10696" h="12045" extrusionOk="0">
                  <a:moveTo>
                    <a:pt x="7935" y="0"/>
                  </a:moveTo>
                  <a:cubicBezTo>
                    <a:pt x="7524" y="214"/>
                    <a:pt x="6917" y="838"/>
                    <a:pt x="6112" y="2530"/>
                  </a:cubicBezTo>
                  <a:cubicBezTo>
                    <a:pt x="4600" y="5750"/>
                    <a:pt x="0" y="9102"/>
                    <a:pt x="0" y="9102"/>
                  </a:cubicBezTo>
                  <a:cubicBezTo>
                    <a:pt x="0" y="9102"/>
                    <a:pt x="3573" y="12044"/>
                    <a:pt x="6902" y="12044"/>
                  </a:cubicBezTo>
                  <a:cubicBezTo>
                    <a:pt x="7296" y="12044"/>
                    <a:pt x="7686" y="12003"/>
                    <a:pt x="8067" y="11911"/>
                  </a:cubicBezTo>
                  <a:cubicBezTo>
                    <a:pt x="8329" y="10646"/>
                    <a:pt x="6112" y="10646"/>
                    <a:pt x="6112" y="10646"/>
                  </a:cubicBezTo>
                  <a:cubicBezTo>
                    <a:pt x="7689" y="10005"/>
                    <a:pt x="10695" y="6818"/>
                    <a:pt x="9956" y="4912"/>
                  </a:cubicBezTo>
                  <a:cubicBezTo>
                    <a:pt x="9810" y="4536"/>
                    <a:pt x="9514" y="4386"/>
                    <a:pt x="9137" y="4386"/>
                  </a:cubicBezTo>
                  <a:cubicBezTo>
                    <a:pt x="7943" y="4386"/>
                    <a:pt x="5931" y="5887"/>
                    <a:pt x="5265" y="6410"/>
                  </a:cubicBezTo>
                  <a:lnTo>
                    <a:pt x="5265" y="6410"/>
                  </a:lnTo>
                  <a:cubicBezTo>
                    <a:pt x="7121" y="4814"/>
                    <a:pt x="7840" y="1476"/>
                    <a:pt x="7935" y="132"/>
                  </a:cubicBezTo>
                  <a:lnTo>
                    <a:pt x="7935" y="0"/>
                  </a:ln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731225" y="1643975"/>
              <a:ext cx="572575" cy="628425"/>
            </a:xfrm>
            <a:custGeom>
              <a:avLst/>
              <a:gdLst/>
              <a:ahLst/>
              <a:cxnLst/>
              <a:rect l="l" t="t" r="r" b="b"/>
              <a:pathLst>
                <a:path w="22903" h="25137" extrusionOk="0">
                  <a:moveTo>
                    <a:pt x="16379" y="0"/>
                  </a:moveTo>
                  <a:cubicBezTo>
                    <a:pt x="15384" y="0"/>
                    <a:pt x="14429" y="177"/>
                    <a:pt x="13653" y="511"/>
                  </a:cubicBezTo>
                  <a:cubicBezTo>
                    <a:pt x="11649" y="1349"/>
                    <a:pt x="10367" y="3978"/>
                    <a:pt x="11468" y="6623"/>
                  </a:cubicBezTo>
                  <a:cubicBezTo>
                    <a:pt x="12552" y="9284"/>
                    <a:pt x="13867" y="11420"/>
                    <a:pt x="12585" y="12356"/>
                  </a:cubicBezTo>
                  <a:cubicBezTo>
                    <a:pt x="12072" y="12755"/>
                    <a:pt x="11308" y="12926"/>
                    <a:pt x="10478" y="12926"/>
                  </a:cubicBezTo>
                  <a:cubicBezTo>
                    <a:pt x="9290" y="12926"/>
                    <a:pt x="7967" y="12576"/>
                    <a:pt x="7049" y="12044"/>
                  </a:cubicBezTo>
                  <a:cubicBezTo>
                    <a:pt x="5488" y="11141"/>
                    <a:pt x="4765" y="9449"/>
                    <a:pt x="4584" y="8118"/>
                  </a:cubicBezTo>
                  <a:cubicBezTo>
                    <a:pt x="4454" y="7183"/>
                    <a:pt x="4043" y="6351"/>
                    <a:pt x="3375" y="6351"/>
                  </a:cubicBezTo>
                  <a:cubicBezTo>
                    <a:pt x="3115" y="6351"/>
                    <a:pt x="2817" y="6476"/>
                    <a:pt x="2481" y="6771"/>
                  </a:cubicBezTo>
                  <a:cubicBezTo>
                    <a:pt x="1299" y="7822"/>
                    <a:pt x="954" y="10237"/>
                    <a:pt x="954" y="10237"/>
                  </a:cubicBezTo>
                  <a:cubicBezTo>
                    <a:pt x="954" y="10237"/>
                    <a:pt x="947" y="10236"/>
                    <a:pt x="936" y="10236"/>
                  </a:cubicBezTo>
                  <a:cubicBezTo>
                    <a:pt x="814" y="10236"/>
                    <a:pt x="80" y="10319"/>
                    <a:pt x="50" y="12307"/>
                  </a:cubicBezTo>
                  <a:cubicBezTo>
                    <a:pt x="1" y="14492"/>
                    <a:pt x="395" y="16809"/>
                    <a:pt x="1578" y="19092"/>
                  </a:cubicBezTo>
                  <a:cubicBezTo>
                    <a:pt x="2777" y="21376"/>
                    <a:pt x="5340" y="24366"/>
                    <a:pt x="9086" y="24875"/>
                  </a:cubicBezTo>
                  <a:cubicBezTo>
                    <a:pt x="10171" y="25028"/>
                    <a:pt x="11317" y="25137"/>
                    <a:pt x="12452" y="25137"/>
                  </a:cubicBezTo>
                  <a:cubicBezTo>
                    <a:pt x="15216" y="25137"/>
                    <a:pt x="17908" y="24493"/>
                    <a:pt x="19469" y="22279"/>
                  </a:cubicBezTo>
                  <a:cubicBezTo>
                    <a:pt x="21654" y="19158"/>
                    <a:pt x="20553" y="14903"/>
                    <a:pt x="19929" y="12274"/>
                  </a:cubicBezTo>
                  <a:cubicBezTo>
                    <a:pt x="19305" y="9646"/>
                    <a:pt x="21177" y="9202"/>
                    <a:pt x="22032" y="7034"/>
                  </a:cubicBezTo>
                  <a:cubicBezTo>
                    <a:pt x="22804" y="5177"/>
                    <a:pt x="22902" y="3074"/>
                    <a:pt x="20915" y="1448"/>
                  </a:cubicBezTo>
                  <a:cubicBezTo>
                    <a:pt x="19680" y="456"/>
                    <a:pt x="17977" y="0"/>
                    <a:pt x="16379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091025" y="1581500"/>
              <a:ext cx="141250" cy="93325"/>
            </a:xfrm>
            <a:custGeom>
              <a:avLst/>
              <a:gdLst/>
              <a:ahLst/>
              <a:cxnLst/>
              <a:rect l="l" t="t" r="r" b="b"/>
              <a:pathLst>
                <a:path w="5650" h="3733" extrusionOk="0">
                  <a:moveTo>
                    <a:pt x="3024" y="0"/>
                  </a:moveTo>
                  <a:cubicBezTo>
                    <a:pt x="1933" y="0"/>
                    <a:pt x="0" y="2764"/>
                    <a:pt x="0" y="2764"/>
                  </a:cubicBezTo>
                  <a:cubicBezTo>
                    <a:pt x="740" y="3326"/>
                    <a:pt x="2498" y="3733"/>
                    <a:pt x="3847" y="3733"/>
                  </a:cubicBezTo>
                  <a:cubicBezTo>
                    <a:pt x="4865" y="3733"/>
                    <a:pt x="5650" y="3501"/>
                    <a:pt x="5586" y="2928"/>
                  </a:cubicBezTo>
                  <a:cubicBezTo>
                    <a:pt x="5514" y="2107"/>
                    <a:pt x="4300" y="1953"/>
                    <a:pt x="3399" y="1953"/>
                  </a:cubicBezTo>
                  <a:cubicBezTo>
                    <a:pt x="2859" y="1953"/>
                    <a:pt x="2432" y="2008"/>
                    <a:pt x="2432" y="2008"/>
                  </a:cubicBezTo>
                  <a:cubicBezTo>
                    <a:pt x="2432" y="2008"/>
                    <a:pt x="4305" y="743"/>
                    <a:pt x="3319" y="86"/>
                  </a:cubicBezTo>
                  <a:cubicBezTo>
                    <a:pt x="3231" y="27"/>
                    <a:pt x="3131" y="0"/>
                    <a:pt x="3024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772700" y="2021675"/>
              <a:ext cx="476050" cy="251275"/>
            </a:xfrm>
            <a:custGeom>
              <a:avLst/>
              <a:gdLst/>
              <a:ahLst/>
              <a:cxnLst/>
              <a:rect l="l" t="t" r="r" b="b"/>
              <a:pathLst>
                <a:path w="19042" h="10051" extrusionOk="0">
                  <a:moveTo>
                    <a:pt x="16630" y="1"/>
                  </a:moveTo>
                  <a:cubicBezTo>
                    <a:pt x="14877" y="1"/>
                    <a:pt x="13434" y="2314"/>
                    <a:pt x="12635" y="3327"/>
                  </a:cubicBezTo>
                  <a:cubicBezTo>
                    <a:pt x="11906" y="4251"/>
                    <a:pt x="9672" y="6176"/>
                    <a:pt x="6479" y="6176"/>
                  </a:cubicBezTo>
                  <a:cubicBezTo>
                    <a:pt x="5642" y="6176"/>
                    <a:pt x="4739" y="6043"/>
                    <a:pt x="3780" y="5726"/>
                  </a:cubicBezTo>
                  <a:cubicBezTo>
                    <a:pt x="1972" y="5134"/>
                    <a:pt x="790" y="4543"/>
                    <a:pt x="1" y="4083"/>
                  </a:cubicBezTo>
                  <a:lnTo>
                    <a:pt x="1" y="4083"/>
                  </a:lnTo>
                  <a:cubicBezTo>
                    <a:pt x="1200" y="6366"/>
                    <a:pt x="3763" y="9291"/>
                    <a:pt x="7460" y="9800"/>
                  </a:cubicBezTo>
                  <a:cubicBezTo>
                    <a:pt x="8542" y="9947"/>
                    <a:pt x="9682" y="10051"/>
                    <a:pt x="10808" y="10051"/>
                  </a:cubicBezTo>
                  <a:cubicBezTo>
                    <a:pt x="13596" y="10051"/>
                    <a:pt x="16303" y="9411"/>
                    <a:pt x="17859" y="7188"/>
                  </a:cubicBezTo>
                  <a:cubicBezTo>
                    <a:pt x="18533" y="6219"/>
                    <a:pt x="18878" y="5134"/>
                    <a:pt x="19042" y="4034"/>
                  </a:cubicBezTo>
                  <a:cubicBezTo>
                    <a:pt x="18911" y="2424"/>
                    <a:pt x="18533" y="633"/>
                    <a:pt x="17448" y="173"/>
                  </a:cubicBezTo>
                  <a:cubicBezTo>
                    <a:pt x="17169" y="54"/>
                    <a:pt x="16896" y="1"/>
                    <a:pt x="16630" y="1"/>
                  </a:cubicBezTo>
                  <a:close/>
                </a:path>
              </a:pathLst>
            </a:custGeom>
            <a:solidFill>
              <a:srgbClr val="FFF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1104025" y="2094400"/>
              <a:ext cx="49050" cy="87525"/>
            </a:xfrm>
            <a:custGeom>
              <a:avLst/>
              <a:gdLst/>
              <a:ahLst/>
              <a:cxnLst/>
              <a:rect l="l" t="t" r="r" b="b"/>
              <a:pathLst>
                <a:path w="1962" h="3501" extrusionOk="0">
                  <a:moveTo>
                    <a:pt x="1524" y="0"/>
                  </a:moveTo>
                  <a:cubicBezTo>
                    <a:pt x="1384" y="0"/>
                    <a:pt x="1251" y="78"/>
                    <a:pt x="1205" y="254"/>
                  </a:cubicBezTo>
                  <a:cubicBezTo>
                    <a:pt x="992" y="1223"/>
                    <a:pt x="762" y="2192"/>
                    <a:pt x="187" y="2981"/>
                  </a:cubicBezTo>
                  <a:cubicBezTo>
                    <a:pt x="0" y="3249"/>
                    <a:pt x="252" y="3501"/>
                    <a:pt x="508" y="3501"/>
                  </a:cubicBezTo>
                  <a:cubicBezTo>
                    <a:pt x="613" y="3501"/>
                    <a:pt x="718" y="3459"/>
                    <a:pt x="795" y="3359"/>
                  </a:cubicBezTo>
                  <a:cubicBezTo>
                    <a:pt x="1419" y="2488"/>
                    <a:pt x="1682" y="1470"/>
                    <a:pt x="1912" y="467"/>
                  </a:cubicBezTo>
                  <a:cubicBezTo>
                    <a:pt x="1961" y="180"/>
                    <a:pt x="1736" y="0"/>
                    <a:pt x="1524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1165125" y="2125250"/>
              <a:ext cx="32725" cy="62175"/>
            </a:xfrm>
            <a:custGeom>
              <a:avLst/>
              <a:gdLst/>
              <a:ahLst/>
              <a:cxnLst/>
              <a:rect l="l" t="t" r="r" b="b"/>
              <a:pathLst>
                <a:path w="1309" h="2487" extrusionOk="0">
                  <a:moveTo>
                    <a:pt x="856" y="1"/>
                  </a:moveTo>
                  <a:cubicBezTo>
                    <a:pt x="715" y="1"/>
                    <a:pt x="585" y="76"/>
                    <a:pt x="552" y="252"/>
                  </a:cubicBezTo>
                  <a:cubicBezTo>
                    <a:pt x="453" y="827"/>
                    <a:pt x="371" y="1418"/>
                    <a:pt x="125" y="1944"/>
                  </a:cubicBezTo>
                  <a:cubicBezTo>
                    <a:pt x="0" y="2227"/>
                    <a:pt x="250" y="2487"/>
                    <a:pt x="476" y="2487"/>
                  </a:cubicBezTo>
                  <a:cubicBezTo>
                    <a:pt x="579" y="2487"/>
                    <a:pt x="677" y="2433"/>
                    <a:pt x="733" y="2306"/>
                  </a:cubicBezTo>
                  <a:cubicBezTo>
                    <a:pt x="1012" y="1714"/>
                    <a:pt x="1127" y="1073"/>
                    <a:pt x="1258" y="433"/>
                  </a:cubicBezTo>
                  <a:cubicBezTo>
                    <a:pt x="1308" y="175"/>
                    <a:pt x="1070" y="1"/>
                    <a:pt x="856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1201100" y="2098525"/>
              <a:ext cx="30400" cy="75175"/>
            </a:xfrm>
            <a:custGeom>
              <a:avLst/>
              <a:gdLst/>
              <a:ahLst/>
              <a:cxnLst/>
              <a:rect l="l" t="t" r="r" b="b"/>
              <a:pathLst>
                <a:path w="1216" h="3007" extrusionOk="0">
                  <a:moveTo>
                    <a:pt x="876" y="1"/>
                  </a:moveTo>
                  <a:cubicBezTo>
                    <a:pt x="698" y="1"/>
                    <a:pt x="510" y="111"/>
                    <a:pt x="493" y="335"/>
                  </a:cubicBezTo>
                  <a:cubicBezTo>
                    <a:pt x="444" y="1124"/>
                    <a:pt x="362" y="1863"/>
                    <a:pt x="99" y="2570"/>
                  </a:cubicBezTo>
                  <a:cubicBezTo>
                    <a:pt x="1" y="2835"/>
                    <a:pt x="202" y="3006"/>
                    <a:pt x="415" y="3006"/>
                  </a:cubicBezTo>
                  <a:cubicBezTo>
                    <a:pt x="558" y="3006"/>
                    <a:pt x="706" y="2929"/>
                    <a:pt x="772" y="2750"/>
                  </a:cubicBezTo>
                  <a:cubicBezTo>
                    <a:pt x="1085" y="1978"/>
                    <a:pt x="1150" y="1157"/>
                    <a:pt x="1200" y="319"/>
                  </a:cubicBezTo>
                  <a:cubicBezTo>
                    <a:pt x="1216" y="107"/>
                    <a:pt x="1051" y="1"/>
                    <a:pt x="876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973550" y="2202600"/>
              <a:ext cx="89875" cy="40425"/>
            </a:xfrm>
            <a:custGeom>
              <a:avLst/>
              <a:gdLst/>
              <a:ahLst/>
              <a:cxnLst/>
              <a:rect l="l" t="t" r="r" b="b"/>
              <a:pathLst>
                <a:path w="3595" h="1617" extrusionOk="0">
                  <a:moveTo>
                    <a:pt x="3096" y="0"/>
                  </a:moveTo>
                  <a:cubicBezTo>
                    <a:pt x="3016" y="0"/>
                    <a:pt x="2933" y="34"/>
                    <a:pt x="2859" y="115"/>
                  </a:cubicBezTo>
                  <a:cubicBezTo>
                    <a:pt x="2296" y="741"/>
                    <a:pt x="1390" y="905"/>
                    <a:pt x="581" y="905"/>
                  </a:cubicBezTo>
                  <a:cubicBezTo>
                    <a:pt x="541" y="905"/>
                    <a:pt x="501" y="905"/>
                    <a:pt x="461" y="904"/>
                  </a:cubicBezTo>
                  <a:cubicBezTo>
                    <a:pt x="450" y="903"/>
                    <a:pt x="440" y="903"/>
                    <a:pt x="431" y="903"/>
                  </a:cubicBezTo>
                  <a:cubicBezTo>
                    <a:pt x="1" y="903"/>
                    <a:pt x="11" y="1594"/>
                    <a:pt x="461" y="1610"/>
                  </a:cubicBezTo>
                  <a:cubicBezTo>
                    <a:pt x="547" y="1614"/>
                    <a:pt x="634" y="1617"/>
                    <a:pt x="722" y="1617"/>
                  </a:cubicBezTo>
                  <a:cubicBezTo>
                    <a:pt x="1673" y="1617"/>
                    <a:pt x="2707" y="1362"/>
                    <a:pt x="3369" y="624"/>
                  </a:cubicBezTo>
                  <a:cubicBezTo>
                    <a:pt x="3595" y="360"/>
                    <a:pt x="3359" y="0"/>
                    <a:pt x="3096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1003950" y="2242525"/>
              <a:ext cx="80650" cy="30000"/>
            </a:xfrm>
            <a:custGeom>
              <a:avLst/>
              <a:gdLst/>
              <a:ahLst/>
              <a:cxnLst/>
              <a:rect l="l" t="t" r="r" b="b"/>
              <a:pathLst>
                <a:path w="3226" h="1200" extrusionOk="0">
                  <a:moveTo>
                    <a:pt x="2676" y="0"/>
                  </a:moveTo>
                  <a:cubicBezTo>
                    <a:pt x="2619" y="0"/>
                    <a:pt x="2559" y="14"/>
                    <a:pt x="2498" y="46"/>
                  </a:cubicBezTo>
                  <a:cubicBezTo>
                    <a:pt x="1881" y="355"/>
                    <a:pt x="1249" y="475"/>
                    <a:pt x="576" y="475"/>
                  </a:cubicBezTo>
                  <a:cubicBezTo>
                    <a:pt x="532" y="475"/>
                    <a:pt x="488" y="474"/>
                    <a:pt x="444" y="473"/>
                  </a:cubicBezTo>
                  <a:cubicBezTo>
                    <a:pt x="439" y="473"/>
                    <a:pt x="434" y="473"/>
                    <a:pt x="429" y="473"/>
                  </a:cubicBezTo>
                  <a:cubicBezTo>
                    <a:pt x="0" y="473"/>
                    <a:pt x="5" y="1164"/>
                    <a:pt x="444" y="1196"/>
                  </a:cubicBezTo>
                  <a:cubicBezTo>
                    <a:pt x="510" y="1199"/>
                    <a:pt x="576" y="1200"/>
                    <a:pt x="641" y="1200"/>
                  </a:cubicBezTo>
                  <a:cubicBezTo>
                    <a:pt x="1425" y="1200"/>
                    <a:pt x="2178" y="1019"/>
                    <a:pt x="2875" y="670"/>
                  </a:cubicBezTo>
                  <a:cubicBezTo>
                    <a:pt x="3225" y="461"/>
                    <a:pt x="3003" y="0"/>
                    <a:pt x="2676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82575" y="1791650"/>
              <a:ext cx="295325" cy="368725"/>
            </a:xfrm>
            <a:custGeom>
              <a:avLst/>
              <a:gdLst/>
              <a:ahLst/>
              <a:cxnLst/>
              <a:rect l="l" t="t" r="r" b="b"/>
              <a:pathLst>
                <a:path w="11813" h="14749" extrusionOk="0">
                  <a:moveTo>
                    <a:pt x="6021" y="1"/>
                  </a:moveTo>
                  <a:cubicBezTo>
                    <a:pt x="5801" y="1"/>
                    <a:pt x="5589" y="183"/>
                    <a:pt x="5422" y="601"/>
                  </a:cubicBezTo>
                  <a:cubicBezTo>
                    <a:pt x="4913" y="1872"/>
                    <a:pt x="4097" y="5203"/>
                    <a:pt x="5070" y="7457"/>
                  </a:cubicBezTo>
                  <a:lnTo>
                    <a:pt x="5070" y="7457"/>
                  </a:lnTo>
                  <a:cubicBezTo>
                    <a:pt x="4673" y="6626"/>
                    <a:pt x="3226" y="3781"/>
                    <a:pt x="2027" y="3781"/>
                  </a:cubicBezTo>
                  <a:cubicBezTo>
                    <a:pt x="1842" y="3781"/>
                    <a:pt x="1663" y="3849"/>
                    <a:pt x="1495" y="4002"/>
                  </a:cubicBezTo>
                  <a:cubicBezTo>
                    <a:pt x="0" y="5398"/>
                    <a:pt x="1298" y="9571"/>
                    <a:pt x="2432" y="10852"/>
                  </a:cubicBezTo>
                  <a:cubicBezTo>
                    <a:pt x="2432" y="10852"/>
                    <a:pt x="1698" y="10491"/>
                    <a:pt x="1050" y="10491"/>
                  </a:cubicBezTo>
                  <a:cubicBezTo>
                    <a:pt x="559" y="10491"/>
                    <a:pt x="118" y="10698"/>
                    <a:pt x="82" y="11427"/>
                  </a:cubicBezTo>
                  <a:cubicBezTo>
                    <a:pt x="2" y="13049"/>
                    <a:pt x="3515" y="14749"/>
                    <a:pt x="6036" y="14749"/>
                  </a:cubicBezTo>
                  <a:cubicBezTo>
                    <a:pt x="6094" y="14749"/>
                    <a:pt x="6153" y="14748"/>
                    <a:pt x="6210" y="14746"/>
                  </a:cubicBezTo>
                  <a:cubicBezTo>
                    <a:pt x="8724" y="14680"/>
                    <a:pt x="8938" y="14516"/>
                    <a:pt x="10088" y="13859"/>
                  </a:cubicBezTo>
                  <a:cubicBezTo>
                    <a:pt x="11813" y="12873"/>
                    <a:pt x="10022" y="9670"/>
                    <a:pt x="9020" y="7682"/>
                  </a:cubicBezTo>
                  <a:cubicBezTo>
                    <a:pt x="7722" y="5135"/>
                    <a:pt x="7459" y="3640"/>
                    <a:pt x="7180" y="1981"/>
                  </a:cubicBezTo>
                  <a:cubicBezTo>
                    <a:pt x="7000" y="838"/>
                    <a:pt x="6493" y="1"/>
                    <a:pt x="6021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782575" y="1804600"/>
              <a:ext cx="214825" cy="301325"/>
            </a:xfrm>
            <a:custGeom>
              <a:avLst/>
              <a:gdLst/>
              <a:ahLst/>
              <a:cxnLst/>
              <a:rect l="l" t="t" r="r" b="b"/>
              <a:pathLst>
                <a:path w="8593" h="12053" extrusionOk="0">
                  <a:moveTo>
                    <a:pt x="5471" y="1"/>
                  </a:moveTo>
                  <a:cubicBezTo>
                    <a:pt x="5438" y="17"/>
                    <a:pt x="5438" y="50"/>
                    <a:pt x="5422" y="99"/>
                  </a:cubicBezTo>
                  <a:cubicBezTo>
                    <a:pt x="4930" y="1354"/>
                    <a:pt x="4100" y="4695"/>
                    <a:pt x="5068" y="6950"/>
                  </a:cubicBezTo>
                  <a:lnTo>
                    <a:pt x="5068" y="6950"/>
                  </a:lnTo>
                  <a:cubicBezTo>
                    <a:pt x="4669" y="6113"/>
                    <a:pt x="3232" y="3286"/>
                    <a:pt x="2037" y="3286"/>
                  </a:cubicBezTo>
                  <a:cubicBezTo>
                    <a:pt x="1849" y="3286"/>
                    <a:pt x="1667" y="3357"/>
                    <a:pt x="1495" y="3516"/>
                  </a:cubicBezTo>
                  <a:cubicBezTo>
                    <a:pt x="0" y="4880"/>
                    <a:pt x="1298" y="9069"/>
                    <a:pt x="2432" y="10351"/>
                  </a:cubicBezTo>
                  <a:cubicBezTo>
                    <a:pt x="2432" y="10351"/>
                    <a:pt x="1702" y="9992"/>
                    <a:pt x="1057" y="9992"/>
                  </a:cubicBezTo>
                  <a:cubicBezTo>
                    <a:pt x="641" y="9992"/>
                    <a:pt x="260" y="10141"/>
                    <a:pt x="132" y="10630"/>
                  </a:cubicBezTo>
                  <a:cubicBezTo>
                    <a:pt x="1474" y="11755"/>
                    <a:pt x="3436" y="12052"/>
                    <a:pt x="5132" y="12052"/>
                  </a:cubicBezTo>
                  <a:cubicBezTo>
                    <a:pt x="7028" y="12052"/>
                    <a:pt x="8593" y="11682"/>
                    <a:pt x="8593" y="11682"/>
                  </a:cubicBezTo>
                  <a:cubicBezTo>
                    <a:pt x="8593" y="11682"/>
                    <a:pt x="5964" y="6654"/>
                    <a:pt x="5997" y="3073"/>
                  </a:cubicBezTo>
                  <a:cubicBezTo>
                    <a:pt x="6013" y="1184"/>
                    <a:pt x="5734" y="362"/>
                    <a:pt x="5471" y="1"/>
                  </a:cubicBez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904150" y="1696575"/>
              <a:ext cx="46025" cy="160700"/>
            </a:xfrm>
            <a:custGeom>
              <a:avLst/>
              <a:gdLst/>
              <a:ahLst/>
              <a:cxnLst/>
              <a:rect l="l" t="t" r="r" b="b"/>
              <a:pathLst>
                <a:path w="1841" h="6428" extrusionOk="0">
                  <a:moveTo>
                    <a:pt x="822" y="1"/>
                  </a:moveTo>
                  <a:cubicBezTo>
                    <a:pt x="608" y="1"/>
                    <a:pt x="0" y="297"/>
                    <a:pt x="0" y="297"/>
                  </a:cubicBezTo>
                  <a:lnTo>
                    <a:pt x="329" y="6227"/>
                  </a:lnTo>
                  <a:cubicBezTo>
                    <a:pt x="329" y="6227"/>
                    <a:pt x="543" y="6428"/>
                    <a:pt x="1013" y="6428"/>
                  </a:cubicBezTo>
                  <a:cubicBezTo>
                    <a:pt x="1046" y="6428"/>
                    <a:pt x="1081" y="6427"/>
                    <a:pt x="1117" y="6425"/>
                  </a:cubicBezTo>
                  <a:cubicBezTo>
                    <a:pt x="1561" y="6408"/>
                    <a:pt x="1840" y="6162"/>
                    <a:pt x="1840" y="6162"/>
                  </a:cubicBezTo>
                  <a:lnTo>
                    <a:pt x="1528" y="214"/>
                  </a:lnTo>
                  <a:cubicBezTo>
                    <a:pt x="1528" y="214"/>
                    <a:pt x="1019" y="1"/>
                    <a:pt x="822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904975" y="1697825"/>
              <a:ext cx="23425" cy="159775"/>
            </a:xfrm>
            <a:custGeom>
              <a:avLst/>
              <a:gdLst/>
              <a:ahLst/>
              <a:cxnLst/>
              <a:rect l="l" t="t" r="r" b="b"/>
              <a:pathLst>
                <a:path w="937" h="6391" extrusionOk="0">
                  <a:moveTo>
                    <a:pt x="526" y="0"/>
                  </a:moveTo>
                  <a:cubicBezTo>
                    <a:pt x="279" y="82"/>
                    <a:pt x="0" y="230"/>
                    <a:pt x="0" y="230"/>
                  </a:cubicBezTo>
                  <a:lnTo>
                    <a:pt x="296" y="6177"/>
                  </a:lnTo>
                  <a:cubicBezTo>
                    <a:pt x="296" y="6177"/>
                    <a:pt x="509" y="6358"/>
                    <a:pt x="936" y="6391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rgbClr val="D9C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1077475" y="1749950"/>
              <a:ext cx="44375" cy="70725"/>
            </a:xfrm>
            <a:custGeom>
              <a:avLst/>
              <a:gdLst/>
              <a:ahLst/>
              <a:cxnLst/>
              <a:rect l="l" t="t" r="r" b="b"/>
              <a:pathLst>
                <a:path w="1775" h="2829" extrusionOk="0">
                  <a:moveTo>
                    <a:pt x="857" y="0"/>
                  </a:moveTo>
                  <a:cubicBezTo>
                    <a:pt x="845" y="0"/>
                    <a:pt x="833" y="1"/>
                    <a:pt x="822" y="2"/>
                  </a:cubicBezTo>
                  <a:cubicBezTo>
                    <a:pt x="345" y="34"/>
                    <a:pt x="0" y="692"/>
                    <a:pt x="33" y="1464"/>
                  </a:cubicBezTo>
                  <a:cubicBezTo>
                    <a:pt x="81" y="2232"/>
                    <a:pt x="472" y="2829"/>
                    <a:pt x="917" y="2829"/>
                  </a:cubicBezTo>
                  <a:cubicBezTo>
                    <a:pt x="929" y="2829"/>
                    <a:pt x="941" y="2828"/>
                    <a:pt x="953" y="2827"/>
                  </a:cubicBezTo>
                  <a:cubicBezTo>
                    <a:pt x="1429" y="2795"/>
                    <a:pt x="1774" y="2137"/>
                    <a:pt x="1742" y="1365"/>
                  </a:cubicBezTo>
                  <a:cubicBezTo>
                    <a:pt x="1694" y="597"/>
                    <a:pt x="1303" y="0"/>
                    <a:pt x="857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1084450" y="1761900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247" y="0"/>
                  </a:moveTo>
                  <a:cubicBezTo>
                    <a:pt x="99" y="0"/>
                    <a:pt x="0" y="115"/>
                    <a:pt x="0" y="263"/>
                  </a:cubicBezTo>
                  <a:cubicBezTo>
                    <a:pt x="0" y="411"/>
                    <a:pt x="132" y="509"/>
                    <a:pt x="263" y="509"/>
                  </a:cubicBezTo>
                  <a:cubicBezTo>
                    <a:pt x="411" y="509"/>
                    <a:pt x="510" y="394"/>
                    <a:pt x="510" y="246"/>
                  </a:cubicBezTo>
                  <a:cubicBezTo>
                    <a:pt x="510" y="99"/>
                    <a:pt x="395" y="0"/>
                    <a:pt x="247" y="0"/>
                  </a:cubicBezTo>
                  <a:close/>
                </a:path>
              </a:pathLst>
            </a:custGeom>
            <a:solidFill>
              <a:srgbClr val="FFF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1240925" y="1738450"/>
              <a:ext cx="34525" cy="70300"/>
            </a:xfrm>
            <a:custGeom>
              <a:avLst/>
              <a:gdLst/>
              <a:ahLst/>
              <a:cxnLst/>
              <a:rect l="l" t="t" r="r" b="b"/>
              <a:pathLst>
                <a:path w="1381" h="2812" extrusionOk="0">
                  <a:moveTo>
                    <a:pt x="651" y="0"/>
                  </a:moveTo>
                  <a:cubicBezTo>
                    <a:pt x="643" y="0"/>
                    <a:pt x="634" y="1"/>
                    <a:pt x="625" y="2"/>
                  </a:cubicBezTo>
                  <a:cubicBezTo>
                    <a:pt x="280" y="18"/>
                    <a:pt x="1" y="642"/>
                    <a:pt x="50" y="1431"/>
                  </a:cubicBezTo>
                  <a:cubicBezTo>
                    <a:pt x="83" y="2209"/>
                    <a:pt x="403" y="2811"/>
                    <a:pt x="759" y="2811"/>
                  </a:cubicBezTo>
                  <a:cubicBezTo>
                    <a:pt x="763" y="2811"/>
                    <a:pt x="768" y="2811"/>
                    <a:pt x="773" y="2811"/>
                  </a:cubicBezTo>
                  <a:cubicBezTo>
                    <a:pt x="1118" y="2778"/>
                    <a:pt x="1381" y="2154"/>
                    <a:pt x="1348" y="1365"/>
                  </a:cubicBezTo>
                  <a:cubicBezTo>
                    <a:pt x="1300" y="613"/>
                    <a:pt x="987" y="0"/>
                    <a:pt x="651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1247100" y="1750400"/>
              <a:ext cx="13575" cy="13150"/>
            </a:xfrm>
            <a:custGeom>
              <a:avLst/>
              <a:gdLst/>
              <a:ahLst/>
              <a:cxnLst/>
              <a:rect l="l" t="t" r="r" b="b"/>
              <a:pathLst>
                <a:path w="543" h="526" extrusionOk="0">
                  <a:moveTo>
                    <a:pt x="263" y="0"/>
                  </a:moveTo>
                  <a:cubicBezTo>
                    <a:pt x="132" y="16"/>
                    <a:pt x="0" y="131"/>
                    <a:pt x="17" y="279"/>
                  </a:cubicBezTo>
                  <a:cubicBezTo>
                    <a:pt x="17" y="411"/>
                    <a:pt x="148" y="526"/>
                    <a:pt x="296" y="526"/>
                  </a:cubicBezTo>
                  <a:cubicBezTo>
                    <a:pt x="427" y="526"/>
                    <a:pt x="542" y="394"/>
                    <a:pt x="542" y="246"/>
                  </a:cubicBezTo>
                  <a:cubicBezTo>
                    <a:pt x="542" y="115"/>
                    <a:pt x="411" y="0"/>
                    <a:pt x="263" y="0"/>
                  </a:cubicBezTo>
                  <a:close/>
                </a:path>
              </a:pathLst>
            </a:custGeom>
            <a:solidFill>
              <a:srgbClr val="FFF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1135375" y="1761175"/>
              <a:ext cx="251400" cy="124900"/>
            </a:xfrm>
            <a:custGeom>
              <a:avLst/>
              <a:gdLst/>
              <a:ahLst/>
              <a:cxnLst/>
              <a:rect l="l" t="t" r="r" b="b"/>
              <a:pathLst>
                <a:path w="10056" h="4996" extrusionOk="0">
                  <a:moveTo>
                    <a:pt x="9313" y="1"/>
                  </a:moveTo>
                  <a:cubicBezTo>
                    <a:pt x="8916" y="1"/>
                    <a:pt x="8354" y="411"/>
                    <a:pt x="7755" y="900"/>
                  </a:cubicBezTo>
                  <a:cubicBezTo>
                    <a:pt x="7228" y="1336"/>
                    <a:pt x="6521" y="1576"/>
                    <a:pt x="5827" y="1576"/>
                  </a:cubicBezTo>
                  <a:cubicBezTo>
                    <a:pt x="5266" y="1576"/>
                    <a:pt x="4713" y="1419"/>
                    <a:pt x="4272" y="1080"/>
                  </a:cubicBezTo>
                  <a:cubicBezTo>
                    <a:pt x="3327" y="356"/>
                    <a:pt x="2549" y="341"/>
                    <a:pt x="2486" y="341"/>
                  </a:cubicBezTo>
                  <a:cubicBezTo>
                    <a:pt x="2483" y="341"/>
                    <a:pt x="2481" y="341"/>
                    <a:pt x="2481" y="341"/>
                  </a:cubicBezTo>
                  <a:cubicBezTo>
                    <a:pt x="1561" y="374"/>
                    <a:pt x="1" y="1327"/>
                    <a:pt x="66" y="2313"/>
                  </a:cubicBezTo>
                  <a:cubicBezTo>
                    <a:pt x="167" y="4159"/>
                    <a:pt x="1813" y="4995"/>
                    <a:pt x="4028" y="4995"/>
                  </a:cubicBezTo>
                  <a:cubicBezTo>
                    <a:pt x="4356" y="4995"/>
                    <a:pt x="4695" y="4977"/>
                    <a:pt x="5044" y="4941"/>
                  </a:cubicBezTo>
                  <a:cubicBezTo>
                    <a:pt x="7755" y="4646"/>
                    <a:pt x="10055" y="1738"/>
                    <a:pt x="9841" y="604"/>
                  </a:cubicBezTo>
                  <a:cubicBezTo>
                    <a:pt x="9758" y="172"/>
                    <a:pt x="9570" y="1"/>
                    <a:pt x="9313" y="1"/>
                  </a:cubicBezTo>
                  <a:close/>
                </a:path>
              </a:pathLst>
            </a:custGeom>
            <a:solidFill>
              <a:srgbClr val="FF8C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1121425" y="1801725"/>
              <a:ext cx="122825" cy="89975"/>
            </a:xfrm>
            <a:custGeom>
              <a:avLst/>
              <a:gdLst/>
              <a:ahLst/>
              <a:cxnLst/>
              <a:rect l="l" t="t" r="r" b="b"/>
              <a:pathLst>
                <a:path w="4913" h="3599" extrusionOk="0">
                  <a:moveTo>
                    <a:pt x="711" y="1"/>
                  </a:moveTo>
                  <a:cubicBezTo>
                    <a:pt x="633" y="1"/>
                    <a:pt x="553" y="44"/>
                    <a:pt x="509" y="132"/>
                  </a:cubicBezTo>
                  <a:cubicBezTo>
                    <a:pt x="493" y="181"/>
                    <a:pt x="0" y="1266"/>
                    <a:pt x="1035" y="2514"/>
                  </a:cubicBezTo>
                  <a:cubicBezTo>
                    <a:pt x="1824" y="3500"/>
                    <a:pt x="3614" y="3599"/>
                    <a:pt x="4370" y="3599"/>
                  </a:cubicBezTo>
                  <a:cubicBezTo>
                    <a:pt x="4567" y="3599"/>
                    <a:pt x="4682" y="3599"/>
                    <a:pt x="4682" y="3582"/>
                  </a:cubicBezTo>
                  <a:cubicBezTo>
                    <a:pt x="4830" y="3582"/>
                    <a:pt x="4912" y="3467"/>
                    <a:pt x="4912" y="3336"/>
                  </a:cubicBezTo>
                  <a:cubicBezTo>
                    <a:pt x="4912" y="3188"/>
                    <a:pt x="4781" y="3106"/>
                    <a:pt x="4666" y="3106"/>
                  </a:cubicBezTo>
                  <a:cubicBezTo>
                    <a:pt x="4662" y="3106"/>
                    <a:pt x="4542" y="3113"/>
                    <a:pt x="4348" y="3113"/>
                  </a:cubicBezTo>
                  <a:cubicBezTo>
                    <a:pt x="3659" y="3113"/>
                    <a:pt x="2034" y="3023"/>
                    <a:pt x="1380" y="2202"/>
                  </a:cubicBezTo>
                  <a:cubicBezTo>
                    <a:pt x="559" y="1200"/>
                    <a:pt x="904" y="379"/>
                    <a:pt x="920" y="346"/>
                  </a:cubicBezTo>
                  <a:cubicBezTo>
                    <a:pt x="986" y="231"/>
                    <a:pt x="953" y="99"/>
                    <a:pt x="821" y="33"/>
                  </a:cubicBezTo>
                  <a:cubicBezTo>
                    <a:pt x="789" y="12"/>
                    <a:pt x="750" y="1"/>
                    <a:pt x="711" y="1"/>
                  </a:cubicBezTo>
                  <a:close/>
                </a:path>
              </a:pathLst>
            </a:custGeom>
            <a:solidFill>
              <a:srgbClr val="EF5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1279240"/>
      </p:ext>
    </p:extLst>
  </p:cSld>
  <p:clrMapOvr>
    <a:masterClrMapping/>
  </p:clrMapOvr>
  <p:transition spd="med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4260857" y="755322"/>
            <a:ext cx="4507007" cy="4046604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>
                <a:lnSpc>
                  <a:spcPct val="147750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4094490" y="675054"/>
            <a:ext cx="4535161" cy="4030296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>
                <a:lnSpc>
                  <a:spcPct val="147750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4">
            <a:alphaModFix/>
          </a:blip>
          <a:srcRect l="17884"/>
          <a:stretch/>
        </p:blipFill>
        <p:spPr>
          <a:xfrm>
            <a:off x="1049089" y="2744526"/>
            <a:ext cx="2455133" cy="207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638" y="3770044"/>
            <a:ext cx="1615649" cy="114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0041" y="204458"/>
            <a:ext cx="1036258" cy="71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37228" y="987923"/>
            <a:ext cx="735839" cy="45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9884" y="1575654"/>
            <a:ext cx="2139037" cy="233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1662" y="4048081"/>
            <a:ext cx="1212505" cy="88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84897" y="4048081"/>
            <a:ext cx="1274918" cy="92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59487" y="3790739"/>
            <a:ext cx="1377740" cy="112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76655" y="3790739"/>
            <a:ext cx="1665115" cy="118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276833">
            <a:off x="5370574" y="499511"/>
            <a:ext cx="1982990" cy="49574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4108566" y="1172220"/>
            <a:ext cx="4507007" cy="22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50" b="1">
                <a:solidFill>
                  <a:srgbClr val="5C5C82"/>
                </a:solidFill>
              </a:rPr>
              <a:t>TƯỚI HOA TRONG CHẬU</a:t>
            </a:r>
            <a:endParaRPr sz="1050"/>
          </a:p>
        </p:txBody>
      </p:sp>
      <p:grpSp>
        <p:nvGrpSpPr>
          <p:cNvPr id="252" name="Google Shape;252;p1"/>
          <p:cNvGrpSpPr/>
          <p:nvPr/>
        </p:nvGrpSpPr>
        <p:grpSpPr>
          <a:xfrm>
            <a:off x="5224054" y="3595049"/>
            <a:ext cx="2583732" cy="614751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n-US" sz="2700" b="1">
                  <a:solidFill>
                    <a:srgbClr val="FAFAF7"/>
                  </a:solidFill>
                </a:rPr>
                <a:t>TRÒ CHƠI</a:t>
              </a:r>
              <a:endParaRPr sz="2700" b="1">
                <a:solidFill>
                  <a:srgbClr val="FAFAF7"/>
                </a:solidFill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4516" y="688112"/>
            <a:ext cx="1136546" cy="1083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6111" y="4623256"/>
            <a:ext cx="1000711" cy="5166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25386" y="4057969"/>
            <a:ext cx="1216478" cy="1085531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08285" y="139626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69793" y="139626"/>
            <a:ext cx="522264" cy="3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81392" y="449395"/>
            <a:ext cx="305704" cy="23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62307" y="4708773"/>
            <a:ext cx="481692" cy="43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59985" y="1051173"/>
            <a:ext cx="1490601" cy="2098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07560" y="1041368"/>
            <a:ext cx="1655207" cy="2176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260461" y="1163004"/>
            <a:ext cx="973921" cy="2400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961832" y="2687209"/>
            <a:ext cx="1490601" cy="214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">
            <a:hlinkClick r:id="rId21" action="ppaction://hlinksldjump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617892" y="2668919"/>
            <a:ext cx="1490601" cy="2162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3BFB2DDE-D6B4-A658-D17A-AE499623EEE8}"/>
              </a:ext>
            </a:extLst>
          </p:cNvPr>
          <p:cNvSpPr/>
          <p:nvPr/>
        </p:nvSpPr>
        <p:spPr>
          <a:xfrm>
            <a:off x="6822830" y="359427"/>
            <a:ext cx="2132893" cy="1458123"/>
          </a:xfrm>
          <a:custGeom>
            <a:avLst/>
            <a:gdLst/>
            <a:ahLst/>
            <a:cxnLst/>
            <a:rect l="l" t="t" r="r" b="b"/>
            <a:pathLst>
              <a:path w="2132893" h="1458123">
                <a:moveTo>
                  <a:pt x="0" y="0"/>
                </a:moveTo>
                <a:lnTo>
                  <a:pt x="2132893" y="0"/>
                </a:lnTo>
                <a:lnTo>
                  <a:pt x="2132893" y="1458123"/>
                </a:lnTo>
                <a:lnTo>
                  <a:pt x="0" y="145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23">
            <a:extLst>
              <a:ext uri="{FF2B5EF4-FFF2-40B4-BE49-F238E27FC236}">
                <a16:creationId xmlns:a16="http://schemas.microsoft.com/office/drawing/2014/main" id="{AC5A4EBF-1C57-8522-7303-BCAD3437839D}"/>
              </a:ext>
            </a:extLst>
          </p:cNvPr>
          <p:cNvSpPr/>
          <p:nvPr/>
        </p:nvSpPr>
        <p:spPr>
          <a:xfrm>
            <a:off x="-1" y="3318577"/>
            <a:ext cx="3640015" cy="1824923"/>
          </a:xfrm>
          <a:custGeom>
            <a:avLst/>
            <a:gdLst/>
            <a:ahLst/>
            <a:cxnLst/>
            <a:rect l="l" t="t" r="r" b="b"/>
            <a:pathLst>
              <a:path w="2437302" h="1194278">
                <a:moveTo>
                  <a:pt x="0" y="0"/>
                </a:moveTo>
                <a:lnTo>
                  <a:pt x="2437302" y="0"/>
                </a:lnTo>
                <a:lnTo>
                  <a:pt x="2437302" y="1194278"/>
                </a:lnTo>
                <a:lnTo>
                  <a:pt x="0" y="1194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991441-4965-4103-EFE2-8A84A96EED88}"/>
              </a:ext>
            </a:extLst>
          </p:cNvPr>
          <p:cNvSpPr txBox="1"/>
          <p:nvPr/>
        </p:nvSpPr>
        <p:spPr>
          <a:xfrm>
            <a:off x="2668074" y="1659288"/>
            <a:ext cx="3807852" cy="182492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b="1" dirty="0">
                <a:solidFill>
                  <a:schemeClr val="tx2">
                    <a:lumMod val="50000"/>
                  </a:schemeClr>
                </a:solidFill>
              </a:rPr>
              <a:t>BÀI 2: </a:t>
            </a:r>
          </a:p>
          <a:p>
            <a:pPr algn="ctr">
              <a:lnSpc>
                <a:spcPct val="150000"/>
              </a:lnSpc>
            </a:pPr>
            <a:r>
              <a:rPr lang="en-VN" sz="4000" b="1" dirty="0">
                <a:solidFill>
                  <a:schemeClr val="tx2">
                    <a:lumMod val="50000"/>
                  </a:schemeClr>
                </a:solidFill>
              </a:rPr>
              <a:t>PHÉP QUAY</a:t>
            </a:r>
          </a:p>
        </p:txBody>
      </p:sp>
    </p:spTree>
    <p:extLst>
      <p:ext uri="{BB962C8B-B14F-4D97-AF65-F5344CB8AC3E}">
        <p14:creationId xmlns:p14="http://schemas.microsoft.com/office/powerpoint/2010/main" val="3586418668"/>
      </p:ext>
    </p:extLst>
  </p:cSld>
  <p:clrMapOvr>
    <a:masterClrMapping/>
  </p:clrMapOvr>
  <p:transition spd="med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067" y="544669"/>
            <a:ext cx="512801" cy="3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4072" y="857250"/>
            <a:ext cx="458758" cy="31310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Google Shape;283;p3"/>
              <p:cNvSpPr/>
              <p:nvPr/>
            </p:nvSpPr>
            <p:spPr>
              <a:xfrm>
                <a:off x="363785" y="173321"/>
                <a:ext cx="8419045" cy="2170798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buSzPts val="3200"/>
                </a:pPr>
                <a:r>
                  <a:rPr lang="en-US" sz="2400" b="1" dirty="0" err="1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24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ngũ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𝐴𝐵𝐶𝐷𝐸</m:t>
                    </m:r>
                  </m:oMath>
                </a14:m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 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quay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3" name="Google Shape;283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5" y="173321"/>
                <a:ext cx="8419045" cy="217079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l="-151" r="-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4" name="Google Shape;284;p3"/>
          <p:cNvSpPr/>
          <p:nvPr/>
        </p:nvSpPr>
        <p:spPr>
          <a:xfrm>
            <a:off x="1496224" y="2571750"/>
            <a:ext cx="2642423" cy="9461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1496223" y="3748619"/>
            <a:ext cx="2642423" cy="9461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5005353" y="2571749"/>
            <a:ext cx="2642423" cy="9461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5005356" y="3748619"/>
            <a:ext cx="2642423" cy="9461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1496221" y="3745544"/>
            <a:ext cx="2642423" cy="963993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50000"/>
              </a:lnSpc>
              <a:buSzPts val="32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 C</a:t>
            </a:r>
          </a:p>
        </p:txBody>
      </p:sp>
      <p:pic>
        <p:nvPicPr>
          <p:cNvPr id="289" name="Google Shape;289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13509" y="4072379"/>
            <a:ext cx="1230491" cy="111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3918857"/>
            <a:ext cx="600893" cy="122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067" y="544669"/>
            <a:ext cx="512801" cy="3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4072" y="857250"/>
            <a:ext cx="458758" cy="31310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9" name="Google Shape;299;p4"/>
              <p:cNvSpPr/>
              <p:nvPr/>
            </p:nvSpPr>
            <p:spPr>
              <a:xfrm>
                <a:off x="244402" y="144567"/>
                <a:ext cx="8655196" cy="91044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buSzPts val="3200"/>
                </a:pPr>
                <a:r>
                  <a:rPr lang="en-US" sz="2000" b="1" dirty="0" err="1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0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20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000" dirty="0"/>
                  <a:t>Cho </a:t>
                </a:r>
                <a:r>
                  <a:rPr lang="en-US" sz="2000" dirty="0" err="1"/>
                  <a:t>hình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12 </a:t>
                </a:r>
                <a:r>
                  <a:rPr lang="en-US" sz="2000" dirty="0" err="1"/>
                  <a:t>cạnh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0">
                        <a:latin typeface="Cambria Math" panose="02040503050406030204" pitchFamily="18" charset="0"/>
                      </a:rPr>
                      <m:t>...</m:t>
                    </m:r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tâm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en-US" sz="2000" dirty="0"/>
                  <a:t>. </a:t>
                </a:r>
                <a:r>
                  <a:rPr lang="fr-FR" sz="2000" dirty="0" err="1"/>
                  <a:t>Tìm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phát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biểu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sai</a:t>
                </a:r>
                <a:r>
                  <a:rPr lang="fr-FR" sz="2000" dirty="0"/>
                  <a:t> </a:t>
                </a:r>
                <a:r>
                  <a:rPr lang="fr-FR" sz="2000" dirty="0" err="1"/>
                  <a:t>trong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phát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biểu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sau</a:t>
                </a:r>
                <a:r>
                  <a:rPr lang="fr-FR" sz="2000" dirty="0"/>
                  <a:t>:</a:t>
                </a:r>
                <a:endParaRPr lang="en-VN" sz="2000" dirty="0"/>
              </a:p>
            </p:txBody>
          </p:sp>
        </mc:Choice>
        <mc:Fallback xmlns="">
          <p:sp>
            <p:nvSpPr>
              <p:cNvPr id="299" name="Google Shape;299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02" y="144567"/>
                <a:ext cx="8655196" cy="910440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l="-587" r="-5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0" name="Google Shape;300;p4"/>
              <p:cNvSpPr/>
              <p:nvPr/>
            </p:nvSpPr>
            <p:spPr>
              <a:xfrm>
                <a:off x="244402" y="1215537"/>
                <a:ext cx="4221219" cy="1634552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buSzPts val="3200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fr-FR" sz="2000" dirty="0" err="1"/>
                  <a:t>Các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phép</a:t>
                </a:r>
                <a:r>
                  <a:rPr lang="fr-FR" sz="2000" dirty="0"/>
                  <a:t> </a:t>
                </a:r>
                <a:r>
                  <a:rPr lang="fr-FR" sz="2000" dirty="0" err="1"/>
                  <a:t>quay</a:t>
                </a:r>
                <a:r>
                  <a:rPr lang="fr-FR" sz="2000" dirty="0"/>
                  <a:t> </a:t>
                </a:r>
                <a:r>
                  <a:rPr lang="fr-FR" sz="2000" dirty="0" err="1"/>
                  <a:t>thuận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chiều</a:t>
                </a:r>
                <a:r>
                  <a:rPr lang="fr-FR" sz="2000" dirty="0"/>
                  <a:t> </a:t>
                </a:r>
                <a:r>
                  <a:rPr lang="en-US" sz="2000" dirty="0"/>
                  <a:t>α</a:t>
                </a:r>
                <a:r>
                  <a:rPr lang="fr-FR" sz="2000" dirty="0"/>
                  <a:t>º </a:t>
                </a:r>
                <a:r>
                  <a:rPr lang="fr-FR" sz="2000" dirty="0" err="1"/>
                  <a:t>tâm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fr-FR" sz="2000" dirty="0"/>
                  <a:t>, </a:t>
                </a:r>
                <a:r>
                  <a:rPr lang="fr-FR" sz="2000" dirty="0" err="1"/>
                  <a:t>với</a:t>
                </a:r>
                <a:r>
                  <a:rPr lang="fr-FR" sz="2000" dirty="0"/>
                  <a:t> </a:t>
                </a:r>
                <a:r>
                  <a:rPr lang="en-US" sz="2000" dirty="0"/>
                  <a:t>α</a:t>
                </a:r>
                <a:r>
                  <a:rPr lang="fr-FR" sz="2000" dirty="0"/>
                  <a:t>º </a:t>
                </a:r>
                <a:r>
                  <a:rPr lang="fr-FR" sz="2000" dirty="0" err="1"/>
                  <a:t>lần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lượt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nhận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giá</a:t>
                </a:r>
                <a:r>
                  <a:rPr lang="fr-FR" sz="2000" dirty="0"/>
                  <a:t> </a:t>
                </a:r>
                <a:r>
                  <a:rPr lang="fr-FR" sz="2000" dirty="0" err="1"/>
                  <a:t>trị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a:rPr lang="fr-FR" sz="2000" i="0">
                        <a:latin typeface="Cambria Math" panose="02040503050406030204" pitchFamily="18" charset="0"/>
                      </a:rPr>
                      <m:t>30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°,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60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°;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90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°; ...;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330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°,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360</m:t>
                    </m:r>
                  </m:oMath>
                </a14:m>
                <a:r>
                  <a:rPr lang="fr-FR" sz="2000" dirty="0"/>
                  <a:t>° </a:t>
                </a:r>
                <a:r>
                  <a:rPr lang="fr-FR" sz="2000" dirty="0" err="1"/>
                  <a:t>giữ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nguyên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hình</a:t>
                </a:r>
                <a:r>
                  <a:rPr lang="fr-FR" sz="2000" dirty="0"/>
                  <a:t> </a:t>
                </a:r>
                <a:r>
                  <a:rPr lang="fr-FR" sz="2000" dirty="0" err="1"/>
                  <a:t>đa</a:t>
                </a:r>
                <a:r>
                  <a:rPr lang="fr-FR" sz="2000" dirty="0"/>
                  <a:t> </a:t>
                </a:r>
                <a:r>
                  <a:rPr lang="fr-FR" sz="2000" dirty="0" err="1"/>
                  <a:t>giác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đều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sz="2000" i="0">
                        <a:latin typeface="Cambria Math" panose="02040503050406030204" pitchFamily="18" charset="0"/>
                      </a:rPr>
                      <m:t>...</m:t>
                    </m:r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fr-FR" sz="2000" dirty="0"/>
                  <a:t>.</a:t>
                </a:r>
                <a:endParaRPr lang="en-VN" sz="2000" dirty="0"/>
              </a:p>
            </p:txBody>
          </p:sp>
        </mc:Choice>
        <mc:Fallback xmlns="">
          <p:sp>
            <p:nvSpPr>
              <p:cNvPr id="300" name="Google Shape;300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02" y="1215537"/>
                <a:ext cx="4221219" cy="1634552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l="-300" t="-1538" r="-300" b="-61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Google Shape;301;p4"/>
              <p:cNvSpPr/>
              <p:nvPr/>
            </p:nvSpPr>
            <p:spPr>
              <a:xfrm>
                <a:off x="244401" y="3010619"/>
                <a:ext cx="4221220" cy="1634552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/>
                <a:r>
                  <a:rPr lang="fr-FR" sz="2000" dirty="0"/>
                  <a:t>C. </a:t>
                </a:r>
                <a:r>
                  <a:rPr lang="fr-FR" sz="2000" dirty="0" err="1"/>
                  <a:t>Các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phép</a:t>
                </a:r>
                <a:r>
                  <a:rPr lang="fr-FR" sz="2000" dirty="0"/>
                  <a:t> </a:t>
                </a:r>
                <a:r>
                  <a:rPr lang="fr-FR" sz="2000" dirty="0" err="1"/>
                  <a:t>quay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ngược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chiều</a:t>
                </a:r>
                <a:r>
                  <a:rPr lang="fr-FR" sz="2000" dirty="0"/>
                  <a:t> </a:t>
                </a:r>
                <a:r>
                  <a:rPr lang="en-US" sz="2000" dirty="0"/>
                  <a:t>α</a:t>
                </a:r>
                <a:r>
                  <a:rPr lang="fr-FR" sz="2000" dirty="0"/>
                  <a:t>º </a:t>
                </a:r>
                <a:r>
                  <a:rPr lang="fr-FR" sz="2000" dirty="0" err="1"/>
                  <a:t>tâm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fr-FR" sz="2000" dirty="0"/>
                  <a:t>, </a:t>
                </a:r>
                <a:r>
                  <a:rPr lang="fr-FR" sz="2000" dirty="0" err="1"/>
                  <a:t>với</a:t>
                </a:r>
                <a:r>
                  <a:rPr lang="fr-FR" sz="2000" dirty="0"/>
                  <a:t> </a:t>
                </a:r>
                <a:r>
                  <a:rPr lang="en-US" sz="2000" dirty="0"/>
                  <a:t>α</a:t>
                </a:r>
                <a:r>
                  <a:rPr lang="fr-FR" sz="2000" dirty="0"/>
                  <a:t>º </a:t>
                </a:r>
                <a:r>
                  <a:rPr lang="fr-FR" sz="2000" dirty="0" err="1"/>
                  <a:t>lần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lượt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nhận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giá</a:t>
                </a:r>
                <a:r>
                  <a:rPr lang="fr-FR" sz="2000" dirty="0"/>
                  <a:t> </a:t>
                </a:r>
                <a:r>
                  <a:rPr lang="fr-FR" sz="2000" dirty="0" err="1"/>
                  <a:t>trị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a:rPr lang="fr-FR" sz="2000" i="0">
                        <a:latin typeface="Cambria Math" panose="02040503050406030204" pitchFamily="18" charset="0"/>
                      </a:rPr>
                      <m:t>20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°;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40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°; ...;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340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°;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360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fr-FR" sz="2000" dirty="0"/>
                  <a:t> </a:t>
                </a:r>
                <a:r>
                  <a:rPr lang="fr-FR" sz="2000" dirty="0" err="1"/>
                  <a:t>giữ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nguyên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hình</a:t>
                </a:r>
                <a:r>
                  <a:rPr lang="fr-FR" sz="2000" dirty="0"/>
                  <a:t> </a:t>
                </a:r>
                <a:r>
                  <a:rPr lang="fr-FR" sz="2000" dirty="0" err="1"/>
                  <a:t>đa</a:t>
                </a:r>
                <a:r>
                  <a:rPr lang="fr-FR" sz="2000" dirty="0"/>
                  <a:t> </a:t>
                </a:r>
                <a:r>
                  <a:rPr lang="fr-FR" sz="2000" dirty="0" err="1"/>
                  <a:t>giác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đều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sz="2000" i="0">
                        <a:latin typeface="Cambria Math" panose="02040503050406030204" pitchFamily="18" charset="0"/>
                      </a:rPr>
                      <m:t>...</m:t>
                    </m:r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fr-FR" sz="2000" dirty="0"/>
                  <a:t>.</a:t>
                </a:r>
                <a:endParaRPr lang="en-VN" sz="2000" dirty="0"/>
              </a:p>
            </p:txBody>
          </p:sp>
        </mc:Choice>
        <mc:Fallback xmlns="">
          <p:sp>
            <p:nvSpPr>
              <p:cNvPr id="301" name="Google Shape;301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01" y="3010619"/>
                <a:ext cx="4221220" cy="1634552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l="-300" t="-1550" r="-300" b="-62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Google Shape;302;p4"/>
              <p:cNvSpPr/>
              <p:nvPr/>
            </p:nvSpPr>
            <p:spPr>
              <a:xfrm>
                <a:off x="4678379" y="1220222"/>
                <a:ext cx="4221219" cy="1634552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buSzPts val="3200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fr-FR" sz="2000" dirty="0" err="1"/>
                  <a:t>Các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phép</a:t>
                </a:r>
                <a:r>
                  <a:rPr lang="fr-FR" sz="2000" dirty="0"/>
                  <a:t> </a:t>
                </a:r>
                <a:r>
                  <a:rPr lang="fr-FR" sz="2000" dirty="0" err="1"/>
                  <a:t>quay</a:t>
                </a:r>
                <a:r>
                  <a:rPr lang="fr-FR" sz="2000" dirty="0"/>
                  <a:t> </a:t>
                </a:r>
                <a:r>
                  <a:rPr lang="fr-FR" sz="2000" dirty="0" err="1"/>
                  <a:t>thuận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chiều</a:t>
                </a:r>
                <a:r>
                  <a:rPr lang="fr-FR" sz="2000" dirty="0"/>
                  <a:t> </a:t>
                </a:r>
                <a:r>
                  <a:rPr lang="en-US" sz="2000" dirty="0"/>
                  <a:t>α</a:t>
                </a:r>
                <a:r>
                  <a:rPr lang="fr-FR" sz="2000" dirty="0"/>
                  <a:t>º </a:t>
                </a:r>
                <a:r>
                  <a:rPr lang="fr-FR" sz="2000" dirty="0" err="1"/>
                  <a:t>tâm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fr-FR" sz="2000" dirty="0"/>
                  <a:t>, </a:t>
                </a:r>
                <a:r>
                  <a:rPr lang="fr-FR" sz="2000" dirty="0" err="1"/>
                  <a:t>với</a:t>
                </a:r>
                <a:r>
                  <a:rPr lang="fr-FR" sz="2000" dirty="0"/>
                  <a:t> </a:t>
                </a:r>
                <a:r>
                  <a:rPr lang="en-US" sz="2000" dirty="0"/>
                  <a:t>α</a:t>
                </a:r>
                <a:r>
                  <a:rPr lang="fr-FR" sz="2000" dirty="0"/>
                  <a:t>º </a:t>
                </a:r>
                <a:r>
                  <a:rPr lang="fr-FR" sz="2000" dirty="0" err="1"/>
                  <a:t>lần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lượt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nhận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giá</a:t>
                </a:r>
                <a:r>
                  <a:rPr lang="fr-FR" sz="2000" dirty="0"/>
                  <a:t> </a:t>
                </a:r>
                <a:r>
                  <a:rPr lang="fr-FR" sz="2000" dirty="0" err="1"/>
                  <a:t>trị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a:rPr lang="fr-FR" sz="2000" i="0">
                        <a:latin typeface="Cambria Math" panose="02040503050406030204" pitchFamily="18" charset="0"/>
                      </a:rPr>
                      <m:t>30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°,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60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°;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90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°; ...;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330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°,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360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fr-FR" sz="2000" dirty="0"/>
                  <a:t> </a:t>
                </a:r>
                <a:r>
                  <a:rPr lang="fr-FR" sz="2000" dirty="0" err="1"/>
                  <a:t>giữ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nguyên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hình</a:t>
                </a:r>
                <a:r>
                  <a:rPr lang="fr-FR" sz="2000" dirty="0"/>
                  <a:t> </a:t>
                </a:r>
                <a:r>
                  <a:rPr lang="fr-FR" sz="2000" dirty="0" err="1"/>
                  <a:t>đa</a:t>
                </a:r>
                <a:r>
                  <a:rPr lang="fr-FR" sz="2000" dirty="0"/>
                  <a:t> </a:t>
                </a:r>
                <a:r>
                  <a:rPr lang="fr-FR" sz="2000" dirty="0" err="1"/>
                  <a:t>giác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đều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sz="2000" i="0">
                        <a:latin typeface="Cambria Math" panose="02040503050406030204" pitchFamily="18" charset="0"/>
                      </a:rPr>
                      <m:t>...</m:t>
                    </m:r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fr-FR" sz="2000" dirty="0"/>
                  <a:t>.</a:t>
                </a:r>
                <a:endParaRPr lang="en-VN" sz="2000" dirty="0"/>
              </a:p>
            </p:txBody>
          </p:sp>
        </mc:Choice>
        <mc:Fallback xmlns="">
          <p:sp>
            <p:nvSpPr>
              <p:cNvPr id="302" name="Google Shape;302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379" y="1220222"/>
                <a:ext cx="4221219" cy="1634552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 l="-300" t="-1550" r="-300" b="-62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Google Shape;303;p4"/>
              <p:cNvSpPr/>
              <p:nvPr/>
            </p:nvSpPr>
            <p:spPr>
              <a:xfrm>
                <a:off x="4678378" y="3016685"/>
                <a:ext cx="4221219" cy="1634552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buSzPts val="3200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:r>
                  <a:rPr lang="fr-FR" sz="2000" dirty="0" err="1"/>
                  <a:t>Các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phép</a:t>
                </a:r>
                <a:r>
                  <a:rPr lang="fr-FR" sz="2000" dirty="0"/>
                  <a:t> </a:t>
                </a:r>
                <a:r>
                  <a:rPr lang="fr-FR" sz="2000" dirty="0" err="1"/>
                  <a:t>quay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ngược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chiều</a:t>
                </a:r>
                <a:r>
                  <a:rPr lang="fr-FR" sz="2000" dirty="0"/>
                  <a:t> </a:t>
                </a:r>
                <a:r>
                  <a:rPr lang="en-US" sz="2000" dirty="0"/>
                  <a:t>α</a:t>
                </a:r>
                <a:r>
                  <a:rPr lang="fr-FR" sz="2000" dirty="0"/>
                  <a:t>º </a:t>
                </a:r>
                <a:r>
                  <a:rPr lang="fr-FR" sz="2000" dirty="0" err="1"/>
                  <a:t>tâm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fr-FR" sz="2000" dirty="0"/>
                  <a:t>, </a:t>
                </a:r>
                <a:r>
                  <a:rPr lang="fr-FR" sz="2000" dirty="0" err="1"/>
                  <a:t>với</a:t>
                </a:r>
                <a:r>
                  <a:rPr lang="fr-FR" sz="2000" dirty="0"/>
                  <a:t> </a:t>
                </a:r>
                <a:r>
                  <a:rPr lang="en-US" sz="2000" dirty="0"/>
                  <a:t>α</a:t>
                </a:r>
                <a:r>
                  <a:rPr lang="fr-FR" sz="2000" dirty="0"/>
                  <a:t>º </a:t>
                </a:r>
                <a:r>
                  <a:rPr lang="fr-FR" sz="2000" dirty="0" err="1"/>
                  <a:t>lần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lượt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nhận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giá</a:t>
                </a:r>
                <a:r>
                  <a:rPr lang="fr-FR" sz="2000" dirty="0"/>
                  <a:t> </a:t>
                </a:r>
                <a:r>
                  <a:rPr lang="fr-FR" sz="2000" dirty="0" err="1"/>
                  <a:t>trị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a:rPr lang="fr-FR" sz="2000" i="0">
                        <a:latin typeface="Cambria Math" panose="02040503050406030204" pitchFamily="18" charset="0"/>
                      </a:rPr>
                      <m:t>30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°,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60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°;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90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°; ...;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330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°, 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360</m:t>
                    </m:r>
                    <m:r>
                      <a:rPr lang="fr-FR" sz="2000" i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fr-FR" sz="2000" dirty="0"/>
                  <a:t> </a:t>
                </a:r>
                <a:r>
                  <a:rPr lang="fr-FR" sz="2000" dirty="0" err="1"/>
                  <a:t>giữ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nguyên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hình</a:t>
                </a:r>
                <a:r>
                  <a:rPr lang="fr-FR" sz="2000" dirty="0"/>
                  <a:t> </a:t>
                </a:r>
                <a:r>
                  <a:rPr lang="fr-FR" sz="2000" dirty="0" err="1"/>
                  <a:t>đa</a:t>
                </a:r>
                <a:r>
                  <a:rPr lang="fr-FR" sz="2000" dirty="0"/>
                  <a:t> </a:t>
                </a:r>
                <a:r>
                  <a:rPr lang="fr-FR" sz="2000" dirty="0" err="1"/>
                  <a:t>giác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đều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sz="2000" i="0">
                        <a:latin typeface="Cambria Math" panose="02040503050406030204" pitchFamily="18" charset="0"/>
                      </a:rPr>
                      <m:t>...</m:t>
                    </m:r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fr-FR" sz="2000" dirty="0"/>
                  <a:t>.</a:t>
                </a:r>
                <a:endParaRPr lang="en-VN" sz="2000" dirty="0"/>
              </a:p>
            </p:txBody>
          </p:sp>
        </mc:Choice>
        <mc:Fallback xmlns="">
          <p:sp>
            <p:nvSpPr>
              <p:cNvPr id="303" name="Google Shape;303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378" y="3016685"/>
                <a:ext cx="4221219" cy="1634552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 l="-300" t="-1538" r="-300" b="-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Google Shape;304;p4"/>
              <p:cNvSpPr/>
              <p:nvPr/>
            </p:nvSpPr>
            <p:spPr>
              <a:xfrm>
                <a:off x="244401" y="3010619"/>
                <a:ext cx="4221220" cy="1634552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/>
                <a:r>
                  <a:rPr lang="fr-FR" sz="2000" dirty="0"/>
                  <a:t>C. </a:t>
                </a:r>
                <a:r>
                  <a:rPr lang="fr-FR" sz="2000" dirty="0" err="1"/>
                  <a:t>Các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phép</a:t>
                </a:r>
                <a:r>
                  <a:rPr lang="fr-FR" sz="2000" dirty="0"/>
                  <a:t> </a:t>
                </a:r>
                <a:r>
                  <a:rPr lang="fr-FR" sz="2000" dirty="0" err="1"/>
                  <a:t>quay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ngược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chiều</a:t>
                </a:r>
                <a:r>
                  <a:rPr lang="fr-FR" sz="2000" dirty="0"/>
                  <a:t> </a:t>
                </a:r>
                <a:r>
                  <a:rPr lang="en-US" sz="2000" dirty="0"/>
                  <a:t>α</a:t>
                </a:r>
                <a:r>
                  <a:rPr lang="fr-FR" sz="2000" dirty="0"/>
                  <a:t>º </a:t>
                </a:r>
                <a:r>
                  <a:rPr lang="fr-FR" sz="2000" dirty="0" err="1"/>
                  <a:t>tâm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fr-FR" sz="2000" dirty="0"/>
                  <a:t>, </a:t>
                </a:r>
                <a:r>
                  <a:rPr lang="fr-FR" sz="2000" dirty="0" err="1"/>
                  <a:t>với</a:t>
                </a:r>
                <a:r>
                  <a:rPr lang="fr-FR" sz="2000" dirty="0"/>
                  <a:t> </a:t>
                </a:r>
                <a:r>
                  <a:rPr lang="en-US" sz="2000" dirty="0"/>
                  <a:t>α</a:t>
                </a:r>
                <a:r>
                  <a:rPr lang="fr-FR" sz="2000" dirty="0"/>
                  <a:t>º </a:t>
                </a:r>
                <a:r>
                  <a:rPr lang="fr-FR" sz="2000" dirty="0" err="1"/>
                  <a:t>lần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lượt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nhận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giá</a:t>
                </a:r>
                <a:r>
                  <a:rPr lang="fr-FR" sz="2000" dirty="0"/>
                  <a:t> </a:t>
                </a:r>
                <a:r>
                  <a:rPr lang="fr-FR" sz="2000" dirty="0" err="1"/>
                  <a:t>trị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a:rPr lang="fr-FR" sz="2000">
                        <a:latin typeface="Cambria Math" panose="02040503050406030204" pitchFamily="18" charset="0"/>
                      </a:rPr>
                      <m:t>20</m:t>
                    </m:r>
                    <m:r>
                      <a:rPr lang="fr-FR" sz="2000">
                        <a:latin typeface="Cambria Math" panose="02040503050406030204" pitchFamily="18" charset="0"/>
                      </a:rPr>
                      <m:t>°; </m:t>
                    </m:r>
                    <m:r>
                      <a:rPr lang="fr-FR" sz="2000">
                        <a:latin typeface="Cambria Math" panose="02040503050406030204" pitchFamily="18" charset="0"/>
                      </a:rPr>
                      <m:t>40</m:t>
                    </m:r>
                    <m:r>
                      <a:rPr lang="fr-FR" sz="2000">
                        <a:latin typeface="Cambria Math" panose="02040503050406030204" pitchFamily="18" charset="0"/>
                      </a:rPr>
                      <m:t>°; ...; </m:t>
                    </m:r>
                    <m:r>
                      <a:rPr lang="fr-FR" sz="2000">
                        <a:latin typeface="Cambria Math" panose="02040503050406030204" pitchFamily="18" charset="0"/>
                      </a:rPr>
                      <m:t>340</m:t>
                    </m:r>
                    <m:r>
                      <a:rPr lang="fr-FR" sz="2000">
                        <a:latin typeface="Cambria Math" panose="02040503050406030204" pitchFamily="18" charset="0"/>
                      </a:rPr>
                      <m:t>°; </m:t>
                    </m:r>
                    <m:r>
                      <a:rPr lang="fr-FR" sz="2000">
                        <a:latin typeface="Cambria Math" panose="02040503050406030204" pitchFamily="18" charset="0"/>
                      </a:rPr>
                      <m:t>360</m:t>
                    </m:r>
                    <m:r>
                      <a:rPr lang="fr-FR" sz="200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fr-FR" sz="2000" dirty="0"/>
                  <a:t> </a:t>
                </a:r>
                <a:r>
                  <a:rPr lang="fr-FR" sz="2000" dirty="0" err="1"/>
                  <a:t>giữ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nguyên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hình</a:t>
                </a:r>
                <a:r>
                  <a:rPr lang="fr-FR" sz="2000" dirty="0"/>
                  <a:t> </a:t>
                </a:r>
                <a:r>
                  <a:rPr lang="fr-FR" sz="2000" dirty="0" err="1"/>
                  <a:t>đa</a:t>
                </a:r>
                <a:r>
                  <a:rPr lang="fr-FR" sz="2000" dirty="0"/>
                  <a:t> </a:t>
                </a:r>
                <a:r>
                  <a:rPr lang="fr-FR" sz="2000" dirty="0" err="1"/>
                  <a:t>giác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đều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sz="2000">
                        <a:latin typeface="Cambria Math" panose="02040503050406030204" pitchFamily="18" charset="0"/>
                      </a:rPr>
                      <m:t>...</m:t>
                    </m:r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fr-FR" sz="2000" dirty="0"/>
                  <a:t>.</a:t>
                </a:r>
                <a:endParaRPr lang="en-VN" sz="2000" dirty="0"/>
              </a:p>
            </p:txBody>
          </p:sp>
        </mc:Choice>
        <mc:Fallback xmlns="">
          <p:sp>
            <p:nvSpPr>
              <p:cNvPr id="304" name="Google Shape;304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01" y="3010619"/>
                <a:ext cx="4221220" cy="1634552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 l="-300" t="-1550" r="-300" b="-62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5" name="Google Shape;305;p4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26266" y="4255389"/>
            <a:ext cx="986088" cy="905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067" y="544669"/>
            <a:ext cx="512801" cy="3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4072" y="857250"/>
            <a:ext cx="458758" cy="31310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"/>
          <p:cNvSpPr/>
          <p:nvPr/>
        </p:nvSpPr>
        <p:spPr>
          <a:xfrm>
            <a:off x="127749" y="136266"/>
            <a:ext cx="8888502" cy="274641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buSzPts val="3200"/>
            </a:pPr>
            <a:r>
              <a:rPr lang="en-US" sz="20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fr-FR" sz="2000" dirty="0"/>
              <a:t>Khi </a:t>
            </a:r>
            <a:r>
              <a:rPr lang="fr-FR" sz="2000" dirty="0" err="1"/>
              <a:t>quan</a:t>
            </a:r>
            <a:r>
              <a:rPr lang="fr-FR" sz="2000" dirty="0"/>
              <a:t> </a:t>
            </a:r>
            <a:r>
              <a:rPr lang="fr-FR" sz="2000" dirty="0" err="1"/>
              <a:t>sát</a:t>
            </a:r>
            <a:r>
              <a:rPr lang="fr-FR" sz="2000" dirty="0"/>
              <a:t> la </a:t>
            </a:r>
            <a:r>
              <a:rPr lang="fr-FR" sz="2000" dirty="0" err="1"/>
              <a:t>bàn</a:t>
            </a:r>
            <a:r>
              <a:rPr lang="fr-FR" sz="2000" dirty="0"/>
              <a:t> (</a:t>
            </a:r>
            <a:r>
              <a:rPr lang="fr-FR" sz="2000" i="1" dirty="0" err="1"/>
              <a:t>Hình</a:t>
            </a:r>
            <a:r>
              <a:rPr lang="fr-FR" sz="2000" i="1" dirty="0"/>
              <a:t> a</a:t>
            </a:r>
            <a:r>
              <a:rPr lang="fr-FR" sz="2000" dirty="0"/>
              <a:t>), </a:t>
            </a:r>
          </a:p>
          <a:p>
            <a:pPr algn="just">
              <a:lnSpc>
                <a:spcPct val="150000"/>
              </a:lnSpc>
              <a:buSzPts val="3200"/>
            </a:pPr>
            <a:r>
              <a:rPr lang="fr-FR" sz="2000" dirty="0" err="1"/>
              <a:t>bác</a:t>
            </a:r>
            <a:r>
              <a:rPr lang="fr-FR" sz="2000" dirty="0"/>
              <a:t> An </a:t>
            </a:r>
            <a:r>
              <a:rPr lang="fr-FR" sz="2000" dirty="0" err="1"/>
              <a:t>thấy</a:t>
            </a:r>
            <a:r>
              <a:rPr lang="fr-FR" sz="2000" dirty="0"/>
              <a:t> con </a:t>
            </a:r>
            <a:r>
              <a:rPr lang="fr-FR" sz="2000" dirty="0" err="1"/>
              <a:t>tàu</a:t>
            </a:r>
            <a:r>
              <a:rPr lang="fr-FR" sz="2000" dirty="0"/>
              <a:t> </a:t>
            </a:r>
            <a:r>
              <a:rPr lang="fr-FR" sz="2000" dirty="0" err="1"/>
              <a:t>mà</a:t>
            </a:r>
            <a:r>
              <a:rPr lang="fr-FR" sz="2000" dirty="0"/>
              <a:t> </a:t>
            </a:r>
            <a:r>
              <a:rPr lang="fr-FR" sz="2000" dirty="0" err="1"/>
              <a:t>bác</a:t>
            </a:r>
            <a:r>
              <a:rPr lang="fr-FR" sz="2000" dirty="0"/>
              <a:t> </a:t>
            </a:r>
            <a:r>
              <a:rPr lang="fr-FR" sz="2000" dirty="0" err="1"/>
              <a:t>điều</a:t>
            </a:r>
            <a:r>
              <a:rPr lang="fr-FR" sz="2000" dirty="0"/>
              <a:t> </a:t>
            </a:r>
            <a:r>
              <a:rPr lang="fr-FR" sz="2000" dirty="0" err="1"/>
              <a:t>khiển</a:t>
            </a:r>
            <a:r>
              <a:rPr lang="fr-FR" sz="2000" dirty="0"/>
              <a:t> </a:t>
            </a:r>
          </a:p>
          <a:p>
            <a:pPr algn="just">
              <a:lnSpc>
                <a:spcPct val="150000"/>
              </a:lnSpc>
              <a:buSzPts val="3200"/>
            </a:pPr>
            <a:r>
              <a:rPr lang="fr-FR" sz="2000" dirty="0" err="1"/>
              <a:t>đang</a:t>
            </a:r>
            <a:r>
              <a:rPr lang="fr-FR" sz="2000" dirty="0"/>
              <a:t> </a:t>
            </a:r>
            <a:r>
              <a:rPr lang="fr-FR" sz="2000" dirty="0" err="1"/>
              <a:t>đi</a:t>
            </a:r>
            <a:r>
              <a:rPr lang="fr-FR" sz="2000" dirty="0"/>
              <a:t> </a:t>
            </a:r>
            <a:r>
              <a:rPr lang="fr-FR" sz="2000" dirty="0" err="1"/>
              <a:t>thẳng</a:t>
            </a:r>
            <a:r>
              <a:rPr lang="fr-FR" sz="2000" dirty="0"/>
              <a:t> </a:t>
            </a:r>
            <a:r>
              <a:rPr lang="fr-FR" sz="2000" dirty="0" err="1"/>
              <a:t>và</a:t>
            </a:r>
            <a:r>
              <a:rPr lang="fr-FR" sz="2000" dirty="0"/>
              <a:t> di </a:t>
            </a:r>
            <a:r>
              <a:rPr lang="fr-FR" sz="2000" dirty="0" err="1"/>
              <a:t>chuyển</a:t>
            </a:r>
            <a:r>
              <a:rPr lang="fr-FR" sz="2000" dirty="0"/>
              <a:t> </a:t>
            </a:r>
            <a:r>
              <a:rPr lang="fr-FR" sz="2000" dirty="0" err="1"/>
              <a:t>về</a:t>
            </a:r>
            <a:r>
              <a:rPr lang="fr-FR" sz="2000" dirty="0"/>
              <a:t> </a:t>
            </a:r>
            <a:r>
              <a:rPr lang="fr-FR" sz="2000" dirty="0" err="1"/>
              <a:t>hướng</a:t>
            </a:r>
            <a:r>
              <a:rPr lang="fr-FR" sz="2000" dirty="0"/>
              <a:t> </a:t>
            </a:r>
          </a:p>
          <a:p>
            <a:pPr algn="just">
              <a:lnSpc>
                <a:spcPct val="150000"/>
              </a:lnSpc>
              <a:buSzPts val="3200"/>
            </a:pPr>
            <a:r>
              <a:rPr lang="fr-FR" sz="2000" dirty="0" err="1"/>
              <a:t>Bắc</a:t>
            </a:r>
            <a:r>
              <a:rPr lang="fr-FR" sz="2000" dirty="0"/>
              <a:t>. </a:t>
            </a:r>
            <a:r>
              <a:rPr lang="fr-FR" sz="2000" dirty="0" err="1"/>
              <a:t>Hỏi</a:t>
            </a:r>
            <a:r>
              <a:rPr lang="fr-FR" sz="2000" dirty="0"/>
              <a:t> </a:t>
            </a:r>
            <a:r>
              <a:rPr lang="fr-FR" sz="2000" dirty="0" err="1"/>
              <a:t>bác</a:t>
            </a:r>
            <a:r>
              <a:rPr lang="fr-FR" sz="2000" dirty="0"/>
              <a:t> </a:t>
            </a:r>
            <a:r>
              <a:rPr lang="fr-FR" sz="2000" dirty="0" err="1"/>
              <a:t>phải</a:t>
            </a:r>
            <a:r>
              <a:rPr lang="fr-FR" sz="2000" dirty="0"/>
              <a:t> </a:t>
            </a:r>
            <a:r>
              <a:rPr lang="fr-FR" sz="2000" dirty="0" err="1"/>
              <a:t>thực</a:t>
            </a:r>
            <a:r>
              <a:rPr lang="fr-FR" sz="2000" dirty="0"/>
              <a:t> </a:t>
            </a:r>
            <a:r>
              <a:rPr lang="fr-FR" sz="2000" dirty="0" err="1"/>
              <a:t>hiện</a:t>
            </a:r>
            <a:r>
              <a:rPr lang="fr-FR" sz="2000" dirty="0"/>
              <a:t> </a:t>
            </a:r>
            <a:r>
              <a:rPr lang="fr-FR" sz="2000" dirty="0" err="1"/>
              <a:t>phép</a:t>
            </a:r>
            <a:r>
              <a:rPr lang="fr-FR" sz="2000" dirty="0"/>
              <a:t> </a:t>
            </a:r>
            <a:r>
              <a:rPr lang="fr-FR" sz="2000" dirty="0" err="1"/>
              <a:t>quay</a:t>
            </a:r>
            <a:r>
              <a:rPr lang="fr-FR" sz="2000" dirty="0"/>
              <a:t> </a:t>
            </a:r>
          </a:p>
          <a:p>
            <a:pPr algn="just">
              <a:lnSpc>
                <a:spcPct val="150000"/>
              </a:lnSpc>
              <a:buSzPts val="3200"/>
            </a:pPr>
            <a:r>
              <a:rPr lang="fr-FR" sz="2000" dirty="0" err="1"/>
              <a:t>nào</a:t>
            </a:r>
            <a:r>
              <a:rPr lang="fr-FR" sz="2000" dirty="0"/>
              <a:t> </a:t>
            </a:r>
            <a:r>
              <a:rPr lang="fr-FR" sz="2000" dirty="0" err="1"/>
              <a:t>trên</a:t>
            </a:r>
            <a:r>
              <a:rPr lang="fr-FR" sz="2000" dirty="0"/>
              <a:t> </a:t>
            </a:r>
            <a:r>
              <a:rPr lang="fr-FR" sz="2000" dirty="0" err="1"/>
              <a:t>bánh</a:t>
            </a:r>
            <a:r>
              <a:rPr lang="fr-FR" sz="2000" dirty="0"/>
              <a:t> </a:t>
            </a:r>
            <a:r>
              <a:rPr lang="fr-FR" sz="2000" dirty="0" err="1"/>
              <a:t>lái</a:t>
            </a:r>
            <a:r>
              <a:rPr lang="fr-FR" sz="2000" dirty="0"/>
              <a:t> (</a:t>
            </a:r>
            <a:r>
              <a:rPr lang="fr-FR" sz="2000" i="1" dirty="0" err="1"/>
              <a:t>Hình</a:t>
            </a:r>
            <a:r>
              <a:rPr lang="fr-FR" sz="2000" i="1" dirty="0"/>
              <a:t> b</a:t>
            </a:r>
            <a:r>
              <a:rPr lang="fr-FR" sz="2000" dirty="0"/>
              <a:t>) </a:t>
            </a:r>
            <a:r>
              <a:rPr lang="fr-FR" sz="2000" dirty="0" err="1"/>
              <a:t>để</a:t>
            </a:r>
            <a:r>
              <a:rPr lang="fr-FR" sz="2000" dirty="0"/>
              <a:t> con </a:t>
            </a:r>
            <a:r>
              <a:rPr lang="fr-FR" sz="2000" dirty="0" err="1"/>
              <a:t>tàu</a:t>
            </a:r>
            <a:r>
              <a:rPr lang="fr-FR" sz="2000" dirty="0"/>
              <a:t> </a:t>
            </a:r>
            <a:r>
              <a:rPr lang="fr-FR" sz="2000" dirty="0" err="1"/>
              <a:t>rẽ</a:t>
            </a:r>
            <a:r>
              <a:rPr lang="fr-FR" sz="2000" dirty="0"/>
              <a:t> </a:t>
            </a:r>
          </a:p>
          <a:p>
            <a:pPr algn="just">
              <a:lnSpc>
                <a:spcPct val="150000"/>
              </a:lnSpc>
              <a:buSzPts val="3200"/>
            </a:pPr>
            <a:r>
              <a:rPr lang="fr-FR" sz="2000" dirty="0"/>
              <a:t>sang </a:t>
            </a:r>
            <a:r>
              <a:rPr lang="fr-FR" sz="2000" dirty="0" err="1"/>
              <a:t>hướng</a:t>
            </a:r>
            <a:r>
              <a:rPr lang="fr-FR" sz="2000" dirty="0"/>
              <a:t> </a:t>
            </a:r>
            <a:r>
              <a:rPr lang="fr-FR" sz="2000" dirty="0" err="1"/>
              <a:t>Đông</a:t>
            </a:r>
            <a:r>
              <a:rPr lang="fr-FR" sz="2000" dirty="0"/>
              <a:t>?</a:t>
            </a:r>
            <a:endParaRPr lang="en-VN" sz="2000" dirty="0"/>
          </a:p>
        </p:txBody>
      </p:sp>
      <p:sp>
        <p:nvSpPr>
          <p:cNvPr id="316" name="Google Shape;316;p5"/>
          <p:cNvSpPr/>
          <p:nvPr/>
        </p:nvSpPr>
        <p:spPr>
          <a:xfrm>
            <a:off x="1030868" y="2958481"/>
            <a:ext cx="3401291" cy="9975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buSzPts val="3200"/>
            </a:pPr>
            <a:r>
              <a:rPr lang="en-US" sz="2000" dirty="0"/>
              <a:t>A.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quay </a:t>
            </a:r>
            <a:r>
              <a:rPr lang="en-US" sz="2000" dirty="0" err="1"/>
              <a:t>thuận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90°.</a:t>
            </a:r>
            <a:endParaRPr lang="en-VN" sz="2000" dirty="0"/>
          </a:p>
        </p:txBody>
      </p:sp>
      <p:sp>
        <p:nvSpPr>
          <p:cNvPr id="317" name="Google Shape;317;p5"/>
          <p:cNvSpPr/>
          <p:nvPr/>
        </p:nvSpPr>
        <p:spPr>
          <a:xfrm>
            <a:off x="1030868" y="4031803"/>
            <a:ext cx="3401291" cy="9975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buSzPts val="3200"/>
            </a:pPr>
            <a:r>
              <a:rPr lang="en-US" sz="2000" dirty="0"/>
              <a:t>C.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quay </a:t>
            </a:r>
            <a:r>
              <a:rPr lang="en-US" sz="2000" dirty="0" err="1"/>
              <a:t>thuận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45°.</a:t>
            </a:r>
            <a:endParaRPr lang="en-VN" sz="2000" dirty="0"/>
          </a:p>
        </p:txBody>
      </p:sp>
      <p:sp>
        <p:nvSpPr>
          <p:cNvPr id="318" name="Google Shape;318;p5"/>
          <p:cNvSpPr/>
          <p:nvPr/>
        </p:nvSpPr>
        <p:spPr>
          <a:xfrm>
            <a:off x="4711841" y="2958481"/>
            <a:ext cx="3401291" cy="9975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buSzPts val="3200"/>
            </a:pPr>
            <a:r>
              <a:rPr lang="en-US" sz="2000" dirty="0"/>
              <a:t>B.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quay </a:t>
            </a:r>
            <a:r>
              <a:rPr lang="en-US" sz="2000" dirty="0" err="1"/>
              <a:t>ngược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90°.</a:t>
            </a:r>
            <a:endParaRPr lang="en-VN" sz="2000" dirty="0"/>
          </a:p>
        </p:txBody>
      </p:sp>
      <p:sp>
        <p:nvSpPr>
          <p:cNvPr id="319" name="Google Shape;319;p5"/>
          <p:cNvSpPr/>
          <p:nvPr/>
        </p:nvSpPr>
        <p:spPr>
          <a:xfrm>
            <a:off x="4711840" y="4031803"/>
            <a:ext cx="3401291" cy="9975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buSzPts val="3200"/>
            </a:pPr>
            <a:r>
              <a:rPr lang="en-US" sz="2000" dirty="0"/>
              <a:t>D.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quay </a:t>
            </a:r>
            <a:r>
              <a:rPr lang="en-US" sz="2000" dirty="0" err="1"/>
              <a:t>ngược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45°.</a:t>
            </a:r>
            <a:endParaRPr lang="en-VN" sz="2000" dirty="0"/>
          </a:p>
        </p:txBody>
      </p:sp>
      <p:sp>
        <p:nvSpPr>
          <p:cNvPr id="320" name="Google Shape;320;p5"/>
          <p:cNvSpPr/>
          <p:nvPr/>
        </p:nvSpPr>
        <p:spPr>
          <a:xfrm>
            <a:off x="1030868" y="2958480"/>
            <a:ext cx="3401291" cy="997526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buSzPts val="3200"/>
            </a:pPr>
            <a:r>
              <a:rPr lang="en-US" sz="2000" dirty="0"/>
              <a:t>A.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quay </a:t>
            </a:r>
            <a:r>
              <a:rPr lang="en-US" sz="2000" dirty="0" err="1"/>
              <a:t>thuận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90°.</a:t>
            </a:r>
            <a:endParaRPr lang="en-VN" sz="2000" dirty="0"/>
          </a:p>
        </p:txBody>
      </p:sp>
      <p:pic>
        <p:nvPicPr>
          <p:cNvPr id="321" name="Google Shape;321;p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3509" y="4072379"/>
            <a:ext cx="1230491" cy="111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7B7B6D-7248-94F0-8699-9CDD50AFB9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9424" y="472409"/>
            <a:ext cx="3957392" cy="2074132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067" y="544669"/>
            <a:ext cx="512801" cy="3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4072" y="857250"/>
            <a:ext cx="458758" cy="31310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Google Shape;331;p6"/>
              <p:cNvSpPr/>
              <p:nvPr/>
            </p:nvSpPr>
            <p:spPr>
              <a:xfrm>
                <a:off x="983196" y="167510"/>
                <a:ext cx="7177607" cy="187616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000" b="1" dirty="0" err="1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20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2000" dirty="0"/>
                  <a:t>Cho </a:t>
                </a:r>
                <a:r>
                  <a:rPr lang="en-US" sz="2000" dirty="0" err="1"/>
                  <a:t>hình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9 </a:t>
                </a:r>
                <a:r>
                  <a:rPr lang="en-US" sz="2000" dirty="0" err="1"/>
                  <a:t>cạnh</a:t>
                </a:r>
                <a:r>
                  <a:rPr lang="en-US" sz="2000" dirty="0"/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𝐴𝐵𝐶𝐷𝐸𝐹𝐺𝐻𝐼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tâm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000" dirty="0"/>
                  <a:t> (</a:t>
                </a:r>
                <a:r>
                  <a:rPr lang="en-US" sz="2000" i="1" dirty="0" err="1"/>
                  <a:t>Hình</a:t>
                </a:r>
                <a:r>
                  <a:rPr lang="en-US" sz="2000" i="1" dirty="0"/>
                  <a:t> 19</a:t>
                </a:r>
                <a:r>
                  <a:rPr lang="en-US" sz="2000" dirty="0"/>
                  <a:t>). </a:t>
                </a:r>
                <a:r>
                  <a:rPr lang="fr-FR" sz="2000" dirty="0" err="1"/>
                  <a:t>Tìm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phát</a:t>
                </a:r>
                <a:r>
                  <a:rPr lang="fr-FR" sz="2000" dirty="0"/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fr-FR" sz="2000" dirty="0" err="1"/>
                  <a:t>biểu</a:t>
                </a:r>
                <a:r>
                  <a:rPr lang="fr-FR" sz="2000" dirty="0"/>
                  <a:t> </a:t>
                </a:r>
                <a:r>
                  <a:rPr lang="fr-FR" sz="2000" dirty="0" err="1"/>
                  <a:t>đúng</a:t>
                </a:r>
                <a:r>
                  <a:rPr lang="fr-FR" sz="2000" dirty="0"/>
                  <a:t> </a:t>
                </a:r>
                <a:r>
                  <a:rPr lang="fr-FR" sz="2000" dirty="0" err="1"/>
                  <a:t>trong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các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phát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biểu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sau</a:t>
                </a:r>
                <a:r>
                  <a:rPr lang="fr-FR" sz="2000" dirty="0"/>
                  <a:t>:</a:t>
                </a:r>
                <a:endParaRPr lang="en-VN" sz="2000" dirty="0"/>
              </a:p>
            </p:txBody>
          </p:sp>
        </mc:Choice>
        <mc:Fallback xmlns="">
          <p:sp>
            <p:nvSpPr>
              <p:cNvPr id="331" name="Google Shape;331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96" y="167510"/>
                <a:ext cx="7177607" cy="1876166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Google Shape;332;p6"/>
              <p:cNvSpPr/>
              <p:nvPr/>
            </p:nvSpPr>
            <p:spPr>
              <a:xfrm>
                <a:off x="188063" y="2135534"/>
                <a:ext cx="4188242" cy="1450767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buSzPts val="3200"/>
                </a:pPr>
                <a:r>
                  <a:rPr lang="en-US" sz="2000" dirty="0"/>
                  <a:t>A. </a:t>
                </a:r>
                <a:r>
                  <a:rPr lang="en-US" sz="2000" dirty="0" err="1"/>
                  <a:t>Các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phép</a:t>
                </a:r>
                <a:r>
                  <a:rPr lang="en-US" sz="2000" dirty="0"/>
                  <a:t> quay </a:t>
                </a:r>
                <a:r>
                  <a:rPr lang="en-US" sz="2000" dirty="0" err="1"/>
                  <a:t>thuận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αº </a:t>
                </a:r>
                <a:r>
                  <a:rPr lang="en-US" sz="2000" dirty="0" err="1"/>
                  <a:t>tâm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α° </a:t>
                </a:r>
                <a:r>
                  <a:rPr lang="en-US" sz="2000" dirty="0" err="1"/>
                  <a:t>lần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lượt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trị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0">
                        <a:latin typeface="Cambria Math" panose="02040503050406030204" pitchFamily="18" charset="0"/>
                      </a:rPr>
                      <m:t>40°; 80°; ...; 320°; 360°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giữ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nguyên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đều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ABCDEFGHI</m:t>
                    </m:r>
                  </m:oMath>
                </a14:m>
                <a:r>
                  <a:rPr lang="en-US" sz="2000" dirty="0"/>
                  <a:t>.</a:t>
                </a:r>
                <a:endParaRPr lang="en-VN" sz="2000" dirty="0"/>
              </a:p>
            </p:txBody>
          </p:sp>
        </mc:Choice>
        <mc:Fallback xmlns="">
          <p:sp>
            <p:nvSpPr>
              <p:cNvPr id="332" name="Google Shape;332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63" y="2135534"/>
                <a:ext cx="4188242" cy="1450767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l="-302" t="-8696" r="-302" b="-13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Google Shape;333;p6"/>
              <p:cNvSpPr/>
              <p:nvPr/>
            </p:nvSpPr>
            <p:spPr>
              <a:xfrm>
                <a:off x="188063" y="3637327"/>
                <a:ext cx="4188242" cy="1450767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buSzPts val="3200"/>
                </a:pPr>
                <a:r>
                  <a:rPr lang="en-US" sz="2000" dirty="0"/>
                  <a:t>C. </a:t>
                </a:r>
                <a:r>
                  <a:rPr lang="en-US" sz="2000" dirty="0" err="1"/>
                  <a:t>Phép</a:t>
                </a:r>
                <a:r>
                  <a:rPr lang="en-US" sz="2000" dirty="0"/>
                  <a:t> quay </a:t>
                </a:r>
                <a:r>
                  <a:rPr lang="en-US" sz="2000" dirty="0" err="1"/>
                  <a:t>ngược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120° </a:t>
                </a:r>
                <a:r>
                  <a:rPr lang="en-US" sz="2000" dirty="0" err="1"/>
                  <a:t>tâm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biến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lượt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thành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000" dirty="0"/>
                  <a:t>.</a:t>
                </a:r>
                <a:endParaRPr lang="en-VN" sz="2000" dirty="0"/>
              </a:p>
            </p:txBody>
          </p:sp>
        </mc:Choice>
        <mc:Fallback xmlns="">
          <p:sp>
            <p:nvSpPr>
              <p:cNvPr id="333" name="Google Shape;333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63" y="3637327"/>
                <a:ext cx="4188242" cy="1450767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l="-302" r="-3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4" name="Google Shape;334;p6"/>
              <p:cNvSpPr/>
              <p:nvPr/>
            </p:nvSpPr>
            <p:spPr>
              <a:xfrm>
                <a:off x="4767695" y="2131152"/>
                <a:ext cx="4188242" cy="1450767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buSzPts val="3200"/>
                </a:pPr>
                <a:r>
                  <a:rPr lang="en-US" sz="2000" dirty="0"/>
                  <a:t>B. </a:t>
                </a:r>
                <a:r>
                  <a:rPr lang="en-US" sz="2000" dirty="0" err="1"/>
                  <a:t>Phép</a:t>
                </a:r>
                <a:r>
                  <a:rPr lang="en-US" sz="2000" dirty="0"/>
                  <a:t> quay </a:t>
                </a:r>
                <a:r>
                  <a:rPr lang="en-US" sz="2000" dirty="0" err="1"/>
                  <a:t>ngược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80° </a:t>
                </a:r>
                <a:r>
                  <a:rPr lang="en-US" sz="2000" dirty="0" err="1"/>
                  <a:t>tâm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biến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lượt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thành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VN" sz="2000" dirty="0"/>
              </a:p>
            </p:txBody>
          </p:sp>
        </mc:Choice>
        <mc:Fallback xmlns="">
          <p:sp>
            <p:nvSpPr>
              <p:cNvPr id="334" name="Google Shape;334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695" y="2131152"/>
                <a:ext cx="4188242" cy="1450767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 l="-604" r="-3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5" name="Google Shape;335;p6"/>
              <p:cNvSpPr/>
              <p:nvPr/>
            </p:nvSpPr>
            <p:spPr>
              <a:xfrm>
                <a:off x="4767695" y="3637326"/>
                <a:ext cx="4188242" cy="1450767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buSzPts val="3200"/>
                </a:pPr>
                <a:r>
                  <a:rPr lang="en-US" sz="2000" dirty="0"/>
                  <a:t>D. </a:t>
                </a:r>
                <a:r>
                  <a:rPr lang="en-US" sz="2000" dirty="0" err="1"/>
                  <a:t>Phép</a:t>
                </a:r>
                <a:r>
                  <a:rPr lang="en-US" sz="2000" dirty="0"/>
                  <a:t> quay </a:t>
                </a:r>
                <a:r>
                  <a:rPr lang="en-US" sz="2000" dirty="0" err="1"/>
                  <a:t>thuận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60° </a:t>
                </a:r>
                <a:r>
                  <a:rPr lang="en-US" sz="2000" dirty="0" err="1"/>
                  <a:t>tâm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biến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lượt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thành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r>
                  <a:rPr lang="en-US" sz="2000" dirty="0"/>
                  <a:t>.</a:t>
                </a:r>
                <a:endParaRPr lang="en-VN" sz="2000" dirty="0"/>
              </a:p>
            </p:txBody>
          </p:sp>
        </mc:Choice>
        <mc:Fallback xmlns="">
          <p:sp>
            <p:nvSpPr>
              <p:cNvPr id="335" name="Google Shape;335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695" y="3637326"/>
                <a:ext cx="4188242" cy="1450767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 l="-604" r="-3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6" name="Google Shape;336;p6"/>
              <p:cNvSpPr/>
              <p:nvPr/>
            </p:nvSpPr>
            <p:spPr>
              <a:xfrm>
                <a:off x="188063" y="2141037"/>
                <a:ext cx="4188242" cy="1440881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buSzPts val="3200"/>
                </a:pPr>
                <a:r>
                  <a:rPr lang="en-US" sz="2000" dirty="0"/>
                  <a:t>A. </a:t>
                </a:r>
                <a:r>
                  <a:rPr lang="en-US" sz="2000" dirty="0" err="1"/>
                  <a:t>Các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phép</a:t>
                </a:r>
                <a:r>
                  <a:rPr lang="en-US" sz="2000" dirty="0"/>
                  <a:t> quay </a:t>
                </a:r>
                <a:r>
                  <a:rPr lang="en-US" sz="2000" dirty="0" err="1"/>
                  <a:t>thuận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αº </a:t>
                </a:r>
                <a:r>
                  <a:rPr lang="en-US" sz="2000" dirty="0" err="1"/>
                  <a:t>tâm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α° </a:t>
                </a:r>
                <a:r>
                  <a:rPr lang="en-US" sz="2000" dirty="0" err="1"/>
                  <a:t>lần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lượt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trị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40°; 80°; ...; 320°; 360°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giữ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nguyên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đều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ABCDEFGHI</m:t>
                    </m:r>
                  </m:oMath>
                </a14:m>
                <a:r>
                  <a:rPr lang="en-US" sz="2000" dirty="0"/>
                  <a:t>.</a:t>
                </a:r>
                <a:endParaRPr lang="en-VN" sz="2000" dirty="0"/>
              </a:p>
            </p:txBody>
          </p:sp>
        </mc:Choice>
        <mc:Fallback xmlns="">
          <p:sp>
            <p:nvSpPr>
              <p:cNvPr id="336" name="Google Shape;336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63" y="2141037"/>
                <a:ext cx="4188242" cy="1440881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 l="-302" t="-8696" r="-604" b="-130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7" name="Google Shape;337;p6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360517" y="55407"/>
            <a:ext cx="844625" cy="82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hexagon with letters and numbers&#10;&#10;Description automatically generated">
            <a:extLst>
              <a:ext uri="{FF2B5EF4-FFF2-40B4-BE49-F238E27FC236}">
                <a16:creationId xmlns:a16="http://schemas.microsoft.com/office/drawing/2014/main" id="{AF985CDD-D3AB-71F7-472D-A9F821C385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52" y="179878"/>
            <a:ext cx="1741953" cy="1792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7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067" y="544669"/>
            <a:ext cx="512801" cy="3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4072" y="857250"/>
            <a:ext cx="458758" cy="31310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7" name="Google Shape;347;p7"/>
              <p:cNvSpPr/>
              <p:nvPr/>
            </p:nvSpPr>
            <p:spPr>
              <a:xfrm>
                <a:off x="454656" y="245406"/>
                <a:ext cx="8234687" cy="1792332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buSzPts val="3200"/>
                </a:pPr>
                <a:r>
                  <a:rPr lang="en-US" sz="2200" b="1" dirty="0" err="1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2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22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5: </a:t>
                </a:r>
                <a:r>
                  <a:rPr lang="fr-FR" sz="2200" dirty="0"/>
                  <a:t>Cho </a:t>
                </a:r>
                <a:r>
                  <a:rPr lang="fr-FR" sz="2200" dirty="0" err="1"/>
                  <a:t>hình</a:t>
                </a:r>
                <a:r>
                  <a:rPr lang="fr-FR" sz="2200" dirty="0"/>
                  <a:t> </a:t>
                </a:r>
                <a:r>
                  <a:rPr lang="fr-FR" sz="2200" dirty="0" err="1"/>
                  <a:t>vuông</a:t>
                </a:r>
                <a:r>
                  <a:rPr lang="fr-FR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200" i="0">
                        <a:latin typeface="Cambria Math" panose="02040503050406030204" pitchFamily="18" charset="0"/>
                      </a:rPr>
                      <m:t>ABCD</m:t>
                    </m:r>
                    <m:r>
                      <a:rPr lang="fr-FR" sz="2200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200" dirty="0" err="1"/>
                  <a:t>tâm</a:t>
                </a:r>
                <a:r>
                  <a:rPr lang="fr-FR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2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fr-FR" sz="2200" dirty="0"/>
                  <a:t>. </a:t>
                </a:r>
                <a:r>
                  <a:rPr lang="fr-FR" sz="2200" dirty="0" err="1"/>
                  <a:t>Chỉ</a:t>
                </a:r>
                <a:r>
                  <a:rPr lang="fr-FR" sz="2200" dirty="0"/>
                  <a:t> ra </a:t>
                </a:r>
                <a:r>
                  <a:rPr lang="fr-FR" sz="2200" dirty="0" err="1"/>
                  <a:t>phép</a:t>
                </a:r>
                <a:r>
                  <a:rPr lang="fr-FR" sz="2200" dirty="0"/>
                  <a:t> </a:t>
                </a:r>
                <a:r>
                  <a:rPr lang="fr-FR" sz="2200" dirty="0" err="1"/>
                  <a:t>quay</a:t>
                </a:r>
                <a:r>
                  <a:rPr lang="fr-FR" sz="2200" dirty="0"/>
                  <a:t> </a:t>
                </a:r>
                <a:r>
                  <a:rPr lang="fr-FR" sz="2200" dirty="0" err="1"/>
                  <a:t>thuận</a:t>
                </a:r>
                <a:r>
                  <a:rPr lang="fr-FR" sz="2200" dirty="0"/>
                  <a:t> </a:t>
                </a:r>
                <a:r>
                  <a:rPr lang="fr-FR" sz="2200" dirty="0" err="1"/>
                  <a:t>chiều</a:t>
                </a:r>
                <a:r>
                  <a:rPr lang="fr-FR" sz="2200" dirty="0"/>
                  <a:t> </a:t>
                </a:r>
                <a:r>
                  <a:rPr lang="fr-FR" sz="2200" dirty="0" err="1"/>
                  <a:t>tâm</a:t>
                </a:r>
                <a:r>
                  <a:rPr lang="fr-FR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2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fr-FR" sz="2200" dirty="0"/>
                  <a:t> </a:t>
                </a:r>
                <a:r>
                  <a:rPr lang="fr-FR" sz="2200" dirty="0" err="1"/>
                  <a:t>sao</a:t>
                </a:r>
                <a:r>
                  <a:rPr lang="fr-FR" sz="2200" dirty="0"/>
                  <a:t> </a:t>
                </a:r>
                <a:r>
                  <a:rPr lang="fr-FR" sz="2200" dirty="0" err="1"/>
                  <a:t>cho</a:t>
                </a:r>
                <a:r>
                  <a:rPr lang="fr-FR" sz="2200" dirty="0"/>
                  <a:t> </a:t>
                </a:r>
                <a:r>
                  <a:rPr lang="fr-FR" sz="2200" dirty="0" err="1"/>
                  <a:t>phép</a:t>
                </a:r>
                <a:r>
                  <a:rPr lang="fr-FR" sz="2200" dirty="0"/>
                  <a:t> </a:t>
                </a:r>
                <a:r>
                  <a:rPr lang="fr-FR" sz="2200" dirty="0" err="1"/>
                  <a:t>quay</a:t>
                </a:r>
                <a:r>
                  <a:rPr lang="fr-FR" sz="2200" dirty="0"/>
                  <a:t> </a:t>
                </a:r>
                <a:r>
                  <a:rPr lang="fr-FR" sz="2200" dirty="0" err="1"/>
                  <a:t>đó</a:t>
                </a:r>
                <a:r>
                  <a:rPr lang="fr-FR" sz="2200" dirty="0"/>
                  <a:t> </a:t>
                </a:r>
                <a:r>
                  <a:rPr lang="fr-FR" sz="2200" dirty="0" err="1"/>
                  <a:t>biến</a:t>
                </a:r>
                <a:r>
                  <a:rPr lang="fr-FR" sz="2200" dirty="0"/>
                  <a:t> </a:t>
                </a:r>
                <a:r>
                  <a:rPr lang="fr-FR" sz="2200" dirty="0" err="1"/>
                  <a:t>mỗi</a:t>
                </a:r>
                <a:r>
                  <a:rPr lang="fr-FR" sz="2200" dirty="0"/>
                  <a:t> </a:t>
                </a:r>
                <a:r>
                  <a:rPr lang="fr-FR" sz="2200" dirty="0" err="1"/>
                  <a:t>điểm</a:t>
                </a:r>
                <a:r>
                  <a:rPr lang="fr-FR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200" i="0">
                        <a:latin typeface="Cambria Math" panose="02040503050406030204" pitchFamily="18" charset="0"/>
                      </a:rPr>
                      <m:t>A</m:t>
                    </m:r>
                    <m:r>
                      <a:rPr lang="fr-FR" sz="22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2200" i="0">
                        <a:latin typeface="Cambria Math" panose="02040503050406030204" pitchFamily="18" charset="0"/>
                      </a:rPr>
                      <m:t>B</m:t>
                    </m:r>
                    <m:r>
                      <a:rPr lang="fr-FR" sz="22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220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fr-FR" sz="2200" i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2200" i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fr-FR" sz="2200" dirty="0"/>
                  <a:t> </a:t>
                </a:r>
                <a:r>
                  <a:rPr lang="fr-FR" sz="2200" dirty="0" err="1"/>
                  <a:t>thành</a:t>
                </a:r>
                <a:r>
                  <a:rPr lang="fr-FR" sz="2200" dirty="0"/>
                  <a:t> </a:t>
                </a:r>
                <a:r>
                  <a:rPr lang="fr-FR" sz="2200" dirty="0" err="1"/>
                  <a:t>điểm</a:t>
                </a:r>
                <a:r>
                  <a:rPr lang="fr-FR" sz="2200" dirty="0"/>
                  <a:t> </a:t>
                </a:r>
                <a:r>
                  <a:rPr lang="fr-FR" sz="2200" dirty="0" err="1"/>
                  <a:t>đối</a:t>
                </a:r>
                <a:r>
                  <a:rPr lang="fr-FR" sz="2200" dirty="0"/>
                  <a:t> </a:t>
                </a:r>
                <a:r>
                  <a:rPr lang="fr-FR" sz="2200" dirty="0" err="1"/>
                  <a:t>xứng</a:t>
                </a:r>
                <a:r>
                  <a:rPr lang="fr-FR" sz="2200" dirty="0"/>
                  <a:t> </a:t>
                </a:r>
                <a:r>
                  <a:rPr lang="fr-FR" sz="2200" dirty="0" err="1"/>
                  <a:t>với</a:t>
                </a:r>
                <a:r>
                  <a:rPr lang="fr-FR" sz="2200" dirty="0"/>
                  <a:t> </a:t>
                </a:r>
                <a:r>
                  <a:rPr lang="fr-FR" sz="2200" dirty="0" err="1"/>
                  <a:t>nó</a:t>
                </a:r>
                <a:r>
                  <a:rPr lang="fr-FR" sz="2200" dirty="0"/>
                  <a:t> qua </a:t>
                </a:r>
                <a:r>
                  <a:rPr lang="fr-FR" sz="2200" dirty="0" err="1"/>
                  <a:t>tâm</a:t>
                </a:r>
                <a:r>
                  <a:rPr lang="fr-FR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2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fr-FR" sz="2200" dirty="0"/>
                  <a:t>.</a:t>
                </a:r>
                <a:endParaRPr lang="en-VN" sz="2200" dirty="0"/>
              </a:p>
            </p:txBody>
          </p:sp>
        </mc:Choice>
        <mc:Fallback xmlns="">
          <p:sp>
            <p:nvSpPr>
              <p:cNvPr id="347" name="Google Shape;347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56" y="245406"/>
                <a:ext cx="8234687" cy="1792332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l="-154" r="-1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" name="Google Shape;348;p7"/>
              <p:cNvSpPr/>
              <p:nvPr/>
            </p:nvSpPr>
            <p:spPr>
              <a:xfrm>
                <a:off x="454655" y="2266688"/>
                <a:ext cx="3857571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buSzPts val="3200"/>
                </a:pPr>
                <a:r>
                  <a:rPr lang="en-US" sz="2200" dirty="0"/>
                  <a:t>A. </a:t>
                </a:r>
                <a:r>
                  <a:rPr lang="en-US" sz="2200" dirty="0" err="1"/>
                  <a:t>Phép</a:t>
                </a:r>
                <a:r>
                  <a:rPr lang="en-US" sz="2200" dirty="0"/>
                  <a:t> quay </a:t>
                </a:r>
                <a:r>
                  <a:rPr lang="en-US" sz="2200" dirty="0" err="1"/>
                  <a:t>thuận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120° </a:t>
                </a:r>
                <a:r>
                  <a:rPr lang="en-US" sz="2200" dirty="0" err="1"/>
                  <a:t>tâm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endParaRPr lang="en-VN" sz="2200" dirty="0"/>
              </a:p>
            </p:txBody>
          </p:sp>
        </mc:Choice>
        <mc:Fallback xmlns="">
          <p:sp>
            <p:nvSpPr>
              <p:cNvPr id="348" name="Google Shape;348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55" y="2266688"/>
                <a:ext cx="385757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l="-1645" r="-1316" b="-113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9" name="Google Shape;349;p7"/>
              <p:cNvSpPr/>
              <p:nvPr/>
            </p:nvSpPr>
            <p:spPr>
              <a:xfrm>
                <a:off x="454654" y="3493164"/>
                <a:ext cx="3857571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buSzPts val="3200"/>
                </a:pPr>
                <a:r>
                  <a:rPr lang="en-US" sz="2200" dirty="0"/>
                  <a:t>C. </a:t>
                </a:r>
                <a:r>
                  <a:rPr lang="en-US" sz="2200" dirty="0" err="1"/>
                  <a:t>Phép</a:t>
                </a:r>
                <a:r>
                  <a:rPr lang="en-US" sz="2200" dirty="0"/>
                  <a:t> quay </a:t>
                </a:r>
                <a:r>
                  <a:rPr lang="en-US" sz="2200" dirty="0" err="1"/>
                  <a:t>thuận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 90° </a:t>
                </a:r>
                <a:r>
                  <a:rPr lang="en-US" sz="2200" dirty="0" err="1"/>
                  <a:t>tâm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endParaRPr lang="en-VN" sz="2200" dirty="0"/>
              </a:p>
            </p:txBody>
          </p:sp>
        </mc:Choice>
        <mc:Fallback xmlns="">
          <p:sp>
            <p:nvSpPr>
              <p:cNvPr id="349" name="Google Shape;349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54" y="3493164"/>
                <a:ext cx="385757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l="-1645" r="-1316" b="-101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0" name="Google Shape;350;p7"/>
              <p:cNvSpPr/>
              <p:nvPr/>
            </p:nvSpPr>
            <p:spPr>
              <a:xfrm>
                <a:off x="4831771" y="2266688"/>
                <a:ext cx="3857571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buSzPts val="3200"/>
                </a:pPr>
                <a:r>
                  <a:rPr lang="en-US" sz="2200" dirty="0"/>
                  <a:t>B. </a:t>
                </a:r>
                <a:r>
                  <a:rPr lang="en-US" sz="2200" dirty="0" err="1"/>
                  <a:t>Phép</a:t>
                </a:r>
                <a:r>
                  <a:rPr lang="en-US" sz="2200" dirty="0"/>
                  <a:t> quay </a:t>
                </a:r>
                <a:r>
                  <a:rPr lang="en-US" sz="2200" dirty="0" err="1"/>
                  <a:t>thuận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180° </a:t>
                </a:r>
                <a:r>
                  <a:rPr lang="en-US" sz="2200" dirty="0" err="1"/>
                  <a:t>tâm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endParaRPr lang="en-VN" sz="2200" dirty="0"/>
              </a:p>
            </p:txBody>
          </p:sp>
        </mc:Choice>
        <mc:Fallback xmlns="">
          <p:sp>
            <p:nvSpPr>
              <p:cNvPr id="350" name="Google Shape;350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266688"/>
                <a:ext cx="385757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 l="-1316" r="-1645" b="-113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Google Shape;351;p7"/>
              <p:cNvSpPr/>
              <p:nvPr/>
            </p:nvSpPr>
            <p:spPr>
              <a:xfrm>
                <a:off x="4831770" y="3493164"/>
                <a:ext cx="3857571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buSzPts val="3200"/>
                </a:pPr>
                <a:r>
                  <a:rPr lang="en-US" sz="2200" dirty="0"/>
                  <a:t>D. </a:t>
                </a:r>
                <a:r>
                  <a:rPr lang="en-US" sz="2200" dirty="0" err="1"/>
                  <a:t>Phép</a:t>
                </a:r>
                <a:r>
                  <a:rPr lang="en-US" sz="2200" dirty="0"/>
                  <a:t> quay </a:t>
                </a:r>
                <a:r>
                  <a:rPr lang="en-US" sz="2200" dirty="0" err="1"/>
                  <a:t>thuận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60° </a:t>
                </a:r>
                <a:r>
                  <a:rPr lang="en-US" sz="2200" dirty="0" err="1"/>
                  <a:t>tâm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endParaRPr lang="en-VN" sz="2200" dirty="0"/>
              </a:p>
            </p:txBody>
          </p:sp>
        </mc:Choice>
        <mc:Fallback xmlns="">
          <p:sp>
            <p:nvSpPr>
              <p:cNvPr id="351" name="Google Shape;351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0" y="3493164"/>
                <a:ext cx="385757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 l="-1316" r="-1645" b="-101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Google Shape;352;p7"/>
              <p:cNvSpPr/>
              <p:nvPr/>
            </p:nvSpPr>
            <p:spPr>
              <a:xfrm>
                <a:off x="4831770" y="2266687"/>
                <a:ext cx="3857571" cy="997526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buSzPts val="3200"/>
                </a:pPr>
                <a:r>
                  <a:rPr lang="en-US" sz="2200" dirty="0"/>
                  <a:t>B. </a:t>
                </a:r>
                <a:r>
                  <a:rPr lang="en-US" sz="2200" dirty="0" err="1"/>
                  <a:t>Phép</a:t>
                </a:r>
                <a:r>
                  <a:rPr lang="en-US" sz="2200" dirty="0"/>
                  <a:t> quay </a:t>
                </a:r>
                <a:r>
                  <a:rPr lang="en-US" sz="2200" dirty="0" err="1"/>
                  <a:t>thuận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180° </a:t>
                </a:r>
                <a:r>
                  <a:rPr lang="en-US" sz="2200" dirty="0" err="1"/>
                  <a:t>tâm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endParaRPr lang="en-VN" sz="2200" dirty="0"/>
              </a:p>
            </p:txBody>
          </p:sp>
        </mc:Choice>
        <mc:Fallback xmlns="">
          <p:sp>
            <p:nvSpPr>
              <p:cNvPr id="352" name="Google Shape;35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0" y="2266687"/>
                <a:ext cx="385757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 l="-1316" r="-1645" b="-113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3" name="Google Shape;353;p7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13509" y="4072379"/>
            <a:ext cx="1230491" cy="111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2" y="3905573"/>
            <a:ext cx="454655" cy="123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2418615-6677-E496-EE9F-9A626D6009B5}"/>
              </a:ext>
            </a:extLst>
          </p:cNvPr>
          <p:cNvSpPr/>
          <p:nvPr/>
        </p:nvSpPr>
        <p:spPr>
          <a:xfrm>
            <a:off x="516056" y="282364"/>
            <a:ext cx="2072161" cy="66177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CF0073-485A-E09C-2C42-95B522F97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521" y="944143"/>
            <a:ext cx="2918423" cy="3190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EB453-EB30-FE02-CFA5-8A6559CCC2B3}"/>
              </a:ext>
            </a:extLst>
          </p:cNvPr>
          <p:cNvSpPr txBox="1"/>
          <p:nvPr/>
        </p:nvSpPr>
        <p:spPr>
          <a:xfrm>
            <a:off x="367218" y="1069383"/>
            <a:ext cx="5342303" cy="2459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VN" sz="2000" dirty="0"/>
              <a:t>Cho hình vuông ABCD có tâm O (Hình 30).</a:t>
            </a:r>
          </a:p>
          <a:p>
            <a:pPr algn="just">
              <a:lnSpc>
                <a:spcPct val="200000"/>
              </a:lnSpc>
            </a:pPr>
            <a:r>
              <a:rPr lang="en-VN" sz="2000" dirty="0"/>
              <a:t>Phép quay thuận chiều tâm O biến điểm A thành điểm D thì các điểm B, C, D tương ứng biến thành các điểm nào?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70346B-E978-E0C3-6142-829A6B307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86441" y="3445853"/>
            <a:ext cx="1142734" cy="771346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D250B3D0-D86F-2E58-C755-27CEF285F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77502" y="227580"/>
            <a:ext cx="1142734" cy="7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4959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27B557-812F-74EE-0E4D-D5003A27CA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98A210-8E59-A2BD-D868-41E15AB60B66}"/>
              </a:ext>
            </a:extLst>
          </p:cNvPr>
          <p:cNvSpPr txBox="1"/>
          <p:nvPr/>
        </p:nvSpPr>
        <p:spPr>
          <a:xfrm>
            <a:off x="4024414" y="370369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B0C02-4D3B-B6AD-7562-F01BA6127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3553" y="1013229"/>
            <a:ext cx="3016568" cy="3297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E5717C-0D42-1972-F1F7-CB006A88B10C}"/>
                  </a:ext>
                </a:extLst>
              </p:cNvPr>
              <p:cNvSpPr txBox="1"/>
              <p:nvPr/>
            </p:nvSpPr>
            <p:spPr>
              <a:xfrm>
                <a:off x="286537" y="1013229"/>
                <a:ext cx="5314163" cy="18434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quay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E5717C-0D42-1972-F1F7-CB006A88B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37" y="1013229"/>
                <a:ext cx="5314163" cy="1843453"/>
              </a:xfrm>
              <a:prstGeom prst="rect">
                <a:avLst/>
              </a:prstGeom>
              <a:blipFill>
                <a:blip r:embed="rId4"/>
                <a:stretch>
                  <a:fillRect l="-1190" b="-476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22">
            <a:extLst>
              <a:ext uri="{FF2B5EF4-FFF2-40B4-BE49-F238E27FC236}">
                <a16:creationId xmlns:a16="http://schemas.microsoft.com/office/drawing/2014/main" id="{42E8CECF-1D0E-9115-8782-E978709BB88F}"/>
              </a:ext>
            </a:extLst>
          </p:cNvPr>
          <p:cNvSpPr/>
          <p:nvPr/>
        </p:nvSpPr>
        <p:spPr>
          <a:xfrm>
            <a:off x="2647188" y="2856682"/>
            <a:ext cx="1566519" cy="1499942"/>
          </a:xfrm>
          <a:custGeom>
            <a:avLst/>
            <a:gdLst/>
            <a:ahLst/>
            <a:cxnLst/>
            <a:rect l="l" t="t" r="r" b="b"/>
            <a:pathLst>
              <a:path w="1566519" h="1499942">
                <a:moveTo>
                  <a:pt x="0" y="0"/>
                </a:moveTo>
                <a:lnTo>
                  <a:pt x="1566519" y="0"/>
                </a:lnTo>
                <a:lnTo>
                  <a:pt x="1566519" y="1499942"/>
                </a:lnTo>
                <a:lnTo>
                  <a:pt x="0" y="1499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170673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25FFA-6FCD-3960-C20F-E964A721CC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761DCB5-07CB-01FA-064A-B5540B80A2DC}"/>
              </a:ext>
            </a:extLst>
          </p:cNvPr>
          <p:cNvSpPr/>
          <p:nvPr/>
        </p:nvSpPr>
        <p:spPr>
          <a:xfrm>
            <a:off x="516056" y="282364"/>
            <a:ext cx="2072161" cy="66177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F5244-4620-DA66-1DEE-BBE3CE59A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8878" y="1138544"/>
            <a:ext cx="2869856" cy="3266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F8263-B638-4D31-F5FD-4F78C8B42DF0}"/>
              </a:ext>
            </a:extLst>
          </p:cNvPr>
          <p:cNvSpPr txBox="1"/>
          <p:nvPr/>
        </p:nvSpPr>
        <p:spPr>
          <a:xfrm>
            <a:off x="465266" y="1146875"/>
            <a:ext cx="5202819" cy="326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000" dirty="0"/>
              <a:t>Cho hình ngũ giác đều ABCDE có tâm O (Hình 31).</a:t>
            </a:r>
          </a:p>
          <a:p>
            <a:pPr algn="just">
              <a:lnSpc>
                <a:spcPct val="150000"/>
              </a:lnSpc>
            </a:pPr>
            <a:r>
              <a:rPr lang="en-VN" sz="2000" dirty="0"/>
              <a:t>a) Phép quay ngược chiều tâm O biến điểm A thành điểm B thì các điểm B, C, D, E tương ứng biến thành các điểm nào?</a:t>
            </a:r>
          </a:p>
          <a:p>
            <a:pPr algn="just">
              <a:lnSpc>
                <a:spcPct val="150000"/>
              </a:lnSpc>
            </a:pPr>
            <a:r>
              <a:rPr lang="en-VN" sz="2000" dirty="0"/>
              <a:t>b) Chỉ ra các phép quay tâm O giữ nguyên hình ngũ giác đều đã cho.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B74DAFD-1025-F256-8718-A0195F15D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2367" y="164058"/>
            <a:ext cx="1046367" cy="706298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4C2B542F-9D35-44D0-5A2F-F93F44842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98567" y="4116377"/>
            <a:ext cx="1046367" cy="70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090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25FFA-6FCD-3960-C20F-E964A721CC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AD57E-E570-1136-5ECB-B689E95F4065}"/>
              </a:ext>
            </a:extLst>
          </p:cNvPr>
          <p:cNvSpPr txBox="1"/>
          <p:nvPr/>
        </p:nvSpPr>
        <p:spPr>
          <a:xfrm>
            <a:off x="4024414" y="331453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4440F-6509-26E9-FFB1-EE5756328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8439" y="933433"/>
            <a:ext cx="3169779" cy="3608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A4BCFC-2F20-058C-4BFB-4A3DDA4B5C71}"/>
                  </a:ext>
                </a:extLst>
              </p:cNvPr>
              <p:cNvSpPr txBox="1"/>
              <p:nvPr/>
            </p:nvSpPr>
            <p:spPr>
              <a:xfrm>
                <a:off x="299930" y="697919"/>
                <a:ext cx="5348508" cy="18434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quay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A4BCFC-2F20-058C-4BFB-4A3DDA4B5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30" y="697919"/>
                <a:ext cx="5348508" cy="1843453"/>
              </a:xfrm>
              <a:prstGeom prst="rect">
                <a:avLst/>
              </a:prstGeom>
              <a:blipFill>
                <a:blip r:embed="rId4"/>
                <a:stretch>
                  <a:fillRect l="-1185" r="-711" b="-476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7A8391-296D-054D-9C28-7F46E9BE260A}"/>
                  </a:ext>
                </a:extLst>
              </p:cNvPr>
              <p:cNvSpPr txBox="1"/>
              <p:nvPr/>
            </p:nvSpPr>
            <p:spPr>
              <a:xfrm>
                <a:off x="312855" y="2442092"/>
                <a:ext cx="5322657" cy="2459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quay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144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216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288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360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ngũ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7A8391-296D-054D-9C28-7F46E9BE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55" y="2442092"/>
                <a:ext cx="5322657" cy="2459006"/>
              </a:xfrm>
              <a:prstGeom prst="rect">
                <a:avLst/>
              </a:prstGeom>
              <a:blipFill>
                <a:blip r:embed="rId5"/>
                <a:stretch>
                  <a:fillRect l="-1190" r="-714" b="-412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064588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25FFA-6FCD-3960-C20F-E964A721CC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CEC6CBE-45F0-013A-6FCF-00E891B73A15}"/>
              </a:ext>
            </a:extLst>
          </p:cNvPr>
          <p:cNvSpPr/>
          <p:nvPr/>
        </p:nvSpPr>
        <p:spPr>
          <a:xfrm>
            <a:off x="516056" y="282364"/>
            <a:ext cx="2072161" cy="66177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BCD2C-9403-4C8C-EB23-E6A7E11A36C8}"/>
              </a:ext>
            </a:extLst>
          </p:cNvPr>
          <p:cNvSpPr txBox="1"/>
          <p:nvPr/>
        </p:nvSpPr>
        <p:spPr>
          <a:xfrm>
            <a:off x="516056" y="1100379"/>
            <a:ext cx="4458322" cy="2459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VN" sz="2000" dirty="0"/>
              <a:t>Cho hình đa giác đều có 8 cạnh ABCDEGHK với tâm O (Hình 32).</a:t>
            </a:r>
          </a:p>
          <a:p>
            <a:pPr algn="just">
              <a:lnSpc>
                <a:spcPct val="200000"/>
              </a:lnSpc>
            </a:pPr>
            <a:r>
              <a:rPr lang="en-VN" sz="2000" dirty="0"/>
              <a:t>Chỉ ra các phép quay tâm O giữ nguyên hình đa giác đều đã cho.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D02C3-5920-AFB5-85D9-FCE265C4B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8728" y="944143"/>
            <a:ext cx="3430006" cy="3729508"/>
          </a:xfrm>
          <a:prstGeom prst="rect">
            <a:avLst/>
          </a:prstGeom>
        </p:spPr>
      </p:pic>
      <p:pic>
        <p:nvPicPr>
          <p:cNvPr id="8" name="Picture 42" descr="https://cdn-icons-png.flaticon.com/128/5726/5726235.png">
            <a:extLst>
              <a:ext uri="{FF2B5EF4-FFF2-40B4-BE49-F238E27FC236}">
                <a16:creationId xmlns:a16="http://schemas.microsoft.com/office/drawing/2014/main" id="{3991342F-2761-765B-1995-974D1D2DD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03" y="3772529"/>
            <a:ext cx="656594" cy="65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082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6"/>
          <p:cNvSpPr/>
          <p:nvPr/>
        </p:nvSpPr>
        <p:spPr>
          <a:xfrm>
            <a:off x="5079248" y="1323954"/>
            <a:ext cx="2425865" cy="928820"/>
          </a:xfrm>
          <a:custGeom>
            <a:avLst/>
            <a:gdLst/>
            <a:ahLst/>
            <a:cxnLst/>
            <a:rect l="l" t="t" r="r" b="b"/>
            <a:pathLst>
              <a:path w="260986" h="134271" extrusionOk="0">
                <a:moveTo>
                  <a:pt x="213466" y="117997"/>
                </a:moveTo>
                <a:cubicBezTo>
                  <a:pt x="195312" y="124493"/>
                  <a:pt x="168993" y="130545"/>
                  <a:pt x="144176" y="132709"/>
                </a:cubicBezTo>
                <a:cubicBezTo>
                  <a:pt x="119359" y="134873"/>
                  <a:pt x="85358" y="135209"/>
                  <a:pt x="64565" y="130981"/>
                </a:cubicBezTo>
                <a:cubicBezTo>
                  <a:pt x="43772" y="126753"/>
                  <a:pt x="30142" y="117481"/>
                  <a:pt x="19418" y="107343"/>
                </a:cubicBezTo>
                <a:cubicBezTo>
                  <a:pt x="8694" y="97205"/>
                  <a:pt x="1373" y="82899"/>
                  <a:pt x="223" y="70153"/>
                </a:cubicBezTo>
                <a:cubicBezTo>
                  <a:pt x="-927" y="57407"/>
                  <a:pt x="2256" y="41383"/>
                  <a:pt x="12520" y="30865"/>
                </a:cubicBezTo>
                <a:cubicBezTo>
                  <a:pt x="22784" y="20347"/>
                  <a:pt x="37631" y="12015"/>
                  <a:pt x="61808" y="7044"/>
                </a:cubicBezTo>
                <a:cubicBezTo>
                  <a:pt x="85985" y="2073"/>
                  <a:pt x="129457" y="-1983"/>
                  <a:pt x="157582" y="1037"/>
                </a:cubicBezTo>
                <a:cubicBezTo>
                  <a:pt x="185707" y="4057"/>
                  <a:pt x="213620" y="15061"/>
                  <a:pt x="230556" y="25166"/>
                </a:cubicBezTo>
                <a:cubicBezTo>
                  <a:pt x="247492" y="35271"/>
                  <a:pt x="255443" y="50239"/>
                  <a:pt x="259200" y="61667"/>
                </a:cubicBezTo>
                <a:cubicBezTo>
                  <a:pt x="262957" y="73095"/>
                  <a:pt x="260721" y="84348"/>
                  <a:pt x="253099" y="93736"/>
                </a:cubicBezTo>
                <a:cubicBezTo>
                  <a:pt x="245477" y="103124"/>
                  <a:pt x="231620" y="111502"/>
                  <a:pt x="213466" y="117997"/>
                </a:cubicBezTo>
                <a:close/>
              </a:path>
            </a:pathLst>
          </a:custGeom>
          <a:solidFill>
            <a:srgbClr val="FFF87B"/>
          </a:solidFill>
          <a:ln>
            <a:noFill/>
          </a:ln>
        </p:spPr>
      </p:sp>
      <p:sp>
        <p:nvSpPr>
          <p:cNvPr id="702" name="Google Shape;702;p36"/>
          <p:cNvSpPr/>
          <p:nvPr/>
        </p:nvSpPr>
        <p:spPr>
          <a:xfrm rot="-4808577">
            <a:off x="-425020" y="-1224753"/>
            <a:ext cx="3049160" cy="3690964"/>
          </a:xfrm>
          <a:custGeom>
            <a:avLst/>
            <a:gdLst/>
            <a:ahLst/>
            <a:cxnLst/>
            <a:rect l="l" t="t" r="r" b="b"/>
            <a:pathLst>
              <a:path w="37172" h="44993" fill="none" extrusionOk="0">
                <a:moveTo>
                  <a:pt x="1788" y="1"/>
                </a:moveTo>
                <a:cubicBezTo>
                  <a:pt x="842" y="4605"/>
                  <a:pt x="1" y="9861"/>
                  <a:pt x="2797" y="13603"/>
                </a:cubicBezTo>
                <a:cubicBezTo>
                  <a:pt x="5572" y="17325"/>
                  <a:pt x="11144" y="18145"/>
                  <a:pt x="13435" y="22223"/>
                </a:cubicBezTo>
                <a:cubicBezTo>
                  <a:pt x="15012" y="25020"/>
                  <a:pt x="14529" y="28531"/>
                  <a:pt x="15054" y="31748"/>
                </a:cubicBezTo>
                <a:cubicBezTo>
                  <a:pt x="15832" y="36646"/>
                  <a:pt x="19112" y="40998"/>
                  <a:pt x="23464" y="42996"/>
                </a:cubicBezTo>
                <a:cubicBezTo>
                  <a:pt x="27837" y="44993"/>
                  <a:pt x="33177" y="44530"/>
                  <a:pt x="37172" y="4181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2102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6"/>
          <p:cNvSpPr txBox="1">
            <a:spLocks noGrp="1"/>
          </p:cNvSpPr>
          <p:nvPr>
            <p:ph type="title"/>
          </p:nvPr>
        </p:nvSpPr>
        <p:spPr>
          <a:xfrm>
            <a:off x="4323270" y="2463400"/>
            <a:ext cx="3835889" cy="730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 QUAY</a:t>
            </a:r>
            <a:endParaRPr lang="ar-AE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4" name="Google Shape;704;p36"/>
          <p:cNvSpPr txBox="1">
            <a:spLocks noGrp="1"/>
          </p:cNvSpPr>
          <p:nvPr>
            <p:ph type="title" idx="2"/>
          </p:nvPr>
        </p:nvSpPr>
        <p:spPr>
          <a:xfrm>
            <a:off x="5669579" y="1323954"/>
            <a:ext cx="124520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6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" name="Google Shape;706;p36"/>
          <p:cNvSpPr/>
          <p:nvPr/>
        </p:nvSpPr>
        <p:spPr>
          <a:xfrm rot="-2700172">
            <a:off x="7189389" y="4134408"/>
            <a:ext cx="2623426" cy="736446"/>
          </a:xfrm>
          <a:custGeom>
            <a:avLst/>
            <a:gdLst/>
            <a:ahLst/>
            <a:cxnLst/>
            <a:rect l="l" t="t" r="r" b="b"/>
            <a:pathLst>
              <a:path w="37151" h="10429" fill="none" extrusionOk="0">
                <a:moveTo>
                  <a:pt x="169" y="7086"/>
                </a:moveTo>
                <a:cubicBezTo>
                  <a:pt x="1" y="4878"/>
                  <a:pt x="842" y="2544"/>
                  <a:pt x="2587" y="1283"/>
                </a:cubicBezTo>
                <a:cubicBezTo>
                  <a:pt x="4311" y="0"/>
                  <a:pt x="6939" y="43"/>
                  <a:pt x="8452" y="1619"/>
                </a:cubicBezTo>
                <a:cubicBezTo>
                  <a:pt x="9756" y="3007"/>
                  <a:pt x="9546" y="5698"/>
                  <a:pt x="8452" y="7191"/>
                </a:cubicBezTo>
                <a:cubicBezTo>
                  <a:pt x="8305" y="7359"/>
                  <a:pt x="8179" y="7506"/>
                  <a:pt x="7969" y="7569"/>
                </a:cubicBezTo>
                <a:cubicBezTo>
                  <a:pt x="7569" y="7611"/>
                  <a:pt x="7338" y="7149"/>
                  <a:pt x="7254" y="6749"/>
                </a:cubicBezTo>
                <a:cubicBezTo>
                  <a:pt x="6897" y="4752"/>
                  <a:pt x="8095" y="2145"/>
                  <a:pt x="9819" y="1178"/>
                </a:cubicBezTo>
                <a:cubicBezTo>
                  <a:pt x="11837" y="0"/>
                  <a:pt x="14549" y="484"/>
                  <a:pt x="16273" y="2103"/>
                </a:cubicBezTo>
                <a:cubicBezTo>
                  <a:pt x="18018" y="3701"/>
                  <a:pt x="18796" y="6224"/>
                  <a:pt x="18670" y="8620"/>
                </a:cubicBezTo>
                <a:cubicBezTo>
                  <a:pt x="18649" y="9209"/>
                  <a:pt x="18460" y="9945"/>
                  <a:pt x="17913" y="10134"/>
                </a:cubicBezTo>
                <a:cubicBezTo>
                  <a:pt x="17030" y="10429"/>
                  <a:pt x="16442" y="9209"/>
                  <a:pt x="16463" y="8263"/>
                </a:cubicBezTo>
                <a:cubicBezTo>
                  <a:pt x="16484" y="5740"/>
                  <a:pt x="18039" y="3301"/>
                  <a:pt x="20268" y="2313"/>
                </a:cubicBezTo>
                <a:cubicBezTo>
                  <a:pt x="22497" y="1283"/>
                  <a:pt x="25272" y="1745"/>
                  <a:pt x="27080" y="3427"/>
                </a:cubicBezTo>
                <a:cubicBezTo>
                  <a:pt x="28425" y="4668"/>
                  <a:pt x="29077" y="6644"/>
                  <a:pt x="28573" y="8410"/>
                </a:cubicBezTo>
                <a:cubicBezTo>
                  <a:pt x="28447" y="8852"/>
                  <a:pt x="28215" y="9356"/>
                  <a:pt x="27753" y="9419"/>
                </a:cubicBezTo>
                <a:cubicBezTo>
                  <a:pt x="27185" y="9525"/>
                  <a:pt x="26765" y="8873"/>
                  <a:pt x="26638" y="8263"/>
                </a:cubicBezTo>
                <a:cubicBezTo>
                  <a:pt x="26323" y="6665"/>
                  <a:pt x="26975" y="5067"/>
                  <a:pt x="28131" y="4037"/>
                </a:cubicBezTo>
                <a:cubicBezTo>
                  <a:pt x="30633" y="1788"/>
                  <a:pt x="34775" y="1893"/>
                  <a:pt x="37151" y="4268"/>
                </a:cubicBezTo>
              </a:path>
            </a:pathLst>
          </a:cu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miter lim="2102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708" name="Google Shape;708;p36"/>
          <p:cNvGrpSpPr/>
          <p:nvPr/>
        </p:nvGrpSpPr>
        <p:grpSpPr>
          <a:xfrm>
            <a:off x="-55845" y="565368"/>
            <a:ext cx="3490005" cy="4278800"/>
            <a:chOff x="731225" y="1581500"/>
            <a:chExt cx="722075" cy="885275"/>
          </a:xfrm>
        </p:grpSpPr>
        <p:sp>
          <p:nvSpPr>
            <p:cNvPr id="709" name="Google Shape;709;p36"/>
            <p:cNvSpPr/>
            <p:nvPr/>
          </p:nvSpPr>
          <p:spPr>
            <a:xfrm>
              <a:off x="909900" y="2196425"/>
              <a:ext cx="34925" cy="218725"/>
            </a:xfrm>
            <a:custGeom>
              <a:avLst/>
              <a:gdLst/>
              <a:ahLst/>
              <a:cxnLst/>
              <a:rect l="l" t="t" r="r" b="b"/>
              <a:pathLst>
                <a:path w="1397" h="8749" extrusionOk="0">
                  <a:moveTo>
                    <a:pt x="822" y="1"/>
                  </a:moveTo>
                  <a:cubicBezTo>
                    <a:pt x="493" y="1"/>
                    <a:pt x="230" y="247"/>
                    <a:pt x="214" y="576"/>
                  </a:cubicBezTo>
                  <a:lnTo>
                    <a:pt x="0" y="8133"/>
                  </a:lnTo>
                  <a:cubicBezTo>
                    <a:pt x="0" y="8462"/>
                    <a:pt x="247" y="8724"/>
                    <a:pt x="575" y="8741"/>
                  </a:cubicBezTo>
                  <a:cubicBezTo>
                    <a:pt x="581" y="8746"/>
                    <a:pt x="588" y="8748"/>
                    <a:pt x="596" y="8748"/>
                  </a:cubicBezTo>
                  <a:cubicBezTo>
                    <a:pt x="612" y="8748"/>
                    <a:pt x="630" y="8741"/>
                    <a:pt x="641" y="8741"/>
                  </a:cubicBezTo>
                  <a:cubicBezTo>
                    <a:pt x="953" y="8724"/>
                    <a:pt x="1167" y="8478"/>
                    <a:pt x="1199" y="8166"/>
                  </a:cubicBezTo>
                  <a:lnTo>
                    <a:pt x="1397" y="609"/>
                  </a:lnTo>
                  <a:cubicBezTo>
                    <a:pt x="1397" y="280"/>
                    <a:pt x="1150" y="17"/>
                    <a:pt x="822" y="1"/>
                  </a:cubicBezTo>
                  <a:close/>
                </a:path>
              </a:pathLst>
            </a:custGeom>
            <a:solidFill>
              <a:srgbClr val="FF5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850750" y="2391450"/>
              <a:ext cx="214825" cy="75325"/>
            </a:xfrm>
            <a:custGeom>
              <a:avLst/>
              <a:gdLst/>
              <a:ahLst/>
              <a:cxnLst/>
              <a:rect l="l" t="t" r="r" b="b"/>
              <a:pathLst>
                <a:path w="8593" h="3013" extrusionOk="0">
                  <a:moveTo>
                    <a:pt x="6287" y="1"/>
                  </a:moveTo>
                  <a:cubicBezTo>
                    <a:pt x="4765" y="1"/>
                    <a:pt x="2596" y="201"/>
                    <a:pt x="2596" y="201"/>
                  </a:cubicBezTo>
                  <a:cubicBezTo>
                    <a:pt x="0" y="611"/>
                    <a:pt x="4962" y="2961"/>
                    <a:pt x="5668" y="3010"/>
                  </a:cubicBezTo>
                  <a:cubicBezTo>
                    <a:pt x="5689" y="3011"/>
                    <a:pt x="5709" y="3012"/>
                    <a:pt x="5728" y="3012"/>
                  </a:cubicBezTo>
                  <a:cubicBezTo>
                    <a:pt x="6354" y="3012"/>
                    <a:pt x="5745" y="2237"/>
                    <a:pt x="6112" y="2221"/>
                  </a:cubicBezTo>
                  <a:cubicBezTo>
                    <a:pt x="6126" y="2220"/>
                    <a:pt x="6143" y="2219"/>
                    <a:pt x="6162" y="2219"/>
                  </a:cubicBezTo>
                  <a:cubicBezTo>
                    <a:pt x="6409" y="2219"/>
                    <a:pt x="7040" y="2326"/>
                    <a:pt x="7576" y="2326"/>
                  </a:cubicBezTo>
                  <a:cubicBezTo>
                    <a:pt x="7997" y="2326"/>
                    <a:pt x="8359" y="2260"/>
                    <a:pt x="8428" y="2024"/>
                  </a:cubicBezTo>
                  <a:cubicBezTo>
                    <a:pt x="8593" y="1482"/>
                    <a:pt x="7278" y="1121"/>
                    <a:pt x="7361" y="1006"/>
                  </a:cubicBezTo>
                  <a:cubicBezTo>
                    <a:pt x="7443" y="858"/>
                    <a:pt x="8182" y="529"/>
                    <a:pt x="7706" y="168"/>
                  </a:cubicBezTo>
                  <a:cubicBezTo>
                    <a:pt x="7555" y="43"/>
                    <a:pt x="6990" y="1"/>
                    <a:pt x="6287" y="1"/>
                  </a:cubicBezTo>
                  <a:close/>
                </a:path>
              </a:pathLst>
            </a:custGeom>
            <a:solidFill>
              <a:srgbClr val="FF8C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051175" y="2198875"/>
              <a:ext cx="43575" cy="218150"/>
            </a:xfrm>
            <a:custGeom>
              <a:avLst/>
              <a:gdLst/>
              <a:ahLst/>
              <a:cxnLst/>
              <a:rect l="l" t="t" r="r" b="b"/>
              <a:pathLst>
                <a:path w="1743" h="8726" extrusionOk="0">
                  <a:moveTo>
                    <a:pt x="607" y="1"/>
                  </a:moveTo>
                  <a:cubicBezTo>
                    <a:pt x="596" y="1"/>
                    <a:pt x="586" y="1"/>
                    <a:pt x="576" y="1"/>
                  </a:cubicBezTo>
                  <a:cubicBezTo>
                    <a:pt x="247" y="18"/>
                    <a:pt x="1" y="313"/>
                    <a:pt x="17" y="642"/>
                  </a:cubicBezTo>
                  <a:lnTo>
                    <a:pt x="526" y="8166"/>
                  </a:lnTo>
                  <a:cubicBezTo>
                    <a:pt x="558" y="8485"/>
                    <a:pt x="821" y="8726"/>
                    <a:pt x="1136" y="8726"/>
                  </a:cubicBezTo>
                  <a:cubicBezTo>
                    <a:pt x="1146" y="8726"/>
                    <a:pt x="1157" y="8726"/>
                    <a:pt x="1167" y="8725"/>
                  </a:cubicBezTo>
                  <a:cubicBezTo>
                    <a:pt x="1184" y="8709"/>
                    <a:pt x="1216" y="8709"/>
                    <a:pt x="1233" y="8709"/>
                  </a:cubicBezTo>
                  <a:cubicBezTo>
                    <a:pt x="1512" y="8643"/>
                    <a:pt x="1742" y="8380"/>
                    <a:pt x="1726" y="8084"/>
                  </a:cubicBezTo>
                  <a:lnTo>
                    <a:pt x="1216" y="560"/>
                  </a:lnTo>
                  <a:cubicBezTo>
                    <a:pt x="1185" y="242"/>
                    <a:pt x="922" y="1"/>
                    <a:pt x="607" y="1"/>
                  </a:cubicBezTo>
                  <a:close/>
                </a:path>
              </a:pathLst>
            </a:custGeom>
            <a:solidFill>
              <a:srgbClr val="FF5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007250" y="2383475"/>
              <a:ext cx="215225" cy="77100"/>
            </a:xfrm>
            <a:custGeom>
              <a:avLst/>
              <a:gdLst/>
              <a:ahLst/>
              <a:cxnLst/>
              <a:rect l="l" t="t" r="r" b="b"/>
              <a:pathLst>
                <a:path w="8609" h="3084" extrusionOk="0">
                  <a:moveTo>
                    <a:pt x="7078" y="1"/>
                  </a:moveTo>
                  <a:cubicBezTo>
                    <a:pt x="5738" y="1"/>
                    <a:pt x="2513" y="602"/>
                    <a:pt x="2513" y="602"/>
                  </a:cubicBezTo>
                  <a:cubicBezTo>
                    <a:pt x="0" y="1267"/>
                    <a:pt x="4992" y="3083"/>
                    <a:pt x="5802" y="3083"/>
                  </a:cubicBezTo>
                  <a:cubicBezTo>
                    <a:pt x="5813" y="3083"/>
                    <a:pt x="5823" y="3083"/>
                    <a:pt x="5832" y="3083"/>
                  </a:cubicBezTo>
                  <a:cubicBezTo>
                    <a:pt x="6555" y="3050"/>
                    <a:pt x="5832" y="2310"/>
                    <a:pt x="6193" y="2245"/>
                  </a:cubicBezTo>
                  <a:cubicBezTo>
                    <a:pt x="6254" y="2233"/>
                    <a:pt x="6361" y="2230"/>
                    <a:pt x="6497" y="2230"/>
                  </a:cubicBezTo>
                  <a:cubicBezTo>
                    <a:pt x="6635" y="2230"/>
                    <a:pt x="6804" y="2233"/>
                    <a:pt x="6983" y="2233"/>
                  </a:cubicBezTo>
                  <a:cubicBezTo>
                    <a:pt x="7628" y="2233"/>
                    <a:pt x="8419" y="2194"/>
                    <a:pt x="8494" y="1834"/>
                  </a:cubicBezTo>
                  <a:cubicBezTo>
                    <a:pt x="8609" y="1275"/>
                    <a:pt x="7278" y="1062"/>
                    <a:pt x="7343" y="930"/>
                  </a:cubicBezTo>
                  <a:cubicBezTo>
                    <a:pt x="7409" y="815"/>
                    <a:pt x="8116" y="388"/>
                    <a:pt x="7606" y="76"/>
                  </a:cubicBezTo>
                  <a:cubicBezTo>
                    <a:pt x="7524" y="23"/>
                    <a:pt x="7336" y="1"/>
                    <a:pt x="7078" y="1"/>
                  </a:cubicBezTo>
                  <a:close/>
                </a:path>
              </a:pathLst>
            </a:custGeom>
            <a:solidFill>
              <a:srgbClr val="FF8C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1105400" y="1845850"/>
              <a:ext cx="347900" cy="351975"/>
            </a:xfrm>
            <a:custGeom>
              <a:avLst/>
              <a:gdLst/>
              <a:ahLst/>
              <a:cxnLst/>
              <a:rect l="l" t="t" r="r" b="b"/>
              <a:pathLst>
                <a:path w="13916" h="14079" extrusionOk="0">
                  <a:moveTo>
                    <a:pt x="10663" y="1"/>
                  </a:moveTo>
                  <a:cubicBezTo>
                    <a:pt x="10207" y="1"/>
                    <a:pt x="9519" y="504"/>
                    <a:pt x="8954" y="1308"/>
                  </a:cubicBezTo>
                  <a:cubicBezTo>
                    <a:pt x="8001" y="2704"/>
                    <a:pt x="7098" y="3920"/>
                    <a:pt x="4814" y="5645"/>
                  </a:cubicBezTo>
                  <a:cubicBezTo>
                    <a:pt x="3023" y="6976"/>
                    <a:pt x="0" y="9062"/>
                    <a:pt x="1117" y="10705"/>
                  </a:cubicBezTo>
                  <a:cubicBezTo>
                    <a:pt x="1857" y="11806"/>
                    <a:pt x="1955" y="12019"/>
                    <a:pt x="4223" y="13202"/>
                  </a:cubicBezTo>
                  <a:cubicBezTo>
                    <a:pt x="5292" y="13769"/>
                    <a:pt x="6780" y="14079"/>
                    <a:pt x="8113" y="14079"/>
                  </a:cubicBezTo>
                  <a:cubicBezTo>
                    <a:pt x="9563" y="14079"/>
                    <a:pt x="10829" y="13711"/>
                    <a:pt x="11172" y="12907"/>
                  </a:cubicBezTo>
                  <a:cubicBezTo>
                    <a:pt x="11829" y="11362"/>
                    <a:pt x="9332" y="11362"/>
                    <a:pt x="9332" y="11362"/>
                  </a:cubicBezTo>
                  <a:cubicBezTo>
                    <a:pt x="10909" y="10738"/>
                    <a:pt x="13916" y="7551"/>
                    <a:pt x="13176" y="5645"/>
                  </a:cubicBezTo>
                  <a:cubicBezTo>
                    <a:pt x="13031" y="5273"/>
                    <a:pt x="12737" y="5125"/>
                    <a:pt x="12362" y="5125"/>
                  </a:cubicBezTo>
                  <a:cubicBezTo>
                    <a:pt x="11148" y="5125"/>
                    <a:pt x="9085" y="6672"/>
                    <a:pt x="8454" y="7169"/>
                  </a:cubicBezTo>
                  <a:lnTo>
                    <a:pt x="8454" y="7169"/>
                  </a:lnTo>
                  <a:cubicBezTo>
                    <a:pt x="10318" y="5582"/>
                    <a:pt x="11060" y="2199"/>
                    <a:pt x="11155" y="848"/>
                  </a:cubicBezTo>
                  <a:cubicBezTo>
                    <a:pt x="11197" y="258"/>
                    <a:pt x="10989" y="1"/>
                    <a:pt x="10663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1184675" y="1864575"/>
              <a:ext cx="267400" cy="301125"/>
            </a:xfrm>
            <a:custGeom>
              <a:avLst/>
              <a:gdLst/>
              <a:ahLst/>
              <a:cxnLst/>
              <a:rect l="l" t="t" r="r" b="b"/>
              <a:pathLst>
                <a:path w="10696" h="12045" extrusionOk="0">
                  <a:moveTo>
                    <a:pt x="7935" y="0"/>
                  </a:moveTo>
                  <a:cubicBezTo>
                    <a:pt x="7524" y="214"/>
                    <a:pt x="6917" y="838"/>
                    <a:pt x="6112" y="2530"/>
                  </a:cubicBezTo>
                  <a:cubicBezTo>
                    <a:pt x="4600" y="5750"/>
                    <a:pt x="0" y="9102"/>
                    <a:pt x="0" y="9102"/>
                  </a:cubicBezTo>
                  <a:cubicBezTo>
                    <a:pt x="0" y="9102"/>
                    <a:pt x="3573" y="12044"/>
                    <a:pt x="6902" y="12044"/>
                  </a:cubicBezTo>
                  <a:cubicBezTo>
                    <a:pt x="7296" y="12044"/>
                    <a:pt x="7686" y="12003"/>
                    <a:pt x="8067" y="11911"/>
                  </a:cubicBezTo>
                  <a:cubicBezTo>
                    <a:pt x="8329" y="10646"/>
                    <a:pt x="6112" y="10646"/>
                    <a:pt x="6112" y="10646"/>
                  </a:cubicBezTo>
                  <a:cubicBezTo>
                    <a:pt x="7689" y="10005"/>
                    <a:pt x="10695" y="6818"/>
                    <a:pt x="9956" y="4912"/>
                  </a:cubicBezTo>
                  <a:cubicBezTo>
                    <a:pt x="9810" y="4536"/>
                    <a:pt x="9514" y="4386"/>
                    <a:pt x="9137" y="4386"/>
                  </a:cubicBezTo>
                  <a:cubicBezTo>
                    <a:pt x="7943" y="4386"/>
                    <a:pt x="5931" y="5887"/>
                    <a:pt x="5265" y="6410"/>
                  </a:cubicBezTo>
                  <a:lnTo>
                    <a:pt x="5265" y="6410"/>
                  </a:lnTo>
                  <a:cubicBezTo>
                    <a:pt x="7121" y="4814"/>
                    <a:pt x="7840" y="1476"/>
                    <a:pt x="7935" y="132"/>
                  </a:cubicBezTo>
                  <a:lnTo>
                    <a:pt x="7935" y="0"/>
                  </a:ln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731225" y="1643975"/>
              <a:ext cx="572575" cy="628425"/>
            </a:xfrm>
            <a:custGeom>
              <a:avLst/>
              <a:gdLst/>
              <a:ahLst/>
              <a:cxnLst/>
              <a:rect l="l" t="t" r="r" b="b"/>
              <a:pathLst>
                <a:path w="22903" h="25137" extrusionOk="0">
                  <a:moveTo>
                    <a:pt x="16379" y="0"/>
                  </a:moveTo>
                  <a:cubicBezTo>
                    <a:pt x="15384" y="0"/>
                    <a:pt x="14429" y="177"/>
                    <a:pt x="13653" y="511"/>
                  </a:cubicBezTo>
                  <a:cubicBezTo>
                    <a:pt x="11649" y="1349"/>
                    <a:pt x="10367" y="3978"/>
                    <a:pt x="11468" y="6623"/>
                  </a:cubicBezTo>
                  <a:cubicBezTo>
                    <a:pt x="12552" y="9284"/>
                    <a:pt x="13867" y="11420"/>
                    <a:pt x="12585" y="12356"/>
                  </a:cubicBezTo>
                  <a:cubicBezTo>
                    <a:pt x="12072" y="12755"/>
                    <a:pt x="11308" y="12926"/>
                    <a:pt x="10478" y="12926"/>
                  </a:cubicBezTo>
                  <a:cubicBezTo>
                    <a:pt x="9290" y="12926"/>
                    <a:pt x="7967" y="12576"/>
                    <a:pt x="7049" y="12044"/>
                  </a:cubicBezTo>
                  <a:cubicBezTo>
                    <a:pt x="5488" y="11141"/>
                    <a:pt x="4765" y="9449"/>
                    <a:pt x="4584" y="8118"/>
                  </a:cubicBezTo>
                  <a:cubicBezTo>
                    <a:pt x="4454" y="7183"/>
                    <a:pt x="4043" y="6351"/>
                    <a:pt x="3375" y="6351"/>
                  </a:cubicBezTo>
                  <a:cubicBezTo>
                    <a:pt x="3115" y="6351"/>
                    <a:pt x="2817" y="6476"/>
                    <a:pt x="2481" y="6771"/>
                  </a:cubicBezTo>
                  <a:cubicBezTo>
                    <a:pt x="1299" y="7822"/>
                    <a:pt x="954" y="10237"/>
                    <a:pt x="954" y="10237"/>
                  </a:cubicBezTo>
                  <a:cubicBezTo>
                    <a:pt x="954" y="10237"/>
                    <a:pt x="947" y="10236"/>
                    <a:pt x="936" y="10236"/>
                  </a:cubicBezTo>
                  <a:cubicBezTo>
                    <a:pt x="814" y="10236"/>
                    <a:pt x="80" y="10319"/>
                    <a:pt x="50" y="12307"/>
                  </a:cubicBezTo>
                  <a:cubicBezTo>
                    <a:pt x="1" y="14492"/>
                    <a:pt x="395" y="16809"/>
                    <a:pt x="1578" y="19092"/>
                  </a:cubicBezTo>
                  <a:cubicBezTo>
                    <a:pt x="2777" y="21376"/>
                    <a:pt x="5340" y="24366"/>
                    <a:pt x="9086" y="24875"/>
                  </a:cubicBezTo>
                  <a:cubicBezTo>
                    <a:pt x="10171" y="25028"/>
                    <a:pt x="11317" y="25137"/>
                    <a:pt x="12452" y="25137"/>
                  </a:cubicBezTo>
                  <a:cubicBezTo>
                    <a:pt x="15216" y="25137"/>
                    <a:pt x="17908" y="24493"/>
                    <a:pt x="19469" y="22279"/>
                  </a:cubicBezTo>
                  <a:cubicBezTo>
                    <a:pt x="21654" y="19158"/>
                    <a:pt x="20553" y="14903"/>
                    <a:pt x="19929" y="12274"/>
                  </a:cubicBezTo>
                  <a:cubicBezTo>
                    <a:pt x="19305" y="9646"/>
                    <a:pt x="21177" y="9202"/>
                    <a:pt x="22032" y="7034"/>
                  </a:cubicBezTo>
                  <a:cubicBezTo>
                    <a:pt x="22804" y="5177"/>
                    <a:pt x="22902" y="3074"/>
                    <a:pt x="20915" y="1448"/>
                  </a:cubicBezTo>
                  <a:cubicBezTo>
                    <a:pt x="19680" y="456"/>
                    <a:pt x="17977" y="0"/>
                    <a:pt x="16379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091025" y="1581500"/>
              <a:ext cx="141250" cy="93325"/>
            </a:xfrm>
            <a:custGeom>
              <a:avLst/>
              <a:gdLst/>
              <a:ahLst/>
              <a:cxnLst/>
              <a:rect l="l" t="t" r="r" b="b"/>
              <a:pathLst>
                <a:path w="5650" h="3733" extrusionOk="0">
                  <a:moveTo>
                    <a:pt x="3024" y="0"/>
                  </a:moveTo>
                  <a:cubicBezTo>
                    <a:pt x="1933" y="0"/>
                    <a:pt x="0" y="2764"/>
                    <a:pt x="0" y="2764"/>
                  </a:cubicBezTo>
                  <a:cubicBezTo>
                    <a:pt x="740" y="3326"/>
                    <a:pt x="2498" y="3733"/>
                    <a:pt x="3847" y="3733"/>
                  </a:cubicBezTo>
                  <a:cubicBezTo>
                    <a:pt x="4865" y="3733"/>
                    <a:pt x="5650" y="3501"/>
                    <a:pt x="5586" y="2928"/>
                  </a:cubicBezTo>
                  <a:cubicBezTo>
                    <a:pt x="5514" y="2107"/>
                    <a:pt x="4300" y="1953"/>
                    <a:pt x="3399" y="1953"/>
                  </a:cubicBezTo>
                  <a:cubicBezTo>
                    <a:pt x="2859" y="1953"/>
                    <a:pt x="2432" y="2008"/>
                    <a:pt x="2432" y="2008"/>
                  </a:cubicBezTo>
                  <a:cubicBezTo>
                    <a:pt x="2432" y="2008"/>
                    <a:pt x="4305" y="743"/>
                    <a:pt x="3319" y="86"/>
                  </a:cubicBezTo>
                  <a:cubicBezTo>
                    <a:pt x="3231" y="27"/>
                    <a:pt x="3131" y="0"/>
                    <a:pt x="3024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772700" y="2021675"/>
              <a:ext cx="476050" cy="251275"/>
            </a:xfrm>
            <a:custGeom>
              <a:avLst/>
              <a:gdLst/>
              <a:ahLst/>
              <a:cxnLst/>
              <a:rect l="l" t="t" r="r" b="b"/>
              <a:pathLst>
                <a:path w="19042" h="10051" extrusionOk="0">
                  <a:moveTo>
                    <a:pt x="16630" y="1"/>
                  </a:moveTo>
                  <a:cubicBezTo>
                    <a:pt x="14877" y="1"/>
                    <a:pt x="13434" y="2314"/>
                    <a:pt x="12635" y="3327"/>
                  </a:cubicBezTo>
                  <a:cubicBezTo>
                    <a:pt x="11906" y="4251"/>
                    <a:pt x="9672" y="6176"/>
                    <a:pt x="6479" y="6176"/>
                  </a:cubicBezTo>
                  <a:cubicBezTo>
                    <a:pt x="5642" y="6176"/>
                    <a:pt x="4739" y="6043"/>
                    <a:pt x="3780" y="5726"/>
                  </a:cubicBezTo>
                  <a:cubicBezTo>
                    <a:pt x="1972" y="5134"/>
                    <a:pt x="790" y="4543"/>
                    <a:pt x="1" y="4083"/>
                  </a:cubicBezTo>
                  <a:lnTo>
                    <a:pt x="1" y="4083"/>
                  </a:lnTo>
                  <a:cubicBezTo>
                    <a:pt x="1200" y="6366"/>
                    <a:pt x="3763" y="9291"/>
                    <a:pt x="7460" y="9800"/>
                  </a:cubicBezTo>
                  <a:cubicBezTo>
                    <a:pt x="8542" y="9947"/>
                    <a:pt x="9682" y="10051"/>
                    <a:pt x="10808" y="10051"/>
                  </a:cubicBezTo>
                  <a:cubicBezTo>
                    <a:pt x="13596" y="10051"/>
                    <a:pt x="16303" y="9411"/>
                    <a:pt x="17859" y="7188"/>
                  </a:cubicBezTo>
                  <a:cubicBezTo>
                    <a:pt x="18533" y="6219"/>
                    <a:pt x="18878" y="5134"/>
                    <a:pt x="19042" y="4034"/>
                  </a:cubicBezTo>
                  <a:cubicBezTo>
                    <a:pt x="18911" y="2424"/>
                    <a:pt x="18533" y="633"/>
                    <a:pt x="17448" y="173"/>
                  </a:cubicBezTo>
                  <a:cubicBezTo>
                    <a:pt x="17169" y="54"/>
                    <a:pt x="16896" y="1"/>
                    <a:pt x="16630" y="1"/>
                  </a:cubicBezTo>
                  <a:close/>
                </a:path>
              </a:pathLst>
            </a:custGeom>
            <a:solidFill>
              <a:srgbClr val="FFF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1104025" y="2094400"/>
              <a:ext cx="49050" cy="87525"/>
            </a:xfrm>
            <a:custGeom>
              <a:avLst/>
              <a:gdLst/>
              <a:ahLst/>
              <a:cxnLst/>
              <a:rect l="l" t="t" r="r" b="b"/>
              <a:pathLst>
                <a:path w="1962" h="3501" extrusionOk="0">
                  <a:moveTo>
                    <a:pt x="1524" y="0"/>
                  </a:moveTo>
                  <a:cubicBezTo>
                    <a:pt x="1384" y="0"/>
                    <a:pt x="1251" y="78"/>
                    <a:pt x="1205" y="254"/>
                  </a:cubicBezTo>
                  <a:cubicBezTo>
                    <a:pt x="992" y="1223"/>
                    <a:pt x="762" y="2192"/>
                    <a:pt x="187" y="2981"/>
                  </a:cubicBezTo>
                  <a:cubicBezTo>
                    <a:pt x="0" y="3249"/>
                    <a:pt x="252" y="3501"/>
                    <a:pt x="508" y="3501"/>
                  </a:cubicBezTo>
                  <a:cubicBezTo>
                    <a:pt x="613" y="3501"/>
                    <a:pt x="718" y="3459"/>
                    <a:pt x="795" y="3359"/>
                  </a:cubicBezTo>
                  <a:cubicBezTo>
                    <a:pt x="1419" y="2488"/>
                    <a:pt x="1682" y="1470"/>
                    <a:pt x="1912" y="467"/>
                  </a:cubicBezTo>
                  <a:cubicBezTo>
                    <a:pt x="1961" y="180"/>
                    <a:pt x="1736" y="0"/>
                    <a:pt x="1524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1165125" y="2125250"/>
              <a:ext cx="32725" cy="62175"/>
            </a:xfrm>
            <a:custGeom>
              <a:avLst/>
              <a:gdLst/>
              <a:ahLst/>
              <a:cxnLst/>
              <a:rect l="l" t="t" r="r" b="b"/>
              <a:pathLst>
                <a:path w="1309" h="2487" extrusionOk="0">
                  <a:moveTo>
                    <a:pt x="856" y="1"/>
                  </a:moveTo>
                  <a:cubicBezTo>
                    <a:pt x="715" y="1"/>
                    <a:pt x="585" y="76"/>
                    <a:pt x="552" y="252"/>
                  </a:cubicBezTo>
                  <a:cubicBezTo>
                    <a:pt x="453" y="827"/>
                    <a:pt x="371" y="1418"/>
                    <a:pt x="125" y="1944"/>
                  </a:cubicBezTo>
                  <a:cubicBezTo>
                    <a:pt x="0" y="2227"/>
                    <a:pt x="250" y="2487"/>
                    <a:pt x="476" y="2487"/>
                  </a:cubicBezTo>
                  <a:cubicBezTo>
                    <a:pt x="579" y="2487"/>
                    <a:pt x="677" y="2433"/>
                    <a:pt x="733" y="2306"/>
                  </a:cubicBezTo>
                  <a:cubicBezTo>
                    <a:pt x="1012" y="1714"/>
                    <a:pt x="1127" y="1073"/>
                    <a:pt x="1258" y="433"/>
                  </a:cubicBezTo>
                  <a:cubicBezTo>
                    <a:pt x="1308" y="175"/>
                    <a:pt x="1070" y="1"/>
                    <a:pt x="856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1201100" y="2098525"/>
              <a:ext cx="30400" cy="75175"/>
            </a:xfrm>
            <a:custGeom>
              <a:avLst/>
              <a:gdLst/>
              <a:ahLst/>
              <a:cxnLst/>
              <a:rect l="l" t="t" r="r" b="b"/>
              <a:pathLst>
                <a:path w="1216" h="3007" extrusionOk="0">
                  <a:moveTo>
                    <a:pt x="876" y="1"/>
                  </a:moveTo>
                  <a:cubicBezTo>
                    <a:pt x="698" y="1"/>
                    <a:pt x="510" y="111"/>
                    <a:pt x="493" y="335"/>
                  </a:cubicBezTo>
                  <a:cubicBezTo>
                    <a:pt x="444" y="1124"/>
                    <a:pt x="362" y="1863"/>
                    <a:pt x="99" y="2570"/>
                  </a:cubicBezTo>
                  <a:cubicBezTo>
                    <a:pt x="1" y="2835"/>
                    <a:pt x="202" y="3006"/>
                    <a:pt x="415" y="3006"/>
                  </a:cubicBezTo>
                  <a:cubicBezTo>
                    <a:pt x="558" y="3006"/>
                    <a:pt x="706" y="2929"/>
                    <a:pt x="772" y="2750"/>
                  </a:cubicBezTo>
                  <a:cubicBezTo>
                    <a:pt x="1085" y="1978"/>
                    <a:pt x="1150" y="1157"/>
                    <a:pt x="1200" y="319"/>
                  </a:cubicBezTo>
                  <a:cubicBezTo>
                    <a:pt x="1216" y="107"/>
                    <a:pt x="1051" y="1"/>
                    <a:pt x="876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973550" y="2202600"/>
              <a:ext cx="89875" cy="40425"/>
            </a:xfrm>
            <a:custGeom>
              <a:avLst/>
              <a:gdLst/>
              <a:ahLst/>
              <a:cxnLst/>
              <a:rect l="l" t="t" r="r" b="b"/>
              <a:pathLst>
                <a:path w="3595" h="1617" extrusionOk="0">
                  <a:moveTo>
                    <a:pt x="3096" y="0"/>
                  </a:moveTo>
                  <a:cubicBezTo>
                    <a:pt x="3016" y="0"/>
                    <a:pt x="2933" y="34"/>
                    <a:pt x="2859" y="115"/>
                  </a:cubicBezTo>
                  <a:cubicBezTo>
                    <a:pt x="2296" y="741"/>
                    <a:pt x="1390" y="905"/>
                    <a:pt x="581" y="905"/>
                  </a:cubicBezTo>
                  <a:cubicBezTo>
                    <a:pt x="541" y="905"/>
                    <a:pt x="501" y="905"/>
                    <a:pt x="461" y="904"/>
                  </a:cubicBezTo>
                  <a:cubicBezTo>
                    <a:pt x="450" y="903"/>
                    <a:pt x="440" y="903"/>
                    <a:pt x="431" y="903"/>
                  </a:cubicBezTo>
                  <a:cubicBezTo>
                    <a:pt x="1" y="903"/>
                    <a:pt x="11" y="1594"/>
                    <a:pt x="461" y="1610"/>
                  </a:cubicBezTo>
                  <a:cubicBezTo>
                    <a:pt x="547" y="1614"/>
                    <a:pt x="634" y="1617"/>
                    <a:pt x="722" y="1617"/>
                  </a:cubicBezTo>
                  <a:cubicBezTo>
                    <a:pt x="1673" y="1617"/>
                    <a:pt x="2707" y="1362"/>
                    <a:pt x="3369" y="624"/>
                  </a:cubicBezTo>
                  <a:cubicBezTo>
                    <a:pt x="3595" y="360"/>
                    <a:pt x="3359" y="0"/>
                    <a:pt x="3096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1003950" y="2242525"/>
              <a:ext cx="80650" cy="30000"/>
            </a:xfrm>
            <a:custGeom>
              <a:avLst/>
              <a:gdLst/>
              <a:ahLst/>
              <a:cxnLst/>
              <a:rect l="l" t="t" r="r" b="b"/>
              <a:pathLst>
                <a:path w="3226" h="1200" extrusionOk="0">
                  <a:moveTo>
                    <a:pt x="2676" y="0"/>
                  </a:moveTo>
                  <a:cubicBezTo>
                    <a:pt x="2619" y="0"/>
                    <a:pt x="2559" y="14"/>
                    <a:pt x="2498" y="46"/>
                  </a:cubicBezTo>
                  <a:cubicBezTo>
                    <a:pt x="1881" y="355"/>
                    <a:pt x="1249" y="475"/>
                    <a:pt x="576" y="475"/>
                  </a:cubicBezTo>
                  <a:cubicBezTo>
                    <a:pt x="532" y="475"/>
                    <a:pt x="488" y="474"/>
                    <a:pt x="444" y="473"/>
                  </a:cubicBezTo>
                  <a:cubicBezTo>
                    <a:pt x="439" y="473"/>
                    <a:pt x="434" y="473"/>
                    <a:pt x="429" y="473"/>
                  </a:cubicBezTo>
                  <a:cubicBezTo>
                    <a:pt x="0" y="473"/>
                    <a:pt x="5" y="1164"/>
                    <a:pt x="444" y="1196"/>
                  </a:cubicBezTo>
                  <a:cubicBezTo>
                    <a:pt x="510" y="1199"/>
                    <a:pt x="576" y="1200"/>
                    <a:pt x="641" y="1200"/>
                  </a:cubicBezTo>
                  <a:cubicBezTo>
                    <a:pt x="1425" y="1200"/>
                    <a:pt x="2178" y="1019"/>
                    <a:pt x="2875" y="670"/>
                  </a:cubicBezTo>
                  <a:cubicBezTo>
                    <a:pt x="3225" y="461"/>
                    <a:pt x="3003" y="0"/>
                    <a:pt x="2676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82575" y="1791650"/>
              <a:ext cx="295325" cy="368725"/>
            </a:xfrm>
            <a:custGeom>
              <a:avLst/>
              <a:gdLst/>
              <a:ahLst/>
              <a:cxnLst/>
              <a:rect l="l" t="t" r="r" b="b"/>
              <a:pathLst>
                <a:path w="11813" h="14749" extrusionOk="0">
                  <a:moveTo>
                    <a:pt x="6021" y="1"/>
                  </a:moveTo>
                  <a:cubicBezTo>
                    <a:pt x="5801" y="1"/>
                    <a:pt x="5589" y="183"/>
                    <a:pt x="5422" y="601"/>
                  </a:cubicBezTo>
                  <a:cubicBezTo>
                    <a:pt x="4913" y="1872"/>
                    <a:pt x="4097" y="5203"/>
                    <a:pt x="5070" y="7457"/>
                  </a:cubicBezTo>
                  <a:lnTo>
                    <a:pt x="5070" y="7457"/>
                  </a:lnTo>
                  <a:cubicBezTo>
                    <a:pt x="4673" y="6626"/>
                    <a:pt x="3226" y="3781"/>
                    <a:pt x="2027" y="3781"/>
                  </a:cubicBezTo>
                  <a:cubicBezTo>
                    <a:pt x="1842" y="3781"/>
                    <a:pt x="1663" y="3849"/>
                    <a:pt x="1495" y="4002"/>
                  </a:cubicBezTo>
                  <a:cubicBezTo>
                    <a:pt x="0" y="5398"/>
                    <a:pt x="1298" y="9571"/>
                    <a:pt x="2432" y="10852"/>
                  </a:cubicBezTo>
                  <a:cubicBezTo>
                    <a:pt x="2432" y="10852"/>
                    <a:pt x="1698" y="10491"/>
                    <a:pt x="1050" y="10491"/>
                  </a:cubicBezTo>
                  <a:cubicBezTo>
                    <a:pt x="559" y="10491"/>
                    <a:pt x="118" y="10698"/>
                    <a:pt x="82" y="11427"/>
                  </a:cubicBezTo>
                  <a:cubicBezTo>
                    <a:pt x="2" y="13049"/>
                    <a:pt x="3515" y="14749"/>
                    <a:pt x="6036" y="14749"/>
                  </a:cubicBezTo>
                  <a:cubicBezTo>
                    <a:pt x="6094" y="14749"/>
                    <a:pt x="6153" y="14748"/>
                    <a:pt x="6210" y="14746"/>
                  </a:cubicBezTo>
                  <a:cubicBezTo>
                    <a:pt x="8724" y="14680"/>
                    <a:pt x="8938" y="14516"/>
                    <a:pt x="10088" y="13859"/>
                  </a:cubicBezTo>
                  <a:cubicBezTo>
                    <a:pt x="11813" y="12873"/>
                    <a:pt x="10022" y="9670"/>
                    <a:pt x="9020" y="7682"/>
                  </a:cubicBezTo>
                  <a:cubicBezTo>
                    <a:pt x="7722" y="5135"/>
                    <a:pt x="7459" y="3640"/>
                    <a:pt x="7180" y="1981"/>
                  </a:cubicBezTo>
                  <a:cubicBezTo>
                    <a:pt x="7000" y="838"/>
                    <a:pt x="6493" y="1"/>
                    <a:pt x="6021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782575" y="1804600"/>
              <a:ext cx="214825" cy="301325"/>
            </a:xfrm>
            <a:custGeom>
              <a:avLst/>
              <a:gdLst/>
              <a:ahLst/>
              <a:cxnLst/>
              <a:rect l="l" t="t" r="r" b="b"/>
              <a:pathLst>
                <a:path w="8593" h="12053" extrusionOk="0">
                  <a:moveTo>
                    <a:pt x="5471" y="1"/>
                  </a:moveTo>
                  <a:cubicBezTo>
                    <a:pt x="5438" y="17"/>
                    <a:pt x="5438" y="50"/>
                    <a:pt x="5422" y="99"/>
                  </a:cubicBezTo>
                  <a:cubicBezTo>
                    <a:pt x="4930" y="1354"/>
                    <a:pt x="4100" y="4695"/>
                    <a:pt x="5068" y="6950"/>
                  </a:cubicBezTo>
                  <a:lnTo>
                    <a:pt x="5068" y="6950"/>
                  </a:lnTo>
                  <a:cubicBezTo>
                    <a:pt x="4669" y="6113"/>
                    <a:pt x="3232" y="3286"/>
                    <a:pt x="2037" y="3286"/>
                  </a:cubicBezTo>
                  <a:cubicBezTo>
                    <a:pt x="1849" y="3286"/>
                    <a:pt x="1667" y="3357"/>
                    <a:pt x="1495" y="3516"/>
                  </a:cubicBezTo>
                  <a:cubicBezTo>
                    <a:pt x="0" y="4880"/>
                    <a:pt x="1298" y="9069"/>
                    <a:pt x="2432" y="10351"/>
                  </a:cubicBezTo>
                  <a:cubicBezTo>
                    <a:pt x="2432" y="10351"/>
                    <a:pt x="1702" y="9992"/>
                    <a:pt x="1057" y="9992"/>
                  </a:cubicBezTo>
                  <a:cubicBezTo>
                    <a:pt x="641" y="9992"/>
                    <a:pt x="260" y="10141"/>
                    <a:pt x="132" y="10630"/>
                  </a:cubicBezTo>
                  <a:cubicBezTo>
                    <a:pt x="1474" y="11755"/>
                    <a:pt x="3436" y="12052"/>
                    <a:pt x="5132" y="12052"/>
                  </a:cubicBezTo>
                  <a:cubicBezTo>
                    <a:pt x="7028" y="12052"/>
                    <a:pt x="8593" y="11682"/>
                    <a:pt x="8593" y="11682"/>
                  </a:cubicBezTo>
                  <a:cubicBezTo>
                    <a:pt x="8593" y="11682"/>
                    <a:pt x="5964" y="6654"/>
                    <a:pt x="5997" y="3073"/>
                  </a:cubicBezTo>
                  <a:cubicBezTo>
                    <a:pt x="6013" y="1184"/>
                    <a:pt x="5734" y="362"/>
                    <a:pt x="5471" y="1"/>
                  </a:cubicBez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904150" y="1696575"/>
              <a:ext cx="46025" cy="160700"/>
            </a:xfrm>
            <a:custGeom>
              <a:avLst/>
              <a:gdLst/>
              <a:ahLst/>
              <a:cxnLst/>
              <a:rect l="l" t="t" r="r" b="b"/>
              <a:pathLst>
                <a:path w="1841" h="6428" extrusionOk="0">
                  <a:moveTo>
                    <a:pt x="822" y="1"/>
                  </a:moveTo>
                  <a:cubicBezTo>
                    <a:pt x="608" y="1"/>
                    <a:pt x="0" y="297"/>
                    <a:pt x="0" y="297"/>
                  </a:cubicBezTo>
                  <a:lnTo>
                    <a:pt x="329" y="6227"/>
                  </a:lnTo>
                  <a:cubicBezTo>
                    <a:pt x="329" y="6227"/>
                    <a:pt x="543" y="6428"/>
                    <a:pt x="1013" y="6428"/>
                  </a:cubicBezTo>
                  <a:cubicBezTo>
                    <a:pt x="1046" y="6428"/>
                    <a:pt x="1081" y="6427"/>
                    <a:pt x="1117" y="6425"/>
                  </a:cubicBezTo>
                  <a:cubicBezTo>
                    <a:pt x="1561" y="6408"/>
                    <a:pt x="1840" y="6162"/>
                    <a:pt x="1840" y="6162"/>
                  </a:cubicBezTo>
                  <a:lnTo>
                    <a:pt x="1528" y="214"/>
                  </a:lnTo>
                  <a:cubicBezTo>
                    <a:pt x="1528" y="214"/>
                    <a:pt x="1019" y="1"/>
                    <a:pt x="822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904975" y="1697825"/>
              <a:ext cx="23425" cy="159775"/>
            </a:xfrm>
            <a:custGeom>
              <a:avLst/>
              <a:gdLst/>
              <a:ahLst/>
              <a:cxnLst/>
              <a:rect l="l" t="t" r="r" b="b"/>
              <a:pathLst>
                <a:path w="937" h="6391" extrusionOk="0">
                  <a:moveTo>
                    <a:pt x="526" y="0"/>
                  </a:moveTo>
                  <a:cubicBezTo>
                    <a:pt x="279" y="82"/>
                    <a:pt x="0" y="230"/>
                    <a:pt x="0" y="230"/>
                  </a:cubicBezTo>
                  <a:lnTo>
                    <a:pt x="296" y="6177"/>
                  </a:lnTo>
                  <a:cubicBezTo>
                    <a:pt x="296" y="6177"/>
                    <a:pt x="509" y="6358"/>
                    <a:pt x="936" y="6391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rgbClr val="D9C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1077475" y="1749950"/>
              <a:ext cx="44375" cy="70725"/>
            </a:xfrm>
            <a:custGeom>
              <a:avLst/>
              <a:gdLst/>
              <a:ahLst/>
              <a:cxnLst/>
              <a:rect l="l" t="t" r="r" b="b"/>
              <a:pathLst>
                <a:path w="1775" h="2829" extrusionOk="0">
                  <a:moveTo>
                    <a:pt x="857" y="0"/>
                  </a:moveTo>
                  <a:cubicBezTo>
                    <a:pt x="845" y="0"/>
                    <a:pt x="833" y="1"/>
                    <a:pt x="822" y="2"/>
                  </a:cubicBezTo>
                  <a:cubicBezTo>
                    <a:pt x="345" y="34"/>
                    <a:pt x="0" y="692"/>
                    <a:pt x="33" y="1464"/>
                  </a:cubicBezTo>
                  <a:cubicBezTo>
                    <a:pt x="81" y="2232"/>
                    <a:pt x="472" y="2829"/>
                    <a:pt x="917" y="2829"/>
                  </a:cubicBezTo>
                  <a:cubicBezTo>
                    <a:pt x="929" y="2829"/>
                    <a:pt x="941" y="2828"/>
                    <a:pt x="953" y="2827"/>
                  </a:cubicBezTo>
                  <a:cubicBezTo>
                    <a:pt x="1429" y="2795"/>
                    <a:pt x="1774" y="2137"/>
                    <a:pt x="1742" y="1365"/>
                  </a:cubicBezTo>
                  <a:cubicBezTo>
                    <a:pt x="1694" y="597"/>
                    <a:pt x="1303" y="0"/>
                    <a:pt x="857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1084450" y="1761900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247" y="0"/>
                  </a:moveTo>
                  <a:cubicBezTo>
                    <a:pt x="99" y="0"/>
                    <a:pt x="0" y="115"/>
                    <a:pt x="0" y="263"/>
                  </a:cubicBezTo>
                  <a:cubicBezTo>
                    <a:pt x="0" y="411"/>
                    <a:pt x="132" y="509"/>
                    <a:pt x="263" y="509"/>
                  </a:cubicBezTo>
                  <a:cubicBezTo>
                    <a:pt x="411" y="509"/>
                    <a:pt x="510" y="394"/>
                    <a:pt x="510" y="246"/>
                  </a:cubicBezTo>
                  <a:cubicBezTo>
                    <a:pt x="510" y="99"/>
                    <a:pt x="395" y="0"/>
                    <a:pt x="247" y="0"/>
                  </a:cubicBezTo>
                  <a:close/>
                </a:path>
              </a:pathLst>
            </a:custGeom>
            <a:solidFill>
              <a:srgbClr val="FFF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1240925" y="1738450"/>
              <a:ext cx="34525" cy="70300"/>
            </a:xfrm>
            <a:custGeom>
              <a:avLst/>
              <a:gdLst/>
              <a:ahLst/>
              <a:cxnLst/>
              <a:rect l="l" t="t" r="r" b="b"/>
              <a:pathLst>
                <a:path w="1381" h="2812" extrusionOk="0">
                  <a:moveTo>
                    <a:pt x="651" y="0"/>
                  </a:moveTo>
                  <a:cubicBezTo>
                    <a:pt x="643" y="0"/>
                    <a:pt x="634" y="1"/>
                    <a:pt x="625" y="2"/>
                  </a:cubicBezTo>
                  <a:cubicBezTo>
                    <a:pt x="280" y="18"/>
                    <a:pt x="1" y="642"/>
                    <a:pt x="50" y="1431"/>
                  </a:cubicBezTo>
                  <a:cubicBezTo>
                    <a:pt x="83" y="2209"/>
                    <a:pt x="403" y="2811"/>
                    <a:pt x="759" y="2811"/>
                  </a:cubicBezTo>
                  <a:cubicBezTo>
                    <a:pt x="763" y="2811"/>
                    <a:pt x="768" y="2811"/>
                    <a:pt x="773" y="2811"/>
                  </a:cubicBezTo>
                  <a:cubicBezTo>
                    <a:pt x="1118" y="2778"/>
                    <a:pt x="1381" y="2154"/>
                    <a:pt x="1348" y="1365"/>
                  </a:cubicBezTo>
                  <a:cubicBezTo>
                    <a:pt x="1300" y="613"/>
                    <a:pt x="987" y="0"/>
                    <a:pt x="651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1247100" y="1750400"/>
              <a:ext cx="13575" cy="13150"/>
            </a:xfrm>
            <a:custGeom>
              <a:avLst/>
              <a:gdLst/>
              <a:ahLst/>
              <a:cxnLst/>
              <a:rect l="l" t="t" r="r" b="b"/>
              <a:pathLst>
                <a:path w="543" h="526" extrusionOk="0">
                  <a:moveTo>
                    <a:pt x="263" y="0"/>
                  </a:moveTo>
                  <a:cubicBezTo>
                    <a:pt x="132" y="16"/>
                    <a:pt x="0" y="131"/>
                    <a:pt x="17" y="279"/>
                  </a:cubicBezTo>
                  <a:cubicBezTo>
                    <a:pt x="17" y="411"/>
                    <a:pt x="148" y="526"/>
                    <a:pt x="296" y="526"/>
                  </a:cubicBezTo>
                  <a:cubicBezTo>
                    <a:pt x="427" y="526"/>
                    <a:pt x="542" y="394"/>
                    <a:pt x="542" y="246"/>
                  </a:cubicBezTo>
                  <a:cubicBezTo>
                    <a:pt x="542" y="115"/>
                    <a:pt x="411" y="0"/>
                    <a:pt x="263" y="0"/>
                  </a:cubicBezTo>
                  <a:close/>
                </a:path>
              </a:pathLst>
            </a:custGeom>
            <a:solidFill>
              <a:srgbClr val="FFF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1135375" y="1761175"/>
              <a:ext cx="251400" cy="124900"/>
            </a:xfrm>
            <a:custGeom>
              <a:avLst/>
              <a:gdLst/>
              <a:ahLst/>
              <a:cxnLst/>
              <a:rect l="l" t="t" r="r" b="b"/>
              <a:pathLst>
                <a:path w="10056" h="4996" extrusionOk="0">
                  <a:moveTo>
                    <a:pt x="9313" y="1"/>
                  </a:moveTo>
                  <a:cubicBezTo>
                    <a:pt x="8916" y="1"/>
                    <a:pt x="8354" y="411"/>
                    <a:pt x="7755" y="900"/>
                  </a:cubicBezTo>
                  <a:cubicBezTo>
                    <a:pt x="7228" y="1336"/>
                    <a:pt x="6521" y="1576"/>
                    <a:pt x="5827" y="1576"/>
                  </a:cubicBezTo>
                  <a:cubicBezTo>
                    <a:pt x="5266" y="1576"/>
                    <a:pt x="4713" y="1419"/>
                    <a:pt x="4272" y="1080"/>
                  </a:cubicBezTo>
                  <a:cubicBezTo>
                    <a:pt x="3327" y="356"/>
                    <a:pt x="2549" y="341"/>
                    <a:pt x="2486" y="341"/>
                  </a:cubicBezTo>
                  <a:cubicBezTo>
                    <a:pt x="2483" y="341"/>
                    <a:pt x="2481" y="341"/>
                    <a:pt x="2481" y="341"/>
                  </a:cubicBezTo>
                  <a:cubicBezTo>
                    <a:pt x="1561" y="374"/>
                    <a:pt x="1" y="1327"/>
                    <a:pt x="66" y="2313"/>
                  </a:cubicBezTo>
                  <a:cubicBezTo>
                    <a:pt x="167" y="4159"/>
                    <a:pt x="1813" y="4995"/>
                    <a:pt x="4028" y="4995"/>
                  </a:cubicBezTo>
                  <a:cubicBezTo>
                    <a:pt x="4356" y="4995"/>
                    <a:pt x="4695" y="4977"/>
                    <a:pt x="5044" y="4941"/>
                  </a:cubicBezTo>
                  <a:cubicBezTo>
                    <a:pt x="7755" y="4646"/>
                    <a:pt x="10055" y="1738"/>
                    <a:pt x="9841" y="604"/>
                  </a:cubicBezTo>
                  <a:cubicBezTo>
                    <a:pt x="9758" y="172"/>
                    <a:pt x="9570" y="1"/>
                    <a:pt x="9313" y="1"/>
                  </a:cubicBezTo>
                  <a:close/>
                </a:path>
              </a:pathLst>
            </a:custGeom>
            <a:solidFill>
              <a:srgbClr val="FF8C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1121425" y="1801725"/>
              <a:ext cx="122825" cy="89975"/>
            </a:xfrm>
            <a:custGeom>
              <a:avLst/>
              <a:gdLst/>
              <a:ahLst/>
              <a:cxnLst/>
              <a:rect l="l" t="t" r="r" b="b"/>
              <a:pathLst>
                <a:path w="4913" h="3599" extrusionOk="0">
                  <a:moveTo>
                    <a:pt x="711" y="1"/>
                  </a:moveTo>
                  <a:cubicBezTo>
                    <a:pt x="633" y="1"/>
                    <a:pt x="553" y="44"/>
                    <a:pt x="509" y="132"/>
                  </a:cubicBezTo>
                  <a:cubicBezTo>
                    <a:pt x="493" y="181"/>
                    <a:pt x="0" y="1266"/>
                    <a:pt x="1035" y="2514"/>
                  </a:cubicBezTo>
                  <a:cubicBezTo>
                    <a:pt x="1824" y="3500"/>
                    <a:pt x="3614" y="3599"/>
                    <a:pt x="4370" y="3599"/>
                  </a:cubicBezTo>
                  <a:cubicBezTo>
                    <a:pt x="4567" y="3599"/>
                    <a:pt x="4682" y="3599"/>
                    <a:pt x="4682" y="3582"/>
                  </a:cubicBezTo>
                  <a:cubicBezTo>
                    <a:pt x="4830" y="3582"/>
                    <a:pt x="4912" y="3467"/>
                    <a:pt x="4912" y="3336"/>
                  </a:cubicBezTo>
                  <a:cubicBezTo>
                    <a:pt x="4912" y="3188"/>
                    <a:pt x="4781" y="3106"/>
                    <a:pt x="4666" y="3106"/>
                  </a:cubicBezTo>
                  <a:cubicBezTo>
                    <a:pt x="4662" y="3106"/>
                    <a:pt x="4542" y="3113"/>
                    <a:pt x="4348" y="3113"/>
                  </a:cubicBezTo>
                  <a:cubicBezTo>
                    <a:pt x="3659" y="3113"/>
                    <a:pt x="2034" y="3023"/>
                    <a:pt x="1380" y="2202"/>
                  </a:cubicBezTo>
                  <a:cubicBezTo>
                    <a:pt x="559" y="1200"/>
                    <a:pt x="904" y="379"/>
                    <a:pt x="920" y="346"/>
                  </a:cubicBezTo>
                  <a:cubicBezTo>
                    <a:pt x="986" y="231"/>
                    <a:pt x="953" y="99"/>
                    <a:pt x="821" y="33"/>
                  </a:cubicBezTo>
                  <a:cubicBezTo>
                    <a:pt x="789" y="12"/>
                    <a:pt x="750" y="1"/>
                    <a:pt x="711" y="1"/>
                  </a:cubicBezTo>
                  <a:close/>
                </a:path>
              </a:pathLst>
            </a:custGeom>
            <a:solidFill>
              <a:srgbClr val="EF5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oogle Shape;184;p2">
            <a:extLst>
              <a:ext uri="{FF2B5EF4-FFF2-40B4-BE49-F238E27FC236}">
                <a16:creationId xmlns:a16="http://schemas.microsoft.com/office/drawing/2014/main" id="{50C811A6-3762-0A4A-AACC-E404A45D21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4962" y="4995546"/>
            <a:ext cx="1312279" cy="147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25FFA-6FCD-3960-C20F-E964A721CC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6AF727-0106-2768-097D-14859A9D8932}"/>
              </a:ext>
            </a:extLst>
          </p:cNvPr>
          <p:cNvSpPr txBox="1"/>
          <p:nvPr/>
        </p:nvSpPr>
        <p:spPr>
          <a:xfrm>
            <a:off x="4024414" y="370369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6A76B-76E2-99BC-B6EA-001C32810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2569" y="770479"/>
            <a:ext cx="3400152" cy="3697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AC6C48-B2D2-4442-EA9E-EFF35E6558FF}"/>
                  </a:ext>
                </a:extLst>
              </p:cNvPr>
              <p:cNvSpPr txBox="1"/>
              <p:nvPr/>
            </p:nvSpPr>
            <p:spPr>
              <a:xfrm>
                <a:off x="281788" y="1030711"/>
                <a:ext cx="5120781" cy="2459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quay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135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225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270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315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360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AC6C48-B2D2-4442-EA9E-EFF35E655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88" y="1030711"/>
                <a:ext cx="5120781" cy="2459006"/>
              </a:xfrm>
              <a:prstGeom prst="rect">
                <a:avLst/>
              </a:prstGeom>
              <a:blipFill>
                <a:blip r:embed="rId4"/>
                <a:stretch>
                  <a:fillRect l="-1238" r="-743" b="-360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720547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9" name="Google Shape;4559;p46"/>
          <p:cNvSpPr/>
          <p:nvPr/>
        </p:nvSpPr>
        <p:spPr>
          <a:xfrm>
            <a:off x="4775816" y="1172591"/>
            <a:ext cx="2955899" cy="1197794"/>
          </a:xfrm>
          <a:custGeom>
            <a:avLst/>
            <a:gdLst/>
            <a:ahLst/>
            <a:cxnLst/>
            <a:rect l="l" t="t" r="r" b="b"/>
            <a:pathLst>
              <a:path w="260986" h="134271" extrusionOk="0">
                <a:moveTo>
                  <a:pt x="213466" y="117997"/>
                </a:moveTo>
                <a:cubicBezTo>
                  <a:pt x="195312" y="124493"/>
                  <a:pt x="168993" y="130545"/>
                  <a:pt x="144176" y="132709"/>
                </a:cubicBezTo>
                <a:cubicBezTo>
                  <a:pt x="119359" y="134873"/>
                  <a:pt x="85358" y="135209"/>
                  <a:pt x="64565" y="130981"/>
                </a:cubicBezTo>
                <a:cubicBezTo>
                  <a:pt x="43772" y="126753"/>
                  <a:pt x="30142" y="117481"/>
                  <a:pt x="19418" y="107343"/>
                </a:cubicBezTo>
                <a:cubicBezTo>
                  <a:pt x="8694" y="97205"/>
                  <a:pt x="1373" y="82899"/>
                  <a:pt x="223" y="70153"/>
                </a:cubicBezTo>
                <a:cubicBezTo>
                  <a:pt x="-927" y="57407"/>
                  <a:pt x="2256" y="41383"/>
                  <a:pt x="12520" y="30865"/>
                </a:cubicBezTo>
                <a:cubicBezTo>
                  <a:pt x="22784" y="20347"/>
                  <a:pt x="37631" y="12015"/>
                  <a:pt x="61808" y="7044"/>
                </a:cubicBezTo>
                <a:cubicBezTo>
                  <a:pt x="85985" y="2073"/>
                  <a:pt x="129457" y="-1983"/>
                  <a:pt x="157582" y="1037"/>
                </a:cubicBezTo>
                <a:cubicBezTo>
                  <a:pt x="185707" y="4057"/>
                  <a:pt x="213620" y="15061"/>
                  <a:pt x="230556" y="25166"/>
                </a:cubicBezTo>
                <a:cubicBezTo>
                  <a:pt x="247492" y="35271"/>
                  <a:pt x="255443" y="50239"/>
                  <a:pt x="259200" y="61667"/>
                </a:cubicBezTo>
                <a:cubicBezTo>
                  <a:pt x="262957" y="73095"/>
                  <a:pt x="260721" y="84348"/>
                  <a:pt x="253099" y="93736"/>
                </a:cubicBezTo>
                <a:cubicBezTo>
                  <a:pt x="245477" y="103124"/>
                  <a:pt x="231620" y="111502"/>
                  <a:pt x="213466" y="1179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560" name="Google Shape;4560;p4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sp>
        <p:nvSpPr>
          <p:cNvPr id="4561" name="Google Shape;4561;p46"/>
          <p:cNvSpPr txBox="1">
            <a:spLocks noGrp="1"/>
          </p:cNvSpPr>
          <p:nvPr>
            <p:ph type="title"/>
          </p:nvPr>
        </p:nvSpPr>
        <p:spPr>
          <a:xfrm>
            <a:off x="3573957" y="2708139"/>
            <a:ext cx="5024991" cy="7856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62" name="Google Shape;4562;p46"/>
          <p:cNvSpPr txBox="1">
            <a:spLocks noGrp="1"/>
          </p:cNvSpPr>
          <p:nvPr>
            <p:ph type="title" idx="2"/>
          </p:nvPr>
        </p:nvSpPr>
        <p:spPr>
          <a:xfrm>
            <a:off x="5482651" y="1319496"/>
            <a:ext cx="154222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sz="6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64" name="Google Shape;4564;p46"/>
          <p:cNvSpPr/>
          <p:nvPr/>
        </p:nvSpPr>
        <p:spPr>
          <a:xfrm rot="-2700172">
            <a:off x="-596611" y="362508"/>
            <a:ext cx="2623426" cy="736446"/>
          </a:xfrm>
          <a:custGeom>
            <a:avLst/>
            <a:gdLst/>
            <a:ahLst/>
            <a:cxnLst/>
            <a:rect l="l" t="t" r="r" b="b"/>
            <a:pathLst>
              <a:path w="37151" h="10429" fill="none" extrusionOk="0">
                <a:moveTo>
                  <a:pt x="169" y="7086"/>
                </a:moveTo>
                <a:cubicBezTo>
                  <a:pt x="1" y="4878"/>
                  <a:pt x="842" y="2544"/>
                  <a:pt x="2587" y="1283"/>
                </a:cubicBezTo>
                <a:cubicBezTo>
                  <a:pt x="4311" y="0"/>
                  <a:pt x="6939" y="43"/>
                  <a:pt x="8452" y="1619"/>
                </a:cubicBezTo>
                <a:cubicBezTo>
                  <a:pt x="9756" y="3007"/>
                  <a:pt x="9546" y="5698"/>
                  <a:pt x="8452" y="7191"/>
                </a:cubicBezTo>
                <a:cubicBezTo>
                  <a:pt x="8305" y="7359"/>
                  <a:pt x="8179" y="7506"/>
                  <a:pt x="7969" y="7569"/>
                </a:cubicBezTo>
                <a:cubicBezTo>
                  <a:pt x="7569" y="7611"/>
                  <a:pt x="7338" y="7149"/>
                  <a:pt x="7254" y="6749"/>
                </a:cubicBezTo>
                <a:cubicBezTo>
                  <a:pt x="6897" y="4752"/>
                  <a:pt x="8095" y="2145"/>
                  <a:pt x="9819" y="1178"/>
                </a:cubicBezTo>
                <a:cubicBezTo>
                  <a:pt x="11837" y="0"/>
                  <a:pt x="14549" y="484"/>
                  <a:pt x="16273" y="2103"/>
                </a:cubicBezTo>
                <a:cubicBezTo>
                  <a:pt x="18018" y="3701"/>
                  <a:pt x="18796" y="6224"/>
                  <a:pt x="18670" y="8620"/>
                </a:cubicBezTo>
                <a:cubicBezTo>
                  <a:pt x="18649" y="9209"/>
                  <a:pt x="18460" y="9945"/>
                  <a:pt x="17913" y="10134"/>
                </a:cubicBezTo>
                <a:cubicBezTo>
                  <a:pt x="17030" y="10429"/>
                  <a:pt x="16442" y="9209"/>
                  <a:pt x="16463" y="8263"/>
                </a:cubicBezTo>
                <a:cubicBezTo>
                  <a:pt x="16484" y="5740"/>
                  <a:pt x="18039" y="3301"/>
                  <a:pt x="20268" y="2313"/>
                </a:cubicBezTo>
                <a:cubicBezTo>
                  <a:pt x="22497" y="1283"/>
                  <a:pt x="25272" y="1745"/>
                  <a:pt x="27080" y="3427"/>
                </a:cubicBezTo>
                <a:cubicBezTo>
                  <a:pt x="28425" y="4668"/>
                  <a:pt x="29077" y="6644"/>
                  <a:pt x="28573" y="8410"/>
                </a:cubicBezTo>
                <a:cubicBezTo>
                  <a:pt x="28447" y="8852"/>
                  <a:pt x="28215" y="9356"/>
                  <a:pt x="27753" y="9419"/>
                </a:cubicBezTo>
                <a:cubicBezTo>
                  <a:pt x="27185" y="9525"/>
                  <a:pt x="26765" y="8873"/>
                  <a:pt x="26638" y="8263"/>
                </a:cubicBezTo>
                <a:cubicBezTo>
                  <a:pt x="26323" y="6665"/>
                  <a:pt x="26975" y="5067"/>
                  <a:pt x="28131" y="4037"/>
                </a:cubicBezTo>
                <a:cubicBezTo>
                  <a:pt x="30633" y="1788"/>
                  <a:pt x="34775" y="1893"/>
                  <a:pt x="37151" y="4268"/>
                </a:cubicBezTo>
              </a:path>
            </a:pathLst>
          </a:cu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miter lim="2102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65" name="Google Shape;4565;p46"/>
          <p:cNvGrpSpPr/>
          <p:nvPr/>
        </p:nvGrpSpPr>
        <p:grpSpPr>
          <a:xfrm>
            <a:off x="39725" y="663100"/>
            <a:ext cx="3652258" cy="4127197"/>
            <a:chOff x="322775" y="536925"/>
            <a:chExt cx="3652258" cy="4127197"/>
          </a:xfrm>
        </p:grpSpPr>
        <p:sp>
          <p:nvSpPr>
            <p:cNvPr id="4566" name="Google Shape;4566;p46"/>
            <p:cNvSpPr/>
            <p:nvPr/>
          </p:nvSpPr>
          <p:spPr>
            <a:xfrm>
              <a:off x="1633528" y="3608855"/>
              <a:ext cx="679281" cy="1038886"/>
            </a:xfrm>
            <a:custGeom>
              <a:avLst/>
              <a:gdLst/>
              <a:ahLst/>
              <a:cxnLst/>
              <a:rect l="l" t="t" r="r" b="b"/>
              <a:pathLst>
                <a:path w="5767" h="8820" extrusionOk="0">
                  <a:moveTo>
                    <a:pt x="1936" y="1"/>
                  </a:moveTo>
                  <a:cubicBezTo>
                    <a:pt x="1362" y="1"/>
                    <a:pt x="718" y="140"/>
                    <a:pt x="0" y="481"/>
                  </a:cubicBezTo>
                  <a:cubicBezTo>
                    <a:pt x="0" y="481"/>
                    <a:pt x="1364" y="6856"/>
                    <a:pt x="2136" y="7809"/>
                  </a:cubicBezTo>
                  <a:cubicBezTo>
                    <a:pt x="2619" y="8428"/>
                    <a:pt x="3357" y="8820"/>
                    <a:pt x="3964" y="8820"/>
                  </a:cubicBezTo>
                  <a:cubicBezTo>
                    <a:pt x="4307" y="8820"/>
                    <a:pt x="4608" y="8695"/>
                    <a:pt x="4797" y="8417"/>
                  </a:cubicBezTo>
                  <a:cubicBezTo>
                    <a:pt x="5339" y="7628"/>
                    <a:pt x="5767" y="4359"/>
                    <a:pt x="5701" y="2880"/>
                  </a:cubicBezTo>
                  <a:cubicBezTo>
                    <a:pt x="5701" y="2880"/>
                    <a:pt x="4543" y="1"/>
                    <a:pt x="1936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6"/>
            <p:cNvSpPr/>
            <p:nvPr/>
          </p:nvSpPr>
          <p:spPr>
            <a:xfrm>
              <a:off x="1948848" y="4425602"/>
              <a:ext cx="71733" cy="215316"/>
            </a:xfrm>
            <a:custGeom>
              <a:avLst/>
              <a:gdLst/>
              <a:ahLst/>
              <a:cxnLst/>
              <a:rect l="l" t="t" r="r" b="b"/>
              <a:pathLst>
                <a:path w="609" h="1828" extrusionOk="0">
                  <a:moveTo>
                    <a:pt x="170" y="0"/>
                  </a:moveTo>
                  <a:cubicBezTo>
                    <a:pt x="149" y="0"/>
                    <a:pt x="130" y="6"/>
                    <a:pt x="116" y="20"/>
                  </a:cubicBezTo>
                  <a:cubicBezTo>
                    <a:pt x="50" y="37"/>
                    <a:pt x="1" y="135"/>
                    <a:pt x="50" y="201"/>
                  </a:cubicBezTo>
                  <a:cubicBezTo>
                    <a:pt x="50" y="201"/>
                    <a:pt x="330" y="825"/>
                    <a:pt x="297" y="1680"/>
                  </a:cubicBezTo>
                  <a:cubicBezTo>
                    <a:pt x="297" y="1762"/>
                    <a:pt x="362" y="1828"/>
                    <a:pt x="445" y="1828"/>
                  </a:cubicBezTo>
                  <a:cubicBezTo>
                    <a:pt x="494" y="1828"/>
                    <a:pt x="560" y="1762"/>
                    <a:pt x="560" y="1696"/>
                  </a:cubicBezTo>
                  <a:cubicBezTo>
                    <a:pt x="609" y="776"/>
                    <a:pt x="313" y="103"/>
                    <a:pt x="297" y="86"/>
                  </a:cubicBezTo>
                  <a:cubicBezTo>
                    <a:pt x="285" y="39"/>
                    <a:pt x="223" y="0"/>
                    <a:pt x="170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6"/>
            <p:cNvSpPr/>
            <p:nvPr/>
          </p:nvSpPr>
          <p:spPr>
            <a:xfrm>
              <a:off x="2103741" y="4467064"/>
              <a:ext cx="65843" cy="197058"/>
            </a:xfrm>
            <a:custGeom>
              <a:avLst/>
              <a:gdLst/>
              <a:ahLst/>
              <a:cxnLst/>
              <a:rect l="l" t="t" r="r" b="b"/>
              <a:pathLst>
                <a:path w="559" h="1673" extrusionOk="0">
                  <a:moveTo>
                    <a:pt x="166" y="1"/>
                  </a:moveTo>
                  <a:cubicBezTo>
                    <a:pt x="146" y="1"/>
                    <a:pt x="129" y="5"/>
                    <a:pt x="115" y="13"/>
                  </a:cubicBezTo>
                  <a:cubicBezTo>
                    <a:pt x="50" y="30"/>
                    <a:pt x="0" y="128"/>
                    <a:pt x="50" y="194"/>
                  </a:cubicBezTo>
                  <a:cubicBezTo>
                    <a:pt x="66" y="194"/>
                    <a:pt x="296" y="687"/>
                    <a:pt x="165" y="1508"/>
                  </a:cubicBezTo>
                  <a:cubicBezTo>
                    <a:pt x="165" y="1591"/>
                    <a:pt x="214" y="1656"/>
                    <a:pt x="312" y="1673"/>
                  </a:cubicBezTo>
                  <a:cubicBezTo>
                    <a:pt x="378" y="1673"/>
                    <a:pt x="444" y="1640"/>
                    <a:pt x="444" y="1558"/>
                  </a:cubicBezTo>
                  <a:cubicBezTo>
                    <a:pt x="559" y="654"/>
                    <a:pt x="312" y="96"/>
                    <a:pt x="296" y="79"/>
                  </a:cubicBezTo>
                  <a:cubicBezTo>
                    <a:pt x="284" y="31"/>
                    <a:pt x="219" y="1"/>
                    <a:pt x="166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6"/>
            <p:cNvSpPr/>
            <p:nvPr/>
          </p:nvSpPr>
          <p:spPr>
            <a:xfrm>
              <a:off x="2475246" y="3569867"/>
              <a:ext cx="630988" cy="1066448"/>
            </a:xfrm>
            <a:custGeom>
              <a:avLst/>
              <a:gdLst/>
              <a:ahLst/>
              <a:cxnLst/>
              <a:rect l="l" t="t" r="r" b="b"/>
              <a:pathLst>
                <a:path w="5357" h="9054" extrusionOk="0">
                  <a:moveTo>
                    <a:pt x="3862" y="1"/>
                  </a:moveTo>
                  <a:cubicBezTo>
                    <a:pt x="885" y="1"/>
                    <a:pt x="15" y="3375"/>
                    <a:pt x="1" y="3375"/>
                  </a:cubicBezTo>
                  <a:cubicBezTo>
                    <a:pt x="116" y="4854"/>
                    <a:pt x="954" y="8025"/>
                    <a:pt x="1594" y="8731"/>
                  </a:cubicBezTo>
                  <a:cubicBezTo>
                    <a:pt x="1791" y="8954"/>
                    <a:pt x="2053" y="9053"/>
                    <a:pt x="2337" y="9053"/>
                  </a:cubicBezTo>
                  <a:cubicBezTo>
                    <a:pt x="2977" y="9053"/>
                    <a:pt x="3736" y="8550"/>
                    <a:pt x="4157" y="7811"/>
                  </a:cubicBezTo>
                  <a:cubicBezTo>
                    <a:pt x="4798" y="6743"/>
                    <a:pt x="5356" y="254"/>
                    <a:pt x="5356" y="254"/>
                  </a:cubicBezTo>
                  <a:cubicBezTo>
                    <a:pt x="4808" y="77"/>
                    <a:pt x="4311" y="1"/>
                    <a:pt x="3862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6"/>
            <p:cNvSpPr/>
            <p:nvPr/>
          </p:nvSpPr>
          <p:spPr>
            <a:xfrm>
              <a:off x="2707526" y="4441503"/>
              <a:ext cx="71615" cy="199414"/>
            </a:xfrm>
            <a:custGeom>
              <a:avLst/>
              <a:gdLst/>
              <a:ahLst/>
              <a:cxnLst/>
              <a:rect l="l" t="t" r="r" b="b"/>
              <a:pathLst>
                <a:path w="608" h="1693" extrusionOk="0">
                  <a:moveTo>
                    <a:pt x="181" y="0"/>
                  </a:moveTo>
                  <a:cubicBezTo>
                    <a:pt x="99" y="0"/>
                    <a:pt x="33" y="66"/>
                    <a:pt x="33" y="148"/>
                  </a:cubicBezTo>
                  <a:cubicBezTo>
                    <a:pt x="33" y="198"/>
                    <a:pt x="0" y="805"/>
                    <a:pt x="329" y="1610"/>
                  </a:cubicBezTo>
                  <a:cubicBezTo>
                    <a:pt x="345" y="1643"/>
                    <a:pt x="378" y="1693"/>
                    <a:pt x="444" y="1693"/>
                  </a:cubicBezTo>
                  <a:cubicBezTo>
                    <a:pt x="460" y="1693"/>
                    <a:pt x="493" y="1693"/>
                    <a:pt x="509" y="1676"/>
                  </a:cubicBezTo>
                  <a:cubicBezTo>
                    <a:pt x="592" y="1643"/>
                    <a:pt x="608" y="1561"/>
                    <a:pt x="592" y="1479"/>
                  </a:cubicBezTo>
                  <a:cubicBezTo>
                    <a:pt x="296" y="740"/>
                    <a:pt x="312" y="148"/>
                    <a:pt x="312" y="148"/>
                  </a:cubicBezTo>
                  <a:cubicBezTo>
                    <a:pt x="312" y="66"/>
                    <a:pt x="263" y="0"/>
                    <a:pt x="181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6"/>
            <p:cNvSpPr/>
            <p:nvPr/>
          </p:nvSpPr>
          <p:spPr>
            <a:xfrm>
              <a:off x="2842983" y="4404400"/>
              <a:ext cx="48411" cy="178448"/>
            </a:xfrm>
            <a:custGeom>
              <a:avLst/>
              <a:gdLst/>
              <a:ahLst/>
              <a:cxnLst/>
              <a:rect l="l" t="t" r="r" b="b"/>
              <a:pathLst>
                <a:path w="411" h="1515" extrusionOk="0">
                  <a:moveTo>
                    <a:pt x="248" y="0"/>
                  </a:moveTo>
                  <a:cubicBezTo>
                    <a:pt x="181" y="0"/>
                    <a:pt x="129" y="47"/>
                    <a:pt x="115" y="118"/>
                  </a:cubicBezTo>
                  <a:cubicBezTo>
                    <a:pt x="115" y="151"/>
                    <a:pt x="0" y="792"/>
                    <a:pt x="115" y="1416"/>
                  </a:cubicBezTo>
                  <a:cubicBezTo>
                    <a:pt x="132" y="1465"/>
                    <a:pt x="197" y="1515"/>
                    <a:pt x="263" y="1515"/>
                  </a:cubicBezTo>
                  <a:lnTo>
                    <a:pt x="279" y="1515"/>
                  </a:lnTo>
                  <a:cubicBezTo>
                    <a:pt x="345" y="1482"/>
                    <a:pt x="411" y="1433"/>
                    <a:pt x="378" y="1350"/>
                  </a:cubicBezTo>
                  <a:cubicBezTo>
                    <a:pt x="263" y="792"/>
                    <a:pt x="378" y="184"/>
                    <a:pt x="378" y="184"/>
                  </a:cubicBezTo>
                  <a:cubicBezTo>
                    <a:pt x="411" y="102"/>
                    <a:pt x="362" y="36"/>
                    <a:pt x="279" y="3"/>
                  </a:cubicBezTo>
                  <a:cubicBezTo>
                    <a:pt x="269" y="1"/>
                    <a:pt x="258" y="0"/>
                    <a:pt x="248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6"/>
            <p:cNvSpPr/>
            <p:nvPr/>
          </p:nvSpPr>
          <p:spPr>
            <a:xfrm>
              <a:off x="2663355" y="2198806"/>
              <a:ext cx="1050547" cy="739588"/>
            </a:xfrm>
            <a:custGeom>
              <a:avLst/>
              <a:gdLst/>
              <a:ahLst/>
              <a:cxnLst/>
              <a:rect l="l" t="t" r="r" b="b"/>
              <a:pathLst>
                <a:path w="8919" h="6279" extrusionOk="0">
                  <a:moveTo>
                    <a:pt x="1579" y="1"/>
                  </a:moveTo>
                  <a:cubicBezTo>
                    <a:pt x="233" y="1"/>
                    <a:pt x="0" y="1694"/>
                    <a:pt x="671" y="2973"/>
                  </a:cubicBezTo>
                  <a:cubicBezTo>
                    <a:pt x="1326" y="4180"/>
                    <a:pt x="2847" y="6279"/>
                    <a:pt x="5220" y="6279"/>
                  </a:cubicBezTo>
                  <a:cubicBezTo>
                    <a:pt x="5464" y="6279"/>
                    <a:pt x="5716" y="6257"/>
                    <a:pt x="5977" y="6209"/>
                  </a:cubicBezTo>
                  <a:cubicBezTo>
                    <a:pt x="8787" y="5700"/>
                    <a:pt x="8918" y="3959"/>
                    <a:pt x="8047" y="3663"/>
                  </a:cubicBezTo>
                  <a:cubicBezTo>
                    <a:pt x="7193" y="3384"/>
                    <a:pt x="5665" y="3334"/>
                    <a:pt x="4614" y="2431"/>
                  </a:cubicBezTo>
                  <a:cubicBezTo>
                    <a:pt x="3595" y="1527"/>
                    <a:pt x="3332" y="197"/>
                    <a:pt x="1804" y="16"/>
                  </a:cubicBezTo>
                  <a:cubicBezTo>
                    <a:pt x="1726" y="6"/>
                    <a:pt x="1651" y="1"/>
                    <a:pt x="1579" y="1"/>
                  </a:cubicBezTo>
                  <a:close/>
                </a:path>
              </a:pathLst>
            </a:custGeom>
            <a:solidFill>
              <a:srgbClr val="5A6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6"/>
            <p:cNvSpPr/>
            <p:nvPr/>
          </p:nvSpPr>
          <p:spPr>
            <a:xfrm>
              <a:off x="3448652" y="2738396"/>
              <a:ext cx="226505" cy="66079"/>
            </a:xfrm>
            <a:custGeom>
              <a:avLst/>
              <a:gdLst/>
              <a:ahLst/>
              <a:cxnLst/>
              <a:rect l="l" t="t" r="r" b="b"/>
              <a:pathLst>
                <a:path w="1923" h="561" extrusionOk="0">
                  <a:moveTo>
                    <a:pt x="1292" y="1"/>
                  </a:moveTo>
                  <a:cubicBezTo>
                    <a:pt x="588" y="1"/>
                    <a:pt x="109" y="301"/>
                    <a:pt x="82" y="314"/>
                  </a:cubicBezTo>
                  <a:cubicBezTo>
                    <a:pt x="33" y="347"/>
                    <a:pt x="0" y="429"/>
                    <a:pt x="50" y="495"/>
                  </a:cubicBezTo>
                  <a:cubicBezTo>
                    <a:pt x="66" y="544"/>
                    <a:pt x="132" y="561"/>
                    <a:pt x="165" y="561"/>
                  </a:cubicBezTo>
                  <a:cubicBezTo>
                    <a:pt x="197" y="561"/>
                    <a:pt x="230" y="561"/>
                    <a:pt x="230" y="544"/>
                  </a:cubicBezTo>
                  <a:cubicBezTo>
                    <a:pt x="230" y="544"/>
                    <a:pt x="680" y="274"/>
                    <a:pt x="1311" y="274"/>
                  </a:cubicBezTo>
                  <a:cubicBezTo>
                    <a:pt x="1442" y="274"/>
                    <a:pt x="1581" y="286"/>
                    <a:pt x="1725" y="314"/>
                  </a:cubicBezTo>
                  <a:cubicBezTo>
                    <a:pt x="1739" y="317"/>
                    <a:pt x="1752" y="318"/>
                    <a:pt x="1765" y="318"/>
                  </a:cubicBezTo>
                  <a:cubicBezTo>
                    <a:pt x="1828" y="318"/>
                    <a:pt x="1876" y="284"/>
                    <a:pt x="1890" y="216"/>
                  </a:cubicBezTo>
                  <a:cubicBezTo>
                    <a:pt x="1922" y="133"/>
                    <a:pt x="1873" y="68"/>
                    <a:pt x="1791" y="51"/>
                  </a:cubicBezTo>
                  <a:cubicBezTo>
                    <a:pt x="1615" y="16"/>
                    <a:pt x="1448" y="1"/>
                    <a:pt x="1292" y="1"/>
                  </a:cubicBezTo>
                  <a:close/>
                </a:path>
              </a:pathLst>
            </a:custGeom>
            <a:solidFill>
              <a:srgbClr val="2F3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6"/>
            <p:cNvSpPr/>
            <p:nvPr/>
          </p:nvSpPr>
          <p:spPr>
            <a:xfrm>
              <a:off x="3475744" y="2639689"/>
              <a:ext cx="195527" cy="66079"/>
            </a:xfrm>
            <a:custGeom>
              <a:avLst/>
              <a:gdLst/>
              <a:ahLst/>
              <a:cxnLst/>
              <a:rect l="l" t="t" r="r" b="b"/>
              <a:pathLst>
                <a:path w="1660" h="561" extrusionOk="0">
                  <a:moveTo>
                    <a:pt x="568" y="0"/>
                  </a:moveTo>
                  <a:cubicBezTo>
                    <a:pt x="307" y="0"/>
                    <a:pt x="131" y="60"/>
                    <a:pt x="115" y="68"/>
                  </a:cubicBezTo>
                  <a:cubicBezTo>
                    <a:pt x="66" y="101"/>
                    <a:pt x="0" y="183"/>
                    <a:pt x="33" y="249"/>
                  </a:cubicBezTo>
                  <a:cubicBezTo>
                    <a:pt x="74" y="303"/>
                    <a:pt x="126" y="335"/>
                    <a:pt x="190" y="335"/>
                  </a:cubicBezTo>
                  <a:cubicBezTo>
                    <a:pt x="203" y="335"/>
                    <a:pt x="216" y="334"/>
                    <a:pt x="230" y="331"/>
                  </a:cubicBezTo>
                  <a:cubicBezTo>
                    <a:pt x="238" y="323"/>
                    <a:pt x="375" y="277"/>
                    <a:pt x="584" y="277"/>
                  </a:cubicBezTo>
                  <a:cubicBezTo>
                    <a:pt x="810" y="277"/>
                    <a:pt x="1121" y="331"/>
                    <a:pt x="1446" y="544"/>
                  </a:cubicBezTo>
                  <a:cubicBezTo>
                    <a:pt x="1462" y="561"/>
                    <a:pt x="1495" y="561"/>
                    <a:pt x="1528" y="561"/>
                  </a:cubicBezTo>
                  <a:cubicBezTo>
                    <a:pt x="1577" y="561"/>
                    <a:pt x="1627" y="544"/>
                    <a:pt x="1627" y="511"/>
                  </a:cubicBezTo>
                  <a:cubicBezTo>
                    <a:pt x="1660" y="429"/>
                    <a:pt x="1643" y="347"/>
                    <a:pt x="1577" y="314"/>
                  </a:cubicBezTo>
                  <a:cubicBezTo>
                    <a:pt x="1202" y="64"/>
                    <a:pt x="839" y="0"/>
                    <a:pt x="568" y="0"/>
                  </a:cubicBezTo>
                  <a:close/>
                </a:path>
              </a:pathLst>
            </a:custGeom>
            <a:solidFill>
              <a:srgbClr val="2F3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6"/>
            <p:cNvSpPr/>
            <p:nvPr/>
          </p:nvSpPr>
          <p:spPr>
            <a:xfrm>
              <a:off x="322775" y="2106695"/>
              <a:ext cx="1683890" cy="1837014"/>
            </a:xfrm>
            <a:custGeom>
              <a:avLst/>
              <a:gdLst/>
              <a:ahLst/>
              <a:cxnLst/>
              <a:rect l="l" t="t" r="r" b="b"/>
              <a:pathLst>
                <a:path w="14296" h="15596" extrusionOk="0">
                  <a:moveTo>
                    <a:pt x="3671" y="3776"/>
                  </a:moveTo>
                  <a:lnTo>
                    <a:pt x="3671" y="3776"/>
                  </a:lnTo>
                  <a:cubicBezTo>
                    <a:pt x="3676" y="3780"/>
                    <a:pt x="3681" y="3784"/>
                    <a:pt x="3686" y="3788"/>
                  </a:cubicBezTo>
                  <a:cubicBezTo>
                    <a:pt x="3681" y="3784"/>
                    <a:pt x="3676" y="3780"/>
                    <a:pt x="3671" y="3776"/>
                  </a:cubicBezTo>
                  <a:close/>
                  <a:moveTo>
                    <a:pt x="4421" y="1"/>
                  </a:moveTo>
                  <a:cubicBezTo>
                    <a:pt x="3349" y="1"/>
                    <a:pt x="2289" y="360"/>
                    <a:pt x="1567" y="1143"/>
                  </a:cubicBezTo>
                  <a:cubicBezTo>
                    <a:pt x="1" y="2855"/>
                    <a:pt x="1003" y="6561"/>
                    <a:pt x="3342" y="6561"/>
                  </a:cubicBezTo>
                  <a:cubicBezTo>
                    <a:pt x="3629" y="6561"/>
                    <a:pt x="3936" y="6506"/>
                    <a:pt x="4261" y="6384"/>
                  </a:cubicBezTo>
                  <a:cubicBezTo>
                    <a:pt x="5791" y="5810"/>
                    <a:pt x="5371" y="3576"/>
                    <a:pt x="4039" y="3576"/>
                  </a:cubicBezTo>
                  <a:cubicBezTo>
                    <a:pt x="3899" y="3576"/>
                    <a:pt x="3749" y="3600"/>
                    <a:pt x="3590" y="3654"/>
                  </a:cubicBezTo>
                  <a:lnTo>
                    <a:pt x="3590" y="3654"/>
                  </a:lnTo>
                  <a:cubicBezTo>
                    <a:pt x="3508" y="3438"/>
                    <a:pt x="3619" y="3112"/>
                    <a:pt x="3752" y="2966"/>
                  </a:cubicBezTo>
                  <a:cubicBezTo>
                    <a:pt x="3768" y="2947"/>
                    <a:pt x="3782" y="2931"/>
                    <a:pt x="3792" y="2917"/>
                  </a:cubicBezTo>
                  <a:lnTo>
                    <a:pt x="3792" y="2917"/>
                  </a:lnTo>
                  <a:cubicBezTo>
                    <a:pt x="3804" y="2913"/>
                    <a:pt x="3817" y="2908"/>
                    <a:pt x="3834" y="2901"/>
                  </a:cubicBezTo>
                  <a:cubicBezTo>
                    <a:pt x="3847" y="2901"/>
                    <a:pt x="4135" y="2844"/>
                    <a:pt x="4078" y="2844"/>
                  </a:cubicBezTo>
                  <a:cubicBezTo>
                    <a:pt x="4067" y="2844"/>
                    <a:pt x="4042" y="2846"/>
                    <a:pt x="3998" y="2851"/>
                  </a:cubicBezTo>
                  <a:cubicBezTo>
                    <a:pt x="4134" y="2832"/>
                    <a:pt x="4270" y="2823"/>
                    <a:pt x="4399" y="2823"/>
                  </a:cubicBezTo>
                  <a:cubicBezTo>
                    <a:pt x="4597" y="2823"/>
                    <a:pt x="4779" y="2844"/>
                    <a:pt x="4918" y="2884"/>
                  </a:cubicBezTo>
                  <a:cubicBezTo>
                    <a:pt x="6988" y="3361"/>
                    <a:pt x="5887" y="6876"/>
                    <a:pt x="5657" y="8289"/>
                  </a:cubicBezTo>
                  <a:cubicBezTo>
                    <a:pt x="5296" y="10622"/>
                    <a:pt x="5263" y="13218"/>
                    <a:pt x="7382" y="14762"/>
                  </a:cubicBezTo>
                  <a:cubicBezTo>
                    <a:pt x="8164" y="15333"/>
                    <a:pt x="9045" y="15595"/>
                    <a:pt x="9926" y="15595"/>
                  </a:cubicBezTo>
                  <a:cubicBezTo>
                    <a:pt x="11101" y="15595"/>
                    <a:pt x="12276" y="15128"/>
                    <a:pt x="13215" y="14302"/>
                  </a:cubicBezTo>
                  <a:cubicBezTo>
                    <a:pt x="14296" y="13376"/>
                    <a:pt x="13290" y="11945"/>
                    <a:pt x="12156" y="11945"/>
                  </a:cubicBezTo>
                  <a:cubicBezTo>
                    <a:pt x="11842" y="11945"/>
                    <a:pt x="11519" y="12055"/>
                    <a:pt x="11227" y="12314"/>
                  </a:cubicBezTo>
                  <a:cubicBezTo>
                    <a:pt x="10863" y="12626"/>
                    <a:pt x="10463" y="12774"/>
                    <a:pt x="10058" y="12774"/>
                  </a:cubicBezTo>
                  <a:cubicBezTo>
                    <a:pt x="9694" y="12774"/>
                    <a:pt x="9326" y="12655"/>
                    <a:pt x="8976" y="12429"/>
                  </a:cubicBezTo>
                  <a:cubicBezTo>
                    <a:pt x="8023" y="11822"/>
                    <a:pt x="8269" y="10212"/>
                    <a:pt x="8352" y="9292"/>
                  </a:cubicBezTo>
                  <a:cubicBezTo>
                    <a:pt x="8631" y="6499"/>
                    <a:pt x="9863" y="2851"/>
                    <a:pt x="7136" y="847"/>
                  </a:cubicBezTo>
                  <a:cubicBezTo>
                    <a:pt x="6384" y="299"/>
                    <a:pt x="5397" y="1"/>
                    <a:pt x="4421" y="1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6"/>
            <p:cNvSpPr/>
            <p:nvPr/>
          </p:nvSpPr>
          <p:spPr>
            <a:xfrm>
              <a:off x="503345" y="2512124"/>
              <a:ext cx="502599" cy="367615"/>
            </a:xfrm>
            <a:custGeom>
              <a:avLst/>
              <a:gdLst/>
              <a:ahLst/>
              <a:cxnLst/>
              <a:rect l="l" t="t" r="r" b="b"/>
              <a:pathLst>
                <a:path w="4267" h="3121" extrusionOk="0">
                  <a:moveTo>
                    <a:pt x="2038" y="1"/>
                  </a:moveTo>
                  <a:cubicBezTo>
                    <a:pt x="1249" y="264"/>
                    <a:pt x="1" y="904"/>
                    <a:pt x="17" y="2153"/>
                  </a:cubicBezTo>
                  <a:cubicBezTo>
                    <a:pt x="445" y="2736"/>
                    <a:pt x="1062" y="3120"/>
                    <a:pt x="1819" y="3120"/>
                  </a:cubicBezTo>
                  <a:cubicBezTo>
                    <a:pt x="2108" y="3120"/>
                    <a:pt x="2417" y="3064"/>
                    <a:pt x="2744" y="2942"/>
                  </a:cubicBezTo>
                  <a:cubicBezTo>
                    <a:pt x="4267" y="2374"/>
                    <a:pt x="3823" y="126"/>
                    <a:pt x="2485" y="126"/>
                  </a:cubicBezTo>
                  <a:cubicBezTo>
                    <a:pt x="2350" y="126"/>
                    <a:pt x="2206" y="148"/>
                    <a:pt x="2054" y="198"/>
                  </a:cubicBezTo>
                  <a:cubicBezTo>
                    <a:pt x="2038" y="149"/>
                    <a:pt x="2038" y="83"/>
                    <a:pt x="2038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6"/>
            <p:cNvSpPr/>
            <p:nvPr/>
          </p:nvSpPr>
          <p:spPr>
            <a:xfrm>
              <a:off x="420186" y="2332496"/>
              <a:ext cx="464554" cy="142994"/>
            </a:xfrm>
            <a:custGeom>
              <a:avLst/>
              <a:gdLst/>
              <a:ahLst/>
              <a:cxnLst/>
              <a:rect l="l" t="t" r="r" b="b"/>
              <a:pathLst>
                <a:path w="3944" h="1214" extrusionOk="0">
                  <a:moveTo>
                    <a:pt x="1429" y="1"/>
                  </a:moveTo>
                  <a:cubicBezTo>
                    <a:pt x="1024" y="1"/>
                    <a:pt x="615" y="57"/>
                    <a:pt x="214" y="162"/>
                  </a:cubicBezTo>
                  <a:cubicBezTo>
                    <a:pt x="115" y="458"/>
                    <a:pt x="33" y="787"/>
                    <a:pt x="0" y="1115"/>
                  </a:cubicBezTo>
                  <a:cubicBezTo>
                    <a:pt x="422" y="956"/>
                    <a:pt x="894" y="862"/>
                    <a:pt x="1368" y="862"/>
                  </a:cubicBezTo>
                  <a:cubicBezTo>
                    <a:pt x="1872" y="862"/>
                    <a:pt x="2377" y="968"/>
                    <a:pt x="2826" y="1214"/>
                  </a:cubicBezTo>
                  <a:cubicBezTo>
                    <a:pt x="2842" y="1148"/>
                    <a:pt x="2875" y="1115"/>
                    <a:pt x="2908" y="1066"/>
                  </a:cubicBezTo>
                  <a:lnTo>
                    <a:pt x="2941" y="1033"/>
                  </a:lnTo>
                  <a:cubicBezTo>
                    <a:pt x="2957" y="1033"/>
                    <a:pt x="2990" y="1033"/>
                    <a:pt x="3007" y="1017"/>
                  </a:cubicBezTo>
                  <a:cubicBezTo>
                    <a:pt x="3023" y="1017"/>
                    <a:pt x="3253" y="967"/>
                    <a:pt x="3253" y="951"/>
                  </a:cubicBezTo>
                  <a:cubicBezTo>
                    <a:pt x="3362" y="944"/>
                    <a:pt x="3465" y="940"/>
                    <a:pt x="3563" y="940"/>
                  </a:cubicBezTo>
                  <a:cubicBezTo>
                    <a:pt x="3701" y="940"/>
                    <a:pt x="3828" y="948"/>
                    <a:pt x="3943" y="967"/>
                  </a:cubicBezTo>
                  <a:cubicBezTo>
                    <a:pt x="3247" y="293"/>
                    <a:pt x="2351" y="1"/>
                    <a:pt x="1429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6"/>
            <p:cNvSpPr/>
            <p:nvPr/>
          </p:nvSpPr>
          <p:spPr>
            <a:xfrm>
              <a:off x="830444" y="2531559"/>
              <a:ext cx="42639" cy="19906"/>
            </a:xfrm>
            <a:custGeom>
              <a:avLst/>
              <a:gdLst/>
              <a:ahLst/>
              <a:cxnLst/>
              <a:rect l="l" t="t" r="r" b="b"/>
              <a:pathLst>
                <a:path w="362" h="169" extrusionOk="0">
                  <a:moveTo>
                    <a:pt x="0" y="0"/>
                  </a:moveTo>
                  <a:lnTo>
                    <a:pt x="33" y="33"/>
                  </a:lnTo>
                  <a:cubicBezTo>
                    <a:pt x="116" y="130"/>
                    <a:pt x="211" y="168"/>
                    <a:pt x="307" y="168"/>
                  </a:cubicBezTo>
                  <a:cubicBezTo>
                    <a:pt x="325" y="168"/>
                    <a:pt x="343" y="167"/>
                    <a:pt x="362" y="164"/>
                  </a:cubicBezTo>
                  <a:cubicBezTo>
                    <a:pt x="263" y="82"/>
                    <a:pt x="132" y="17"/>
                    <a:pt x="0" y="0"/>
                  </a:cubicBezTo>
                  <a:close/>
                </a:path>
              </a:pathLst>
            </a:custGeom>
            <a:solidFill>
              <a:srgbClr val="5A6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6"/>
            <p:cNvSpPr/>
            <p:nvPr/>
          </p:nvSpPr>
          <p:spPr>
            <a:xfrm>
              <a:off x="629143" y="2115412"/>
              <a:ext cx="319440" cy="350418"/>
            </a:xfrm>
            <a:custGeom>
              <a:avLst/>
              <a:gdLst/>
              <a:ahLst/>
              <a:cxnLst/>
              <a:rect l="l" t="t" r="r" b="b"/>
              <a:pathLst>
                <a:path w="2712" h="2975" extrusionOk="0">
                  <a:moveTo>
                    <a:pt x="1151" y="1"/>
                  </a:moveTo>
                  <a:cubicBezTo>
                    <a:pt x="740" y="67"/>
                    <a:pt x="346" y="182"/>
                    <a:pt x="1" y="346"/>
                  </a:cubicBezTo>
                  <a:lnTo>
                    <a:pt x="17" y="346"/>
                  </a:lnTo>
                  <a:cubicBezTo>
                    <a:pt x="1052" y="658"/>
                    <a:pt x="1643" y="1742"/>
                    <a:pt x="1841" y="2777"/>
                  </a:cubicBezTo>
                  <a:cubicBezTo>
                    <a:pt x="2038" y="2777"/>
                    <a:pt x="2218" y="2794"/>
                    <a:pt x="2333" y="2827"/>
                  </a:cubicBezTo>
                  <a:cubicBezTo>
                    <a:pt x="2481" y="2876"/>
                    <a:pt x="2613" y="2909"/>
                    <a:pt x="2711" y="2975"/>
                  </a:cubicBezTo>
                  <a:cubicBezTo>
                    <a:pt x="2563" y="1841"/>
                    <a:pt x="2071" y="675"/>
                    <a:pt x="1151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6"/>
            <p:cNvSpPr/>
            <p:nvPr/>
          </p:nvSpPr>
          <p:spPr>
            <a:xfrm>
              <a:off x="948469" y="2152280"/>
              <a:ext cx="212960" cy="387050"/>
            </a:xfrm>
            <a:custGeom>
              <a:avLst/>
              <a:gdLst/>
              <a:ahLst/>
              <a:cxnLst/>
              <a:rect l="l" t="t" r="r" b="b"/>
              <a:pathLst>
                <a:path w="1808" h="3286" extrusionOk="0">
                  <a:moveTo>
                    <a:pt x="937" y="0"/>
                  </a:moveTo>
                  <a:lnTo>
                    <a:pt x="937" y="0"/>
                  </a:lnTo>
                  <a:cubicBezTo>
                    <a:pt x="1085" y="953"/>
                    <a:pt x="641" y="1939"/>
                    <a:pt x="0" y="2662"/>
                  </a:cubicBezTo>
                  <a:cubicBezTo>
                    <a:pt x="263" y="2809"/>
                    <a:pt x="444" y="3007"/>
                    <a:pt x="592" y="3286"/>
                  </a:cubicBezTo>
                  <a:cubicBezTo>
                    <a:pt x="1265" y="2497"/>
                    <a:pt x="1758" y="1512"/>
                    <a:pt x="1807" y="460"/>
                  </a:cubicBezTo>
                  <a:cubicBezTo>
                    <a:pt x="1545" y="263"/>
                    <a:pt x="1249" y="115"/>
                    <a:pt x="937" y="0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6"/>
            <p:cNvSpPr/>
            <p:nvPr/>
          </p:nvSpPr>
          <p:spPr>
            <a:xfrm>
              <a:off x="1023265" y="2407646"/>
              <a:ext cx="333574" cy="242053"/>
            </a:xfrm>
            <a:custGeom>
              <a:avLst/>
              <a:gdLst/>
              <a:ahLst/>
              <a:cxnLst/>
              <a:rect l="l" t="t" r="r" b="b"/>
              <a:pathLst>
                <a:path w="2832" h="2055" extrusionOk="0">
                  <a:moveTo>
                    <a:pt x="2552" y="1"/>
                  </a:moveTo>
                  <a:cubicBezTo>
                    <a:pt x="2076" y="543"/>
                    <a:pt x="1517" y="921"/>
                    <a:pt x="827" y="1118"/>
                  </a:cubicBezTo>
                  <a:cubicBezTo>
                    <a:pt x="630" y="1167"/>
                    <a:pt x="433" y="1167"/>
                    <a:pt x="220" y="1200"/>
                  </a:cubicBezTo>
                  <a:cubicBezTo>
                    <a:pt x="165" y="1200"/>
                    <a:pt x="66" y="1185"/>
                    <a:pt x="26" y="1185"/>
                  </a:cubicBezTo>
                  <a:cubicBezTo>
                    <a:pt x="6" y="1185"/>
                    <a:pt x="1" y="1189"/>
                    <a:pt x="22" y="1200"/>
                  </a:cubicBezTo>
                  <a:lnTo>
                    <a:pt x="6" y="1200"/>
                  </a:lnTo>
                  <a:cubicBezTo>
                    <a:pt x="121" y="1446"/>
                    <a:pt x="187" y="1726"/>
                    <a:pt x="203" y="2054"/>
                  </a:cubicBezTo>
                  <a:cubicBezTo>
                    <a:pt x="220" y="2055"/>
                    <a:pt x="237" y="2055"/>
                    <a:pt x="254" y="2055"/>
                  </a:cubicBezTo>
                  <a:cubicBezTo>
                    <a:pt x="1221" y="2055"/>
                    <a:pt x="2121" y="1599"/>
                    <a:pt x="2832" y="921"/>
                  </a:cubicBezTo>
                  <a:cubicBezTo>
                    <a:pt x="2766" y="592"/>
                    <a:pt x="2667" y="296"/>
                    <a:pt x="2552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6"/>
            <p:cNvSpPr/>
            <p:nvPr/>
          </p:nvSpPr>
          <p:spPr>
            <a:xfrm>
              <a:off x="1033630" y="2755947"/>
              <a:ext cx="332867" cy="147234"/>
            </a:xfrm>
            <a:custGeom>
              <a:avLst/>
              <a:gdLst/>
              <a:ahLst/>
              <a:cxnLst/>
              <a:rect l="l" t="t" r="r" b="b"/>
              <a:pathLst>
                <a:path w="2826" h="1250" extrusionOk="0">
                  <a:moveTo>
                    <a:pt x="2826" y="1"/>
                  </a:moveTo>
                  <a:lnTo>
                    <a:pt x="2826" y="1"/>
                  </a:lnTo>
                  <a:cubicBezTo>
                    <a:pt x="2423" y="280"/>
                    <a:pt x="1955" y="403"/>
                    <a:pt x="1481" y="403"/>
                  </a:cubicBezTo>
                  <a:cubicBezTo>
                    <a:pt x="1006" y="403"/>
                    <a:pt x="526" y="280"/>
                    <a:pt x="99" y="67"/>
                  </a:cubicBezTo>
                  <a:cubicBezTo>
                    <a:pt x="82" y="346"/>
                    <a:pt x="33" y="658"/>
                    <a:pt x="0" y="937"/>
                  </a:cubicBezTo>
                  <a:cubicBezTo>
                    <a:pt x="487" y="1141"/>
                    <a:pt x="988" y="1249"/>
                    <a:pt x="1483" y="1249"/>
                  </a:cubicBezTo>
                  <a:cubicBezTo>
                    <a:pt x="1907" y="1249"/>
                    <a:pt x="2326" y="1170"/>
                    <a:pt x="2727" y="1003"/>
                  </a:cubicBezTo>
                  <a:cubicBezTo>
                    <a:pt x="2760" y="674"/>
                    <a:pt x="2809" y="329"/>
                    <a:pt x="2826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6"/>
            <p:cNvSpPr/>
            <p:nvPr/>
          </p:nvSpPr>
          <p:spPr>
            <a:xfrm>
              <a:off x="979447" y="3036637"/>
              <a:ext cx="350300" cy="149355"/>
            </a:xfrm>
            <a:custGeom>
              <a:avLst/>
              <a:gdLst/>
              <a:ahLst/>
              <a:cxnLst/>
              <a:rect l="l" t="t" r="r" b="b"/>
              <a:pathLst>
                <a:path w="2974" h="1268" extrusionOk="0">
                  <a:moveTo>
                    <a:pt x="2974" y="0"/>
                  </a:moveTo>
                  <a:lnTo>
                    <a:pt x="2974" y="0"/>
                  </a:lnTo>
                  <a:cubicBezTo>
                    <a:pt x="2495" y="291"/>
                    <a:pt x="1942" y="410"/>
                    <a:pt x="1381" y="410"/>
                  </a:cubicBezTo>
                  <a:cubicBezTo>
                    <a:pt x="959" y="410"/>
                    <a:pt x="533" y="343"/>
                    <a:pt x="132" y="230"/>
                  </a:cubicBezTo>
                  <a:cubicBezTo>
                    <a:pt x="99" y="296"/>
                    <a:pt x="99" y="345"/>
                    <a:pt x="99" y="411"/>
                  </a:cubicBezTo>
                  <a:cubicBezTo>
                    <a:pt x="66" y="641"/>
                    <a:pt x="49" y="871"/>
                    <a:pt x="0" y="1068"/>
                  </a:cubicBezTo>
                  <a:cubicBezTo>
                    <a:pt x="467" y="1193"/>
                    <a:pt x="963" y="1267"/>
                    <a:pt x="1454" y="1267"/>
                  </a:cubicBezTo>
                  <a:cubicBezTo>
                    <a:pt x="1932" y="1267"/>
                    <a:pt x="2405" y="1197"/>
                    <a:pt x="2842" y="1035"/>
                  </a:cubicBezTo>
                  <a:cubicBezTo>
                    <a:pt x="2875" y="706"/>
                    <a:pt x="2941" y="345"/>
                    <a:pt x="2974" y="0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6"/>
            <p:cNvSpPr/>
            <p:nvPr/>
          </p:nvSpPr>
          <p:spPr>
            <a:xfrm>
              <a:off x="971673" y="3334643"/>
              <a:ext cx="330983" cy="187989"/>
            </a:xfrm>
            <a:custGeom>
              <a:avLst/>
              <a:gdLst/>
              <a:ahLst/>
              <a:cxnLst/>
              <a:rect l="l" t="t" r="r" b="b"/>
              <a:pathLst>
                <a:path w="2810" h="1596" extrusionOk="0">
                  <a:moveTo>
                    <a:pt x="2760" y="0"/>
                  </a:moveTo>
                  <a:cubicBezTo>
                    <a:pt x="2138" y="463"/>
                    <a:pt x="1453" y="740"/>
                    <a:pt x="691" y="740"/>
                  </a:cubicBezTo>
                  <a:cubicBezTo>
                    <a:pt x="669" y="740"/>
                    <a:pt x="647" y="740"/>
                    <a:pt x="625" y="739"/>
                  </a:cubicBezTo>
                  <a:cubicBezTo>
                    <a:pt x="411" y="739"/>
                    <a:pt x="214" y="690"/>
                    <a:pt x="0" y="657"/>
                  </a:cubicBezTo>
                  <a:lnTo>
                    <a:pt x="0" y="657"/>
                  </a:lnTo>
                  <a:cubicBezTo>
                    <a:pt x="33" y="953"/>
                    <a:pt x="66" y="1249"/>
                    <a:pt x="132" y="1561"/>
                  </a:cubicBezTo>
                  <a:cubicBezTo>
                    <a:pt x="297" y="1584"/>
                    <a:pt x="463" y="1596"/>
                    <a:pt x="628" y="1596"/>
                  </a:cubicBezTo>
                  <a:cubicBezTo>
                    <a:pt x="1384" y="1596"/>
                    <a:pt x="2136" y="1357"/>
                    <a:pt x="2810" y="953"/>
                  </a:cubicBezTo>
                  <a:cubicBezTo>
                    <a:pt x="2760" y="657"/>
                    <a:pt x="2760" y="329"/>
                    <a:pt x="2760" y="0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6"/>
            <p:cNvSpPr/>
            <p:nvPr/>
          </p:nvSpPr>
          <p:spPr>
            <a:xfrm>
              <a:off x="1116789" y="3531939"/>
              <a:ext cx="305894" cy="313668"/>
            </a:xfrm>
            <a:custGeom>
              <a:avLst/>
              <a:gdLst/>
              <a:ahLst/>
              <a:cxnLst/>
              <a:rect l="l" t="t" r="r" b="b"/>
              <a:pathLst>
                <a:path w="2597" h="2663" extrusionOk="0">
                  <a:moveTo>
                    <a:pt x="1890" y="1"/>
                  </a:moveTo>
                  <a:cubicBezTo>
                    <a:pt x="1545" y="872"/>
                    <a:pt x="789" y="1594"/>
                    <a:pt x="1" y="2087"/>
                  </a:cubicBezTo>
                  <a:cubicBezTo>
                    <a:pt x="181" y="2284"/>
                    <a:pt x="411" y="2465"/>
                    <a:pt x="658" y="2662"/>
                  </a:cubicBezTo>
                  <a:cubicBezTo>
                    <a:pt x="1463" y="2104"/>
                    <a:pt x="2153" y="1381"/>
                    <a:pt x="2596" y="527"/>
                  </a:cubicBezTo>
                  <a:cubicBezTo>
                    <a:pt x="2465" y="477"/>
                    <a:pt x="2366" y="444"/>
                    <a:pt x="2235" y="362"/>
                  </a:cubicBezTo>
                  <a:cubicBezTo>
                    <a:pt x="2103" y="247"/>
                    <a:pt x="1972" y="149"/>
                    <a:pt x="1890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6"/>
            <p:cNvSpPr/>
            <p:nvPr/>
          </p:nvSpPr>
          <p:spPr>
            <a:xfrm>
              <a:off x="1414794" y="3601670"/>
              <a:ext cx="164667" cy="343351"/>
            </a:xfrm>
            <a:custGeom>
              <a:avLst/>
              <a:gdLst/>
              <a:ahLst/>
              <a:cxnLst/>
              <a:rect l="l" t="t" r="r" b="b"/>
              <a:pathLst>
                <a:path w="1398" h="291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494" y="937"/>
                    <a:pt x="576" y="2070"/>
                    <a:pt x="1" y="2859"/>
                  </a:cubicBezTo>
                  <a:cubicBezTo>
                    <a:pt x="247" y="2896"/>
                    <a:pt x="484" y="2914"/>
                    <a:pt x="726" y="2914"/>
                  </a:cubicBezTo>
                  <a:cubicBezTo>
                    <a:pt x="807" y="2914"/>
                    <a:pt x="888" y="2912"/>
                    <a:pt x="970" y="2908"/>
                  </a:cubicBezTo>
                  <a:cubicBezTo>
                    <a:pt x="1397" y="2037"/>
                    <a:pt x="1348" y="1002"/>
                    <a:pt x="1118" y="66"/>
                  </a:cubicBezTo>
                  <a:lnTo>
                    <a:pt x="1118" y="66"/>
                  </a:lnTo>
                  <a:cubicBezTo>
                    <a:pt x="1004" y="91"/>
                    <a:pt x="888" y="104"/>
                    <a:pt x="771" y="104"/>
                  </a:cubicBezTo>
                  <a:cubicBezTo>
                    <a:pt x="584" y="104"/>
                    <a:pt x="396" y="71"/>
                    <a:pt x="214" y="0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6"/>
            <p:cNvSpPr/>
            <p:nvPr/>
          </p:nvSpPr>
          <p:spPr>
            <a:xfrm>
              <a:off x="1337407" y="2133905"/>
              <a:ext cx="1006376" cy="1174577"/>
            </a:xfrm>
            <a:custGeom>
              <a:avLst/>
              <a:gdLst/>
              <a:ahLst/>
              <a:cxnLst/>
              <a:rect l="l" t="t" r="r" b="b"/>
              <a:pathLst>
                <a:path w="8544" h="9972" extrusionOk="0">
                  <a:moveTo>
                    <a:pt x="5574" y="1"/>
                  </a:moveTo>
                  <a:cubicBezTo>
                    <a:pt x="4081" y="1"/>
                    <a:pt x="2269" y="377"/>
                    <a:pt x="1660" y="1438"/>
                  </a:cubicBezTo>
                  <a:cubicBezTo>
                    <a:pt x="1561" y="1602"/>
                    <a:pt x="181" y="4723"/>
                    <a:pt x="99" y="6925"/>
                  </a:cubicBezTo>
                  <a:cubicBezTo>
                    <a:pt x="0" y="9126"/>
                    <a:pt x="247" y="9833"/>
                    <a:pt x="986" y="9948"/>
                  </a:cubicBezTo>
                  <a:cubicBezTo>
                    <a:pt x="1109" y="9964"/>
                    <a:pt x="1316" y="9971"/>
                    <a:pt x="1581" y="9971"/>
                  </a:cubicBezTo>
                  <a:cubicBezTo>
                    <a:pt x="2913" y="9971"/>
                    <a:pt x="5695" y="9786"/>
                    <a:pt x="6408" y="9636"/>
                  </a:cubicBezTo>
                  <a:cubicBezTo>
                    <a:pt x="7295" y="9455"/>
                    <a:pt x="8543" y="9537"/>
                    <a:pt x="8543" y="6925"/>
                  </a:cubicBezTo>
                  <a:cubicBezTo>
                    <a:pt x="8543" y="4313"/>
                    <a:pt x="8511" y="846"/>
                    <a:pt x="7525" y="304"/>
                  </a:cubicBezTo>
                  <a:cubicBezTo>
                    <a:pt x="7158" y="120"/>
                    <a:pt x="6416" y="1"/>
                    <a:pt x="5574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6"/>
            <p:cNvSpPr/>
            <p:nvPr/>
          </p:nvSpPr>
          <p:spPr>
            <a:xfrm>
              <a:off x="1414794" y="2310116"/>
              <a:ext cx="242053" cy="937471"/>
            </a:xfrm>
            <a:custGeom>
              <a:avLst/>
              <a:gdLst/>
              <a:ahLst/>
              <a:cxnLst/>
              <a:rect l="l" t="t" r="r" b="b"/>
              <a:pathLst>
                <a:path w="2055" h="7959" extrusionOk="0">
                  <a:moveTo>
                    <a:pt x="1853" y="1"/>
                  </a:moveTo>
                  <a:cubicBezTo>
                    <a:pt x="1790" y="1"/>
                    <a:pt x="1726" y="34"/>
                    <a:pt x="1693" y="89"/>
                  </a:cubicBezTo>
                  <a:cubicBezTo>
                    <a:pt x="1627" y="221"/>
                    <a:pt x="116" y="2866"/>
                    <a:pt x="1" y="7778"/>
                  </a:cubicBezTo>
                  <a:cubicBezTo>
                    <a:pt x="1" y="7877"/>
                    <a:pt x="83" y="7959"/>
                    <a:pt x="181" y="7959"/>
                  </a:cubicBezTo>
                  <a:cubicBezTo>
                    <a:pt x="296" y="7959"/>
                    <a:pt x="379" y="7877"/>
                    <a:pt x="379" y="7778"/>
                  </a:cubicBezTo>
                  <a:cubicBezTo>
                    <a:pt x="494" y="2964"/>
                    <a:pt x="1972" y="287"/>
                    <a:pt x="1989" y="270"/>
                  </a:cubicBezTo>
                  <a:cubicBezTo>
                    <a:pt x="2054" y="188"/>
                    <a:pt x="2021" y="89"/>
                    <a:pt x="1939" y="24"/>
                  </a:cubicBezTo>
                  <a:cubicBezTo>
                    <a:pt x="1913" y="8"/>
                    <a:pt x="1883" y="1"/>
                    <a:pt x="1853" y="1"/>
                  </a:cubicBez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6"/>
            <p:cNvSpPr/>
            <p:nvPr/>
          </p:nvSpPr>
          <p:spPr>
            <a:xfrm>
              <a:off x="1366383" y="2069827"/>
              <a:ext cx="979285" cy="471503"/>
            </a:xfrm>
            <a:custGeom>
              <a:avLst/>
              <a:gdLst/>
              <a:ahLst/>
              <a:cxnLst/>
              <a:rect l="l" t="t" r="r" b="b"/>
              <a:pathLst>
                <a:path w="8314" h="4003" extrusionOk="0">
                  <a:moveTo>
                    <a:pt x="5091" y="0"/>
                  </a:moveTo>
                  <a:cubicBezTo>
                    <a:pt x="3803" y="0"/>
                    <a:pt x="2418" y="133"/>
                    <a:pt x="1972" y="306"/>
                  </a:cubicBezTo>
                  <a:cubicBezTo>
                    <a:pt x="1167" y="618"/>
                    <a:pt x="247" y="1949"/>
                    <a:pt x="132" y="2934"/>
                  </a:cubicBezTo>
                  <a:cubicBezTo>
                    <a:pt x="1" y="3920"/>
                    <a:pt x="592" y="4002"/>
                    <a:pt x="592" y="4002"/>
                  </a:cubicBezTo>
                  <a:cubicBezTo>
                    <a:pt x="592" y="4002"/>
                    <a:pt x="1611" y="1850"/>
                    <a:pt x="2268" y="1735"/>
                  </a:cubicBezTo>
                  <a:cubicBezTo>
                    <a:pt x="2307" y="1729"/>
                    <a:pt x="2348" y="1726"/>
                    <a:pt x="2389" y="1726"/>
                  </a:cubicBezTo>
                  <a:cubicBezTo>
                    <a:pt x="3018" y="1726"/>
                    <a:pt x="3829" y="2392"/>
                    <a:pt x="3829" y="2392"/>
                  </a:cubicBezTo>
                  <a:lnTo>
                    <a:pt x="7377" y="1982"/>
                  </a:lnTo>
                  <a:cubicBezTo>
                    <a:pt x="7377" y="1982"/>
                    <a:pt x="8314" y="799"/>
                    <a:pt x="7476" y="306"/>
                  </a:cubicBezTo>
                  <a:cubicBezTo>
                    <a:pt x="7102" y="86"/>
                    <a:pt x="6128" y="0"/>
                    <a:pt x="5091" y="0"/>
                  </a:cubicBez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6"/>
            <p:cNvSpPr/>
            <p:nvPr/>
          </p:nvSpPr>
          <p:spPr>
            <a:xfrm>
              <a:off x="1468977" y="1884899"/>
              <a:ext cx="1755269" cy="2130540"/>
            </a:xfrm>
            <a:custGeom>
              <a:avLst/>
              <a:gdLst/>
              <a:ahLst/>
              <a:cxnLst/>
              <a:rect l="l" t="t" r="r" b="b"/>
              <a:pathLst>
                <a:path w="14902" h="18088" extrusionOk="0">
                  <a:moveTo>
                    <a:pt x="8131" y="0"/>
                  </a:moveTo>
                  <a:cubicBezTo>
                    <a:pt x="7053" y="0"/>
                    <a:pt x="5715" y="210"/>
                    <a:pt x="4124" y="841"/>
                  </a:cubicBezTo>
                  <a:cubicBezTo>
                    <a:pt x="4124" y="841"/>
                    <a:pt x="2350" y="3765"/>
                    <a:pt x="1430" y="7872"/>
                  </a:cubicBezTo>
                  <a:cubicBezTo>
                    <a:pt x="494" y="11980"/>
                    <a:pt x="1" y="14345"/>
                    <a:pt x="1594" y="15742"/>
                  </a:cubicBezTo>
                  <a:cubicBezTo>
                    <a:pt x="2782" y="16772"/>
                    <a:pt x="4863" y="18088"/>
                    <a:pt x="7304" y="18088"/>
                  </a:cubicBezTo>
                  <a:cubicBezTo>
                    <a:pt x="8173" y="18088"/>
                    <a:pt x="9087" y="17921"/>
                    <a:pt x="10022" y="17516"/>
                  </a:cubicBezTo>
                  <a:cubicBezTo>
                    <a:pt x="13538" y="15988"/>
                    <a:pt x="14902" y="13885"/>
                    <a:pt x="14540" y="11405"/>
                  </a:cubicBezTo>
                  <a:cubicBezTo>
                    <a:pt x="14162" y="8924"/>
                    <a:pt x="12076" y="2221"/>
                    <a:pt x="11435" y="824"/>
                  </a:cubicBezTo>
                  <a:cubicBezTo>
                    <a:pt x="11435" y="824"/>
                    <a:pt x="11435" y="824"/>
                    <a:pt x="11434" y="824"/>
                  </a:cubicBezTo>
                  <a:cubicBezTo>
                    <a:pt x="11388" y="824"/>
                    <a:pt x="10269" y="0"/>
                    <a:pt x="8131" y="0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6"/>
            <p:cNvSpPr/>
            <p:nvPr/>
          </p:nvSpPr>
          <p:spPr>
            <a:xfrm>
              <a:off x="1920579" y="2353816"/>
              <a:ext cx="1139241" cy="1527586"/>
            </a:xfrm>
            <a:custGeom>
              <a:avLst/>
              <a:gdLst/>
              <a:ahLst/>
              <a:cxnLst/>
              <a:rect l="l" t="t" r="r" b="b"/>
              <a:pathLst>
                <a:path w="9672" h="12969" extrusionOk="0">
                  <a:moveTo>
                    <a:pt x="4735" y="0"/>
                  </a:moveTo>
                  <a:cubicBezTo>
                    <a:pt x="4630" y="0"/>
                    <a:pt x="4523" y="5"/>
                    <a:pt x="4414" y="14"/>
                  </a:cubicBezTo>
                  <a:cubicBezTo>
                    <a:pt x="2377" y="178"/>
                    <a:pt x="126" y="2758"/>
                    <a:pt x="60" y="5945"/>
                  </a:cubicBezTo>
                  <a:cubicBezTo>
                    <a:pt x="0" y="8836"/>
                    <a:pt x="1209" y="12969"/>
                    <a:pt x="4497" y="12969"/>
                  </a:cubicBezTo>
                  <a:cubicBezTo>
                    <a:pt x="4797" y="12969"/>
                    <a:pt x="5114" y="12934"/>
                    <a:pt x="5449" y="12861"/>
                  </a:cubicBezTo>
                  <a:cubicBezTo>
                    <a:pt x="9441" y="12024"/>
                    <a:pt x="9671" y="7966"/>
                    <a:pt x="9507" y="6076"/>
                  </a:cubicBezTo>
                  <a:cubicBezTo>
                    <a:pt x="9348" y="4263"/>
                    <a:pt x="7941" y="0"/>
                    <a:pt x="4735" y="0"/>
                  </a:cubicBezTo>
                  <a:close/>
                </a:path>
              </a:pathLst>
            </a:custGeom>
            <a:solidFill>
              <a:srgbClr val="C4E2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6"/>
            <p:cNvSpPr/>
            <p:nvPr/>
          </p:nvSpPr>
          <p:spPr>
            <a:xfrm>
              <a:off x="2199621" y="2664661"/>
              <a:ext cx="94819" cy="329923"/>
            </a:xfrm>
            <a:custGeom>
              <a:avLst/>
              <a:gdLst/>
              <a:ahLst/>
              <a:cxnLst/>
              <a:rect l="l" t="t" r="r" b="b"/>
              <a:pathLst>
                <a:path w="805" h="2801" extrusionOk="0">
                  <a:moveTo>
                    <a:pt x="343" y="1"/>
                  </a:moveTo>
                  <a:cubicBezTo>
                    <a:pt x="181" y="1"/>
                    <a:pt x="0" y="138"/>
                    <a:pt x="41" y="349"/>
                  </a:cubicBezTo>
                  <a:cubicBezTo>
                    <a:pt x="156" y="1072"/>
                    <a:pt x="238" y="1794"/>
                    <a:pt x="238" y="2517"/>
                  </a:cubicBezTo>
                  <a:cubicBezTo>
                    <a:pt x="238" y="2706"/>
                    <a:pt x="382" y="2801"/>
                    <a:pt x="523" y="2801"/>
                  </a:cubicBezTo>
                  <a:cubicBezTo>
                    <a:pt x="665" y="2801"/>
                    <a:pt x="805" y="2706"/>
                    <a:pt x="796" y="2517"/>
                  </a:cubicBezTo>
                  <a:cubicBezTo>
                    <a:pt x="796" y="1745"/>
                    <a:pt x="698" y="957"/>
                    <a:pt x="566" y="184"/>
                  </a:cubicBezTo>
                  <a:cubicBezTo>
                    <a:pt x="541" y="57"/>
                    <a:pt x="445" y="1"/>
                    <a:pt x="343" y="1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6"/>
            <p:cNvSpPr/>
            <p:nvPr/>
          </p:nvSpPr>
          <p:spPr>
            <a:xfrm>
              <a:off x="2459816" y="2687394"/>
              <a:ext cx="115785" cy="302714"/>
            </a:xfrm>
            <a:custGeom>
              <a:avLst/>
              <a:gdLst/>
              <a:ahLst/>
              <a:cxnLst/>
              <a:rect l="l" t="t" r="r" b="b"/>
              <a:pathLst>
                <a:path w="983" h="2570" extrusionOk="0">
                  <a:moveTo>
                    <a:pt x="327" y="0"/>
                  </a:moveTo>
                  <a:cubicBezTo>
                    <a:pt x="165" y="0"/>
                    <a:pt x="1" y="139"/>
                    <a:pt x="49" y="353"/>
                  </a:cubicBezTo>
                  <a:cubicBezTo>
                    <a:pt x="230" y="1010"/>
                    <a:pt x="247" y="1700"/>
                    <a:pt x="394" y="2374"/>
                  </a:cubicBezTo>
                  <a:cubicBezTo>
                    <a:pt x="427" y="2511"/>
                    <a:pt x="530" y="2570"/>
                    <a:pt x="639" y="2570"/>
                  </a:cubicBezTo>
                  <a:cubicBezTo>
                    <a:pt x="804" y="2570"/>
                    <a:pt x="983" y="2434"/>
                    <a:pt x="953" y="2226"/>
                  </a:cubicBezTo>
                  <a:cubicBezTo>
                    <a:pt x="805" y="1569"/>
                    <a:pt x="789" y="879"/>
                    <a:pt x="592" y="221"/>
                  </a:cubicBezTo>
                  <a:cubicBezTo>
                    <a:pt x="551" y="67"/>
                    <a:pt x="440" y="0"/>
                    <a:pt x="327" y="0"/>
                  </a:cubicBezTo>
                  <a:close/>
                </a:path>
              </a:pathLst>
            </a:custGeom>
            <a:solidFill>
              <a:srgbClr val="A5A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6"/>
            <p:cNvSpPr/>
            <p:nvPr/>
          </p:nvSpPr>
          <p:spPr>
            <a:xfrm>
              <a:off x="2719422" y="2655473"/>
              <a:ext cx="137222" cy="298474"/>
            </a:xfrm>
            <a:custGeom>
              <a:avLst/>
              <a:gdLst/>
              <a:ahLst/>
              <a:cxnLst/>
              <a:rect l="l" t="t" r="r" b="b"/>
              <a:pathLst>
                <a:path w="1165" h="2534" extrusionOk="0">
                  <a:moveTo>
                    <a:pt x="335" y="0"/>
                  </a:moveTo>
                  <a:cubicBezTo>
                    <a:pt x="166" y="0"/>
                    <a:pt x="1" y="137"/>
                    <a:pt x="80" y="345"/>
                  </a:cubicBezTo>
                  <a:cubicBezTo>
                    <a:pt x="277" y="952"/>
                    <a:pt x="556" y="1577"/>
                    <a:pt x="589" y="2250"/>
                  </a:cubicBezTo>
                  <a:cubicBezTo>
                    <a:pt x="597" y="2439"/>
                    <a:pt x="745" y="2534"/>
                    <a:pt x="887" y="2534"/>
                  </a:cubicBezTo>
                  <a:cubicBezTo>
                    <a:pt x="1029" y="2534"/>
                    <a:pt x="1164" y="2439"/>
                    <a:pt x="1148" y="2250"/>
                  </a:cubicBezTo>
                  <a:cubicBezTo>
                    <a:pt x="1098" y="1527"/>
                    <a:pt x="836" y="870"/>
                    <a:pt x="606" y="197"/>
                  </a:cubicBezTo>
                  <a:cubicBezTo>
                    <a:pt x="560" y="60"/>
                    <a:pt x="447" y="0"/>
                    <a:pt x="335" y="0"/>
                  </a:cubicBezTo>
                  <a:close/>
                </a:path>
              </a:pathLst>
            </a:custGeom>
            <a:solidFill>
              <a:srgbClr val="A5A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6"/>
            <p:cNvSpPr/>
            <p:nvPr/>
          </p:nvSpPr>
          <p:spPr>
            <a:xfrm>
              <a:off x="2229421" y="3315325"/>
              <a:ext cx="154891" cy="336166"/>
            </a:xfrm>
            <a:custGeom>
              <a:avLst/>
              <a:gdLst/>
              <a:ahLst/>
              <a:cxnLst/>
              <a:rect l="l" t="t" r="r" b="b"/>
              <a:pathLst>
                <a:path w="1315" h="2854" extrusionOk="0">
                  <a:moveTo>
                    <a:pt x="356" y="1"/>
                  </a:moveTo>
                  <a:cubicBezTo>
                    <a:pt x="184" y="1"/>
                    <a:pt x="1" y="137"/>
                    <a:pt x="50" y="345"/>
                  </a:cubicBezTo>
                  <a:cubicBezTo>
                    <a:pt x="231" y="1150"/>
                    <a:pt x="297" y="1971"/>
                    <a:pt x="708" y="2711"/>
                  </a:cubicBezTo>
                  <a:cubicBezTo>
                    <a:pt x="763" y="2812"/>
                    <a:pt x="847" y="2854"/>
                    <a:pt x="932" y="2854"/>
                  </a:cubicBezTo>
                  <a:cubicBezTo>
                    <a:pt x="1121" y="2854"/>
                    <a:pt x="1314" y="2642"/>
                    <a:pt x="1200" y="2415"/>
                  </a:cubicBezTo>
                  <a:cubicBezTo>
                    <a:pt x="823" y="1741"/>
                    <a:pt x="773" y="936"/>
                    <a:pt x="609" y="197"/>
                  </a:cubicBezTo>
                  <a:cubicBezTo>
                    <a:pt x="576" y="60"/>
                    <a:pt x="469" y="1"/>
                    <a:pt x="356" y="1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6"/>
            <p:cNvSpPr/>
            <p:nvPr/>
          </p:nvSpPr>
          <p:spPr>
            <a:xfrm>
              <a:off x="2557698" y="3325102"/>
              <a:ext cx="78329" cy="275741"/>
            </a:xfrm>
            <a:custGeom>
              <a:avLst/>
              <a:gdLst/>
              <a:ahLst/>
              <a:cxnLst/>
              <a:rect l="l" t="t" r="r" b="b"/>
              <a:pathLst>
                <a:path w="665" h="2341" extrusionOk="0">
                  <a:moveTo>
                    <a:pt x="352" y="1"/>
                  </a:moveTo>
                  <a:cubicBezTo>
                    <a:pt x="190" y="1"/>
                    <a:pt x="0" y="141"/>
                    <a:pt x="40" y="360"/>
                  </a:cubicBezTo>
                  <a:cubicBezTo>
                    <a:pt x="122" y="935"/>
                    <a:pt x="122" y="1510"/>
                    <a:pt x="56" y="2069"/>
                  </a:cubicBezTo>
                  <a:cubicBezTo>
                    <a:pt x="32" y="2254"/>
                    <a:pt x="157" y="2340"/>
                    <a:pt x="295" y="2340"/>
                  </a:cubicBezTo>
                  <a:cubicBezTo>
                    <a:pt x="440" y="2340"/>
                    <a:pt x="598" y="2245"/>
                    <a:pt x="615" y="2069"/>
                  </a:cubicBezTo>
                  <a:cubicBezTo>
                    <a:pt x="664" y="1461"/>
                    <a:pt x="664" y="820"/>
                    <a:pt x="566" y="196"/>
                  </a:cubicBezTo>
                  <a:cubicBezTo>
                    <a:pt x="553" y="60"/>
                    <a:pt x="458" y="1"/>
                    <a:pt x="352" y="1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6"/>
            <p:cNvSpPr/>
            <p:nvPr/>
          </p:nvSpPr>
          <p:spPr>
            <a:xfrm>
              <a:off x="2771014" y="3236643"/>
              <a:ext cx="124266" cy="297885"/>
            </a:xfrm>
            <a:custGeom>
              <a:avLst/>
              <a:gdLst/>
              <a:ahLst/>
              <a:cxnLst/>
              <a:rect l="l" t="t" r="r" b="b"/>
              <a:pathLst>
                <a:path w="1055" h="2529" extrusionOk="0">
                  <a:moveTo>
                    <a:pt x="707" y="1"/>
                  </a:moveTo>
                  <a:cubicBezTo>
                    <a:pt x="535" y="1"/>
                    <a:pt x="341" y="144"/>
                    <a:pt x="381" y="356"/>
                  </a:cubicBezTo>
                  <a:cubicBezTo>
                    <a:pt x="480" y="980"/>
                    <a:pt x="283" y="1604"/>
                    <a:pt x="69" y="2179"/>
                  </a:cubicBezTo>
                  <a:cubicBezTo>
                    <a:pt x="0" y="2395"/>
                    <a:pt x="159" y="2528"/>
                    <a:pt x="330" y="2528"/>
                  </a:cubicBezTo>
                  <a:cubicBezTo>
                    <a:pt x="446" y="2528"/>
                    <a:pt x="568" y="2467"/>
                    <a:pt x="628" y="2327"/>
                  </a:cubicBezTo>
                  <a:cubicBezTo>
                    <a:pt x="890" y="1654"/>
                    <a:pt x="1055" y="931"/>
                    <a:pt x="940" y="191"/>
                  </a:cubicBezTo>
                  <a:cubicBezTo>
                    <a:pt x="914" y="58"/>
                    <a:pt x="815" y="1"/>
                    <a:pt x="707" y="1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6"/>
            <p:cNvSpPr/>
            <p:nvPr/>
          </p:nvSpPr>
          <p:spPr>
            <a:xfrm>
              <a:off x="1521982" y="2198571"/>
              <a:ext cx="585757" cy="844654"/>
            </a:xfrm>
            <a:custGeom>
              <a:avLst/>
              <a:gdLst/>
              <a:ahLst/>
              <a:cxnLst/>
              <a:rect l="l" t="t" r="r" b="b"/>
              <a:pathLst>
                <a:path w="4973" h="7171" extrusionOk="0">
                  <a:moveTo>
                    <a:pt x="241" y="5866"/>
                  </a:moveTo>
                  <a:cubicBezTo>
                    <a:pt x="241" y="5866"/>
                    <a:pt x="241" y="5867"/>
                    <a:pt x="240" y="5868"/>
                  </a:cubicBezTo>
                  <a:lnTo>
                    <a:pt x="240" y="5868"/>
                  </a:lnTo>
                  <a:cubicBezTo>
                    <a:pt x="240" y="5867"/>
                    <a:pt x="241" y="5867"/>
                    <a:pt x="241" y="5866"/>
                  </a:cubicBezTo>
                  <a:close/>
                  <a:moveTo>
                    <a:pt x="3046" y="0"/>
                  </a:moveTo>
                  <a:cubicBezTo>
                    <a:pt x="2733" y="0"/>
                    <a:pt x="2460" y="60"/>
                    <a:pt x="2311" y="149"/>
                  </a:cubicBezTo>
                  <a:cubicBezTo>
                    <a:pt x="1851" y="461"/>
                    <a:pt x="1604" y="1579"/>
                    <a:pt x="1604" y="1579"/>
                  </a:cubicBezTo>
                  <a:cubicBezTo>
                    <a:pt x="1901" y="836"/>
                    <a:pt x="2404" y="580"/>
                    <a:pt x="2837" y="580"/>
                  </a:cubicBezTo>
                  <a:cubicBezTo>
                    <a:pt x="3075" y="580"/>
                    <a:pt x="3293" y="657"/>
                    <a:pt x="3444" y="774"/>
                  </a:cubicBezTo>
                  <a:cubicBezTo>
                    <a:pt x="3871" y="1119"/>
                    <a:pt x="3165" y="3534"/>
                    <a:pt x="2787" y="4552"/>
                  </a:cubicBezTo>
                  <a:cubicBezTo>
                    <a:pt x="2437" y="5538"/>
                    <a:pt x="1856" y="6494"/>
                    <a:pt x="1029" y="6494"/>
                  </a:cubicBezTo>
                  <a:cubicBezTo>
                    <a:pt x="1002" y="6494"/>
                    <a:pt x="975" y="6493"/>
                    <a:pt x="947" y="6491"/>
                  </a:cubicBezTo>
                  <a:cubicBezTo>
                    <a:pt x="82" y="6443"/>
                    <a:pt x="232" y="5895"/>
                    <a:pt x="240" y="5868"/>
                  </a:cubicBezTo>
                  <a:lnTo>
                    <a:pt x="240" y="5868"/>
                  </a:lnTo>
                  <a:cubicBezTo>
                    <a:pt x="0" y="6666"/>
                    <a:pt x="464" y="7171"/>
                    <a:pt x="1383" y="7171"/>
                  </a:cubicBezTo>
                  <a:cubicBezTo>
                    <a:pt x="1655" y="7171"/>
                    <a:pt x="1966" y="7127"/>
                    <a:pt x="2311" y="7033"/>
                  </a:cubicBezTo>
                  <a:cubicBezTo>
                    <a:pt x="3822" y="6622"/>
                    <a:pt x="4972" y="2729"/>
                    <a:pt x="4808" y="1299"/>
                  </a:cubicBezTo>
                  <a:cubicBezTo>
                    <a:pt x="4693" y="315"/>
                    <a:pt x="3765" y="0"/>
                    <a:pt x="3046" y="0"/>
                  </a:cubicBez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6"/>
            <p:cNvSpPr/>
            <p:nvPr/>
          </p:nvSpPr>
          <p:spPr>
            <a:xfrm>
              <a:off x="1424453" y="619848"/>
              <a:ext cx="665853" cy="826162"/>
            </a:xfrm>
            <a:custGeom>
              <a:avLst/>
              <a:gdLst/>
              <a:ahLst/>
              <a:cxnLst/>
              <a:rect l="l" t="t" r="r" b="b"/>
              <a:pathLst>
                <a:path w="5653" h="7014" extrusionOk="0">
                  <a:moveTo>
                    <a:pt x="1397" y="1"/>
                  </a:moveTo>
                  <a:cubicBezTo>
                    <a:pt x="730" y="1"/>
                    <a:pt x="231" y="502"/>
                    <a:pt x="149" y="2101"/>
                  </a:cubicBezTo>
                  <a:cubicBezTo>
                    <a:pt x="1" y="4976"/>
                    <a:pt x="477" y="6816"/>
                    <a:pt x="1118" y="7014"/>
                  </a:cubicBezTo>
                  <a:cubicBezTo>
                    <a:pt x="1118" y="7014"/>
                    <a:pt x="2465" y="4845"/>
                    <a:pt x="5652" y="2627"/>
                  </a:cubicBezTo>
                  <a:cubicBezTo>
                    <a:pt x="5652" y="2627"/>
                    <a:pt x="4568" y="1428"/>
                    <a:pt x="3188" y="656"/>
                  </a:cubicBezTo>
                  <a:cubicBezTo>
                    <a:pt x="2568" y="320"/>
                    <a:pt x="1929" y="1"/>
                    <a:pt x="1397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6"/>
            <p:cNvSpPr/>
            <p:nvPr/>
          </p:nvSpPr>
          <p:spPr>
            <a:xfrm>
              <a:off x="1519273" y="822327"/>
              <a:ext cx="503306" cy="519207"/>
            </a:xfrm>
            <a:custGeom>
              <a:avLst/>
              <a:gdLst/>
              <a:ahLst/>
              <a:cxnLst/>
              <a:rect l="l" t="t" r="r" b="b"/>
              <a:pathLst>
                <a:path w="4273" h="4408" extrusionOk="0">
                  <a:moveTo>
                    <a:pt x="1402" y="0"/>
                  </a:moveTo>
                  <a:cubicBezTo>
                    <a:pt x="1309" y="0"/>
                    <a:pt x="1225" y="12"/>
                    <a:pt x="1151" y="37"/>
                  </a:cubicBezTo>
                  <a:cubicBezTo>
                    <a:pt x="527" y="234"/>
                    <a:pt x="1" y="3110"/>
                    <a:pt x="970" y="4407"/>
                  </a:cubicBezTo>
                  <a:cubicBezTo>
                    <a:pt x="970" y="4407"/>
                    <a:pt x="3024" y="2140"/>
                    <a:pt x="4272" y="1302"/>
                  </a:cubicBezTo>
                  <a:cubicBezTo>
                    <a:pt x="4272" y="1302"/>
                    <a:pt x="2381" y="0"/>
                    <a:pt x="1402" y="0"/>
                  </a:cubicBezTo>
                  <a:close/>
                </a:path>
              </a:pathLst>
            </a:custGeom>
            <a:solidFill>
              <a:srgbClr val="FF80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6"/>
            <p:cNvSpPr/>
            <p:nvPr/>
          </p:nvSpPr>
          <p:spPr>
            <a:xfrm>
              <a:off x="2645569" y="536925"/>
              <a:ext cx="661966" cy="816150"/>
            </a:xfrm>
            <a:custGeom>
              <a:avLst/>
              <a:gdLst/>
              <a:ahLst/>
              <a:cxnLst/>
              <a:rect l="l" t="t" r="r" b="b"/>
              <a:pathLst>
                <a:path w="5620" h="6929" extrusionOk="0">
                  <a:moveTo>
                    <a:pt x="3823" y="1"/>
                  </a:moveTo>
                  <a:cubicBezTo>
                    <a:pt x="3286" y="1"/>
                    <a:pt x="2669" y="428"/>
                    <a:pt x="2087" y="867"/>
                  </a:cubicBezTo>
                  <a:cubicBezTo>
                    <a:pt x="871" y="1770"/>
                    <a:pt x="0" y="3117"/>
                    <a:pt x="0" y="3117"/>
                  </a:cubicBezTo>
                  <a:cubicBezTo>
                    <a:pt x="3270" y="4941"/>
                    <a:pt x="4830" y="6929"/>
                    <a:pt x="4830" y="6929"/>
                  </a:cubicBezTo>
                  <a:cubicBezTo>
                    <a:pt x="5405" y="6666"/>
                    <a:pt x="5619" y="4777"/>
                    <a:pt x="5126" y="1935"/>
                  </a:cubicBezTo>
                  <a:cubicBezTo>
                    <a:pt x="4873" y="481"/>
                    <a:pt x="4393" y="1"/>
                    <a:pt x="3823" y="1"/>
                  </a:cubicBezTo>
                  <a:close/>
                </a:path>
              </a:pathLst>
            </a:custGeom>
            <a:solidFill>
              <a:srgbClr val="66B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6"/>
            <p:cNvSpPr/>
            <p:nvPr/>
          </p:nvSpPr>
          <p:spPr>
            <a:xfrm>
              <a:off x="2713415" y="748002"/>
              <a:ext cx="503070" cy="510255"/>
            </a:xfrm>
            <a:custGeom>
              <a:avLst/>
              <a:gdLst/>
              <a:ahLst/>
              <a:cxnLst/>
              <a:rect l="l" t="t" r="r" b="b"/>
              <a:pathLst>
                <a:path w="4271" h="4332" extrusionOk="0">
                  <a:moveTo>
                    <a:pt x="2676" y="1"/>
                  </a:moveTo>
                  <a:cubicBezTo>
                    <a:pt x="1775" y="1"/>
                    <a:pt x="1" y="1670"/>
                    <a:pt x="32" y="1670"/>
                  </a:cubicBezTo>
                  <a:cubicBezTo>
                    <a:pt x="1297" y="2344"/>
                    <a:pt x="3515" y="4332"/>
                    <a:pt x="3515" y="4332"/>
                  </a:cubicBezTo>
                  <a:cubicBezTo>
                    <a:pt x="4271" y="2919"/>
                    <a:pt x="3417" y="126"/>
                    <a:pt x="2792" y="11"/>
                  </a:cubicBezTo>
                  <a:cubicBezTo>
                    <a:pt x="2755" y="4"/>
                    <a:pt x="2717" y="1"/>
                    <a:pt x="2676" y="1"/>
                  </a:cubicBezTo>
                  <a:close/>
                </a:path>
              </a:pathLst>
            </a:custGeom>
            <a:solidFill>
              <a:srgbClr val="FF80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6"/>
            <p:cNvSpPr/>
            <p:nvPr/>
          </p:nvSpPr>
          <p:spPr>
            <a:xfrm>
              <a:off x="1376160" y="837993"/>
              <a:ext cx="1983542" cy="1330999"/>
            </a:xfrm>
            <a:custGeom>
              <a:avLst/>
              <a:gdLst/>
              <a:ahLst/>
              <a:cxnLst/>
              <a:rect l="l" t="t" r="r" b="b"/>
              <a:pathLst>
                <a:path w="16840" h="11300" extrusionOk="0">
                  <a:moveTo>
                    <a:pt x="8759" y="1"/>
                  </a:moveTo>
                  <a:cubicBezTo>
                    <a:pt x="8709" y="1"/>
                    <a:pt x="8659" y="2"/>
                    <a:pt x="8609" y="3"/>
                  </a:cubicBezTo>
                  <a:cubicBezTo>
                    <a:pt x="6621" y="69"/>
                    <a:pt x="5060" y="972"/>
                    <a:pt x="3532" y="2385"/>
                  </a:cubicBezTo>
                  <a:cubicBezTo>
                    <a:pt x="2021" y="3798"/>
                    <a:pt x="0" y="5983"/>
                    <a:pt x="1364" y="7379"/>
                  </a:cubicBezTo>
                  <a:cubicBezTo>
                    <a:pt x="2622" y="8700"/>
                    <a:pt x="5571" y="11299"/>
                    <a:pt x="9014" y="11299"/>
                  </a:cubicBezTo>
                  <a:cubicBezTo>
                    <a:pt x="9211" y="11299"/>
                    <a:pt x="9411" y="11291"/>
                    <a:pt x="9611" y="11273"/>
                  </a:cubicBezTo>
                  <a:cubicBezTo>
                    <a:pt x="13307" y="10944"/>
                    <a:pt x="15657" y="7577"/>
                    <a:pt x="16084" y="6854"/>
                  </a:cubicBezTo>
                  <a:cubicBezTo>
                    <a:pt x="16511" y="6114"/>
                    <a:pt x="16840" y="5260"/>
                    <a:pt x="15427" y="3831"/>
                  </a:cubicBezTo>
                  <a:cubicBezTo>
                    <a:pt x="14037" y="2441"/>
                    <a:pt x="11804" y="1"/>
                    <a:pt x="8759" y="1"/>
                  </a:cubicBezTo>
                  <a:close/>
                </a:path>
              </a:pathLst>
            </a:custGeom>
            <a:solidFill>
              <a:srgbClr val="B0D6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6"/>
            <p:cNvSpPr/>
            <p:nvPr/>
          </p:nvSpPr>
          <p:spPr>
            <a:xfrm>
              <a:off x="2295265" y="814671"/>
              <a:ext cx="222736" cy="331454"/>
            </a:xfrm>
            <a:custGeom>
              <a:avLst/>
              <a:gdLst/>
              <a:ahLst/>
              <a:cxnLst/>
              <a:rect l="l" t="t" r="r" b="b"/>
              <a:pathLst>
                <a:path w="1891" h="2814" extrusionOk="0">
                  <a:moveTo>
                    <a:pt x="209" y="1"/>
                  </a:moveTo>
                  <a:cubicBezTo>
                    <a:pt x="133" y="1"/>
                    <a:pt x="74" y="47"/>
                    <a:pt x="50" y="119"/>
                  </a:cubicBezTo>
                  <a:cubicBezTo>
                    <a:pt x="1" y="201"/>
                    <a:pt x="50" y="316"/>
                    <a:pt x="149" y="365"/>
                  </a:cubicBezTo>
                  <a:cubicBezTo>
                    <a:pt x="149" y="382"/>
                    <a:pt x="1134" y="842"/>
                    <a:pt x="1529" y="2665"/>
                  </a:cubicBezTo>
                  <a:cubicBezTo>
                    <a:pt x="1545" y="2747"/>
                    <a:pt x="1627" y="2813"/>
                    <a:pt x="1709" y="2813"/>
                  </a:cubicBezTo>
                  <a:lnTo>
                    <a:pt x="1726" y="2813"/>
                  </a:lnTo>
                  <a:cubicBezTo>
                    <a:pt x="1824" y="2780"/>
                    <a:pt x="1890" y="2682"/>
                    <a:pt x="1874" y="2583"/>
                  </a:cubicBezTo>
                  <a:cubicBezTo>
                    <a:pt x="1446" y="546"/>
                    <a:pt x="329" y="37"/>
                    <a:pt x="296" y="20"/>
                  </a:cubicBezTo>
                  <a:cubicBezTo>
                    <a:pt x="266" y="7"/>
                    <a:pt x="236" y="1"/>
                    <a:pt x="209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6"/>
            <p:cNvSpPr/>
            <p:nvPr/>
          </p:nvSpPr>
          <p:spPr>
            <a:xfrm>
              <a:off x="2117286" y="867322"/>
              <a:ext cx="154891" cy="216847"/>
            </a:xfrm>
            <a:custGeom>
              <a:avLst/>
              <a:gdLst/>
              <a:ahLst/>
              <a:cxnLst/>
              <a:rect l="l" t="t" r="r" b="b"/>
              <a:pathLst>
                <a:path w="1315" h="1841" extrusionOk="0">
                  <a:moveTo>
                    <a:pt x="181" y="0"/>
                  </a:moveTo>
                  <a:cubicBezTo>
                    <a:pt x="82" y="0"/>
                    <a:pt x="0" y="82"/>
                    <a:pt x="0" y="181"/>
                  </a:cubicBezTo>
                  <a:cubicBezTo>
                    <a:pt x="0" y="263"/>
                    <a:pt x="50" y="345"/>
                    <a:pt x="132" y="362"/>
                  </a:cubicBezTo>
                  <a:cubicBezTo>
                    <a:pt x="181" y="395"/>
                    <a:pt x="444" y="575"/>
                    <a:pt x="920" y="1725"/>
                  </a:cubicBezTo>
                  <a:cubicBezTo>
                    <a:pt x="953" y="1807"/>
                    <a:pt x="1019" y="1840"/>
                    <a:pt x="1101" y="1840"/>
                  </a:cubicBezTo>
                  <a:cubicBezTo>
                    <a:pt x="1117" y="1840"/>
                    <a:pt x="1167" y="1840"/>
                    <a:pt x="1167" y="1824"/>
                  </a:cubicBezTo>
                  <a:cubicBezTo>
                    <a:pt x="1265" y="1791"/>
                    <a:pt x="1315" y="1676"/>
                    <a:pt x="1265" y="1577"/>
                  </a:cubicBezTo>
                  <a:cubicBezTo>
                    <a:pt x="707" y="230"/>
                    <a:pt x="345" y="0"/>
                    <a:pt x="181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6"/>
            <p:cNvSpPr/>
            <p:nvPr/>
          </p:nvSpPr>
          <p:spPr>
            <a:xfrm>
              <a:off x="2513999" y="830101"/>
              <a:ext cx="205186" cy="224974"/>
            </a:xfrm>
            <a:custGeom>
              <a:avLst/>
              <a:gdLst/>
              <a:ahLst/>
              <a:cxnLst/>
              <a:rect l="l" t="t" r="r" b="b"/>
              <a:pathLst>
                <a:path w="1742" h="1910" extrusionOk="0">
                  <a:moveTo>
                    <a:pt x="215" y="0"/>
                  </a:moveTo>
                  <a:cubicBezTo>
                    <a:pt x="130" y="0"/>
                    <a:pt x="44" y="39"/>
                    <a:pt x="17" y="136"/>
                  </a:cubicBezTo>
                  <a:cubicBezTo>
                    <a:pt x="0" y="234"/>
                    <a:pt x="33" y="333"/>
                    <a:pt x="132" y="382"/>
                  </a:cubicBezTo>
                  <a:cubicBezTo>
                    <a:pt x="148" y="382"/>
                    <a:pt x="953" y="678"/>
                    <a:pt x="1331" y="1795"/>
                  </a:cubicBezTo>
                  <a:cubicBezTo>
                    <a:pt x="1364" y="1877"/>
                    <a:pt x="1430" y="1910"/>
                    <a:pt x="1512" y="1910"/>
                  </a:cubicBezTo>
                  <a:lnTo>
                    <a:pt x="1577" y="1910"/>
                  </a:lnTo>
                  <a:cubicBezTo>
                    <a:pt x="1676" y="1877"/>
                    <a:pt x="1742" y="1778"/>
                    <a:pt x="1692" y="1663"/>
                  </a:cubicBezTo>
                  <a:cubicBezTo>
                    <a:pt x="1265" y="366"/>
                    <a:pt x="296" y="21"/>
                    <a:pt x="263" y="4"/>
                  </a:cubicBezTo>
                  <a:cubicBezTo>
                    <a:pt x="247" y="2"/>
                    <a:pt x="231" y="0"/>
                    <a:pt x="215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6"/>
            <p:cNvSpPr/>
            <p:nvPr/>
          </p:nvSpPr>
          <p:spPr>
            <a:xfrm>
              <a:off x="2219880" y="1654858"/>
              <a:ext cx="677396" cy="222736"/>
            </a:xfrm>
            <a:custGeom>
              <a:avLst/>
              <a:gdLst/>
              <a:ahLst/>
              <a:cxnLst/>
              <a:rect l="l" t="t" r="r" b="b"/>
              <a:pathLst>
                <a:path w="5751" h="1891" extrusionOk="0">
                  <a:moveTo>
                    <a:pt x="5569" y="1"/>
                  </a:moveTo>
                  <a:cubicBezTo>
                    <a:pt x="5454" y="1"/>
                    <a:pt x="5372" y="83"/>
                    <a:pt x="5372" y="198"/>
                  </a:cubicBezTo>
                  <a:cubicBezTo>
                    <a:pt x="5372" y="231"/>
                    <a:pt x="5323" y="987"/>
                    <a:pt x="4567" y="1102"/>
                  </a:cubicBezTo>
                  <a:cubicBezTo>
                    <a:pt x="4526" y="1107"/>
                    <a:pt x="4485" y="1109"/>
                    <a:pt x="4445" y="1109"/>
                  </a:cubicBezTo>
                  <a:cubicBezTo>
                    <a:pt x="3713" y="1109"/>
                    <a:pt x="3269" y="297"/>
                    <a:pt x="3269" y="297"/>
                  </a:cubicBezTo>
                  <a:cubicBezTo>
                    <a:pt x="3253" y="231"/>
                    <a:pt x="3187" y="198"/>
                    <a:pt x="3105" y="198"/>
                  </a:cubicBezTo>
                  <a:cubicBezTo>
                    <a:pt x="3039" y="198"/>
                    <a:pt x="2990" y="231"/>
                    <a:pt x="2941" y="297"/>
                  </a:cubicBezTo>
                  <a:cubicBezTo>
                    <a:pt x="2924" y="297"/>
                    <a:pt x="2448" y="1282"/>
                    <a:pt x="1692" y="1479"/>
                  </a:cubicBezTo>
                  <a:cubicBezTo>
                    <a:pt x="1620" y="1500"/>
                    <a:pt x="1550" y="1509"/>
                    <a:pt x="1480" y="1509"/>
                  </a:cubicBezTo>
                  <a:cubicBezTo>
                    <a:pt x="868" y="1509"/>
                    <a:pt x="378" y="806"/>
                    <a:pt x="378" y="806"/>
                  </a:cubicBezTo>
                  <a:cubicBezTo>
                    <a:pt x="340" y="758"/>
                    <a:pt x="285" y="732"/>
                    <a:pt x="229" y="732"/>
                  </a:cubicBezTo>
                  <a:cubicBezTo>
                    <a:pt x="189" y="732"/>
                    <a:pt x="149" y="746"/>
                    <a:pt x="115" y="773"/>
                  </a:cubicBezTo>
                  <a:cubicBezTo>
                    <a:pt x="33" y="822"/>
                    <a:pt x="0" y="954"/>
                    <a:pt x="66" y="1036"/>
                  </a:cubicBezTo>
                  <a:cubicBezTo>
                    <a:pt x="82" y="1052"/>
                    <a:pt x="690" y="1890"/>
                    <a:pt x="1479" y="1890"/>
                  </a:cubicBezTo>
                  <a:cubicBezTo>
                    <a:pt x="1594" y="1890"/>
                    <a:pt x="1709" y="1874"/>
                    <a:pt x="1791" y="1874"/>
                  </a:cubicBezTo>
                  <a:cubicBezTo>
                    <a:pt x="2448" y="1709"/>
                    <a:pt x="2908" y="1118"/>
                    <a:pt x="3122" y="773"/>
                  </a:cubicBezTo>
                  <a:cubicBezTo>
                    <a:pt x="3379" y="1075"/>
                    <a:pt x="3816" y="1489"/>
                    <a:pt x="4461" y="1489"/>
                  </a:cubicBezTo>
                  <a:cubicBezTo>
                    <a:pt x="4517" y="1489"/>
                    <a:pt x="4574" y="1486"/>
                    <a:pt x="4633" y="1479"/>
                  </a:cubicBezTo>
                  <a:cubicBezTo>
                    <a:pt x="5487" y="1364"/>
                    <a:pt x="5750" y="609"/>
                    <a:pt x="5750" y="214"/>
                  </a:cubicBezTo>
                  <a:cubicBezTo>
                    <a:pt x="5750" y="83"/>
                    <a:pt x="5668" y="1"/>
                    <a:pt x="5569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6"/>
            <p:cNvSpPr/>
            <p:nvPr/>
          </p:nvSpPr>
          <p:spPr>
            <a:xfrm>
              <a:off x="2390438" y="1479942"/>
              <a:ext cx="313315" cy="220263"/>
            </a:xfrm>
            <a:custGeom>
              <a:avLst/>
              <a:gdLst/>
              <a:ahLst/>
              <a:cxnLst/>
              <a:rect l="l" t="t" r="r" b="b"/>
              <a:pathLst>
                <a:path w="2660" h="1870" extrusionOk="0">
                  <a:moveTo>
                    <a:pt x="1555" y="1"/>
                  </a:moveTo>
                  <a:cubicBezTo>
                    <a:pt x="883" y="1"/>
                    <a:pt x="119" y="212"/>
                    <a:pt x="63" y="648"/>
                  </a:cubicBezTo>
                  <a:cubicBezTo>
                    <a:pt x="1" y="1087"/>
                    <a:pt x="1074" y="1869"/>
                    <a:pt x="1601" y="1869"/>
                  </a:cubicBezTo>
                  <a:cubicBezTo>
                    <a:pt x="1627" y="1869"/>
                    <a:pt x="1651" y="1868"/>
                    <a:pt x="1674" y="1864"/>
                  </a:cubicBezTo>
                  <a:cubicBezTo>
                    <a:pt x="2166" y="1765"/>
                    <a:pt x="2659" y="894"/>
                    <a:pt x="2577" y="369"/>
                  </a:cubicBezTo>
                  <a:cubicBezTo>
                    <a:pt x="2534" y="126"/>
                    <a:pt x="2072" y="1"/>
                    <a:pt x="1555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6"/>
            <p:cNvSpPr/>
            <p:nvPr/>
          </p:nvSpPr>
          <p:spPr>
            <a:xfrm>
              <a:off x="1983714" y="1312328"/>
              <a:ext cx="212960" cy="332985"/>
            </a:xfrm>
            <a:custGeom>
              <a:avLst/>
              <a:gdLst/>
              <a:ahLst/>
              <a:cxnLst/>
              <a:rect l="l" t="t" r="r" b="b"/>
              <a:pathLst>
                <a:path w="1808" h="2827" extrusionOk="0">
                  <a:moveTo>
                    <a:pt x="904" y="1"/>
                  </a:moveTo>
                  <a:cubicBezTo>
                    <a:pt x="411" y="1"/>
                    <a:pt x="1" y="642"/>
                    <a:pt x="1" y="1414"/>
                  </a:cubicBezTo>
                  <a:cubicBezTo>
                    <a:pt x="1" y="2202"/>
                    <a:pt x="411" y="2827"/>
                    <a:pt x="904" y="2827"/>
                  </a:cubicBezTo>
                  <a:cubicBezTo>
                    <a:pt x="1397" y="2827"/>
                    <a:pt x="1808" y="2202"/>
                    <a:pt x="1808" y="1414"/>
                  </a:cubicBezTo>
                  <a:cubicBezTo>
                    <a:pt x="1808" y="625"/>
                    <a:pt x="1397" y="1"/>
                    <a:pt x="904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6"/>
            <p:cNvSpPr/>
            <p:nvPr/>
          </p:nvSpPr>
          <p:spPr>
            <a:xfrm>
              <a:off x="2092079" y="1380057"/>
              <a:ext cx="67846" cy="67846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296" y="1"/>
                  </a:moveTo>
                  <a:cubicBezTo>
                    <a:pt x="116" y="1"/>
                    <a:pt x="1" y="116"/>
                    <a:pt x="1" y="280"/>
                  </a:cubicBezTo>
                  <a:cubicBezTo>
                    <a:pt x="1" y="445"/>
                    <a:pt x="132" y="576"/>
                    <a:pt x="296" y="576"/>
                  </a:cubicBezTo>
                  <a:cubicBezTo>
                    <a:pt x="461" y="576"/>
                    <a:pt x="576" y="445"/>
                    <a:pt x="576" y="280"/>
                  </a:cubicBezTo>
                  <a:cubicBezTo>
                    <a:pt x="576" y="116"/>
                    <a:pt x="461" y="1"/>
                    <a:pt x="296" y="1"/>
                  </a:cubicBezTo>
                  <a:close/>
                </a:path>
              </a:pathLst>
            </a:custGeom>
            <a:solidFill>
              <a:srgbClr val="C9C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6"/>
            <p:cNvSpPr/>
            <p:nvPr/>
          </p:nvSpPr>
          <p:spPr>
            <a:xfrm>
              <a:off x="2769365" y="1246602"/>
              <a:ext cx="212960" cy="334870"/>
            </a:xfrm>
            <a:custGeom>
              <a:avLst/>
              <a:gdLst/>
              <a:ahLst/>
              <a:cxnLst/>
              <a:rect l="l" t="t" r="r" b="b"/>
              <a:pathLst>
                <a:path w="1808" h="2843" extrusionOk="0">
                  <a:moveTo>
                    <a:pt x="923" y="0"/>
                  </a:moveTo>
                  <a:cubicBezTo>
                    <a:pt x="917" y="0"/>
                    <a:pt x="911" y="0"/>
                    <a:pt x="904" y="0"/>
                  </a:cubicBezTo>
                  <a:cubicBezTo>
                    <a:pt x="412" y="0"/>
                    <a:pt x="1" y="641"/>
                    <a:pt x="1" y="1413"/>
                  </a:cubicBezTo>
                  <a:cubicBezTo>
                    <a:pt x="1" y="2202"/>
                    <a:pt x="412" y="2843"/>
                    <a:pt x="904" y="2843"/>
                  </a:cubicBezTo>
                  <a:cubicBezTo>
                    <a:pt x="1397" y="2843"/>
                    <a:pt x="1808" y="2202"/>
                    <a:pt x="1808" y="1413"/>
                  </a:cubicBezTo>
                  <a:cubicBezTo>
                    <a:pt x="1808" y="635"/>
                    <a:pt x="1408" y="0"/>
                    <a:pt x="923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6"/>
            <p:cNvSpPr/>
            <p:nvPr/>
          </p:nvSpPr>
          <p:spPr>
            <a:xfrm>
              <a:off x="2881617" y="1312328"/>
              <a:ext cx="65961" cy="67846"/>
            </a:xfrm>
            <a:custGeom>
              <a:avLst/>
              <a:gdLst/>
              <a:ahLst/>
              <a:cxnLst/>
              <a:rect l="l" t="t" r="r" b="b"/>
              <a:pathLst>
                <a:path w="560" h="576" extrusionOk="0">
                  <a:moveTo>
                    <a:pt x="280" y="1"/>
                  </a:moveTo>
                  <a:cubicBezTo>
                    <a:pt x="116" y="1"/>
                    <a:pt x="1" y="132"/>
                    <a:pt x="1" y="280"/>
                  </a:cubicBezTo>
                  <a:cubicBezTo>
                    <a:pt x="1" y="445"/>
                    <a:pt x="116" y="576"/>
                    <a:pt x="280" y="576"/>
                  </a:cubicBezTo>
                  <a:cubicBezTo>
                    <a:pt x="444" y="576"/>
                    <a:pt x="559" y="445"/>
                    <a:pt x="559" y="280"/>
                  </a:cubicBezTo>
                  <a:cubicBezTo>
                    <a:pt x="559" y="132"/>
                    <a:pt x="444" y="1"/>
                    <a:pt x="280" y="1"/>
                  </a:cubicBezTo>
                  <a:close/>
                </a:path>
              </a:pathLst>
            </a:custGeom>
            <a:solidFill>
              <a:srgbClr val="C9C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6"/>
            <p:cNvSpPr/>
            <p:nvPr/>
          </p:nvSpPr>
          <p:spPr>
            <a:xfrm>
              <a:off x="2012808" y="2065116"/>
              <a:ext cx="822510" cy="133100"/>
            </a:xfrm>
            <a:custGeom>
              <a:avLst/>
              <a:gdLst/>
              <a:ahLst/>
              <a:cxnLst/>
              <a:rect l="l" t="t" r="r" b="b"/>
              <a:pathLst>
                <a:path w="6983" h="1130" extrusionOk="0">
                  <a:moveTo>
                    <a:pt x="0" y="1"/>
                  </a:moveTo>
                  <a:lnTo>
                    <a:pt x="0" y="1"/>
                  </a:lnTo>
                  <a:cubicBezTo>
                    <a:pt x="493" y="362"/>
                    <a:pt x="1052" y="658"/>
                    <a:pt x="1643" y="872"/>
                  </a:cubicBezTo>
                  <a:cubicBezTo>
                    <a:pt x="2141" y="1024"/>
                    <a:pt x="2663" y="1129"/>
                    <a:pt x="3188" y="1129"/>
                  </a:cubicBezTo>
                  <a:cubicBezTo>
                    <a:pt x="3286" y="1129"/>
                    <a:pt x="3385" y="1126"/>
                    <a:pt x="3483" y="1118"/>
                  </a:cubicBezTo>
                  <a:cubicBezTo>
                    <a:pt x="4124" y="1085"/>
                    <a:pt x="4715" y="970"/>
                    <a:pt x="5323" y="789"/>
                  </a:cubicBezTo>
                  <a:cubicBezTo>
                    <a:pt x="5915" y="609"/>
                    <a:pt x="6490" y="379"/>
                    <a:pt x="6982" y="17"/>
                  </a:cubicBezTo>
                  <a:lnTo>
                    <a:pt x="6982" y="17"/>
                  </a:lnTo>
                  <a:cubicBezTo>
                    <a:pt x="6407" y="231"/>
                    <a:pt x="5832" y="379"/>
                    <a:pt x="5225" y="510"/>
                  </a:cubicBezTo>
                  <a:cubicBezTo>
                    <a:pt x="4945" y="559"/>
                    <a:pt x="4633" y="609"/>
                    <a:pt x="4354" y="641"/>
                  </a:cubicBezTo>
                  <a:cubicBezTo>
                    <a:pt x="4058" y="691"/>
                    <a:pt x="3762" y="707"/>
                    <a:pt x="3467" y="724"/>
                  </a:cubicBezTo>
                  <a:cubicBezTo>
                    <a:pt x="3347" y="734"/>
                    <a:pt x="3227" y="738"/>
                    <a:pt x="3107" y="738"/>
                  </a:cubicBezTo>
                  <a:cubicBezTo>
                    <a:pt x="2636" y="738"/>
                    <a:pt x="2167" y="667"/>
                    <a:pt x="1709" y="576"/>
                  </a:cubicBezTo>
                  <a:cubicBezTo>
                    <a:pt x="1134" y="428"/>
                    <a:pt x="559" y="247"/>
                    <a:pt x="0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6"/>
            <p:cNvSpPr/>
            <p:nvPr/>
          </p:nvSpPr>
          <p:spPr>
            <a:xfrm>
              <a:off x="3009300" y="1256261"/>
              <a:ext cx="627101" cy="282690"/>
            </a:xfrm>
            <a:custGeom>
              <a:avLst/>
              <a:gdLst/>
              <a:ahLst/>
              <a:cxnLst/>
              <a:rect l="l" t="t" r="r" b="b"/>
              <a:pathLst>
                <a:path w="5324" h="2400" extrusionOk="0">
                  <a:moveTo>
                    <a:pt x="5324" y="1"/>
                  </a:moveTo>
                  <a:cubicBezTo>
                    <a:pt x="4831" y="1"/>
                    <a:pt x="4338" y="66"/>
                    <a:pt x="3845" y="181"/>
                  </a:cubicBezTo>
                  <a:cubicBezTo>
                    <a:pt x="3714" y="214"/>
                    <a:pt x="3599" y="247"/>
                    <a:pt x="3467" y="296"/>
                  </a:cubicBezTo>
                  <a:cubicBezTo>
                    <a:pt x="3369" y="329"/>
                    <a:pt x="3237" y="378"/>
                    <a:pt x="3122" y="411"/>
                  </a:cubicBezTo>
                  <a:cubicBezTo>
                    <a:pt x="2876" y="510"/>
                    <a:pt x="2646" y="592"/>
                    <a:pt x="2416" y="707"/>
                  </a:cubicBezTo>
                  <a:cubicBezTo>
                    <a:pt x="1972" y="904"/>
                    <a:pt x="1545" y="1151"/>
                    <a:pt x="1135" y="1446"/>
                  </a:cubicBezTo>
                  <a:cubicBezTo>
                    <a:pt x="724" y="1726"/>
                    <a:pt x="330" y="2038"/>
                    <a:pt x="1" y="2399"/>
                  </a:cubicBezTo>
                  <a:cubicBezTo>
                    <a:pt x="855" y="1906"/>
                    <a:pt x="1693" y="1446"/>
                    <a:pt x="2580" y="1036"/>
                  </a:cubicBezTo>
                  <a:cubicBezTo>
                    <a:pt x="3024" y="822"/>
                    <a:pt x="3467" y="641"/>
                    <a:pt x="3927" y="477"/>
                  </a:cubicBezTo>
                  <a:cubicBezTo>
                    <a:pt x="4371" y="296"/>
                    <a:pt x="4847" y="165"/>
                    <a:pt x="5324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6"/>
            <p:cNvSpPr/>
            <p:nvPr/>
          </p:nvSpPr>
          <p:spPr>
            <a:xfrm>
              <a:off x="2974553" y="1603973"/>
              <a:ext cx="793534" cy="122617"/>
            </a:xfrm>
            <a:custGeom>
              <a:avLst/>
              <a:gdLst/>
              <a:ahLst/>
              <a:cxnLst/>
              <a:rect l="l" t="t" r="r" b="b"/>
              <a:pathLst>
                <a:path w="6737" h="1041" extrusionOk="0">
                  <a:moveTo>
                    <a:pt x="3061" y="0"/>
                  </a:moveTo>
                  <a:cubicBezTo>
                    <a:pt x="2605" y="0"/>
                    <a:pt x="2144" y="27"/>
                    <a:pt x="1692" y="104"/>
                  </a:cubicBezTo>
                  <a:cubicBezTo>
                    <a:pt x="1117" y="203"/>
                    <a:pt x="542" y="351"/>
                    <a:pt x="0" y="597"/>
                  </a:cubicBezTo>
                  <a:cubicBezTo>
                    <a:pt x="984" y="443"/>
                    <a:pt x="1956" y="360"/>
                    <a:pt x="2916" y="360"/>
                  </a:cubicBezTo>
                  <a:cubicBezTo>
                    <a:pt x="3078" y="360"/>
                    <a:pt x="3240" y="362"/>
                    <a:pt x="3401" y="367"/>
                  </a:cubicBezTo>
                  <a:cubicBezTo>
                    <a:pt x="3960" y="400"/>
                    <a:pt x="4518" y="482"/>
                    <a:pt x="5077" y="581"/>
                  </a:cubicBezTo>
                  <a:cubicBezTo>
                    <a:pt x="5652" y="663"/>
                    <a:pt x="6194" y="844"/>
                    <a:pt x="6736" y="1041"/>
                  </a:cubicBezTo>
                  <a:cubicBezTo>
                    <a:pt x="6243" y="729"/>
                    <a:pt x="5734" y="466"/>
                    <a:pt x="5159" y="301"/>
                  </a:cubicBezTo>
                  <a:cubicBezTo>
                    <a:pt x="5093" y="269"/>
                    <a:pt x="5011" y="252"/>
                    <a:pt x="4962" y="236"/>
                  </a:cubicBezTo>
                  <a:lnTo>
                    <a:pt x="4748" y="186"/>
                  </a:lnTo>
                  <a:cubicBezTo>
                    <a:pt x="4600" y="170"/>
                    <a:pt x="4452" y="121"/>
                    <a:pt x="4321" y="104"/>
                  </a:cubicBezTo>
                  <a:cubicBezTo>
                    <a:pt x="4025" y="71"/>
                    <a:pt x="3730" y="22"/>
                    <a:pt x="3434" y="6"/>
                  </a:cubicBezTo>
                  <a:cubicBezTo>
                    <a:pt x="3310" y="2"/>
                    <a:pt x="3186" y="0"/>
                    <a:pt x="3061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6"/>
            <p:cNvSpPr/>
            <p:nvPr/>
          </p:nvSpPr>
          <p:spPr>
            <a:xfrm>
              <a:off x="1265792" y="1614221"/>
              <a:ext cx="731578" cy="98824"/>
            </a:xfrm>
            <a:custGeom>
              <a:avLst/>
              <a:gdLst/>
              <a:ahLst/>
              <a:cxnLst/>
              <a:rect l="l" t="t" r="r" b="b"/>
              <a:pathLst>
                <a:path w="6211" h="839" extrusionOk="0">
                  <a:moveTo>
                    <a:pt x="3139" y="1"/>
                  </a:moveTo>
                  <a:cubicBezTo>
                    <a:pt x="2596" y="1"/>
                    <a:pt x="2071" y="17"/>
                    <a:pt x="1529" y="99"/>
                  </a:cubicBezTo>
                  <a:cubicBezTo>
                    <a:pt x="1266" y="149"/>
                    <a:pt x="1019" y="214"/>
                    <a:pt x="756" y="264"/>
                  </a:cubicBezTo>
                  <a:cubicBezTo>
                    <a:pt x="510" y="346"/>
                    <a:pt x="247" y="428"/>
                    <a:pt x="1" y="510"/>
                  </a:cubicBezTo>
                  <a:cubicBezTo>
                    <a:pt x="280" y="494"/>
                    <a:pt x="526" y="477"/>
                    <a:pt x="789" y="461"/>
                  </a:cubicBezTo>
                  <a:cubicBezTo>
                    <a:pt x="1069" y="461"/>
                    <a:pt x="1315" y="412"/>
                    <a:pt x="1578" y="412"/>
                  </a:cubicBezTo>
                  <a:cubicBezTo>
                    <a:pt x="1841" y="412"/>
                    <a:pt x="2087" y="395"/>
                    <a:pt x="2350" y="395"/>
                  </a:cubicBezTo>
                  <a:cubicBezTo>
                    <a:pt x="2438" y="390"/>
                    <a:pt x="2525" y="388"/>
                    <a:pt x="2613" y="388"/>
                  </a:cubicBezTo>
                  <a:cubicBezTo>
                    <a:pt x="2788" y="388"/>
                    <a:pt x="2963" y="395"/>
                    <a:pt x="3139" y="395"/>
                  </a:cubicBezTo>
                  <a:cubicBezTo>
                    <a:pt x="3648" y="412"/>
                    <a:pt x="4157" y="461"/>
                    <a:pt x="4683" y="510"/>
                  </a:cubicBezTo>
                  <a:cubicBezTo>
                    <a:pt x="5192" y="592"/>
                    <a:pt x="5701" y="674"/>
                    <a:pt x="6211" y="839"/>
                  </a:cubicBezTo>
                  <a:cubicBezTo>
                    <a:pt x="5767" y="559"/>
                    <a:pt x="5258" y="379"/>
                    <a:pt x="4716" y="231"/>
                  </a:cubicBezTo>
                  <a:cubicBezTo>
                    <a:pt x="4206" y="83"/>
                    <a:pt x="3664" y="17"/>
                    <a:pt x="3139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6"/>
            <p:cNvSpPr/>
            <p:nvPr/>
          </p:nvSpPr>
          <p:spPr>
            <a:xfrm>
              <a:off x="1232928" y="1806452"/>
              <a:ext cx="764441" cy="262666"/>
            </a:xfrm>
            <a:custGeom>
              <a:avLst/>
              <a:gdLst/>
              <a:ahLst/>
              <a:cxnLst/>
              <a:rect l="l" t="t" r="r" b="b"/>
              <a:pathLst>
                <a:path w="6490" h="2230" extrusionOk="0">
                  <a:moveTo>
                    <a:pt x="5830" y="0"/>
                  </a:moveTo>
                  <a:cubicBezTo>
                    <a:pt x="5467" y="0"/>
                    <a:pt x="5108" y="26"/>
                    <a:pt x="4748" y="77"/>
                  </a:cubicBezTo>
                  <a:cubicBezTo>
                    <a:pt x="4157" y="143"/>
                    <a:pt x="3582" y="275"/>
                    <a:pt x="3023" y="455"/>
                  </a:cubicBezTo>
                  <a:cubicBezTo>
                    <a:pt x="2760" y="554"/>
                    <a:pt x="2465" y="669"/>
                    <a:pt x="2202" y="767"/>
                  </a:cubicBezTo>
                  <a:cubicBezTo>
                    <a:pt x="1939" y="915"/>
                    <a:pt x="1676" y="1014"/>
                    <a:pt x="1430" y="1178"/>
                  </a:cubicBezTo>
                  <a:cubicBezTo>
                    <a:pt x="887" y="1474"/>
                    <a:pt x="427" y="1835"/>
                    <a:pt x="0" y="2230"/>
                  </a:cubicBezTo>
                  <a:cubicBezTo>
                    <a:pt x="526" y="1967"/>
                    <a:pt x="1019" y="1671"/>
                    <a:pt x="1545" y="1441"/>
                  </a:cubicBezTo>
                  <a:cubicBezTo>
                    <a:pt x="2070" y="1227"/>
                    <a:pt x="2613" y="997"/>
                    <a:pt x="3155" y="833"/>
                  </a:cubicBezTo>
                  <a:cubicBezTo>
                    <a:pt x="3680" y="652"/>
                    <a:pt x="4239" y="488"/>
                    <a:pt x="4798" y="357"/>
                  </a:cubicBezTo>
                  <a:cubicBezTo>
                    <a:pt x="5340" y="225"/>
                    <a:pt x="5915" y="110"/>
                    <a:pt x="6490" y="28"/>
                  </a:cubicBezTo>
                  <a:cubicBezTo>
                    <a:pt x="6268" y="10"/>
                    <a:pt x="6048" y="0"/>
                    <a:pt x="5830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6"/>
            <p:cNvSpPr/>
            <p:nvPr/>
          </p:nvSpPr>
          <p:spPr>
            <a:xfrm>
              <a:off x="2121173" y="2473489"/>
              <a:ext cx="1730063" cy="750895"/>
            </a:xfrm>
            <a:custGeom>
              <a:avLst/>
              <a:gdLst/>
              <a:ahLst/>
              <a:cxnLst/>
              <a:rect l="l" t="t" r="r" b="b"/>
              <a:pathLst>
                <a:path w="14688" h="6375" extrusionOk="0">
                  <a:moveTo>
                    <a:pt x="9085" y="0"/>
                  </a:moveTo>
                  <a:lnTo>
                    <a:pt x="986" y="2465"/>
                  </a:lnTo>
                  <a:cubicBezTo>
                    <a:pt x="969" y="2465"/>
                    <a:pt x="969" y="2465"/>
                    <a:pt x="953" y="2481"/>
                  </a:cubicBezTo>
                  <a:cubicBezTo>
                    <a:pt x="953" y="2481"/>
                    <a:pt x="0" y="3286"/>
                    <a:pt x="920" y="4682"/>
                  </a:cubicBezTo>
                  <a:cubicBezTo>
                    <a:pt x="920" y="4699"/>
                    <a:pt x="953" y="4699"/>
                    <a:pt x="969" y="4699"/>
                  </a:cubicBezTo>
                  <a:lnTo>
                    <a:pt x="6013" y="6375"/>
                  </a:lnTo>
                  <a:lnTo>
                    <a:pt x="6079" y="6375"/>
                  </a:lnTo>
                  <a:lnTo>
                    <a:pt x="14622" y="3401"/>
                  </a:lnTo>
                  <a:cubicBezTo>
                    <a:pt x="14655" y="3385"/>
                    <a:pt x="14688" y="3335"/>
                    <a:pt x="14688" y="3302"/>
                  </a:cubicBezTo>
                  <a:cubicBezTo>
                    <a:pt x="14688" y="3270"/>
                    <a:pt x="14638" y="3220"/>
                    <a:pt x="14605" y="3220"/>
                  </a:cubicBezTo>
                  <a:lnTo>
                    <a:pt x="9167" y="2070"/>
                  </a:lnTo>
                  <a:cubicBezTo>
                    <a:pt x="9052" y="1890"/>
                    <a:pt x="8560" y="937"/>
                    <a:pt x="9184" y="132"/>
                  </a:cubicBezTo>
                  <a:cubicBezTo>
                    <a:pt x="9200" y="99"/>
                    <a:pt x="9200" y="50"/>
                    <a:pt x="9184" y="33"/>
                  </a:cubicBezTo>
                  <a:cubicBezTo>
                    <a:pt x="9167" y="0"/>
                    <a:pt x="9118" y="0"/>
                    <a:pt x="9085" y="0"/>
                  </a:cubicBezTo>
                  <a:close/>
                </a:path>
              </a:pathLst>
            </a:custGeom>
            <a:solidFill>
              <a:srgbClr val="C03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6"/>
            <p:cNvSpPr/>
            <p:nvPr/>
          </p:nvSpPr>
          <p:spPr>
            <a:xfrm>
              <a:off x="2208219" y="2525670"/>
              <a:ext cx="1546314" cy="625216"/>
            </a:xfrm>
            <a:custGeom>
              <a:avLst/>
              <a:gdLst/>
              <a:ahLst/>
              <a:cxnLst/>
              <a:rect l="l" t="t" r="r" b="b"/>
              <a:pathLst>
                <a:path w="13128" h="5308" extrusionOk="0">
                  <a:moveTo>
                    <a:pt x="8149" y="1"/>
                  </a:moveTo>
                  <a:lnTo>
                    <a:pt x="822" y="2284"/>
                  </a:lnTo>
                  <a:cubicBezTo>
                    <a:pt x="0" y="2876"/>
                    <a:pt x="592" y="3911"/>
                    <a:pt x="592" y="3911"/>
                  </a:cubicBezTo>
                  <a:lnTo>
                    <a:pt x="5307" y="5307"/>
                  </a:lnTo>
                  <a:lnTo>
                    <a:pt x="13127" y="2695"/>
                  </a:lnTo>
                  <a:lnTo>
                    <a:pt x="13127" y="904"/>
                  </a:lnTo>
                  <a:lnTo>
                    <a:pt x="8149" y="1"/>
                  </a:lnTo>
                  <a:close/>
                </a:path>
              </a:pathLst>
            </a:custGeom>
            <a:solidFill>
              <a:srgbClr val="E9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6"/>
            <p:cNvSpPr/>
            <p:nvPr/>
          </p:nvSpPr>
          <p:spPr>
            <a:xfrm>
              <a:off x="2254628" y="2705651"/>
              <a:ext cx="1499906" cy="332985"/>
            </a:xfrm>
            <a:custGeom>
              <a:avLst/>
              <a:gdLst/>
              <a:ahLst/>
              <a:cxnLst/>
              <a:rect l="l" t="t" r="r" b="b"/>
              <a:pathLst>
                <a:path w="12734" h="2827" extrusionOk="0">
                  <a:moveTo>
                    <a:pt x="12717" y="1"/>
                  </a:moveTo>
                  <a:lnTo>
                    <a:pt x="4913" y="2728"/>
                  </a:lnTo>
                  <a:lnTo>
                    <a:pt x="34" y="1315"/>
                  </a:lnTo>
                  <a:lnTo>
                    <a:pt x="1" y="1397"/>
                  </a:lnTo>
                  <a:lnTo>
                    <a:pt x="4913" y="2826"/>
                  </a:lnTo>
                  <a:lnTo>
                    <a:pt x="12733" y="99"/>
                  </a:lnTo>
                  <a:lnTo>
                    <a:pt x="12717" y="1"/>
                  </a:lnTo>
                  <a:close/>
                </a:path>
              </a:pathLst>
            </a:custGeom>
            <a:solidFill>
              <a:srgbClr val="88B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6"/>
            <p:cNvSpPr/>
            <p:nvPr/>
          </p:nvSpPr>
          <p:spPr>
            <a:xfrm>
              <a:off x="2258515" y="2777267"/>
              <a:ext cx="1496019" cy="329098"/>
            </a:xfrm>
            <a:custGeom>
              <a:avLst/>
              <a:gdLst/>
              <a:ahLst/>
              <a:cxnLst/>
              <a:rect l="l" t="t" r="r" b="b"/>
              <a:pathLst>
                <a:path w="12701" h="2794" extrusionOk="0">
                  <a:moveTo>
                    <a:pt x="12684" y="1"/>
                  </a:moveTo>
                  <a:lnTo>
                    <a:pt x="4765" y="2695"/>
                  </a:lnTo>
                  <a:lnTo>
                    <a:pt x="50" y="1233"/>
                  </a:lnTo>
                  <a:lnTo>
                    <a:pt x="1" y="1315"/>
                  </a:lnTo>
                  <a:lnTo>
                    <a:pt x="4765" y="2793"/>
                  </a:lnTo>
                  <a:lnTo>
                    <a:pt x="12700" y="83"/>
                  </a:lnTo>
                  <a:lnTo>
                    <a:pt x="12684" y="1"/>
                  </a:lnTo>
                  <a:close/>
                </a:path>
              </a:pathLst>
            </a:custGeom>
            <a:solidFill>
              <a:srgbClr val="88B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6"/>
            <p:cNvSpPr/>
            <p:nvPr/>
          </p:nvSpPr>
          <p:spPr>
            <a:xfrm>
              <a:off x="2229539" y="2471487"/>
              <a:ext cx="1623583" cy="507193"/>
            </a:xfrm>
            <a:custGeom>
              <a:avLst/>
              <a:gdLst/>
              <a:ahLst/>
              <a:cxnLst/>
              <a:rect l="l" t="t" r="r" b="b"/>
              <a:pathLst>
                <a:path w="13784" h="4306" extrusionOk="0">
                  <a:moveTo>
                    <a:pt x="8165" y="1"/>
                  </a:moveTo>
                  <a:lnTo>
                    <a:pt x="66" y="2465"/>
                  </a:lnTo>
                  <a:cubicBezTo>
                    <a:pt x="33" y="2482"/>
                    <a:pt x="0" y="2498"/>
                    <a:pt x="0" y="2547"/>
                  </a:cubicBezTo>
                  <a:cubicBezTo>
                    <a:pt x="0" y="2580"/>
                    <a:pt x="33" y="2613"/>
                    <a:pt x="66" y="2613"/>
                  </a:cubicBezTo>
                  <a:lnTo>
                    <a:pt x="5126" y="4305"/>
                  </a:lnTo>
                  <a:lnTo>
                    <a:pt x="5175" y="4305"/>
                  </a:lnTo>
                  <a:lnTo>
                    <a:pt x="13718" y="1332"/>
                  </a:lnTo>
                  <a:cubicBezTo>
                    <a:pt x="13768" y="1299"/>
                    <a:pt x="13784" y="1266"/>
                    <a:pt x="13784" y="1217"/>
                  </a:cubicBezTo>
                  <a:cubicBezTo>
                    <a:pt x="13768" y="1200"/>
                    <a:pt x="13718" y="1167"/>
                    <a:pt x="13685" y="1167"/>
                  </a:cubicBezTo>
                  <a:lnTo>
                    <a:pt x="8198" y="1"/>
                  </a:lnTo>
                  <a:close/>
                </a:path>
              </a:pathLst>
            </a:custGeom>
            <a:solidFill>
              <a:srgbClr val="D56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6"/>
            <p:cNvSpPr/>
            <p:nvPr/>
          </p:nvSpPr>
          <p:spPr>
            <a:xfrm>
              <a:off x="2243085" y="2158051"/>
              <a:ext cx="1728178" cy="752898"/>
            </a:xfrm>
            <a:custGeom>
              <a:avLst/>
              <a:gdLst/>
              <a:ahLst/>
              <a:cxnLst/>
              <a:rect l="l" t="t" r="r" b="b"/>
              <a:pathLst>
                <a:path w="14672" h="6392" extrusionOk="0">
                  <a:moveTo>
                    <a:pt x="9069" y="0"/>
                  </a:moveTo>
                  <a:lnTo>
                    <a:pt x="986" y="2465"/>
                  </a:lnTo>
                  <a:cubicBezTo>
                    <a:pt x="953" y="2465"/>
                    <a:pt x="953" y="2465"/>
                    <a:pt x="937" y="2498"/>
                  </a:cubicBezTo>
                  <a:cubicBezTo>
                    <a:pt x="937" y="2498"/>
                    <a:pt x="0" y="3286"/>
                    <a:pt x="920" y="4683"/>
                  </a:cubicBezTo>
                  <a:cubicBezTo>
                    <a:pt x="920" y="4715"/>
                    <a:pt x="937" y="4715"/>
                    <a:pt x="953" y="4715"/>
                  </a:cubicBezTo>
                  <a:lnTo>
                    <a:pt x="6013" y="6391"/>
                  </a:lnTo>
                  <a:lnTo>
                    <a:pt x="6062" y="6391"/>
                  </a:lnTo>
                  <a:lnTo>
                    <a:pt x="14605" y="3418"/>
                  </a:lnTo>
                  <a:cubicBezTo>
                    <a:pt x="14655" y="3401"/>
                    <a:pt x="14671" y="3352"/>
                    <a:pt x="14671" y="3319"/>
                  </a:cubicBezTo>
                  <a:cubicBezTo>
                    <a:pt x="14655" y="3286"/>
                    <a:pt x="14638" y="3253"/>
                    <a:pt x="14589" y="3237"/>
                  </a:cubicBezTo>
                  <a:lnTo>
                    <a:pt x="9151" y="2087"/>
                  </a:lnTo>
                  <a:cubicBezTo>
                    <a:pt x="9052" y="1890"/>
                    <a:pt x="8560" y="953"/>
                    <a:pt x="9167" y="148"/>
                  </a:cubicBezTo>
                  <a:cubicBezTo>
                    <a:pt x="9200" y="115"/>
                    <a:pt x="9200" y="66"/>
                    <a:pt x="9167" y="50"/>
                  </a:cubicBezTo>
                  <a:cubicBezTo>
                    <a:pt x="9151" y="0"/>
                    <a:pt x="9118" y="0"/>
                    <a:pt x="9069" y="0"/>
                  </a:cubicBezTo>
                  <a:close/>
                </a:path>
              </a:pathLst>
            </a:custGeom>
            <a:solidFill>
              <a:srgbClr val="FF80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6"/>
            <p:cNvSpPr/>
            <p:nvPr/>
          </p:nvSpPr>
          <p:spPr>
            <a:xfrm>
              <a:off x="2326243" y="2214119"/>
              <a:ext cx="1546314" cy="625216"/>
            </a:xfrm>
            <a:custGeom>
              <a:avLst/>
              <a:gdLst/>
              <a:ahLst/>
              <a:cxnLst/>
              <a:rect l="l" t="t" r="r" b="b"/>
              <a:pathLst>
                <a:path w="13128" h="5308" extrusionOk="0">
                  <a:moveTo>
                    <a:pt x="8149" y="1"/>
                  </a:moveTo>
                  <a:lnTo>
                    <a:pt x="822" y="2284"/>
                  </a:lnTo>
                  <a:cubicBezTo>
                    <a:pt x="1" y="2876"/>
                    <a:pt x="608" y="3911"/>
                    <a:pt x="608" y="3911"/>
                  </a:cubicBezTo>
                  <a:lnTo>
                    <a:pt x="5307" y="5307"/>
                  </a:lnTo>
                  <a:lnTo>
                    <a:pt x="13127" y="2695"/>
                  </a:lnTo>
                  <a:lnTo>
                    <a:pt x="13127" y="904"/>
                  </a:lnTo>
                  <a:lnTo>
                    <a:pt x="8149" y="1"/>
                  </a:lnTo>
                  <a:close/>
                </a:path>
              </a:pathLst>
            </a:custGeom>
            <a:solidFill>
              <a:srgbClr val="E9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6"/>
            <p:cNvSpPr/>
            <p:nvPr/>
          </p:nvSpPr>
          <p:spPr>
            <a:xfrm>
              <a:off x="2374655" y="2394100"/>
              <a:ext cx="1499788" cy="331101"/>
            </a:xfrm>
            <a:custGeom>
              <a:avLst/>
              <a:gdLst/>
              <a:ahLst/>
              <a:cxnLst/>
              <a:rect l="l" t="t" r="r" b="b"/>
              <a:pathLst>
                <a:path w="12733" h="2811" extrusionOk="0">
                  <a:moveTo>
                    <a:pt x="12700" y="1"/>
                  </a:moveTo>
                  <a:lnTo>
                    <a:pt x="4913" y="2728"/>
                  </a:lnTo>
                  <a:lnTo>
                    <a:pt x="33" y="1282"/>
                  </a:lnTo>
                  <a:lnTo>
                    <a:pt x="0" y="1397"/>
                  </a:lnTo>
                  <a:lnTo>
                    <a:pt x="4913" y="2810"/>
                  </a:lnTo>
                  <a:lnTo>
                    <a:pt x="12733" y="83"/>
                  </a:lnTo>
                  <a:lnTo>
                    <a:pt x="12700" y="1"/>
                  </a:lnTo>
                  <a:close/>
                </a:path>
              </a:pathLst>
            </a:custGeom>
            <a:solidFill>
              <a:srgbClr val="88B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6"/>
            <p:cNvSpPr/>
            <p:nvPr/>
          </p:nvSpPr>
          <p:spPr>
            <a:xfrm>
              <a:off x="2380426" y="2465715"/>
              <a:ext cx="1494017" cy="329098"/>
            </a:xfrm>
            <a:custGeom>
              <a:avLst/>
              <a:gdLst/>
              <a:ahLst/>
              <a:cxnLst/>
              <a:rect l="l" t="t" r="r" b="b"/>
              <a:pathLst>
                <a:path w="12684" h="2794" extrusionOk="0">
                  <a:moveTo>
                    <a:pt x="12651" y="1"/>
                  </a:moveTo>
                  <a:lnTo>
                    <a:pt x="4749" y="2695"/>
                  </a:lnTo>
                  <a:lnTo>
                    <a:pt x="17" y="1216"/>
                  </a:lnTo>
                  <a:lnTo>
                    <a:pt x="1" y="1315"/>
                  </a:lnTo>
                  <a:lnTo>
                    <a:pt x="4749" y="2793"/>
                  </a:lnTo>
                  <a:lnTo>
                    <a:pt x="12684" y="83"/>
                  </a:lnTo>
                  <a:lnTo>
                    <a:pt x="12651" y="1"/>
                  </a:lnTo>
                  <a:close/>
                </a:path>
              </a:pathLst>
            </a:custGeom>
            <a:solidFill>
              <a:srgbClr val="88B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6"/>
            <p:cNvSpPr/>
            <p:nvPr/>
          </p:nvSpPr>
          <p:spPr>
            <a:xfrm>
              <a:off x="2351450" y="2158051"/>
              <a:ext cx="1623583" cy="509078"/>
            </a:xfrm>
            <a:custGeom>
              <a:avLst/>
              <a:gdLst/>
              <a:ahLst/>
              <a:cxnLst/>
              <a:rect l="l" t="t" r="r" b="b"/>
              <a:pathLst>
                <a:path w="13784" h="4322" extrusionOk="0">
                  <a:moveTo>
                    <a:pt x="8149" y="0"/>
                  </a:moveTo>
                  <a:lnTo>
                    <a:pt x="66" y="2465"/>
                  </a:lnTo>
                  <a:cubicBezTo>
                    <a:pt x="17" y="2498"/>
                    <a:pt x="0" y="2514"/>
                    <a:pt x="0" y="2547"/>
                  </a:cubicBezTo>
                  <a:cubicBezTo>
                    <a:pt x="0" y="2596"/>
                    <a:pt x="17" y="2629"/>
                    <a:pt x="66" y="2629"/>
                  </a:cubicBezTo>
                  <a:lnTo>
                    <a:pt x="5110" y="4321"/>
                  </a:lnTo>
                  <a:lnTo>
                    <a:pt x="5175" y="4321"/>
                  </a:lnTo>
                  <a:lnTo>
                    <a:pt x="13718" y="1348"/>
                  </a:lnTo>
                  <a:cubicBezTo>
                    <a:pt x="13751" y="1315"/>
                    <a:pt x="13784" y="1282"/>
                    <a:pt x="13784" y="1233"/>
                  </a:cubicBezTo>
                  <a:cubicBezTo>
                    <a:pt x="13735" y="1216"/>
                    <a:pt x="13718" y="1183"/>
                    <a:pt x="13669" y="1183"/>
                  </a:cubicBezTo>
                  <a:lnTo>
                    <a:pt x="8198" y="0"/>
                  </a:lnTo>
                  <a:close/>
                </a:path>
              </a:pathLst>
            </a:custGeom>
            <a:solidFill>
              <a:srgbClr val="FF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6"/>
            <p:cNvSpPr/>
            <p:nvPr/>
          </p:nvSpPr>
          <p:spPr>
            <a:xfrm>
              <a:off x="1661444" y="2319186"/>
              <a:ext cx="890120" cy="882700"/>
            </a:xfrm>
            <a:custGeom>
              <a:avLst/>
              <a:gdLst/>
              <a:ahLst/>
              <a:cxnLst/>
              <a:rect l="l" t="t" r="r" b="b"/>
              <a:pathLst>
                <a:path w="7557" h="7494" extrusionOk="0">
                  <a:moveTo>
                    <a:pt x="1623" y="0"/>
                  </a:moveTo>
                  <a:cubicBezTo>
                    <a:pt x="611" y="0"/>
                    <a:pt x="1" y="1308"/>
                    <a:pt x="207" y="2559"/>
                  </a:cubicBezTo>
                  <a:cubicBezTo>
                    <a:pt x="453" y="4054"/>
                    <a:pt x="1291" y="6929"/>
                    <a:pt x="4117" y="7405"/>
                  </a:cubicBezTo>
                  <a:cubicBezTo>
                    <a:pt x="4477" y="7466"/>
                    <a:pt x="4803" y="7494"/>
                    <a:pt x="5096" y="7494"/>
                  </a:cubicBezTo>
                  <a:cubicBezTo>
                    <a:pt x="7088" y="7494"/>
                    <a:pt x="7556" y="6231"/>
                    <a:pt x="6926" y="5730"/>
                  </a:cubicBezTo>
                  <a:cubicBezTo>
                    <a:pt x="6203" y="5138"/>
                    <a:pt x="4774" y="4596"/>
                    <a:pt x="4117" y="3380"/>
                  </a:cubicBezTo>
                  <a:cubicBezTo>
                    <a:pt x="3427" y="2197"/>
                    <a:pt x="3640" y="850"/>
                    <a:pt x="2260" y="160"/>
                  </a:cubicBezTo>
                  <a:cubicBezTo>
                    <a:pt x="2035" y="50"/>
                    <a:pt x="1821" y="0"/>
                    <a:pt x="1623" y="0"/>
                  </a:cubicBezTo>
                  <a:close/>
                </a:path>
              </a:pathLst>
            </a:custGeom>
            <a:solidFill>
              <a:srgbClr val="66B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6"/>
            <p:cNvSpPr/>
            <p:nvPr/>
          </p:nvSpPr>
          <p:spPr>
            <a:xfrm>
              <a:off x="2272061" y="3074094"/>
              <a:ext cx="224621" cy="71026"/>
            </a:xfrm>
            <a:custGeom>
              <a:avLst/>
              <a:gdLst/>
              <a:ahLst/>
              <a:cxnLst/>
              <a:rect l="l" t="t" r="r" b="b"/>
              <a:pathLst>
                <a:path w="1907" h="603" extrusionOk="0">
                  <a:moveTo>
                    <a:pt x="497" y="1"/>
                  </a:moveTo>
                  <a:cubicBezTo>
                    <a:pt x="279" y="1"/>
                    <a:pt x="135" y="27"/>
                    <a:pt x="116" y="27"/>
                  </a:cubicBezTo>
                  <a:cubicBezTo>
                    <a:pt x="50" y="60"/>
                    <a:pt x="1" y="109"/>
                    <a:pt x="17" y="191"/>
                  </a:cubicBezTo>
                  <a:cubicBezTo>
                    <a:pt x="32" y="250"/>
                    <a:pt x="86" y="309"/>
                    <a:pt x="156" y="309"/>
                  </a:cubicBezTo>
                  <a:cubicBezTo>
                    <a:pt x="164" y="309"/>
                    <a:pt x="173" y="308"/>
                    <a:pt x="181" y="306"/>
                  </a:cubicBezTo>
                  <a:cubicBezTo>
                    <a:pt x="181" y="306"/>
                    <a:pt x="308" y="282"/>
                    <a:pt x="508" y="282"/>
                  </a:cubicBezTo>
                  <a:cubicBezTo>
                    <a:pt x="797" y="282"/>
                    <a:pt x="1239" y="333"/>
                    <a:pt x="1676" y="586"/>
                  </a:cubicBezTo>
                  <a:cubicBezTo>
                    <a:pt x="1693" y="602"/>
                    <a:pt x="1726" y="602"/>
                    <a:pt x="1742" y="602"/>
                  </a:cubicBezTo>
                  <a:cubicBezTo>
                    <a:pt x="1775" y="602"/>
                    <a:pt x="1824" y="586"/>
                    <a:pt x="1857" y="553"/>
                  </a:cubicBezTo>
                  <a:cubicBezTo>
                    <a:pt x="1906" y="487"/>
                    <a:pt x="1890" y="405"/>
                    <a:pt x="1824" y="356"/>
                  </a:cubicBezTo>
                  <a:cubicBezTo>
                    <a:pt x="1321" y="60"/>
                    <a:pt x="825" y="1"/>
                    <a:pt x="497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6"/>
            <p:cNvSpPr/>
            <p:nvPr/>
          </p:nvSpPr>
          <p:spPr>
            <a:xfrm>
              <a:off x="2341792" y="2968909"/>
              <a:ext cx="174208" cy="112251"/>
            </a:xfrm>
            <a:custGeom>
              <a:avLst/>
              <a:gdLst/>
              <a:ahLst/>
              <a:cxnLst/>
              <a:rect l="l" t="t" r="r" b="b"/>
              <a:pathLst>
                <a:path w="1479" h="953" extrusionOk="0">
                  <a:moveTo>
                    <a:pt x="148" y="0"/>
                  </a:moveTo>
                  <a:cubicBezTo>
                    <a:pt x="66" y="0"/>
                    <a:pt x="0" y="66"/>
                    <a:pt x="0" y="148"/>
                  </a:cubicBezTo>
                  <a:cubicBezTo>
                    <a:pt x="0" y="230"/>
                    <a:pt x="66" y="279"/>
                    <a:pt x="148" y="279"/>
                  </a:cubicBezTo>
                  <a:cubicBezTo>
                    <a:pt x="148" y="279"/>
                    <a:pt x="756" y="279"/>
                    <a:pt x="1216" y="887"/>
                  </a:cubicBezTo>
                  <a:cubicBezTo>
                    <a:pt x="1232" y="920"/>
                    <a:pt x="1265" y="953"/>
                    <a:pt x="1314" y="953"/>
                  </a:cubicBezTo>
                  <a:cubicBezTo>
                    <a:pt x="1347" y="953"/>
                    <a:pt x="1380" y="920"/>
                    <a:pt x="1413" y="920"/>
                  </a:cubicBezTo>
                  <a:cubicBezTo>
                    <a:pt x="1479" y="854"/>
                    <a:pt x="1479" y="789"/>
                    <a:pt x="1429" y="723"/>
                  </a:cubicBezTo>
                  <a:cubicBezTo>
                    <a:pt x="904" y="0"/>
                    <a:pt x="164" y="0"/>
                    <a:pt x="148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39916886"/>
      </p:ext>
    </p:extLst>
  </p:cSld>
  <p:clrMapOvr>
    <a:masterClrMapping/>
  </p:clrMapOvr>
  <p:transition spd="med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C701E2-0112-85B4-0636-607314502DDE}"/>
              </a:ext>
            </a:extLst>
          </p:cNvPr>
          <p:cNvSpPr/>
          <p:nvPr/>
        </p:nvSpPr>
        <p:spPr>
          <a:xfrm>
            <a:off x="516056" y="282364"/>
            <a:ext cx="2072161" cy="66177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85902B-D072-F2EB-75BE-40360714EAB7}"/>
              </a:ext>
            </a:extLst>
          </p:cNvPr>
          <p:cNvSpPr txBox="1"/>
          <p:nvPr/>
        </p:nvSpPr>
        <p:spPr>
          <a:xfrm>
            <a:off x="516056" y="949103"/>
            <a:ext cx="5274867" cy="372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000" dirty="0"/>
              <a:t>Vẽ trên giấy 18 hình tam giác đều bằng nhau và ở vị trí như Hình 33 (còn gọi là hình chong chóng).</a:t>
            </a:r>
          </a:p>
          <a:p>
            <a:pPr algn="just">
              <a:lnSpc>
                <a:spcPct val="150000"/>
              </a:lnSpc>
            </a:pPr>
            <a:r>
              <a:rPr lang="en-VN" sz="2000" dirty="0"/>
              <a:t>a) Hãy đánh dấu 6 điểm mút của hình chong chóng sao cho 6 điểm mút đó là các đỉnh của một hình lục giác đều tâm O.</a:t>
            </a:r>
          </a:p>
          <a:p>
            <a:pPr algn="just">
              <a:lnSpc>
                <a:spcPct val="150000"/>
              </a:lnSpc>
            </a:pPr>
            <a:r>
              <a:rPr lang="en-VN" sz="2000" dirty="0"/>
              <a:t>b) Hãy chỉ ra những phép quay tâm O giữ nguyên hình chong chóng.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BEA01-72AB-1C89-E878-B1FF0CF27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3109"/>
          <a:stretch/>
        </p:blipFill>
        <p:spPr>
          <a:xfrm>
            <a:off x="5899411" y="1100470"/>
            <a:ext cx="2959068" cy="3425850"/>
          </a:xfrm>
          <a:prstGeom prst="rect">
            <a:avLst/>
          </a:prstGeom>
        </p:spPr>
      </p:pic>
      <p:sp>
        <p:nvSpPr>
          <p:cNvPr id="7" name="Freeform 26">
            <a:extLst>
              <a:ext uri="{FF2B5EF4-FFF2-40B4-BE49-F238E27FC236}">
                <a16:creationId xmlns:a16="http://schemas.microsoft.com/office/drawing/2014/main" id="{3A4CD925-3DB3-7577-7282-7C0342531595}"/>
              </a:ext>
            </a:extLst>
          </p:cNvPr>
          <p:cNvSpPr/>
          <p:nvPr/>
        </p:nvSpPr>
        <p:spPr>
          <a:xfrm>
            <a:off x="7618115" y="0"/>
            <a:ext cx="1525885" cy="1115283"/>
          </a:xfrm>
          <a:custGeom>
            <a:avLst/>
            <a:gdLst/>
            <a:ahLst/>
            <a:cxnLst/>
            <a:rect l="l" t="t" r="r" b="b"/>
            <a:pathLst>
              <a:path w="1525885" h="1115283">
                <a:moveTo>
                  <a:pt x="0" y="0"/>
                </a:moveTo>
                <a:lnTo>
                  <a:pt x="1525884" y="0"/>
                </a:lnTo>
                <a:lnTo>
                  <a:pt x="1525884" y="1115283"/>
                </a:lnTo>
                <a:lnTo>
                  <a:pt x="0" y="1115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506642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932E2B-A8DA-5D58-BAED-D606809DEFF8}"/>
              </a:ext>
            </a:extLst>
          </p:cNvPr>
          <p:cNvSpPr txBox="1"/>
          <p:nvPr/>
        </p:nvSpPr>
        <p:spPr>
          <a:xfrm>
            <a:off x="4024414" y="292877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FF1C52-00F5-61B7-3789-A7B5DF64A99D}"/>
                  </a:ext>
                </a:extLst>
              </p:cNvPr>
              <p:cNvSpPr txBox="1"/>
              <p:nvPr/>
            </p:nvSpPr>
            <p:spPr>
              <a:xfrm>
                <a:off x="421130" y="620576"/>
                <a:ext cx="5359737" cy="18434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mút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chong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đỉnh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lục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tâm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FF1C52-00F5-61B7-3789-A7B5DF64A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30" y="620576"/>
                <a:ext cx="5359737" cy="1843453"/>
              </a:xfrm>
              <a:prstGeom prst="rect">
                <a:avLst/>
              </a:prstGeom>
              <a:blipFill>
                <a:blip r:embed="rId2"/>
                <a:stretch>
                  <a:fillRect l="-1182" r="-1182" b="-547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9890D91-0F04-1D97-91F2-74BED936D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1350" y="1116199"/>
            <a:ext cx="2771520" cy="2911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22D3AF-7433-509B-7D58-5ACF613FCF5D}"/>
                  </a:ext>
                </a:extLst>
              </p:cNvPr>
              <p:cNvSpPr txBox="1"/>
              <p:nvPr/>
            </p:nvSpPr>
            <p:spPr>
              <a:xfrm>
                <a:off x="421130" y="2391617"/>
                <a:ext cx="5530219" cy="2459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quay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giữ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nguyên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chong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: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quay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240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300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°,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360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°.</m:t>
                    </m:r>
                  </m:oMath>
                </a14:m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22D3AF-7433-509B-7D58-5ACF613FC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30" y="2391617"/>
                <a:ext cx="5530219" cy="2459006"/>
              </a:xfrm>
              <a:prstGeom prst="rect">
                <a:avLst/>
              </a:prstGeom>
              <a:blipFill>
                <a:blip r:embed="rId5"/>
                <a:stretch>
                  <a:fillRect l="-1147" r="-114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56533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6" name="Google Shape;15446;p6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grpSp>
        <p:nvGrpSpPr>
          <p:cNvPr id="15447" name="Google Shape;15447;p61"/>
          <p:cNvGrpSpPr/>
          <p:nvPr/>
        </p:nvGrpSpPr>
        <p:grpSpPr>
          <a:xfrm>
            <a:off x="7713954" y="3813125"/>
            <a:ext cx="1380860" cy="1721052"/>
            <a:chOff x="3323700" y="3671250"/>
            <a:chExt cx="1010139" cy="1258999"/>
          </a:xfrm>
        </p:grpSpPr>
        <p:sp>
          <p:nvSpPr>
            <p:cNvPr id="15448" name="Google Shape;15448;p61"/>
            <p:cNvSpPr/>
            <p:nvPr/>
          </p:nvSpPr>
          <p:spPr>
            <a:xfrm>
              <a:off x="3526870" y="3740579"/>
              <a:ext cx="4917" cy="3327"/>
            </a:xfrm>
            <a:custGeom>
              <a:avLst/>
              <a:gdLst/>
              <a:ahLst/>
              <a:cxnLst/>
              <a:rect l="l" t="t" r="r" b="b"/>
              <a:pathLst>
                <a:path w="99" h="67" extrusionOk="0">
                  <a:moveTo>
                    <a:pt x="99" y="1"/>
                  </a:moveTo>
                  <a:lnTo>
                    <a:pt x="99" y="1"/>
                  </a:lnTo>
                  <a:cubicBezTo>
                    <a:pt x="66" y="17"/>
                    <a:pt x="16" y="34"/>
                    <a:pt x="0" y="67"/>
                  </a:cubicBezTo>
                  <a:cubicBezTo>
                    <a:pt x="33" y="34"/>
                    <a:pt x="66" y="17"/>
                    <a:pt x="99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9" name="Google Shape;15449;p61"/>
            <p:cNvSpPr/>
            <p:nvPr/>
          </p:nvSpPr>
          <p:spPr>
            <a:xfrm>
              <a:off x="3552149" y="3725929"/>
              <a:ext cx="4122" cy="2483"/>
            </a:xfrm>
            <a:custGeom>
              <a:avLst/>
              <a:gdLst/>
              <a:ahLst/>
              <a:cxnLst/>
              <a:rect l="l" t="t" r="r" b="b"/>
              <a:pathLst>
                <a:path w="83" h="50" extrusionOk="0">
                  <a:moveTo>
                    <a:pt x="0" y="49"/>
                  </a:moveTo>
                  <a:cubicBezTo>
                    <a:pt x="17" y="33"/>
                    <a:pt x="66" y="33"/>
                    <a:pt x="82" y="0"/>
                  </a:cubicBezTo>
                  <a:cubicBezTo>
                    <a:pt x="66" y="33"/>
                    <a:pt x="17" y="33"/>
                    <a:pt x="0" y="49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0" name="Google Shape;15450;p61"/>
            <p:cNvSpPr/>
            <p:nvPr/>
          </p:nvSpPr>
          <p:spPr>
            <a:xfrm>
              <a:off x="3478697" y="3773208"/>
              <a:ext cx="7400" cy="5761"/>
            </a:xfrm>
            <a:custGeom>
              <a:avLst/>
              <a:gdLst/>
              <a:ahLst/>
              <a:cxnLst/>
              <a:rect l="l" t="t" r="r" b="b"/>
              <a:pathLst>
                <a:path w="149" h="116" extrusionOk="0">
                  <a:moveTo>
                    <a:pt x="149" y="1"/>
                  </a:moveTo>
                  <a:cubicBezTo>
                    <a:pt x="83" y="34"/>
                    <a:pt x="50" y="83"/>
                    <a:pt x="1" y="116"/>
                  </a:cubicBezTo>
                  <a:cubicBezTo>
                    <a:pt x="66" y="83"/>
                    <a:pt x="99" y="34"/>
                    <a:pt x="149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1" name="Google Shape;15451;p61"/>
            <p:cNvSpPr/>
            <p:nvPr/>
          </p:nvSpPr>
          <p:spPr>
            <a:xfrm>
              <a:off x="3575788" y="3713662"/>
              <a:ext cx="4122" cy="2483"/>
            </a:xfrm>
            <a:custGeom>
              <a:avLst/>
              <a:gdLst/>
              <a:ahLst/>
              <a:cxnLst/>
              <a:rect l="l" t="t" r="r" b="b"/>
              <a:pathLst>
                <a:path w="83" h="50" extrusionOk="0">
                  <a:moveTo>
                    <a:pt x="83" y="1"/>
                  </a:moveTo>
                  <a:cubicBezTo>
                    <a:pt x="66" y="17"/>
                    <a:pt x="17" y="17"/>
                    <a:pt x="1" y="50"/>
                  </a:cubicBezTo>
                  <a:cubicBezTo>
                    <a:pt x="34" y="17"/>
                    <a:pt x="66" y="17"/>
                    <a:pt x="83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2" name="Google Shape;15452;p61"/>
            <p:cNvSpPr/>
            <p:nvPr/>
          </p:nvSpPr>
          <p:spPr>
            <a:xfrm>
              <a:off x="3632106" y="3693251"/>
              <a:ext cx="2483" cy="894"/>
            </a:xfrm>
            <a:custGeom>
              <a:avLst/>
              <a:gdLst/>
              <a:ahLst/>
              <a:cxnLst/>
              <a:rect l="l" t="t" r="r" b="b"/>
              <a:pathLst>
                <a:path w="50" h="18" extrusionOk="0">
                  <a:moveTo>
                    <a:pt x="50" y="1"/>
                  </a:moveTo>
                  <a:cubicBezTo>
                    <a:pt x="33" y="1"/>
                    <a:pt x="17" y="1"/>
                    <a:pt x="0" y="17"/>
                  </a:cubicBezTo>
                  <a:cubicBezTo>
                    <a:pt x="17" y="17"/>
                    <a:pt x="33" y="1"/>
                    <a:pt x="50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3" name="Google Shape;15453;p61"/>
            <p:cNvSpPr/>
            <p:nvPr/>
          </p:nvSpPr>
          <p:spPr>
            <a:xfrm>
              <a:off x="3657384" y="3685106"/>
              <a:ext cx="8194" cy="2483"/>
            </a:xfrm>
            <a:custGeom>
              <a:avLst/>
              <a:gdLst/>
              <a:ahLst/>
              <a:cxnLst/>
              <a:rect l="l" t="t" r="r" b="b"/>
              <a:pathLst>
                <a:path w="165" h="50" extrusionOk="0">
                  <a:moveTo>
                    <a:pt x="165" y="1"/>
                  </a:moveTo>
                  <a:cubicBezTo>
                    <a:pt x="116" y="1"/>
                    <a:pt x="66" y="33"/>
                    <a:pt x="1" y="50"/>
                  </a:cubicBezTo>
                  <a:cubicBezTo>
                    <a:pt x="66" y="33"/>
                    <a:pt x="99" y="33"/>
                    <a:pt x="165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4" name="Google Shape;15454;p61"/>
            <p:cNvSpPr/>
            <p:nvPr/>
          </p:nvSpPr>
          <p:spPr>
            <a:xfrm>
              <a:off x="3603550" y="3702240"/>
              <a:ext cx="5761" cy="2483"/>
            </a:xfrm>
            <a:custGeom>
              <a:avLst/>
              <a:gdLst/>
              <a:ahLst/>
              <a:cxnLst/>
              <a:rect l="l" t="t" r="r" b="b"/>
              <a:pathLst>
                <a:path w="116" h="50" extrusionOk="0">
                  <a:moveTo>
                    <a:pt x="115" y="1"/>
                  </a:moveTo>
                  <a:lnTo>
                    <a:pt x="115" y="1"/>
                  </a:lnTo>
                  <a:cubicBezTo>
                    <a:pt x="50" y="17"/>
                    <a:pt x="17" y="33"/>
                    <a:pt x="0" y="50"/>
                  </a:cubicBezTo>
                  <a:cubicBezTo>
                    <a:pt x="33" y="33"/>
                    <a:pt x="82" y="33"/>
                    <a:pt x="115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5" name="Google Shape;15455;p61"/>
            <p:cNvSpPr/>
            <p:nvPr/>
          </p:nvSpPr>
          <p:spPr>
            <a:xfrm>
              <a:off x="3459130" y="3789547"/>
              <a:ext cx="8194" cy="6555"/>
            </a:xfrm>
            <a:custGeom>
              <a:avLst/>
              <a:gdLst/>
              <a:ahLst/>
              <a:cxnLst/>
              <a:rect l="l" t="t" r="r" b="b"/>
              <a:pathLst>
                <a:path w="165" h="132" extrusionOk="0">
                  <a:moveTo>
                    <a:pt x="165" y="1"/>
                  </a:moveTo>
                  <a:cubicBezTo>
                    <a:pt x="127" y="25"/>
                    <a:pt x="81" y="69"/>
                    <a:pt x="39" y="103"/>
                  </a:cubicBezTo>
                  <a:lnTo>
                    <a:pt x="39" y="103"/>
                  </a:lnTo>
                  <a:cubicBezTo>
                    <a:pt x="91" y="64"/>
                    <a:pt x="138" y="27"/>
                    <a:pt x="165" y="1"/>
                  </a:cubicBezTo>
                  <a:close/>
                  <a:moveTo>
                    <a:pt x="39" y="103"/>
                  </a:moveTo>
                  <a:lnTo>
                    <a:pt x="39" y="103"/>
                  </a:lnTo>
                  <a:cubicBezTo>
                    <a:pt x="26" y="113"/>
                    <a:pt x="13" y="122"/>
                    <a:pt x="0" y="132"/>
                  </a:cubicBezTo>
                  <a:cubicBezTo>
                    <a:pt x="12" y="124"/>
                    <a:pt x="25" y="114"/>
                    <a:pt x="39" y="103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6" name="Google Shape;15456;p61"/>
            <p:cNvSpPr/>
            <p:nvPr/>
          </p:nvSpPr>
          <p:spPr>
            <a:xfrm>
              <a:off x="3550510" y="4156703"/>
              <a:ext cx="6555" cy="844"/>
            </a:xfrm>
            <a:custGeom>
              <a:avLst/>
              <a:gdLst/>
              <a:ahLst/>
              <a:cxnLst/>
              <a:rect l="l" t="t" r="r" b="b"/>
              <a:pathLst>
                <a:path w="132" h="17" extrusionOk="0">
                  <a:moveTo>
                    <a:pt x="132" y="1"/>
                  </a:moveTo>
                  <a:cubicBezTo>
                    <a:pt x="99" y="1"/>
                    <a:pt x="33" y="17"/>
                    <a:pt x="0" y="17"/>
                  </a:cubicBezTo>
                  <a:cubicBezTo>
                    <a:pt x="50" y="17"/>
                    <a:pt x="99" y="17"/>
                    <a:pt x="132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7" name="Google Shape;15457;p61"/>
            <p:cNvSpPr/>
            <p:nvPr/>
          </p:nvSpPr>
          <p:spPr>
            <a:xfrm>
              <a:off x="3558654" y="4155909"/>
              <a:ext cx="5761" cy="844"/>
            </a:xfrm>
            <a:custGeom>
              <a:avLst/>
              <a:gdLst/>
              <a:ahLst/>
              <a:cxnLst/>
              <a:rect l="l" t="t" r="r" b="b"/>
              <a:pathLst>
                <a:path w="116" h="17" extrusionOk="0">
                  <a:moveTo>
                    <a:pt x="116" y="0"/>
                  </a:moveTo>
                  <a:cubicBezTo>
                    <a:pt x="83" y="0"/>
                    <a:pt x="34" y="17"/>
                    <a:pt x="1" y="17"/>
                  </a:cubicBezTo>
                  <a:cubicBezTo>
                    <a:pt x="34" y="17"/>
                    <a:pt x="83" y="17"/>
                    <a:pt x="116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8" name="Google Shape;15458;p61"/>
            <p:cNvSpPr/>
            <p:nvPr/>
          </p:nvSpPr>
          <p:spPr>
            <a:xfrm>
              <a:off x="3377534" y="3900493"/>
              <a:ext cx="3327" cy="4966"/>
            </a:xfrm>
            <a:custGeom>
              <a:avLst/>
              <a:gdLst/>
              <a:ahLst/>
              <a:cxnLst/>
              <a:rect l="l" t="t" r="r" b="b"/>
              <a:pathLst>
                <a:path w="67" h="100" extrusionOk="0">
                  <a:moveTo>
                    <a:pt x="66" y="1"/>
                  </a:moveTo>
                  <a:lnTo>
                    <a:pt x="66" y="1"/>
                  </a:lnTo>
                  <a:cubicBezTo>
                    <a:pt x="50" y="17"/>
                    <a:pt x="33" y="67"/>
                    <a:pt x="1" y="99"/>
                  </a:cubicBezTo>
                  <a:cubicBezTo>
                    <a:pt x="33" y="67"/>
                    <a:pt x="50" y="50"/>
                    <a:pt x="66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9" name="Google Shape;15459;p61"/>
            <p:cNvSpPr/>
            <p:nvPr/>
          </p:nvSpPr>
          <p:spPr>
            <a:xfrm>
              <a:off x="3422430" y="3827886"/>
              <a:ext cx="6555" cy="8194"/>
            </a:xfrm>
            <a:custGeom>
              <a:avLst/>
              <a:gdLst/>
              <a:ahLst/>
              <a:cxnLst/>
              <a:rect l="l" t="t" r="r" b="b"/>
              <a:pathLst>
                <a:path w="132" h="165" extrusionOk="0">
                  <a:moveTo>
                    <a:pt x="131" y="1"/>
                  </a:moveTo>
                  <a:cubicBezTo>
                    <a:pt x="82" y="66"/>
                    <a:pt x="49" y="116"/>
                    <a:pt x="0" y="165"/>
                  </a:cubicBezTo>
                  <a:cubicBezTo>
                    <a:pt x="49" y="132"/>
                    <a:pt x="82" y="66"/>
                    <a:pt x="131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0" name="Google Shape;15460;p61"/>
            <p:cNvSpPr/>
            <p:nvPr/>
          </p:nvSpPr>
          <p:spPr>
            <a:xfrm>
              <a:off x="3437924" y="3810753"/>
              <a:ext cx="7400" cy="8194"/>
            </a:xfrm>
            <a:custGeom>
              <a:avLst/>
              <a:gdLst/>
              <a:ahLst/>
              <a:cxnLst/>
              <a:rect l="l" t="t" r="r" b="b"/>
              <a:pathLst>
                <a:path w="149" h="165" extrusionOk="0">
                  <a:moveTo>
                    <a:pt x="148" y="1"/>
                  </a:moveTo>
                  <a:lnTo>
                    <a:pt x="148" y="1"/>
                  </a:lnTo>
                  <a:cubicBezTo>
                    <a:pt x="82" y="66"/>
                    <a:pt x="50" y="99"/>
                    <a:pt x="0" y="165"/>
                  </a:cubicBezTo>
                  <a:cubicBezTo>
                    <a:pt x="50" y="99"/>
                    <a:pt x="99" y="66"/>
                    <a:pt x="148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1" name="Google Shape;15461;p61"/>
            <p:cNvSpPr/>
            <p:nvPr/>
          </p:nvSpPr>
          <p:spPr>
            <a:xfrm>
              <a:off x="3392235" y="3875215"/>
              <a:ext cx="3278" cy="4966"/>
            </a:xfrm>
            <a:custGeom>
              <a:avLst/>
              <a:gdLst/>
              <a:ahLst/>
              <a:cxnLst/>
              <a:rect l="l" t="t" r="r" b="b"/>
              <a:pathLst>
                <a:path w="66" h="100" extrusionOk="0">
                  <a:moveTo>
                    <a:pt x="0" y="99"/>
                  </a:moveTo>
                  <a:cubicBezTo>
                    <a:pt x="17" y="50"/>
                    <a:pt x="33" y="33"/>
                    <a:pt x="66" y="1"/>
                  </a:cubicBezTo>
                  <a:cubicBezTo>
                    <a:pt x="33" y="33"/>
                    <a:pt x="17" y="50"/>
                    <a:pt x="0" y="99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2" name="Google Shape;15462;p61"/>
            <p:cNvSpPr/>
            <p:nvPr/>
          </p:nvSpPr>
          <p:spPr>
            <a:xfrm>
              <a:off x="3405296" y="3852370"/>
              <a:ext cx="4917" cy="7400"/>
            </a:xfrm>
            <a:custGeom>
              <a:avLst/>
              <a:gdLst/>
              <a:ahLst/>
              <a:cxnLst/>
              <a:rect l="l" t="t" r="r" b="b"/>
              <a:pathLst>
                <a:path w="99" h="149" extrusionOk="0">
                  <a:moveTo>
                    <a:pt x="99" y="1"/>
                  </a:moveTo>
                  <a:lnTo>
                    <a:pt x="99" y="1"/>
                  </a:lnTo>
                  <a:cubicBezTo>
                    <a:pt x="66" y="50"/>
                    <a:pt x="49" y="99"/>
                    <a:pt x="0" y="148"/>
                  </a:cubicBezTo>
                  <a:cubicBezTo>
                    <a:pt x="49" y="99"/>
                    <a:pt x="66" y="66"/>
                    <a:pt x="99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3" name="Google Shape;15463;p61"/>
            <p:cNvSpPr/>
            <p:nvPr/>
          </p:nvSpPr>
          <p:spPr>
            <a:xfrm>
              <a:off x="4052302" y="4413708"/>
              <a:ext cx="13111" cy="18027"/>
            </a:xfrm>
            <a:custGeom>
              <a:avLst/>
              <a:gdLst/>
              <a:ahLst/>
              <a:cxnLst/>
              <a:rect l="l" t="t" r="r" b="b"/>
              <a:pathLst>
                <a:path w="264" h="363" extrusionOk="0">
                  <a:moveTo>
                    <a:pt x="263" y="1"/>
                  </a:moveTo>
                  <a:cubicBezTo>
                    <a:pt x="181" y="116"/>
                    <a:pt x="99" y="247"/>
                    <a:pt x="0" y="362"/>
                  </a:cubicBezTo>
                  <a:cubicBezTo>
                    <a:pt x="99" y="247"/>
                    <a:pt x="181" y="116"/>
                    <a:pt x="263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4" name="Google Shape;15464;p61"/>
            <p:cNvSpPr/>
            <p:nvPr/>
          </p:nvSpPr>
          <p:spPr>
            <a:xfrm>
              <a:off x="4138765" y="4267650"/>
              <a:ext cx="5761" cy="14750"/>
            </a:xfrm>
            <a:custGeom>
              <a:avLst/>
              <a:gdLst/>
              <a:ahLst/>
              <a:cxnLst/>
              <a:rect l="l" t="t" r="r" b="b"/>
              <a:pathLst>
                <a:path w="116" h="297" extrusionOk="0">
                  <a:moveTo>
                    <a:pt x="116" y="1"/>
                  </a:moveTo>
                  <a:lnTo>
                    <a:pt x="116" y="1"/>
                  </a:lnTo>
                  <a:cubicBezTo>
                    <a:pt x="83" y="83"/>
                    <a:pt x="33" y="182"/>
                    <a:pt x="1" y="297"/>
                  </a:cubicBezTo>
                  <a:cubicBezTo>
                    <a:pt x="33" y="214"/>
                    <a:pt x="83" y="99"/>
                    <a:pt x="116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5" name="Google Shape;15465;p61"/>
            <p:cNvSpPr/>
            <p:nvPr/>
          </p:nvSpPr>
          <p:spPr>
            <a:xfrm>
              <a:off x="4095509" y="4353368"/>
              <a:ext cx="7400" cy="12267"/>
            </a:xfrm>
            <a:custGeom>
              <a:avLst/>
              <a:gdLst/>
              <a:ahLst/>
              <a:cxnLst/>
              <a:rect l="l" t="t" r="r" b="b"/>
              <a:pathLst>
                <a:path w="149" h="247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16" y="82"/>
                    <a:pt x="50" y="164"/>
                    <a:pt x="1" y="246"/>
                  </a:cubicBezTo>
                  <a:cubicBezTo>
                    <a:pt x="67" y="164"/>
                    <a:pt x="116" y="82"/>
                    <a:pt x="149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6" name="Google Shape;15466;p61"/>
            <p:cNvSpPr/>
            <p:nvPr/>
          </p:nvSpPr>
          <p:spPr>
            <a:xfrm>
              <a:off x="3685145" y="3679395"/>
              <a:ext cx="8194" cy="1689"/>
            </a:xfrm>
            <a:custGeom>
              <a:avLst/>
              <a:gdLst/>
              <a:ahLst/>
              <a:cxnLst/>
              <a:rect l="l" t="t" r="r" b="b"/>
              <a:pathLst>
                <a:path w="165" h="34" extrusionOk="0">
                  <a:moveTo>
                    <a:pt x="164" y="1"/>
                  </a:moveTo>
                  <a:lnTo>
                    <a:pt x="164" y="1"/>
                  </a:lnTo>
                  <a:cubicBezTo>
                    <a:pt x="99" y="17"/>
                    <a:pt x="49" y="17"/>
                    <a:pt x="0" y="33"/>
                  </a:cubicBezTo>
                  <a:cubicBezTo>
                    <a:pt x="49" y="17"/>
                    <a:pt x="115" y="17"/>
                    <a:pt x="164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7" name="Google Shape;15467;p61"/>
            <p:cNvSpPr/>
            <p:nvPr/>
          </p:nvSpPr>
          <p:spPr>
            <a:xfrm>
              <a:off x="4119992" y="4303556"/>
              <a:ext cx="9833" cy="18027"/>
            </a:xfrm>
            <a:custGeom>
              <a:avLst/>
              <a:gdLst/>
              <a:ahLst/>
              <a:cxnLst/>
              <a:rect l="l" t="t" r="r" b="b"/>
              <a:pathLst>
                <a:path w="198" h="363" extrusionOk="0">
                  <a:moveTo>
                    <a:pt x="198" y="1"/>
                  </a:moveTo>
                  <a:lnTo>
                    <a:pt x="1" y="362"/>
                  </a:ln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8" name="Google Shape;15468;p61"/>
            <p:cNvSpPr/>
            <p:nvPr/>
          </p:nvSpPr>
          <p:spPr>
            <a:xfrm>
              <a:off x="4074303" y="4384357"/>
              <a:ext cx="10677" cy="14700"/>
            </a:xfrm>
            <a:custGeom>
              <a:avLst/>
              <a:gdLst/>
              <a:ahLst/>
              <a:cxnLst/>
              <a:rect l="l" t="t" r="r" b="b"/>
              <a:pathLst>
                <a:path w="215" h="296" extrusionOk="0">
                  <a:moveTo>
                    <a:pt x="214" y="0"/>
                  </a:moveTo>
                  <a:cubicBezTo>
                    <a:pt x="149" y="99"/>
                    <a:pt x="83" y="197"/>
                    <a:pt x="1" y="296"/>
                  </a:cubicBezTo>
                  <a:cubicBezTo>
                    <a:pt x="83" y="197"/>
                    <a:pt x="149" y="99"/>
                    <a:pt x="214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9" name="Google Shape;15469;p61"/>
            <p:cNvSpPr/>
            <p:nvPr/>
          </p:nvSpPr>
          <p:spPr>
            <a:xfrm>
              <a:off x="3960078" y="4439830"/>
              <a:ext cx="86562" cy="105285"/>
            </a:xfrm>
            <a:custGeom>
              <a:avLst/>
              <a:gdLst/>
              <a:ahLst/>
              <a:cxnLst/>
              <a:rect l="l" t="t" r="r" b="b"/>
              <a:pathLst>
                <a:path w="1743" h="2120" extrusionOk="0">
                  <a:moveTo>
                    <a:pt x="1742" y="0"/>
                  </a:moveTo>
                  <a:cubicBezTo>
                    <a:pt x="1233" y="707"/>
                    <a:pt x="658" y="1413"/>
                    <a:pt x="1" y="2120"/>
                  </a:cubicBezTo>
                  <a:cubicBezTo>
                    <a:pt x="658" y="1413"/>
                    <a:pt x="1233" y="723"/>
                    <a:pt x="1742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0" name="Google Shape;15470;p61"/>
            <p:cNvSpPr/>
            <p:nvPr/>
          </p:nvSpPr>
          <p:spPr>
            <a:xfrm>
              <a:off x="3565210" y="4153425"/>
              <a:ext cx="6555" cy="2533"/>
            </a:xfrm>
            <a:custGeom>
              <a:avLst/>
              <a:gdLst/>
              <a:ahLst/>
              <a:cxnLst/>
              <a:rect l="l" t="t" r="r" b="b"/>
              <a:pathLst>
                <a:path w="132" h="51" extrusionOk="0">
                  <a:moveTo>
                    <a:pt x="132" y="1"/>
                  </a:moveTo>
                  <a:cubicBezTo>
                    <a:pt x="82" y="17"/>
                    <a:pt x="49" y="17"/>
                    <a:pt x="0" y="50"/>
                  </a:cubicBezTo>
                  <a:cubicBezTo>
                    <a:pt x="49" y="17"/>
                    <a:pt x="82" y="17"/>
                    <a:pt x="132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1" name="Google Shape;15471;p61"/>
            <p:cNvSpPr/>
            <p:nvPr/>
          </p:nvSpPr>
          <p:spPr>
            <a:xfrm>
              <a:off x="4131415" y="4284833"/>
              <a:ext cx="6605" cy="14700"/>
            </a:xfrm>
            <a:custGeom>
              <a:avLst/>
              <a:gdLst/>
              <a:ahLst/>
              <a:cxnLst/>
              <a:rect l="l" t="t" r="r" b="b"/>
              <a:pathLst>
                <a:path w="133" h="296" extrusionOk="0">
                  <a:moveTo>
                    <a:pt x="132" y="0"/>
                  </a:moveTo>
                  <a:cubicBezTo>
                    <a:pt x="83" y="115"/>
                    <a:pt x="50" y="197"/>
                    <a:pt x="1" y="296"/>
                  </a:cubicBezTo>
                  <a:cubicBezTo>
                    <a:pt x="50" y="213"/>
                    <a:pt x="83" y="115"/>
                    <a:pt x="132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2" name="Google Shape;15472;p61"/>
            <p:cNvSpPr/>
            <p:nvPr/>
          </p:nvSpPr>
          <p:spPr>
            <a:xfrm>
              <a:off x="3773247" y="3671449"/>
              <a:ext cx="12267" cy="646"/>
            </a:xfrm>
            <a:custGeom>
              <a:avLst/>
              <a:gdLst/>
              <a:ahLst/>
              <a:cxnLst/>
              <a:rect l="l" t="t" r="r" b="b"/>
              <a:pathLst>
                <a:path w="247" h="13" extrusionOk="0">
                  <a:moveTo>
                    <a:pt x="124" y="0"/>
                  </a:moveTo>
                  <a:cubicBezTo>
                    <a:pt x="83" y="0"/>
                    <a:pt x="42" y="5"/>
                    <a:pt x="1" y="13"/>
                  </a:cubicBezTo>
                  <a:lnTo>
                    <a:pt x="247" y="13"/>
                  </a:lnTo>
                  <a:cubicBezTo>
                    <a:pt x="206" y="5"/>
                    <a:pt x="165" y="0"/>
                    <a:pt x="124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3" name="Google Shape;15473;p61"/>
            <p:cNvSpPr/>
            <p:nvPr/>
          </p:nvSpPr>
          <p:spPr>
            <a:xfrm>
              <a:off x="4146115" y="4249722"/>
              <a:ext cx="5761" cy="14750"/>
            </a:xfrm>
            <a:custGeom>
              <a:avLst/>
              <a:gdLst/>
              <a:ahLst/>
              <a:cxnLst/>
              <a:rect l="l" t="t" r="r" b="b"/>
              <a:pathLst>
                <a:path w="116" h="297" extrusionOk="0">
                  <a:moveTo>
                    <a:pt x="115" y="0"/>
                  </a:moveTo>
                  <a:lnTo>
                    <a:pt x="0" y="296"/>
                  </a:ln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4" name="Google Shape;15474;p61"/>
            <p:cNvSpPr/>
            <p:nvPr/>
          </p:nvSpPr>
          <p:spPr>
            <a:xfrm>
              <a:off x="3797731" y="3672045"/>
              <a:ext cx="14750" cy="894"/>
            </a:xfrm>
            <a:custGeom>
              <a:avLst/>
              <a:gdLst/>
              <a:ahLst/>
              <a:cxnLst/>
              <a:rect l="l" t="t" r="r" b="b"/>
              <a:pathLst>
                <a:path w="297" h="18" extrusionOk="0">
                  <a:moveTo>
                    <a:pt x="1" y="1"/>
                  </a:moveTo>
                  <a:lnTo>
                    <a:pt x="1" y="1"/>
                  </a:lnTo>
                  <a:cubicBezTo>
                    <a:pt x="115" y="1"/>
                    <a:pt x="198" y="1"/>
                    <a:pt x="296" y="17"/>
                  </a:cubicBezTo>
                  <a:cubicBezTo>
                    <a:pt x="214" y="1"/>
                    <a:pt x="115" y="1"/>
                    <a:pt x="1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5" name="Google Shape;15475;p61"/>
            <p:cNvSpPr/>
            <p:nvPr/>
          </p:nvSpPr>
          <p:spPr>
            <a:xfrm>
              <a:off x="3747124" y="3672045"/>
              <a:ext cx="9833" cy="894"/>
            </a:xfrm>
            <a:custGeom>
              <a:avLst/>
              <a:gdLst/>
              <a:ahLst/>
              <a:cxnLst/>
              <a:rect l="l" t="t" r="r" b="b"/>
              <a:pathLst>
                <a:path w="198" h="18" extrusionOk="0">
                  <a:moveTo>
                    <a:pt x="198" y="1"/>
                  </a:moveTo>
                  <a:cubicBezTo>
                    <a:pt x="149" y="1"/>
                    <a:pt x="83" y="1"/>
                    <a:pt x="1" y="17"/>
                  </a:cubicBezTo>
                  <a:cubicBezTo>
                    <a:pt x="50" y="17"/>
                    <a:pt x="116" y="17"/>
                    <a:pt x="198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6" name="Google Shape;15476;p61"/>
            <p:cNvSpPr/>
            <p:nvPr/>
          </p:nvSpPr>
          <p:spPr>
            <a:xfrm>
              <a:off x="4151826" y="4230949"/>
              <a:ext cx="4966" cy="16389"/>
            </a:xfrm>
            <a:custGeom>
              <a:avLst/>
              <a:gdLst/>
              <a:ahLst/>
              <a:cxnLst/>
              <a:rect l="l" t="t" r="r" b="b"/>
              <a:pathLst>
                <a:path w="100" h="330" extrusionOk="0">
                  <a:moveTo>
                    <a:pt x="99" y="1"/>
                  </a:moveTo>
                  <a:lnTo>
                    <a:pt x="99" y="1"/>
                  </a:lnTo>
                  <a:cubicBezTo>
                    <a:pt x="66" y="99"/>
                    <a:pt x="50" y="231"/>
                    <a:pt x="0" y="329"/>
                  </a:cubicBezTo>
                  <a:cubicBezTo>
                    <a:pt x="50" y="231"/>
                    <a:pt x="83" y="99"/>
                    <a:pt x="99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7" name="Google Shape;15477;p61"/>
            <p:cNvSpPr/>
            <p:nvPr/>
          </p:nvSpPr>
          <p:spPr>
            <a:xfrm>
              <a:off x="3817298" y="3672889"/>
              <a:ext cx="60439" cy="9833"/>
            </a:xfrm>
            <a:custGeom>
              <a:avLst/>
              <a:gdLst/>
              <a:ahLst/>
              <a:cxnLst/>
              <a:rect l="l" t="t" r="r" b="b"/>
              <a:pathLst>
                <a:path w="1217" h="198" extrusionOk="0">
                  <a:moveTo>
                    <a:pt x="1" y="0"/>
                  </a:moveTo>
                  <a:cubicBezTo>
                    <a:pt x="411" y="49"/>
                    <a:pt x="822" y="115"/>
                    <a:pt x="1216" y="197"/>
                  </a:cubicBezTo>
                  <a:cubicBezTo>
                    <a:pt x="822" y="115"/>
                    <a:pt x="411" y="49"/>
                    <a:pt x="1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8" name="Google Shape;15478;p61"/>
            <p:cNvSpPr/>
            <p:nvPr/>
          </p:nvSpPr>
          <p:spPr>
            <a:xfrm>
              <a:off x="4158332" y="4213021"/>
              <a:ext cx="4966" cy="17183"/>
            </a:xfrm>
            <a:custGeom>
              <a:avLst/>
              <a:gdLst/>
              <a:ahLst/>
              <a:cxnLst/>
              <a:rect l="l" t="t" r="r" b="b"/>
              <a:pathLst>
                <a:path w="100" h="346" extrusionOk="0">
                  <a:moveTo>
                    <a:pt x="99" y="0"/>
                  </a:moveTo>
                  <a:lnTo>
                    <a:pt x="99" y="0"/>
                  </a:lnTo>
                  <a:cubicBezTo>
                    <a:pt x="50" y="115"/>
                    <a:pt x="17" y="214"/>
                    <a:pt x="1" y="345"/>
                  </a:cubicBezTo>
                  <a:cubicBezTo>
                    <a:pt x="34" y="214"/>
                    <a:pt x="50" y="115"/>
                    <a:pt x="99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9" name="Google Shape;15479;p61"/>
            <p:cNvSpPr/>
            <p:nvPr/>
          </p:nvSpPr>
          <p:spPr>
            <a:xfrm>
              <a:off x="3616611" y="4119158"/>
              <a:ext cx="3278" cy="2533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66" y="1"/>
                  </a:moveTo>
                  <a:lnTo>
                    <a:pt x="0" y="50"/>
                  </a:lnTo>
                  <a:cubicBezTo>
                    <a:pt x="33" y="34"/>
                    <a:pt x="66" y="17"/>
                    <a:pt x="66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0" name="Google Shape;15480;p61"/>
            <p:cNvSpPr/>
            <p:nvPr/>
          </p:nvSpPr>
          <p:spPr>
            <a:xfrm>
              <a:off x="3572560" y="4150197"/>
              <a:ext cx="6555" cy="2483"/>
            </a:xfrm>
            <a:custGeom>
              <a:avLst/>
              <a:gdLst/>
              <a:ahLst/>
              <a:cxnLst/>
              <a:rect l="l" t="t" r="r" b="b"/>
              <a:pathLst>
                <a:path w="132" h="50" extrusionOk="0">
                  <a:moveTo>
                    <a:pt x="131" y="0"/>
                  </a:moveTo>
                  <a:cubicBezTo>
                    <a:pt x="82" y="33"/>
                    <a:pt x="49" y="49"/>
                    <a:pt x="0" y="49"/>
                  </a:cubicBezTo>
                  <a:cubicBezTo>
                    <a:pt x="49" y="49"/>
                    <a:pt x="82" y="33"/>
                    <a:pt x="131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1" name="Google Shape;15481;p61"/>
            <p:cNvSpPr/>
            <p:nvPr/>
          </p:nvSpPr>
          <p:spPr>
            <a:xfrm>
              <a:off x="3408524" y="4708258"/>
              <a:ext cx="1689" cy="14750"/>
            </a:xfrm>
            <a:custGeom>
              <a:avLst/>
              <a:gdLst/>
              <a:ahLst/>
              <a:cxnLst/>
              <a:rect l="l" t="t" r="r" b="b"/>
              <a:pathLst>
                <a:path w="34" h="297" extrusionOk="0">
                  <a:moveTo>
                    <a:pt x="1" y="296"/>
                  </a:moveTo>
                  <a:cubicBezTo>
                    <a:pt x="1" y="181"/>
                    <a:pt x="17" y="99"/>
                    <a:pt x="34" y="0"/>
                  </a:cubicBezTo>
                  <a:cubicBezTo>
                    <a:pt x="17" y="99"/>
                    <a:pt x="1" y="181"/>
                    <a:pt x="1" y="296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2" name="Google Shape;15482;p61"/>
            <p:cNvSpPr/>
            <p:nvPr/>
          </p:nvSpPr>
          <p:spPr>
            <a:xfrm>
              <a:off x="3408524" y="4724547"/>
              <a:ext cx="50" cy="14750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1" y="297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3" name="Google Shape;15483;p61"/>
            <p:cNvSpPr/>
            <p:nvPr/>
          </p:nvSpPr>
          <p:spPr>
            <a:xfrm>
              <a:off x="3446069" y="4631578"/>
              <a:ext cx="9039" cy="8194"/>
            </a:xfrm>
            <a:custGeom>
              <a:avLst/>
              <a:gdLst/>
              <a:ahLst/>
              <a:cxnLst/>
              <a:rect l="l" t="t" r="r" b="b"/>
              <a:pathLst>
                <a:path w="182" h="165" extrusionOk="0">
                  <a:moveTo>
                    <a:pt x="1" y="164"/>
                  </a:moveTo>
                  <a:cubicBezTo>
                    <a:pt x="66" y="115"/>
                    <a:pt x="132" y="66"/>
                    <a:pt x="181" y="0"/>
                  </a:cubicBezTo>
                  <a:cubicBezTo>
                    <a:pt x="132" y="66"/>
                    <a:pt x="66" y="115"/>
                    <a:pt x="1" y="164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4" name="Google Shape;15484;p61"/>
            <p:cNvSpPr/>
            <p:nvPr/>
          </p:nvSpPr>
          <p:spPr>
            <a:xfrm>
              <a:off x="3604344" y="4474098"/>
              <a:ext cx="24533" cy="25328"/>
            </a:xfrm>
            <a:custGeom>
              <a:avLst/>
              <a:gdLst/>
              <a:ahLst/>
              <a:cxnLst/>
              <a:rect l="l" t="t" r="r" b="b"/>
              <a:pathLst>
                <a:path w="494" h="510" extrusionOk="0">
                  <a:moveTo>
                    <a:pt x="494" y="0"/>
                  </a:moveTo>
                  <a:lnTo>
                    <a:pt x="494" y="0"/>
                  </a:lnTo>
                  <a:cubicBezTo>
                    <a:pt x="329" y="165"/>
                    <a:pt x="165" y="312"/>
                    <a:pt x="1" y="510"/>
                  </a:cubicBezTo>
                  <a:cubicBezTo>
                    <a:pt x="165" y="345"/>
                    <a:pt x="329" y="181"/>
                    <a:pt x="494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5" name="Google Shape;15485;p61"/>
            <p:cNvSpPr/>
            <p:nvPr/>
          </p:nvSpPr>
          <p:spPr>
            <a:xfrm>
              <a:off x="3414235" y="4639723"/>
              <a:ext cx="32678" cy="52245"/>
            </a:xfrm>
            <a:custGeom>
              <a:avLst/>
              <a:gdLst/>
              <a:ahLst/>
              <a:cxnLst/>
              <a:rect l="l" t="t" r="r" b="b"/>
              <a:pathLst>
                <a:path w="658" h="1052" extrusionOk="0">
                  <a:moveTo>
                    <a:pt x="658" y="0"/>
                  </a:moveTo>
                  <a:cubicBezTo>
                    <a:pt x="329" y="296"/>
                    <a:pt x="132" y="658"/>
                    <a:pt x="1" y="1052"/>
                  </a:cubicBezTo>
                  <a:cubicBezTo>
                    <a:pt x="132" y="658"/>
                    <a:pt x="362" y="296"/>
                    <a:pt x="658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6" name="Google Shape;15486;p61"/>
            <p:cNvSpPr/>
            <p:nvPr/>
          </p:nvSpPr>
          <p:spPr>
            <a:xfrm>
              <a:off x="4297884" y="4625867"/>
              <a:ext cx="4122" cy="12267"/>
            </a:xfrm>
            <a:custGeom>
              <a:avLst/>
              <a:gdLst/>
              <a:ahLst/>
              <a:cxnLst/>
              <a:rect l="l" t="t" r="r" b="b"/>
              <a:pathLst>
                <a:path w="83" h="247" extrusionOk="0">
                  <a:moveTo>
                    <a:pt x="0" y="0"/>
                  </a:moveTo>
                  <a:lnTo>
                    <a:pt x="0" y="0"/>
                  </a:lnTo>
                  <a:cubicBezTo>
                    <a:pt x="17" y="82"/>
                    <a:pt x="33" y="164"/>
                    <a:pt x="82" y="247"/>
                  </a:cubicBezTo>
                  <a:cubicBezTo>
                    <a:pt x="50" y="164"/>
                    <a:pt x="17" y="82"/>
                    <a:pt x="0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7" name="Google Shape;15487;p61"/>
            <p:cNvSpPr/>
            <p:nvPr/>
          </p:nvSpPr>
          <p:spPr>
            <a:xfrm>
              <a:off x="4234217" y="4560561"/>
              <a:ext cx="4122" cy="894"/>
            </a:xfrm>
            <a:custGeom>
              <a:avLst/>
              <a:gdLst/>
              <a:ahLst/>
              <a:cxnLst/>
              <a:rect l="l" t="t" r="r" b="b"/>
              <a:pathLst>
                <a:path w="83" h="18" extrusionOk="0">
                  <a:moveTo>
                    <a:pt x="1" y="1"/>
                  </a:moveTo>
                  <a:cubicBezTo>
                    <a:pt x="34" y="17"/>
                    <a:pt x="50" y="17"/>
                    <a:pt x="83" y="17"/>
                  </a:cubicBezTo>
                  <a:cubicBezTo>
                    <a:pt x="67" y="1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8" name="Google Shape;15488;p61"/>
            <p:cNvSpPr/>
            <p:nvPr/>
          </p:nvSpPr>
          <p:spPr>
            <a:xfrm>
              <a:off x="4195877" y="4553211"/>
              <a:ext cx="4122" cy="50"/>
            </a:xfrm>
            <a:custGeom>
              <a:avLst/>
              <a:gdLst/>
              <a:ahLst/>
              <a:cxnLst/>
              <a:rect l="l" t="t" r="r" b="b"/>
              <a:pathLst>
                <a:path w="83" h="1" extrusionOk="0">
                  <a:moveTo>
                    <a:pt x="1" y="1"/>
                  </a:moveTo>
                  <a:lnTo>
                    <a:pt x="83" y="1"/>
                  </a:ln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9" name="Google Shape;15489;p61"/>
            <p:cNvSpPr/>
            <p:nvPr/>
          </p:nvSpPr>
          <p:spPr>
            <a:xfrm>
              <a:off x="4205661" y="4553211"/>
              <a:ext cx="4122" cy="894"/>
            </a:xfrm>
            <a:custGeom>
              <a:avLst/>
              <a:gdLst/>
              <a:ahLst/>
              <a:cxnLst/>
              <a:rect l="l" t="t" r="r" b="b"/>
              <a:pathLst>
                <a:path w="83" h="18" extrusionOk="0">
                  <a:moveTo>
                    <a:pt x="1" y="1"/>
                  </a:moveTo>
                  <a:cubicBezTo>
                    <a:pt x="34" y="1"/>
                    <a:pt x="66" y="17"/>
                    <a:pt x="83" y="17"/>
                  </a:cubicBezTo>
                  <a:cubicBezTo>
                    <a:pt x="66" y="1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0" name="Google Shape;15490;p61"/>
            <p:cNvSpPr/>
            <p:nvPr/>
          </p:nvSpPr>
          <p:spPr>
            <a:xfrm>
              <a:off x="4186888" y="4553211"/>
              <a:ext cx="2533" cy="5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1" y="1"/>
                  </a:moveTo>
                  <a:lnTo>
                    <a:pt x="50" y="1"/>
                  </a:ln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1" name="Google Shape;15491;p61"/>
            <p:cNvSpPr/>
            <p:nvPr/>
          </p:nvSpPr>
          <p:spPr>
            <a:xfrm>
              <a:off x="4215444" y="4555694"/>
              <a:ext cx="4172" cy="844"/>
            </a:xfrm>
            <a:custGeom>
              <a:avLst/>
              <a:gdLst/>
              <a:ahLst/>
              <a:cxnLst/>
              <a:rect l="l" t="t" r="r" b="b"/>
              <a:pathLst>
                <a:path w="84" h="17" extrusionOk="0">
                  <a:moveTo>
                    <a:pt x="1" y="0"/>
                  </a:moveTo>
                  <a:cubicBezTo>
                    <a:pt x="17" y="0"/>
                    <a:pt x="50" y="17"/>
                    <a:pt x="83" y="17"/>
                  </a:cubicBezTo>
                  <a:cubicBezTo>
                    <a:pt x="50" y="0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2" name="Google Shape;15492;p61"/>
            <p:cNvSpPr/>
            <p:nvPr/>
          </p:nvSpPr>
          <p:spPr>
            <a:xfrm>
              <a:off x="3645167" y="4448819"/>
              <a:ext cx="5761" cy="7350"/>
            </a:xfrm>
            <a:custGeom>
              <a:avLst/>
              <a:gdLst/>
              <a:ahLst/>
              <a:cxnLst/>
              <a:rect l="l" t="t" r="r" b="b"/>
              <a:pathLst>
                <a:path w="116" h="148" extrusionOk="0">
                  <a:moveTo>
                    <a:pt x="0" y="148"/>
                  </a:moveTo>
                  <a:cubicBezTo>
                    <a:pt x="33" y="115"/>
                    <a:pt x="82" y="49"/>
                    <a:pt x="115" y="0"/>
                  </a:cubicBezTo>
                  <a:cubicBezTo>
                    <a:pt x="82" y="49"/>
                    <a:pt x="33" y="115"/>
                    <a:pt x="0" y="148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3" name="Google Shape;15493;p61"/>
            <p:cNvSpPr/>
            <p:nvPr/>
          </p:nvSpPr>
          <p:spPr>
            <a:xfrm>
              <a:off x="4261183" y="4576105"/>
              <a:ext cx="12267" cy="9833"/>
            </a:xfrm>
            <a:custGeom>
              <a:avLst/>
              <a:gdLst/>
              <a:ahLst/>
              <a:cxnLst/>
              <a:rect l="l" t="t" r="r" b="b"/>
              <a:pathLst>
                <a:path w="247" h="198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49"/>
                    <a:pt x="164" y="131"/>
                    <a:pt x="246" y="197"/>
                  </a:cubicBezTo>
                  <a:cubicBezTo>
                    <a:pt x="164" y="115"/>
                    <a:pt x="82" y="49"/>
                    <a:pt x="0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4" name="Google Shape;15494;p61"/>
            <p:cNvSpPr/>
            <p:nvPr/>
          </p:nvSpPr>
          <p:spPr>
            <a:xfrm>
              <a:off x="4224433" y="4557333"/>
              <a:ext cx="4122" cy="844"/>
            </a:xfrm>
            <a:custGeom>
              <a:avLst/>
              <a:gdLst/>
              <a:ahLst/>
              <a:cxnLst/>
              <a:rect l="l" t="t" r="r" b="b"/>
              <a:pathLst>
                <a:path w="83" h="17" extrusionOk="0">
                  <a:moveTo>
                    <a:pt x="1" y="0"/>
                  </a:moveTo>
                  <a:cubicBezTo>
                    <a:pt x="17" y="0"/>
                    <a:pt x="66" y="17"/>
                    <a:pt x="83" y="17"/>
                  </a:cubicBezTo>
                  <a:cubicBezTo>
                    <a:pt x="66" y="17"/>
                    <a:pt x="33" y="0"/>
                    <a:pt x="1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5" name="Google Shape;15495;p61"/>
            <p:cNvSpPr/>
            <p:nvPr/>
          </p:nvSpPr>
          <p:spPr>
            <a:xfrm>
              <a:off x="3410163" y="4692763"/>
              <a:ext cx="3327" cy="14700"/>
            </a:xfrm>
            <a:custGeom>
              <a:avLst/>
              <a:gdLst/>
              <a:ahLst/>
              <a:cxnLst/>
              <a:rect l="l" t="t" r="r" b="b"/>
              <a:pathLst>
                <a:path w="67" h="296" extrusionOk="0">
                  <a:moveTo>
                    <a:pt x="1" y="296"/>
                  </a:moveTo>
                  <a:cubicBezTo>
                    <a:pt x="34" y="197"/>
                    <a:pt x="50" y="115"/>
                    <a:pt x="66" y="0"/>
                  </a:cubicBezTo>
                  <a:cubicBezTo>
                    <a:pt x="50" y="115"/>
                    <a:pt x="34" y="197"/>
                    <a:pt x="1" y="296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6" name="Google Shape;15496;p61"/>
            <p:cNvSpPr/>
            <p:nvPr/>
          </p:nvSpPr>
          <p:spPr>
            <a:xfrm>
              <a:off x="4163249" y="4144486"/>
              <a:ext cx="13111" cy="68584"/>
            </a:xfrm>
            <a:custGeom>
              <a:avLst/>
              <a:gdLst/>
              <a:ahLst/>
              <a:cxnLst/>
              <a:rect l="l" t="t" r="r" b="b"/>
              <a:pathLst>
                <a:path w="264" h="1381" extrusionOk="0">
                  <a:moveTo>
                    <a:pt x="263" y="0"/>
                  </a:moveTo>
                  <a:cubicBezTo>
                    <a:pt x="225" y="257"/>
                    <a:pt x="182" y="524"/>
                    <a:pt x="130" y="794"/>
                  </a:cubicBezTo>
                  <a:lnTo>
                    <a:pt x="130" y="794"/>
                  </a:lnTo>
                  <a:cubicBezTo>
                    <a:pt x="140" y="748"/>
                    <a:pt x="152" y="702"/>
                    <a:pt x="165" y="657"/>
                  </a:cubicBezTo>
                  <a:cubicBezTo>
                    <a:pt x="198" y="427"/>
                    <a:pt x="247" y="230"/>
                    <a:pt x="263" y="0"/>
                  </a:cubicBezTo>
                  <a:close/>
                  <a:moveTo>
                    <a:pt x="130" y="794"/>
                  </a:moveTo>
                  <a:cubicBezTo>
                    <a:pt x="98" y="927"/>
                    <a:pt x="73" y="1064"/>
                    <a:pt x="43" y="1203"/>
                  </a:cubicBezTo>
                  <a:lnTo>
                    <a:pt x="43" y="1203"/>
                  </a:lnTo>
                  <a:cubicBezTo>
                    <a:pt x="74" y="1067"/>
                    <a:pt x="103" y="930"/>
                    <a:pt x="130" y="794"/>
                  </a:cubicBezTo>
                  <a:close/>
                  <a:moveTo>
                    <a:pt x="43" y="1203"/>
                  </a:moveTo>
                  <a:cubicBezTo>
                    <a:pt x="29" y="1262"/>
                    <a:pt x="15" y="1321"/>
                    <a:pt x="0" y="1380"/>
                  </a:cubicBezTo>
                  <a:cubicBezTo>
                    <a:pt x="16" y="1321"/>
                    <a:pt x="30" y="1262"/>
                    <a:pt x="43" y="1203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7" name="Google Shape;15497;p61"/>
            <p:cNvSpPr/>
            <p:nvPr/>
          </p:nvSpPr>
          <p:spPr>
            <a:xfrm>
              <a:off x="3612538" y="4124075"/>
              <a:ext cx="3278" cy="2632"/>
            </a:xfrm>
            <a:custGeom>
              <a:avLst/>
              <a:gdLst/>
              <a:ahLst/>
              <a:cxnLst/>
              <a:rect l="l" t="t" r="r" b="b"/>
              <a:pathLst>
                <a:path w="66" h="53" extrusionOk="0">
                  <a:moveTo>
                    <a:pt x="66" y="0"/>
                  </a:moveTo>
                  <a:cubicBezTo>
                    <a:pt x="58" y="4"/>
                    <a:pt x="52" y="9"/>
                    <a:pt x="46" y="15"/>
                  </a:cubicBezTo>
                  <a:lnTo>
                    <a:pt x="46" y="15"/>
                  </a:lnTo>
                  <a:lnTo>
                    <a:pt x="66" y="0"/>
                  </a:lnTo>
                  <a:close/>
                  <a:moveTo>
                    <a:pt x="46" y="15"/>
                  </a:moveTo>
                  <a:lnTo>
                    <a:pt x="0" y="50"/>
                  </a:lnTo>
                  <a:cubicBezTo>
                    <a:pt x="2" y="52"/>
                    <a:pt x="5" y="53"/>
                    <a:pt x="7" y="53"/>
                  </a:cubicBezTo>
                  <a:cubicBezTo>
                    <a:pt x="18" y="53"/>
                    <a:pt x="29" y="32"/>
                    <a:pt x="46" y="15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8" name="Google Shape;15498;p61"/>
            <p:cNvSpPr/>
            <p:nvPr/>
          </p:nvSpPr>
          <p:spPr>
            <a:xfrm>
              <a:off x="3600272" y="4135497"/>
              <a:ext cx="4122" cy="2483"/>
            </a:xfrm>
            <a:custGeom>
              <a:avLst/>
              <a:gdLst/>
              <a:ahLst/>
              <a:cxnLst/>
              <a:rect l="l" t="t" r="r" b="b"/>
              <a:pathLst>
                <a:path w="83" h="50" extrusionOk="0">
                  <a:moveTo>
                    <a:pt x="83" y="0"/>
                  </a:moveTo>
                  <a:cubicBezTo>
                    <a:pt x="66" y="17"/>
                    <a:pt x="17" y="33"/>
                    <a:pt x="1" y="50"/>
                  </a:cubicBezTo>
                  <a:cubicBezTo>
                    <a:pt x="17" y="33"/>
                    <a:pt x="66" y="17"/>
                    <a:pt x="83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9" name="Google Shape;15499;p61"/>
            <p:cNvSpPr/>
            <p:nvPr/>
          </p:nvSpPr>
          <p:spPr>
            <a:xfrm>
              <a:off x="3605983" y="4129786"/>
              <a:ext cx="3327" cy="3327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66" y="0"/>
                  </a:moveTo>
                  <a:lnTo>
                    <a:pt x="1" y="66"/>
                  </a:ln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0" name="Google Shape;15500;p61"/>
            <p:cNvSpPr/>
            <p:nvPr/>
          </p:nvSpPr>
          <p:spPr>
            <a:xfrm>
              <a:off x="3580705" y="4147714"/>
              <a:ext cx="4917" cy="1689"/>
            </a:xfrm>
            <a:custGeom>
              <a:avLst/>
              <a:gdLst/>
              <a:ahLst/>
              <a:cxnLst/>
              <a:rect l="l" t="t" r="r" b="b"/>
              <a:pathLst>
                <a:path w="99" h="34" extrusionOk="0">
                  <a:moveTo>
                    <a:pt x="99" y="1"/>
                  </a:moveTo>
                  <a:cubicBezTo>
                    <a:pt x="66" y="17"/>
                    <a:pt x="17" y="34"/>
                    <a:pt x="0" y="34"/>
                  </a:cubicBezTo>
                  <a:cubicBezTo>
                    <a:pt x="50" y="34"/>
                    <a:pt x="66" y="17"/>
                    <a:pt x="99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1" name="Google Shape;15501;p61"/>
            <p:cNvSpPr/>
            <p:nvPr/>
          </p:nvSpPr>
          <p:spPr>
            <a:xfrm>
              <a:off x="3587210" y="4142847"/>
              <a:ext cx="4966" cy="3278"/>
            </a:xfrm>
            <a:custGeom>
              <a:avLst/>
              <a:gdLst/>
              <a:ahLst/>
              <a:cxnLst/>
              <a:rect l="l" t="t" r="r" b="b"/>
              <a:pathLst>
                <a:path w="100" h="66" extrusionOk="0">
                  <a:moveTo>
                    <a:pt x="99" y="0"/>
                  </a:moveTo>
                  <a:cubicBezTo>
                    <a:pt x="50" y="33"/>
                    <a:pt x="34" y="50"/>
                    <a:pt x="1" y="66"/>
                  </a:cubicBezTo>
                  <a:cubicBezTo>
                    <a:pt x="34" y="50"/>
                    <a:pt x="50" y="33"/>
                    <a:pt x="99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2" name="Google Shape;15502;p61"/>
            <p:cNvSpPr/>
            <p:nvPr/>
          </p:nvSpPr>
          <p:spPr>
            <a:xfrm>
              <a:off x="3593766" y="4139570"/>
              <a:ext cx="4122" cy="2483"/>
            </a:xfrm>
            <a:custGeom>
              <a:avLst/>
              <a:gdLst/>
              <a:ahLst/>
              <a:cxnLst/>
              <a:rect l="l" t="t" r="r" b="b"/>
              <a:pathLst>
                <a:path w="83" h="50" extrusionOk="0">
                  <a:moveTo>
                    <a:pt x="82" y="1"/>
                  </a:moveTo>
                  <a:cubicBezTo>
                    <a:pt x="66" y="17"/>
                    <a:pt x="33" y="33"/>
                    <a:pt x="0" y="50"/>
                  </a:cubicBezTo>
                  <a:cubicBezTo>
                    <a:pt x="33" y="33"/>
                    <a:pt x="66" y="17"/>
                    <a:pt x="82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3" name="Google Shape;15503;p61"/>
            <p:cNvSpPr/>
            <p:nvPr/>
          </p:nvSpPr>
          <p:spPr>
            <a:xfrm>
              <a:off x="3755319" y="4311701"/>
              <a:ext cx="8194" cy="11472"/>
            </a:xfrm>
            <a:custGeom>
              <a:avLst/>
              <a:gdLst/>
              <a:ahLst/>
              <a:cxnLst/>
              <a:rect l="l" t="t" r="r" b="b"/>
              <a:pathLst>
                <a:path w="165" h="231" extrusionOk="0">
                  <a:moveTo>
                    <a:pt x="164" y="1"/>
                  </a:moveTo>
                  <a:lnTo>
                    <a:pt x="164" y="1"/>
                  </a:lnTo>
                  <a:cubicBezTo>
                    <a:pt x="99" y="83"/>
                    <a:pt x="66" y="149"/>
                    <a:pt x="0" y="231"/>
                  </a:cubicBezTo>
                  <a:cubicBezTo>
                    <a:pt x="66" y="165"/>
                    <a:pt x="115" y="83"/>
                    <a:pt x="164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4" name="Google Shape;15504;p61"/>
            <p:cNvSpPr/>
            <p:nvPr/>
          </p:nvSpPr>
          <p:spPr>
            <a:xfrm>
              <a:off x="3671240" y="4425975"/>
              <a:ext cx="1689" cy="844"/>
            </a:xfrm>
            <a:custGeom>
              <a:avLst/>
              <a:gdLst/>
              <a:ahLst/>
              <a:cxnLst/>
              <a:rect l="l" t="t" r="r" b="b"/>
              <a:pathLst>
                <a:path w="34" h="17" extrusionOk="0">
                  <a:moveTo>
                    <a:pt x="34" y="0"/>
                  </a:moveTo>
                  <a:lnTo>
                    <a:pt x="1" y="16"/>
                  </a:lnTo>
                  <a:cubicBezTo>
                    <a:pt x="34" y="16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5" name="Google Shape;15505;p61"/>
            <p:cNvSpPr/>
            <p:nvPr/>
          </p:nvSpPr>
          <p:spPr>
            <a:xfrm>
              <a:off x="3713701" y="4377007"/>
              <a:ext cx="844" cy="844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7" y="0"/>
                  </a:moveTo>
                  <a:lnTo>
                    <a:pt x="0" y="17"/>
                  </a:lnTo>
                  <a:cubicBezTo>
                    <a:pt x="17" y="17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6" name="Google Shape;15506;p61"/>
            <p:cNvSpPr/>
            <p:nvPr/>
          </p:nvSpPr>
          <p:spPr>
            <a:xfrm>
              <a:off x="3770814" y="4278278"/>
              <a:ext cx="14700" cy="22894"/>
            </a:xfrm>
            <a:custGeom>
              <a:avLst/>
              <a:gdLst/>
              <a:ahLst/>
              <a:cxnLst/>
              <a:rect l="l" t="t" r="r" b="b"/>
              <a:pathLst>
                <a:path w="296" h="461" extrusionOk="0">
                  <a:moveTo>
                    <a:pt x="296" y="0"/>
                  </a:moveTo>
                  <a:lnTo>
                    <a:pt x="296" y="0"/>
                  </a:lnTo>
                  <a:cubicBezTo>
                    <a:pt x="197" y="148"/>
                    <a:pt x="99" y="296"/>
                    <a:pt x="0" y="460"/>
                  </a:cubicBezTo>
                  <a:cubicBezTo>
                    <a:pt x="99" y="329"/>
                    <a:pt x="214" y="148"/>
                    <a:pt x="296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7" name="Google Shape;15507;p61"/>
            <p:cNvSpPr/>
            <p:nvPr/>
          </p:nvSpPr>
          <p:spPr>
            <a:xfrm>
              <a:off x="3632106" y="4098796"/>
              <a:ext cx="844" cy="163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17" y="0"/>
                  </a:moveTo>
                  <a:cubicBezTo>
                    <a:pt x="0" y="16"/>
                    <a:pt x="0" y="16"/>
                    <a:pt x="0" y="33"/>
                  </a:cubicBezTo>
                  <a:cubicBezTo>
                    <a:pt x="0" y="33"/>
                    <a:pt x="17" y="16"/>
                    <a:pt x="17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8" name="Google Shape;15508;p61"/>
            <p:cNvSpPr/>
            <p:nvPr/>
          </p:nvSpPr>
          <p:spPr>
            <a:xfrm>
              <a:off x="3622322" y="4111808"/>
              <a:ext cx="2483" cy="3327"/>
            </a:xfrm>
            <a:custGeom>
              <a:avLst/>
              <a:gdLst/>
              <a:ahLst/>
              <a:cxnLst/>
              <a:rect l="l" t="t" r="r" b="b"/>
              <a:pathLst>
                <a:path w="50" h="67" extrusionOk="0">
                  <a:moveTo>
                    <a:pt x="49" y="1"/>
                  </a:moveTo>
                  <a:cubicBezTo>
                    <a:pt x="33" y="17"/>
                    <a:pt x="0" y="34"/>
                    <a:pt x="0" y="67"/>
                  </a:cubicBezTo>
                  <a:cubicBezTo>
                    <a:pt x="33" y="34"/>
                    <a:pt x="33" y="17"/>
                    <a:pt x="49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9" name="Google Shape;15509;p61"/>
            <p:cNvSpPr/>
            <p:nvPr/>
          </p:nvSpPr>
          <p:spPr>
            <a:xfrm>
              <a:off x="3626394" y="4105302"/>
              <a:ext cx="2483" cy="3327"/>
            </a:xfrm>
            <a:custGeom>
              <a:avLst/>
              <a:gdLst/>
              <a:ahLst/>
              <a:cxnLst/>
              <a:rect l="l" t="t" r="r" b="b"/>
              <a:pathLst>
                <a:path w="50" h="67" extrusionOk="0">
                  <a:moveTo>
                    <a:pt x="50" y="0"/>
                  </a:moveTo>
                  <a:cubicBezTo>
                    <a:pt x="33" y="33"/>
                    <a:pt x="33" y="50"/>
                    <a:pt x="0" y="66"/>
                  </a:cubicBezTo>
                  <a:cubicBezTo>
                    <a:pt x="33" y="50"/>
                    <a:pt x="33" y="33"/>
                    <a:pt x="50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0" name="Google Shape;15510;p61"/>
            <p:cNvSpPr/>
            <p:nvPr/>
          </p:nvSpPr>
          <p:spPr>
            <a:xfrm>
              <a:off x="3409368" y="4740091"/>
              <a:ext cx="2483" cy="14700"/>
            </a:xfrm>
            <a:custGeom>
              <a:avLst/>
              <a:gdLst/>
              <a:ahLst/>
              <a:cxnLst/>
              <a:rect l="l" t="t" r="r" b="b"/>
              <a:pathLst>
                <a:path w="50" h="296" extrusionOk="0">
                  <a:moveTo>
                    <a:pt x="50" y="296"/>
                  </a:moveTo>
                  <a:cubicBezTo>
                    <a:pt x="17" y="197"/>
                    <a:pt x="0" y="99"/>
                    <a:pt x="0" y="0"/>
                  </a:cubicBezTo>
                  <a:cubicBezTo>
                    <a:pt x="0" y="99"/>
                    <a:pt x="17" y="197"/>
                    <a:pt x="50" y="296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1" name="Google Shape;15511;p61"/>
            <p:cNvSpPr/>
            <p:nvPr/>
          </p:nvSpPr>
          <p:spPr>
            <a:xfrm>
              <a:off x="4008251" y="4554055"/>
              <a:ext cx="168108" cy="26967"/>
            </a:xfrm>
            <a:custGeom>
              <a:avLst/>
              <a:gdLst/>
              <a:ahLst/>
              <a:cxnLst/>
              <a:rect l="l" t="t" r="r" b="b"/>
              <a:pathLst>
                <a:path w="3385" h="543" extrusionOk="0">
                  <a:moveTo>
                    <a:pt x="3384" y="0"/>
                  </a:moveTo>
                  <a:lnTo>
                    <a:pt x="0" y="543"/>
                  </a:lnTo>
                  <a:lnTo>
                    <a:pt x="0" y="543"/>
                  </a:ln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2" name="Google Shape;15512;p61"/>
            <p:cNvSpPr/>
            <p:nvPr/>
          </p:nvSpPr>
          <p:spPr>
            <a:xfrm>
              <a:off x="4245639" y="4566272"/>
              <a:ext cx="13111" cy="8244"/>
            </a:xfrm>
            <a:custGeom>
              <a:avLst/>
              <a:gdLst/>
              <a:ahLst/>
              <a:cxnLst/>
              <a:rect l="l" t="t" r="r" b="b"/>
              <a:pathLst>
                <a:path w="264" h="166" extrusionOk="0">
                  <a:moveTo>
                    <a:pt x="1" y="1"/>
                  </a:moveTo>
                  <a:cubicBezTo>
                    <a:pt x="99" y="50"/>
                    <a:pt x="182" y="116"/>
                    <a:pt x="264" y="165"/>
                  </a:cubicBezTo>
                  <a:cubicBezTo>
                    <a:pt x="182" y="99"/>
                    <a:pt x="99" y="50"/>
                    <a:pt x="1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3" name="Google Shape;15513;p61"/>
            <p:cNvSpPr/>
            <p:nvPr/>
          </p:nvSpPr>
          <p:spPr>
            <a:xfrm>
              <a:off x="4272606" y="4586683"/>
              <a:ext cx="24484" cy="38389"/>
            </a:xfrm>
            <a:custGeom>
              <a:avLst/>
              <a:gdLst/>
              <a:ahLst/>
              <a:cxnLst/>
              <a:rect l="l" t="t" r="r" b="b"/>
              <a:pathLst>
                <a:path w="493" h="773" extrusionOk="0">
                  <a:moveTo>
                    <a:pt x="0" y="1"/>
                  </a:moveTo>
                  <a:cubicBezTo>
                    <a:pt x="164" y="165"/>
                    <a:pt x="279" y="362"/>
                    <a:pt x="378" y="559"/>
                  </a:cubicBezTo>
                  <a:cubicBezTo>
                    <a:pt x="444" y="625"/>
                    <a:pt x="460" y="707"/>
                    <a:pt x="493" y="773"/>
                  </a:cubicBezTo>
                  <a:cubicBezTo>
                    <a:pt x="378" y="477"/>
                    <a:pt x="214" y="214"/>
                    <a:pt x="0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4" name="Google Shape;15514;p61"/>
            <p:cNvSpPr/>
            <p:nvPr/>
          </p:nvSpPr>
          <p:spPr>
            <a:xfrm>
              <a:off x="3411802" y="4754742"/>
              <a:ext cx="21256" cy="100418"/>
            </a:xfrm>
            <a:custGeom>
              <a:avLst/>
              <a:gdLst/>
              <a:ahLst/>
              <a:cxnLst/>
              <a:rect l="l" t="t" r="r" b="b"/>
              <a:pathLst>
                <a:path w="428" h="2022" extrusionOk="0">
                  <a:moveTo>
                    <a:pt x="1" y="1"/>
                  </a:moveTo>
                  <a:lnTo>
                    <a:pt x="99" y="543"/>
                  </a:lnTo>
                  <a:lnTo>
                    <a:pt x="428" y="20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5" name="Google Shape;15515;p61"/>
            <p:cNvSpPr/>
            <p:nvPr/>
          </p:nvSpPr>
          <p:spPr>
            <a:xfrm>
              <a:off x="3694085" y="440149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6" name="Google Shape;15516;p61"/>
            <p:cNvSpPr/>
            <p:nvPr/>
          </p:nvSpPr>
          <p:spPr>
            <a:xfrm>
              <a:off x="3421585" y="4153425"/>
              <a:ext cx="114273" cy="4966"/>
            </a:xfrm>
            <a:custGeom>
              <a:avLst/>
              <a:gdLst/>
              <a:ahLst/>
              <a:cxnLst/>
              <a:rect l="l" t="t" r="r" b="b"/>
              <a:pathLst>
                <a:path w="2301" h="100" extrusionOk="0">
                  <a:moveTo>
                    <a:pt x="1" y="1"/>
                  </a:moveTo>
                  <a:lnTo>
                    <a:pt x="346" y="17"/>
                  </a:lnTo>
                  <a:lnTo>
                    <a:pt x="2301" y="99"/>
                  </a:lnTo>
                  <a:lnTo>
                    <a:pt x="2301" y="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7" name="Google Shape;15517;p61"/>
            <p:cNvSpPr/>
            <p:nvPr/>
          </p:nvSpPr>
          <p:spPr>
            <a:xfrm>
              <a:off x="3535810" y="4158342"/>
              <a:ext cx="14750" cy="50"/>
            </a:xfrm>
            <a:custGeom>
              <a:avLst/>
              <a:gdLst/>
              <a:ahLst/>
              <a:cxnLst/>
              <a:rect l="l" t="t" r="r" b="b"/>
              <a:pathLst>
                <a:path w="297" h="1" extrusionOk="0">
                  <a:moveTo>
                    <a:pt x="1" y="0"/>
                  </a:moveTo>
                  <a:lnTo>
                    <a:pt x="296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8" name="Google Shape;15518;p61"/>
            <p:cNvSpPr/>
            <p:nvPr/>
          </p:nvSpPr>
          <p:spPr>
            <a:xfrm>
              <a:off x="3878482" y="3683467"/>
              <a:ext cx="40028" cy="12316"/>
            </a:xfrm>
            <a:custGeom>
              <a:avLst/>
              <a:gdLst/>
              <a:ahLst/>
              <a:cxnLst/>
              <a:rect l="l" t="t" r="r" b="b"/>
              <a:pathLst>
                <a:path w="806" h="248" extrusionOk="0">
                  <a:moveTo>
                    <a:pt x="1" y="1"/>
                  </a:moveTo>
                  <a:cubicBezTo>
                    <a:pt x="264" y="66"/>
                    <a:pt x="543" y="149"/>
                    <a:pt x="806" y="247"/>
                  </a:cubicBezTo>
                  <a:cubicBezTo>
                    <a:pt x="674" y="181"/>
                    <a:pt x="543" y="149"/>
                    <a:pt x="412" y="99"/>
                  </a:cubicBezTo>
                  <a:cubicBezTo>
                    <a:pt x="264" y="50"/>
                    <a:pt x="149" y="34"/>
                    <a:pt x="1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9" name="Google Shape;15519;p61"/>
            <p:cNvSpPr/>
            <p:nvPr/>
          </p:nvSpPr>
          <p:spPr>
            <a:xfrm>
              <a:off x="4175466" y="4137136"/>
              <a:ext cx="894" cy="7400"/>
            </a:xfrm>
            <a:custGeom>
              <a:avLst/>
              <a:gdLst/>
              <a:ahLst/>
              <a:cxnLst/>
              <a:rect l="l" t="t" r="r" b="b"/>
              <a:pathLst>
                <a:path w="18" h="149" extrusionOk="0">
                  <a:moveTo>
                    <a:pt x="17" y="0"/>
                  </a:moveTo>
                  <a:lnTo>
                    <a:pt x="17" y="0"/>
                  </a:lnTo>
                  <a:cubicBezTo>
                    <a:pt x="17" y="50"/>
                    <a:pt x="1" y="99"/>
                    <a:pt x="1" y="148"/>
                  </a:cubicBezTo>
                  <a:cubicBezTo>
                    <a:pt x="17" y="82"/>
                    <a:pt x="17" y="50"/>
                    <a:pt x="17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0" name="Google Shape;15520;p61"/>
            <p:cNvSpPr/>
            <p:nvPr/>
          </p:nvSpPr>
          <p:spPr>
            <a:xfrm>
              <a:off x="4177104" y="4080819"/>
              <a:ext cx="1689" cy="11472"/>
            </a:xfrm>
            <a:custGeom>
              <a:avLst/>
              <a:gdLst/>
              <a:ahLst/>
              <a:cxnLst/>
              <a:rect l="l" t="t" r="r" b="b"/>
              <a:pathLst>
                <a:path w="34" h="231" extrusionOk="0">
                  <a:moveTo>
                    <a:pt x="34" y="1"/>
                  </a:moveTo>
                  <a:cubicBezTo>
                    <a:pt x="1" y="66"/>
                    <a:pt x="34" y="148"/>
                    <a:pt x="34" y="231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1" name="Google Shape;15521;p61"/>
            <p:cNvSpPr/>
            <p:nvPr/>
          </p:nvSpPr>
          <p:spPr>
            <a:xfrm>
              <a:off x="4176310" y="4064529"/>
              <a:ext cx="844" cy="8194"/>
            </a:xfrm>
            <a:custGeom>
              <a:avLst/>
              <a:gdLst/>
              <a:ahLst/>
              <a:cxnLst/>
              <a:rect l="l" t="t" r="r" b="b"/>
              <a:pathLst>
                <a:path w="17" h="165" extrusionOk="0">
                  <a:moveTo>
                    <a:pt x="17" y="164"/>
                  </a:moveTo>
                  <a:cubicBezTo>
                    <a:pt x="17" y="115"/>
                    <a:pt x="17" y="49"/>
                    <a:pt x="0" y="0"/>
                  </a:cubicBezTo>
                  <a:cubicBezTo>
                    <a:pt x="17" y="49"/>
                    <a:pt x="17" y="115"/>
                    <a:pt x="17" y="164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2" name="Google Shape;15522;p61"/>
            <p:cNvSpPr/>
            <p:nvPr/>
          </p:nvSpPr>
          <p:spPr>
            <a:xfrm>
              <a:off x="4177104" y="4111808"/>
              <a:ext cx="1689" cy="15594"/>
            </a:xfrm>
            <a:custGeom>
              <a:avLst/>
              <a:gdLst/>
              <a:ahLst/>
              <a:cxnLst/>
              <a:rect l="l" t="t" r="r" b="b"/>
              <a:pathLst>
                <a:path w="34" h="314" extrusionOk="0">
                  <a:moveTo>
                    <a:pt x="34" y="1"/>
                  </a:moveTo>
                  <a:cubicBezTo>
                    <a:pt x="1" y="116"/>
                    <a:pt x="1" y="198"/>
                    <a:pt x="1" y="313"/>
                  </a:cubicBezTo>
                  <a:cubicBezTo>
                    <a:pt x="1" y="198"/>
                    <a:pt x="34" y="99"/>
                    <a:pt x="34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3" name="Google Shape;15523;p61"/>
            <p:cNvSpPr/>
            <p:nvPr/>
          </p:nvSpPr>
          <p:spPr>
            <a:xfrm>
              <a:off x="4178743" y="4096313"/>
              <a:ext cx="50" cy="13111"/>
            </a:xfrm>
            <a:custGeom>
              <a:avLst/>
              <a:gdLst/>
              <a:ahLst/>
              <a:cxnLst/>
              <a:rect l="l" t="t" r="r" b="b"/>
              <a:pathLst>
                <a:path w="1" h="264" extrusionOk="0">
                  <a:moveTo>
                    <a:pt x="1" y="1"/>
                  </a:moveTo>
                  <a:lnTo>
                    <a:pt x="1" y="264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4" name="Google Shape;15524;p61"/>
            <p:cNvSpPr/>
            <p:nvPr/>
          </p:nvSpPr>
          <p:spPr>
            <a:xfrm>
              <a:off x="4176310" y="4128942"/>
              <a:ext cx="844" cy="8244"/>
            </a:xfrm>
            <a:custGeom>
              <a:avLst/>
              <a:gdLst/>
              <a:ahLst/>
              <a:cxnLst/>
              <a:rect l="l" t="t" r="r" b="b"/>
              <a:pathLst>
                <a:path w="17" h="166" extrusionOk="0">
                  <a:moveTo>
                    <a:pt x="17" y="1"/>
                  </a:moveTo>
                  <a:cubicBezTo>
                    <a:pt x="0" y="50"/>
                    <a:pt x="0" y="100"/>
                    <a:pt x="0" y="165"/>
                  </a:cubicBezTo>
                  <a:cubicBezTo>
                    <a:pt x="0" y="100"/>
                    <a:pt x="17" y="67"/>
                    <a:pt x="17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5" name="Google Shape;15525;p61"/>
            <p:cNvSpPr/>
            <p:nvPr/>
          </p:nvSpPr>
          <p:spPr>
            <a:xfrm>
              <a:off x="3938078" y="4545066"/>
              <a:ext cx="22050" cy="24533"/>
            </a:xfrm>
            <a:custGeom>
              <a:avLst/>
              <a:gdLst/>
              <a:ahLst/>
              <a:cxnLst/>
              <a:rect l="l" t="t" r="r" b="b"/>
              <a:pathLst>
                <a:path w="444" h="494" extrusionOk="0">
                  <a:moveTo>
                    <a:pt x="444" y="1"/>
                  </a:moveTo>
                  <a:cubicBezTo>
                    <a:pt x="296" y="165"/>
                    <a:pt x="132" y="329"/>
                    <a:pt x="0" y="494"/>
                  </a:cubicBezTo>
                  <a:cubicBezTo>
                    <a:pt x="164" y="329"/>
                    <a:pt x="296" y="165"/>
                    <a:pt x="444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6" name="Google Shape;15526;p61"/>
            <p:cNvSpPr/>
            <p:nvPr/>
          </p:nvSpPr>
          <p:spPr>
            <a:xfrm>
              <a:off x="3911111" y="4580972"/>
              <a:ext cx="97140" cy="15544"/>
            </a:xfrm>
            <a:custGeom>
              <a:avLst/>
              <a:gdLst/>
              <a:ahLst/>
              <a:cxnLst/>
              <a:rect l="l" t="t" r="r" b="b"/>
              <a:pathLst>
                <a:path w="1956" h="313" extrusionOk="0">
                  <a:moveTo>
                    <a:pt x="1956" y="1"/>
                  </a:moveTo>
                  <a:lnTo>
                    <a:pt x="1956" y="1"/>
                  </a:lnTo>
                  <a:lnTo>
                    <a:pt x="1" y="313"/>
                  </a:ln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7" name="Google Shape;15527;p61"/>
            <p:cNvSpPr/>
            <p:nvPr/>
          </p:nvSpPr>
          <p:spPr>
            <a:xfrm>
              <a:off x="3405296" y="3688384"/>
              <a:ext cx="884439" cy="1234510"/>
            </a:xfrm>
            <a:custGeom>
              <a:avLst/>
              <a:gdLst/>
              <a:ahLst/>
              <a:cxnLst/>
              <a:rect l="l" t="t" r="r" b="b"/>
              <a:pathLst>
                <a:path w="17809" h="24858" extrusionOk="0">
                  <a:moveTo>
                    <a:pt x="9923" y="0"/>
                  </a:moveTo>
                  <a:cubicBezTo>
                    <a:pt x="9167" y="592"/>
                    <a:pt x="8198" y="970"/>
                    <a:pt x="7163" y="970"/>
                  </a:cubicBezTo>
                  <a:cubicBezTo>
                    <a:pt x="6177" y="970"/>
                    <a:pt x="5307" y="641"/>
                    <a:pt x="4567" y="99"/>
                  </a:cubicBezTo>
                  <a:cubicBezTo>
                    <a:pt x="4403" y="148"/>
                    <a:pt x="4239" y="214"/>
                    <a:pt x="4091" y="263"/>
                  </a:cubicBezTo>
                  <a:cubicBezTo>
                    <a:pt x="4042" y="296"/>
                    <a:pt x="4009" y="296"/>
                    <a:pt x="3959" y="312"/>
                  </a:cubicBezTo>
                  <a:cubicBezTo>
                    <a:pt x="3828" y="378"/>
                    <a:pt x="3664" y="427"/>
                    <a:pt x="3516" y="493"/>
                  </a:cubicBezTo>
                  <a:cubicBezTo>
                    <a:pt x="3499" y="510"/>
                    <a:pt x="3450" y="510"/>
                    <a:pt x="3434" y="542"/>
                  </a:cubicBezTo>
                  <a:cubicBezTo>
                    <a:pt x="3286" y="592"/>
                    <a:pt x="3171" y="658"/>
                    <a:pt x="3039" y="740"/>
                  </a:cubicBezTo>
                  <a:cubicBezTo>
                    <a:pt x="3023" y="756"/>
                    <a:pt x="2974" y="756"/>
                    <a:pt x="2957" y="789"/>
                  </a:cubicBezTo>
                  <a:lnTo>
                    <a:pt x="2530" y="1035"/>
                  </a:lnTo>
                  <a:cubicBezTo>
                    <a:pt x="2481" y="1052"/>
                    <a:pt x="2464" y="1068"/>
                    <a:pt x="2432" y="1085"/>
                  </a:cubicBezTo>
                  <a:cubicBezTo>
                    <a:pt x="2284" y="1167"/>
                    <a:pt x="2136" y="1282"/>
                    <a:pt x="1988" y="1380"/>
                  </a:cubicBezTo>
                  <a:cubicBezTo>
                    <a:pt x="1857" y="1479"/>
                    <a:pt x="1725" y="1578"/>
                    <a:pt x="1610" y="1693"/>
                  </a:cubicBezTo>
                  <a:cubicBezTo>
                    <a:pt x="1561" y="1725"/>
                    <a:pt x="1528" y="1775"/>
                    <a:pt x="1462" y="1808"/>
                  </a:cubicBezTo>
                  <a:cubicBezTo>
                    <a:pt x="1380" y="1873"/>
                    <a:pt x="1298" y="1955"/>
                    <a:pt x="1232" y="2021"/>
                  </a:cubicBezTo>
                  <a:cubicBezTo>
                    <a:pt x="1167" y="2054"/>
                    <a:pt x="1134" y="2120"/>
                    <a:pt x="1068" y="2153"/>
                  </a:cubicBezTo>
                  <a:lnTo>
                    <a:pt x="756" y="2465"/>
                  </a:lnTo>
                  <a:cubicBezTo>
                    <a:pt x="1742" y="3286"/>
                    <a:pt x="2366" y="4502"/>
                    <a:pt x="2366" y="5882"/>
                  </a:cubicBezTo>
                  <a:cubicBezTo>
                    <a:pt x="2366" y="7295"/>
                    <a:pt x="1692" y="8560"/>
                    <a:pt x="641" y="9381"/>
                  </a:cubicBezTo>
                  <a:lnTo>
                    <a:pt x="2596" y="9463"/>
                  </a:lnTo>
                  <a:lnTo>
                    <a:pt x="2711" y="9463"/>
                  </a:lnTo>
                  <a:cubicBezTo>
                    <a:pt x="2859" y="7574"/>
                    <a:pt x="4436" y="6095"/>
                    <a:pt x="6342" y="6095"/>
                  </a:cubicBezTo>
                  <a:cubicBezTo>
                    <a:pt x="8362" y="6095"/>
                    <a:pt x="10005" y="7738"/>
                    <a:pt x="10005" y="9759"/>
                  </a:cubicBezTo>
                  <a:cubicBezTo>
                    <a:pt x="10005" y="11714"/>
                    <a:pt x="8461" y="13308"/>
                    <a:pt x="6539" y="13406"/>
                  </a:cubicBezTo>
                  <a:cubicBezTo>
                    <a:pt x="6407" y="13571"/>
                    <a:pt x="6292" y="13718"/>
                    <a:pt x="6161" y="13883"/>
                  </a:cubicBezTo>
                  <a:lnTo>
                    <a:pt x="6144" y="13899"/>
                  </a:lnTo>
                  <a:cubicBezTo>
                    <a:pt x="6013" y="14063"/>
                    <a:pt x="5882" y="14228"/>
                    <a:pt x="5750" y="14376"/>
                  </a:cubicBezTo>
                  <a:cubicBezTo>
                    <a:pt x="7032" y="14967"/>
                    <a:pt x="7902" y="16248"/>
                    <a:pt x="7902" y="17744"/>
                  </a:cubicBezTo>
                  <a:cubicBezTo>
                    <a:pt x="7902" y="19797"/>
                    <a:pt x="6243" y="21456"/>
                    <a:pt x="4189" y="21456"/>
                  </a:cubicBezTo>
                  <a:cubicBezTo>
                    <a:pt x="2645" y="21456"/>
                    <a:pt x="1314" y="20520"/>
                    <a:pt x="756" y="19189"/>
                  </a:cubicBezTo>
                  <a:cubicBezTo>
                    <a:pt x="460" y="19469"/>
                    <a:pt x="230" y="19846"/>
                    <a:pt x="99" y="20224"/>
                  </a:cubicBezTo>
                  <a:lnTo>
                    <a:pt x="99" y="20257"/>
                  </a:lnTo>
                  <a:cubicBezTo>
                    <a:pt x="82" y="20339"/>
                    <a:pt x="66" y="20438"/>
                    <a:pt x="49" y="20536"/>
                  </a:cubicBezTo>
                  <a:lnTo>
                    <a:pt x="49" y="20586"/>
                  </a:lnTo>
                  <a:cubicBezTo>
                    <a:pt x="17" y="20668"/>
                    <a:pt x="17" y="20766"/>
                    <a:pt x="0" y="20865"/>
                  </a:cubicBezTo>
                  <a:lnTo>
                    <a:pt x="0" y="20914"/>
                  </a:lnTo>
                  <a:lnTo>
                    <a:pt x="0" y="21194"/>
                  </a:lnTo>
                  <a:lnTo>
                    <a:pt x="0" y="21210"/>
                  </a:lnTo>
                  <a:cubicBezTo>
                    <a:pt x="0" y="21325"/>
                    <a:pt x="17" y="21424"/>
                    <a:pt x="49" y="21522"/>
                  </a:cubicBezTo>
                  <a:lnTo>
                    <a:pt x="164" y="22064"/>
                  </a:lnTo>
                  <a:cubicBezTo>
                    <a:pt x="1939" y="22163"/>
                    <a:pt x="3417" y="23296"/>
                    <a:pt x="4025" y="24857"/>
                  </a:cubicBezTo>
                  <a:lnTo>
                    <a:pt x="5077" y="24726"/>
                  </a:lnTo>
                  <a:lnTo>
                    <a:pt x="5849" y="24627"/>
                  </a:lnTo>
                  <a:lnTo>
                    <a:pt x="5849" y="24611"/>
                  </a:lnTo>
                  <a:cubicBezTo>
                    <a:pt x="5849" y="22163"/>
                    <a:pt x="7853" y="20175"/>
                    <a:pt x="10285" y="20175"/>
                  </a:cubicBezTo>
                  <a:cubicBezTo>
                    <a:pt x="12371" y="20175"/>
                    <a:pt x="14112" y="21604"/>
                    <a:pt x="14589" y="23510"/>
                  </a:cubicBezTo>
                  <a:lnTo>
                    <a:pt x="14770" y="23494"/>
                  </a:lnTo>
                  <a:lnTo>
                    <a:pt x="15197" y="23428"/>
                  </a:lnTo>
                  <a:cubicBezTo>
                    <a:pt x="15000" y="23001"/>
                    <a:pt x="14868" y="22508"/>
                    <a:pt x="14868" y="21982"/>
                  </a:cubicBezTo>
                  <a:cubicBezTo>
                    <a:pt x="14868" y="20274"/>
                    <a:pt x="16150" y="18861"/>
                    <a:pt x="17809" y="18647"/>
                  </a:cubicBezTo>
                  <a:cubicBezTo>
                    <a:pt x="17710" y="18450"/>
                    <a:pt x="17579" y="18253"/>
                    <a:pt x="17415" y="18089"/>
                  </a:cubicBezTo>
                  <a:lnTo>
                    <a:pt x="17398" y="18072"/>
                  </a:lnTo>
                  <a:cubicBezTo>
                    <a:pt x="17316" y="17990"/>
                    <a:pt x="17250" y="17924"/>
                    <a:pt x="17152" y="17859"/>
                  </a:cubicBezTo>
                  <a:cubicBezTo>
                    <a:pt x="17135" y="17859"/>
                    <a:pt x="17135" y="17842"/>
                    <a:pt x="17103" y="17842"/>
                  </a:cubicBezTo>
                  <a:cubicBezTo>
                    <a:pt x="17020" y="17776"/>
                    <a:pt x="16938" y="17727"/>
                    <a:pt x="16840" y="17678"/>
                  </a:cubicBezTo>
                  <a:cubicBezTo>
                    <a:pt x="16182" y="18220"/>
                    <a:pt x="15279" y="18549"/>
                    <a:pt x="14293" y="18549"/>
                  </a:cubicBezTo>
                  <a:cubicBezTo>
                    <a:pt x="13521" y="18549"/>
                    <a:pt x="12782" y="18335"/>
                    <a:pt x="12125" y="17974"/>
                  </a:cubicBezTo>
                  <a:lnTo>
                    <a:pt x="10170" y="18286"/>
                  </a:lnTo>
                  <a:lnTo>
                    <a:pt x="10695" y="17744"/>
                  </a:lnTo>
                  <a:cubicBezTo>
                    <a:pt x="10860" y="17579"/>
                    <a:pt x="11007" y="17415"/>
                    <a:pt x="11155" y="17251"/>
                  </a:cubicBezTo>
                  <a:cubicBezTo>
                    <a:pt x="10350" y="16446"/>
                    <a:pt x="9841" y="15345"/>
                    <a:pt x="9841" y="14113"/>
                  </a:cubicBezTo>
                  <a:cubicBezTo>
                    <a:pt x="9841" y="11665"/>
                    <a:pt x="11829" y="9677"/>
                    <a:pt x="14277" y="9677"/>
                  </a:cubicBezTo>
                  <a:cubicBezTo>
                    <a:pt x="14671" y="9677"/>
                    <a:pt x="15032" y="9743"/>
                    <a:pt x="15377" y="9825"/>
                  </a:cubicBezTo>
                  <a:cubicBezTo>
                    <a:pt x="15427" y="9595"/>
                    <a:pt x="15460" y="9381"/>
                    <a:pt x="15492" y="9168"/>
                  </a:cubicBezTo>
                  <a:cubicBezTo>
                    <a:pt x="15492" y="9118"/>
                    <a:pt x="15492" y="9053"/>
                    <a:pt x="15509" y="9020"/>
                  </a:cubicBezTo>
                  <a:cubicBezTo>
                    <a:pt x="13537" y="8773"/>
                    <a:pt x="11993" y="7081"/>
                    <a:pt x="11993" y="5028"/>
                  </a:cubicBezTo>
                  <a:cubicBezTo>
                    <a:pt x="11993" y="3878"/>
                    <a:pt x="12486" y="2843"/>
                    <a:pt x="13275" y="2120"/>
                  </a:cubicBezTo>
                  <a:cubicBezTo>
                    <a:pt x="12552" y="1331"/>
                    <a:pt x="11714" y="723"/>
                    <a:pt x="10728" y="296"/>
                  </a:cubicBezTo>
                  <a:cubicBezTo>
                    <a:pt x="10580" y="230"/>
                    <a:pt x="10449" y="181"/>
                    <a:pt x="10317" y="132"/>
                  </a:cubicBezTo>
                  <a:cubicBezTo>
                    <a:pt x="10186" y="82"/>
                    <a:pt x="10038" y="50"/>
                    <a:pt x="9923" y="0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8" name="Google Shape;15528;p61"/>
            <p:cNvSpPr/>
            <p:nvPr/>
          </p:nvSpPr>
          <p:spPr>
            <a:xfrm>
              <a:off x="3728352" y="3912760"/>
              <a:ext cx="1689" cy="2483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1" y="0"/>
                  </a:moveTo>
                  <a:lnTo>
                    <a:pt x="1" y="50"/>
                  </a:lnTo>
                  <a:cubicBezTo>
                    <a:pt x="1" y="1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9" name="Google Shape;15529;p61"/>
            <p:cNvSpPr/>
            <p:nvPr/>
          </p:nvSpPr>
          <p:spPr>
            <a:xfrm>
              <a:off x="3824648" y="3912760"/>
              <a:ext cx="844" cy="3278"/>
            </a:xfrm>
            <a:custGeom>
              <a:avLst/>
              <a:gdLst/>
              <a:ahLst/>
              <a:cxnLst/>
              <a:rect l="l" t="t" r="r" b="b"/>
              <a:pathLst>
                <a:path w="17" h="66" extrusionOk="0">
                  <a:moveTo>
                    <a:pt x="1" y="0"/>
                  </a:moveTo>
                  <a:cubicBezTo>
                    <a:pt x="1" y="17"/>
                    <a:pt x="17" y="50"/>
                    <a:pt x="17" y="66"/>
                  </a:cubicBezTo>
                  <a:cubicBezTo>
                    <a:pt x="17" y="50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0" name="Google Shape;15530;p61"/>
            <p:cNvSpPr/>
            <p:nvPr/>
          </p:nvSpPr>
          <p:spPr>
            <a:xfrm>
              <a:off x="3729991" y="3909482"/>
              <a:ext cx="894" cy="3327"/>
            </a:xfrm>
            <a:custGeom>
              <a:avLst/>
              <a:gdLst/>
              <a:ahLst/>
              <a:cxnLst/>
              <a:rect l="l" t="t" r="r" b="b"/>
              <a:pathLst>
                <a:path w="18" h="67" extrusionOk="0">
                  <a:moveTo>
                    <a:pt x="17" y="1"/>
                  </a:moveTo>
                  <a:cubicBezTo>
                    <a:pt x="1" y="33"/>
                    <a:pt x="1" y="50"/>
                    <a:pt x="1" y="66"/>
                  </a:cubicBezTo>
                  <a:cubicBezTo>
                    <a:pt x="1" y="50"/>
                    <a:pt x="17" y="33"/>
                    <a:pt x="17" y="1"/>
                  </a:cubicBez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1" name="Google Shape;15531;p61"/>
            <p:cNvSpPr/>
            <p:nvPr/>
          </p:nvSpPr>
          <p:spPr>
            <a:xfrm>
              <a:off x="3729991" y="3909482"/>
              <a:ext cx="894" cy="3327"/>
            </a:xfrm>
            <a:custGeom>
              <a:avLst/>
              <a:gdLst/>
              <a:ahLst/>
              <a:cxnLst/>
              <a:rect l="l" t="t" r="r" b="b"/>
              <a:pathLst>
                <a:path w="18" h="67" extrusionOk="0">
                  <a:moveTo>
                    <a:pt x="17" y="1"/>
                  </a:moveTo>
                  <a:cubicBezTo>
                    <a:pt x="1" y="33"/>
                    <a:pt x="1" y="50"/>
                    <a:pt x="1" y="66"/>
                  </a:cubicBezTo>
                  <a:cubicBezTo>
                    <a:pt x="1" y="50"/>
                    <a:pt x="17" y="33"/>
                    <a:pt x="17" y="1"/>
                  </a:cubicBezTo>
                  <a:close/>
                </a:path>
              </a:pathLst>
            </a:custGeom>
            <a:solidFill>
              <a:srgbClr val="71B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2" name="Google Shape;15532;p61"/>
            <p:cNvSpPr/>
            <p:nvPr/>
          </p:nvSpPr>
          <p:spPr>
            <a:xfrm>
              <a:off x="3728352" y="391519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3" name="Google Shape;15533;p61"/>
            <p:cNvSpPr/>
            <p:nvPr/>
          </p:nvSpPr>
          <p:spPr>
            <a:xfrm>
              <a:off x="3728352" y="391519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1B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4" name="Google Shape;15534;p61"/>
            <p:cNvSpPr/>
            <p:nvPr/>
          </p:nvSpPr>
          <p:spPr>
            <a:xfrm>
              <a:off x="3825443" y="391598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B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5" name="Google Shape;15535;p61"/>
            <p:cNvSpPr/>
            <p:nvPr/>
          </p:nvSpPr>
          <p:spPr>
            <a:xfrm>
              <a:off x="3825443" y="391598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1B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6" name="Google Shape;15536;p61"/>
            <p:cNvSpPr/>
            <p:nvPr/>
          </p:nvSpPr>
          <p:spPr>
            <a:xfrm>
              <a:off x="4174671" y="4048240"/>
              <a:ext cx="1689" cy="16339"/>
            </a:xfrm>
            <a:custGeom>
              <a:avLst/>
              <a:gdLst/>
              <a:ahLst/>
              <a:cxnLst/>
              <a:rect l="l" t="t" r="r" b="b"/>
              <a:pathLst>
                <a:path w="34" h="329" extrusionOk="0">
                  <a:moveTo>
                    <a:pt x="1" y="0"/>
                  </a:moveTo>
                  <a:cubicBezTo>
                    <a:pt x="17" y="115"/>
                    <a:pt x="33" y="230"/>
                    <a:pt x="33" y="328"/>
                  </a:cubicBezTo>
                  <a:cubicBezTo>
                    <a:pt x="33" y="213"/>
                    <a:pt x="17" y="115"/>
                    <a:pt x="1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7" name="Google Shape;15537;p61"/>
            <p:cNvSpPr/>
            <p:nvPr/>
          </p:nvSpPr>
          <p:spPr>
            <a:xfrm>
              <a:off x="4178743" y="4092241"/>
              <a:ext cx="50" cy="4122"/>
            </a:xfrm>
            <a:custGeom>
              <a:avLst/>
              <a:gdLst/>
              <a:ahLst/>
              <a:cxnLst/>
              <a:rect l="l" t="t" r="r" b="b"/>
              <a:pathLst>
                <a:path w="1" h="83" extrusionOk="0">
                  <a:moveTo>
                    <a:pt x="1" y="1"/>
                  </a:moveTo>
                  <a:lnTo>
                    <a:pt x="1" y="83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8" name="Google Shape;15538;p61"/>
            <p:cNvSpPr/>
            <p:nvPr/>
          </p:nvSpPr>
          <p:spPr>
            <a:xfrm>
              <a:off x="4177104" y="4126508"/>
              <a:ext cx="50" cy="1689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1" y="3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9" name="Google Shape;15539;p61"/>
            <p:cNvSpPr/>
            <p:nvPr/>
          </p:nvSpPr>
          <p:spPr>
            <a:xfrm>
              <a:off x="4177104" y="4110219"/>
              <a:ext cx="1689" cy="2483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1" y="0"/>
                  </a:moveTo>
                  <a:lnTo>
                    <a:pt x="1" y="49"/>
                  </a:lnTo>
                  <a:cubicBezTo>
                    <a:pt x="34" y="33"/>
                    <a:pt x="34" y="16"/>
                    <a:pt x="1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0" name="Google Shape;15540;p61"/>
            <p:cNvSpPr/>
            <p:nvPr/>
          </p:nvSpPr>
          <p:spPr>
            <a:xfrm>
              <a:off x="4177104" y="4071830"/>
              <a:ext cx="50" cy="8244"/>
            </a:xfrm>
            <a:custGeom>
              <a:avLst/>
              <a:gdLst/>
              <a:ahLst/>
              <a:cxnLst/>
              <a:rect l="l" t="t" r="r" b="b"/>
              <a:pathLst>
                <a:path w="1" h="166" extrusionOk="0">
                  <a:moveTo>
                    <a:pt x="1" y="16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1" name="Google Shape;15541;p61"/>
            <p:cNvSpPr/>
            <p:nvPr/>
          </p:nvSpPr>
          <p:spPr>
            <a:xfrm>
              <a:off x="4001696" y="3795258"/>
              <a:ext cx="177096" cy="341926"/>
            </a:xfrm>
            <a:custGeom>
              <a:avLst/>
              <a:gdLst/>
              <a:ahLst/>
              <a:cxnLst/>
              <a:rect l="l" t="t" r="r" b="b"/>
              <a:pathLst>
                <a:path w="3566" h="6885" extrusionOk="0">
                  <a:moveTo>
                    <a:pt x="1282" y="1"/>
                  </a:moveTo>
                  <a:cubicBezTo>
                    <a:pt x="493" y="707"/>
                    <a:pt x="1" y="1726"/>
                    <a:pt x="1" y="2892"/>
                  </a:cubicBezTo>
                  <a:cubicBezTo>
                    <a:pt x="1" y="4946"/>
                    <a:pt x="1528" y="6638"/>
                    <a:pt x="3516" y="6884"/>
                  </a:cubicBezTo>
                  <a:cubicBezTo>
                    <a:pt x="3516" y="6819"/>
                    <a:pt x="3533" y="6786"/>
                    <a:pt x="3533" y="6720"/>
                  </a:cubicBezTo>
                  <a:lnTo>
                    <a:pt x="3533" y="6703"/>
                  </a:lnTo>
                  <a:cubicBezTo>
                    <a:pt x="3533" y="6588"/>
                    <a:pt x="3566" y="6490"/>
                    <a:pt x="3566" y="6391"/>
                  </a:cubicBezTo>
                  <a:lnTo>
                    <a:pt x="3566" y="6342"/>
                  </a:lnTo>
                  <a:lnTo>
                    <a:pt x="3566" y="6079"/>
                  </a:lnTo>
                  <a:lnTo>
                    <a:pt x="3566" y="5997"/>
                  </a:lnTo>
                  <a:lnTo>
                    <a:pt x="3566" y="5767"/>
                  </a:lnTo>
                  <a:lnTo>
                    <a:pt x="3566" y="5619"/>
                  </a:lnTo>
                  <a:cubicBezTo>
                    <a:pt x="3566" y="5553"/>
                    <a:pt x="3566" y="5488"/>
                    <a:pt x="3533" y="5455"/>
                  </a:cubicBezTo>
                  <a:cubicBezTo>
                    <a:pt x="3533" y="5340"/>
                    <a:pt x="3516" y="5225"/>
                    <a:pt x="3500" y="5126"/>
                  </a:cubicBezTo>
                  <a:cubicBezTo>
                    <a:pt x="3286" y="3483"/>
                    <a:pt x="2777" y="2038"/>
                    <a:pt x="1956" y="855"/>
                  </a:cubicBezTo>
                  <a:cubicBezTo>
                    <a:pt x="1758" y="543"/>
                    <a:pt x="1528" y="247"/>
                    <a:pt x="1282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2" name="Google Shape;15542;p61"/>
            <p:cNvSpPr/>
            <p:nvPr/>
          </p:nvSpPr>
          <p:spPr>
            <a:xfrm>
              <a:off x="3628828" y="4456170"/>
              <a:ext cx="16389" cy="17978"/>
            </a:xfrm>
            <a:custGeom>
              <a:avLst/>
              <a:gdLst/>
              <a:ahLst/>
              <a:cxnLst/>
              <a:rect l="l" t="t" r="r" b="b"/>
              <a:pathLst>
                <a:path w="330" h="362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30" y="131"/>
                    <a:pt x="99" y="230"/>
                    <a:pt x="1" y="361"/>
                  </a:cubicBezTo>
                  <a:cubicBezTo>
                    <a:pt x="116" y="230"/>
                    <a:pt x="230" y="131"/>
                    <a:pt x="329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3" name="Google Shape;15543;p61"/>
            <p:cNvSpPr/>
            <p:nvPr/>
          </p:nvSpPr>
          <p:spPr>
            <a:xfrm>
              <a:off x="3652517" y="4426769"/>
              <a:ext cx="20411" cy="22100"/>
            </a:xfrm>
            <a:custGeom>
              <a:avLst/>
              <a:gdLst/>
              <a:ahLst/>
              <a:cxnLst/>
              <a:rect l="l" t="t" r="r" b="b"/>
              <a:pathLst>
                <a:path w="411" h="445" extrusionOk="0">
                  <a:moveTo>
                    <a:pt x="411" y="0"/>
                  </a:moveTo>
                  <a:cubicBezTo>
                    <a:pt x="339" y="72"/>
                    <a:pt x="271" y="148"/>
                    <a:pt x="205" y="222"/>
                  </a:cubicBezTo>
                  <a:lnTo>
                    <a:pt x="205" y="222"/>
                  </a:lnTo>
                  <a:cubicBezTo>
                    <a:pt x="271" y="152"/>
                    <a:pt x="341" y="78"/>
                    <a:pt x="411" y="0"/>
                  </a:cubicBezTo>
                  <a:close/>
                  <a:moveTo>
                    <a:pt x="205" y="222"/>
                  </a:moveTo>
                  <a:cubicBezTo>
                    <a:pt x="131" y="301"/>
                    <a:pt x="61" y="375"/>
                    <a:pt x="0" y="444"/>
                  </a:cubicBezTo>
                  <a:cubicBezTo>
                    <a:pt x="68" y="376"/>
                    <a:pt x="135" y="300"/>
                    <a:pt x="205" y="222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4" name="Google Shape;15544;p61"/>
            <p:cNvSpPr/>
            <p:nvPr/>
          </p:nvSpPr>
          <p:spPr>
            <a:xfrm>
              <a:off x="3446069" y="463972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5" name="Google Shape;15545;p61"/>
            <p:cNvSpPr/>
            <p:nvPr/>
          </p:nvSpPr>
          <p:spPr>
            <a:xfrm>
              <a:off x="3673723" y="4402285"/>
              <a:ext cx="20411" cy="23739"/>
            </a:xfrm>
            <a:custGeom>
              <a:avLst/>
              <a:gdLst/>
              <a:ahLst/>
              <a:cxnLst/>
              <a:rect l="l" t="t" r="r" b="b"/>
              <a:pathLst>
                <a:path w="411" h="478" extrusionOk="0">
                  <a:moveTo>
                    <a:pt x="411" y="1"/>
                  </a:moveTo>
                  <a:cubicBezTo>
                    <a:pt x="263" y="148"/>
                    <a:pt x="148" y="313"/>
                    <a:pt x="0" y="477"/>
                  </a:cubicBezTo>
                  <a:cubicBezTo>
                    <a:pt x="148" y="313"/>
                    <a:pt x="279" y="148"/>
                    <a:pt x="411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6" name="Google Shape;15546;p61"/>
            <p:cNvSpPr/>
            <p:nvPr/>
          </p:nvSpPr>
          <p:spPr>
            <a:xfrm>
              <a:off x="3446864" y="4401491"/>
              <a:ext cx="354193" cy="351660"/>
            </a:xfrm>
            <a:custGeom>
              <a:avLst/>
              <a:gdLst/>
              <a:ahLst/>
              <a:cxnLst/>
              <a:rect l="l" t="t" r="r" b="b"/>
              <a:pathLst>
                <a:path w="7132" h="7081" extrusionOk="0">
                  <a:moveTo>
                    <a:pt x="4979" y="0"/>
                  </a:moveTo>
                  <a:cubicBezTo>
                    <a:pt x="4831" y="164"/>
                    <a:pt x="4716" y="329"/>
                    <a:pt x="4568" y="477"/>
                  </a:cubicBezTo>
                  <a:lnTo>
                    <a:pt x="4552" y="493"/>
                  </a:lnTo>
                  <a:cubicBezTo>
                    <a:pt x="4420" y="641"/>
                    <a:pt x="4272" y="805"/>
                    <a:pt x="4141" y="937"/>
                  </a:cubicBezTo>
                  <a:cubicBezTo>
                    <a:pt x="4092" y="986"/>
                    <a:pt x="4059" y="1052"/>
                    <a:pt x="4010" y="1084"/>
                  </a:cubicBezTo>
                  <a:cubicBezTo>
                    <a:pt x="3911" y="1216"/>
                    <a:pt x="3780" y="1314"/>
                    <a:pt x="3681" y="1429"/>
                  </a:cubicBezTo>
                  <a:cubicBezTo>
                    <a:pt x="3517" y="1594"/>
                    <a:pt x="3352" y="1758"/>
                    <a:pt x="3188" y="1955"/>
                  </a:cubicBezTo>
                  <a:cubicBezTo>
                    <a:pt x="2137" y="2974"/>
                    <a:pt x="1151" y="3877"/>
                    <a:pt x="198" y="4633"/>
                  </a:cubicBezTo>
                  <a:cubicBezTo>
                    <a:pt x="132" y="4682"/>
                    <a:pt x="67" y="4748"/>
                    <a:pt x="1" y="4797"/>
                  </a:cubicBezTo>
                  <a:cubicBezTo>
                    <a:pt x="543" y="6145"/>
                    <a:pt x="1874" y="7081"/>
                    <a:pt x="3418" y="7081"/>
                  </a:cubicBezTo>
                  <a:cubicBezTo>
                    <a:pt x="5472" y="7081"/>
                    <a:pt x="7131" y="5422"/>
                    <a:pt x="7131" y="3368"/>
                  </a:cubicBezTo>
                  <a:cubicBezTo>
                    <a:pt x="7131" y="1873"/>
                    <a:pt x="6244" y="592"/>
                    <a:pt x="4979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7" name="Google Shape;15547;p61"/>
            <p:cNvSpPr/>
            <p:nvPr/>
          </p:nvSpPr>
          <p:spPr>
            <a:xfrm>
              <a:off x="4048230" y="4431686"/>
              <a:ext cx="4917" cy="7350"/>
            </a:xfrm>
            <a:custGeom>
              <a:avLst/>
              <a:gdLst/>
              <a:ahLst/>
              <a:cxnLst/>
              <a:rect l="l" t="t" r="r" b="b"/>
              <a:pathLst>
                <a:path w="99" h="148" extrusionOk="0">
                  <a:moveTo>
                    <a:pt x="99" y="0"/>
                  </a:moveTo>
                  <a:lnTo>
                    <a:pt x="99" y="0"/>
                  </a:lnTo>
                  <a:cubicBezTo>
                    <a:pt x="49" y="49"/>
                    <a:pt x="16" y="115"/>
                    <a:pt x="0" y="148"/>
                  </a:cubicBezTo>
                  <a:cubicBezTo>
                    <a:pt x="16" y="115"/>
                    <a:pt x="49" y="66"/>
                    <a:pt x="99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8" name="Google Shape;15548;p61"/>
            <p:cNvSpPr/>
            <p:nvPr/>
          </p:nvSpPr>
          <p:spPr>
            <a:xfrm>
              <a:off x="4128187" y="4299484"/>
              <a:ext cx="2483" cy="4122"/>
            </a:xfrm>
            <a:custGeom>
              <a:avLst/>
              <a:gdLst/>
              <a:ahLst/>
              <a:cxnLst/>
              <a:rect l="l" t="t" r="r" b="b"/>
              <a:pathLst>
                <a:path w="50" h="83" extrusionOk="0">
                  <a:moveTo>
                    <a:pt x="49" y="1"/>
                  </a:moveTo>
                  <a:cubicBezTo>
                    <a:pt x="33" y="17"/>
                    <a:pt x="33" y="66"/>
                    <a:pt x="0" y="83"/>
                  </a:cubicBezTo>
                  <a:cubicBezTo>
                    <a:pt x="33" y="66"/>
                    <a:pt x="49" y="17"/>
                    <a:pt x="49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9" name="Google Shape;15549;p61"/>
            <p:cNvSpPr/>
            <p:nvPr/>
          </p:nvSpPr>
          <p:spPr>
            <a:xfrm>
              <a:off x="4137970" y="4282350"/>
              <a:ext cx="844" cy="2483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17" y="1"/>
                  </a:moveTo>
                  <a:cubicBezTo>
                    <a:pt x="17" y="17"/>
                    <a:pt x="0" y="33"/>
                    <a:pt x="0" y="50"/>
                  </a:cubicBezTo>
                  <a:cubicBezTo>
                    <a:pt x="0" y="33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0" name="Google Shape;15550;p61"/>
            <p:cNvSpPr/>
            <p:nvPr/>
          </p:nvSpPr>
          <p:spPr>
            <a:xfrm>
              <a:off x="4102859" y="4321534"/>
              <a:ext cx="17183" cy="31834"/>
            </a:xfrm>
            <a:custGeom>
              <a:avLst/>
              <a:gdLst/>
              <a:ahLst/>
              <a:cxnLst/>
              <a:rect l="l" t="t" r="r" b="b"/>
              <a:pathLst>
                <a:path w="346" h="641" extrusionOk="0">
                  <a:moveTo>
                    <a:pt x="346" y="1"/>
                  </a:moveTo>
                  <a:lnTo>
                    <a:pt x="346" y="1"/>
                  </a:lnTo>
                  <a:cubicBezTo>
                    <a:pt x="247" y="214"/>
                    <a:pt x="132" y="411"/>
                    <a:pt x="1" y="641"/>
                  </a:cubicBezTo>
                  <a:cubicBezTo>
                    <a:pt x="132" y="444"/>
                    <a:pt x="247" y="214"/>
                    <a:pt x="346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1" name="Google Shape;15551;p61"/>
            <p:cNvSpPr/>
            <p:nvPr/>
          </p:nvSpPr>
          <p:spPr>
            <a:xfrm>
              <a:off x="4065363" y="4399057"/>
              <a:ext cx="8989" cy="14700"/>
            </a:xfrm>
            <a:custGeom>
              <a:avLst/>
              <a:gdLst/>
              <a:ahLst/>
              <a:cxnLst/>
              <a:rect l="l" t="t" r="r" b="b"/>
              <a:pathLst>
                <a:path w="181" h="296" extrusionOk="0">
                  <a:moveTo>
                    <a:pt x="181" y="0"/>
                  </a:moveTo>
                  <a:cubicBezTo>
                    <a:pt x="115" y="115"/>
                    <a:pt x="66" y="181"/>
                    <a:pt x="0" y="296"/>
                  </a:cubicBezTo>
                  <a:cubicBezTo>
                    <a:pt x="66" y="214"/>
                    <a:pt x="115" y="115"/>
                    <a:pt x="181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2" name="Google Shape;15552;p61"/>
            <p:cNvSpPr/>
            <p:nvPr/>
          </p:nvSpPr>
          <p:spPr>
            <a:xfrm>
              <a:off x="4084930" y="4364740"/>
              <a:ext cx="10628" cy="19666"/>
            </a:xfrm>
            <a:custGeom>
              <a:avLst/>
              <a:gdLst/>
              <a:ahLst/>
              <a:cxnLst/>
              <a:rect l="l" t="t" r="r" b="b"/>
              <a:pathLst>
                <a:path w="214" h="396" extrusionOk="0">
                  <a:moveTo>
                    <a:pt x="214" y="1"/>
                  </a:moveTo>
                  <a:lnTo>
                    <a:pt x="214" y="1"/>
                  </a:lnTo>
                  <a:cubicBezTo>
                    <a:pt x="132" y="116"/>
                    <a:pt x="82" y="247"/>
                    <a:pt x="0" y="395"/>
                  </a:cubicBezTo>
                  <a:cubicBezTo>
                    <a:pt x="82" y="264"/>
                    <a:pt x="165" y="149"/>
                    <a:pt x="214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3" name="Google Shape;15553;p61"/>
            <p:cNvSpPr/>
            <p:nvPr/>
          </p:nvSpPr>
          <p:spPr>
            <a:xfrm>
              <a:off x="4158332" y="4230154"/>
              <a:ext cx="50" cy="844"/>
            </a:xfrm>
            <a:custGeom>
              <a:avLst/>
              <a:gdLst/>
              <a:ahLst/>
              <a:cxnLst/>
              <a:rect l="l" t="t" r="r" b="b"/>
              <a:pathLst>
                <a:path w="1" h="17" extrusionOk="0">
                  <a:moveTo>
                    <a:pt x="1" y="0"/>
                  </a:moveTo>
                  <a:cubicBezTo>
                    <a:pt x="1" y="0"/>
                    <a:pt x="1" y="17"/>
                    <a:pt x="1" y="0"/>
                  </a:cubicBezTo>
                  <a:cubicBezTo>
                    <a:pt x="1" y="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4" name="Google Shape;15554;p61"/>
            <p:cNvSpPr/>
            <p:nvPr/>
          </p:nvSpPr>
          <p:spPr>
            <a:xfrm>
              <a:off x="4151032" y="4247288"/>
              <a:ext cx="844" cy="2483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16" y="0"/>
                  </a:moveTo>
                  <a:cubicBezTo>
                    <a:pt x="16" y="17"/>
                    <a:pt x="16" y="17"/>
                    <a:pt x="0" y="49"/>
                  </a:cubicBezTo>
                  <a:cubicBezTo>
                    <a:pt x="16" y="17"/>
                    <a:pt x="16" y="17"/>
                    <a:pt x="16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5" name="Google Shape;15555;p61"/>
            <p:cNvSpPr/>
            <p:nvPr/>
          </p:nvSpPr>
          <p:spPr>
            <a:xfrm>
              <a:off x="4144476" y="4264422"/>
              <a:ext cx="1689" cy="3278"/>
            </a:xfrm>
            <a:custGeom>
              <a:avLst/>
              <a:gdLst/>
              <a:ahLst/>
              <a:cxnLst/>
              <a:rect l="l" t="t" r="r" b="b"/>
              <a:pathLst>
                <a:path w="34" h="66" extrusionOk="0">
                  <a:moveTo>
                    <a:pt x="33" y="0"/>
                  </a:moveTo>
                  <a:cubicBezTo>
                    <a:pt x="33" y="17"/>
                    <a:pt x="1" y="49"/>
                    <a:pt x="1" y="66"/>
                  </a:cubicBezTo>
                  <a:cubicBezTo>
                    <a:pt x="1" y="49"/>
                    <a:pt x="33" y="33"/>
                    <a:pt x="33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6" name="Google Shape;15556;p61"/>
            <p:cNvSpPr/>
            <p:nvPr/>
          </p:nvSpPr>
          <p:spPr>
            <a:xfrm>
              <a:off x="4163249" y="4213021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7" name="Google Shape;15557;p61"/>
            <p:cNvSpPr/>
            <p:nvPr/>
          </p:nvSpPr>
          <p:spPr>
            <a:xfrm>
              <a:off x="3960078" y="4545066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8" name="Google Shape;15558;p61"/>
            <p:cNvSpPr/>
            <p:nvPr/>
          </p:nvSpPr>
          <p:spPr>
            <a:xfrm>
              <a:off x="3894821" y="4169765"/>
              <a:ext cx="276620" cy="376193"/>
            </a:xfrm>
            <a:custGeom>
              <a:avLst/>
              <a:gdLst/>
              <a:ahLst/>
              <a:cxnLst/>
              <a:rect l="l" t="t" r="r" b="b"/>
              <a:pathLst>
                <a:path w="5570" h="7575" extrusionOk="0">
                  <a:moveTo>
                    <a:pt x="4436" y="0"/>
                  </a:moveTo>
                  <a:cubicBezTo>
                    <a:pt x="1988" y="0"/>
                    <a:pt x="0" y="1988"/>
                    <a:pt x="0" y="4436"/>
                  </a:cubicBezTo>
                  <a:cubicBezTo>
                    <a:pt x="0" y="5668"/>
                    <a:pt x="493" y="6785"/>
                    <a:pt x="1315" y="7574"/>
                  </a:cubicBezTo>
                  <a:cubicBezTo>
                    <a:pt x="1972" y="6884"/>
                    <a:pt x="2547" y="6161"/>
                    <a:pt x="3056" y="5471"/>
                  </a:cubicBezTo>
                  <a:cubicBezTo>
                    <a:pt x="3105" y="5422"/>
                    <a:pt x="3138" y="5356"/>
                    <a:pt x="3171" y="5323"/>
                  </a:cubicBezTo>
                  <a:cubicBezTo>
                    <a:pt x="3237" y="5192"/>
                    <a:pt x="3319" y="5077"/>
                    <a:pt x="3434" y="4945"/>
                  </a:cubicBezTo>
                  <a:cubicBezTo>
                    <a:pt x="3483" y="4847"/>
                    <a:pt x="3549" y="4765"/>
                    <a:pt x="3615" y="4666"/>
                  </a:cubicBezTo>
                  <a:cubicBezTo>
                    <a:pt x="3680" y="4568"/>
                    <a:pt x="3763" y="4453"/>
                    <a:pt x="3812" y="4354"/>
                  </a:cubicBezTo>
                  <a:cubicBezTo>
                    <a:pt x="3894" y="4239"/>
                    <a:pt x="3976" y="4108"/>
                    <a:pt x="4042" y="3960"/>
                  </a:cubicBezTo>
                  <a:cubicBezTo>
                    <a:pt x="4091" y="3878"/>
                    <a:pt x="4140" y="3795"/>
                    <a:pt x="4190" y="3713"/>
                  </a:cubicBezTo>
                  <a:cubicBezTo>
                    <a:pt x="4321" y="3516"/>
                    <a:pt x="4436" y="3286"/>
                    <a:pt x="4535" y="3089"/>
                  </a:cubicBezTo>
                  <a:lnTo>
                    <a:pt x="4732" y="2711"/>
                  </a:lnTo>
                  <a:cubicBezTo>
                    <a:pt x="4748" y="2695"/>
                    <a:pt x="4748" y="2645"/>
                    <a:pt x="4765" y="2629"/>
                  </a:cubicBezTo>
                  <a:cubicBezTo>
                    <a:pt x="4814" y="2530"/>
                    <a:pt x="4847" y="2448"/>
                    <a:pt x="4896" y="2350"/>
                  </a:cubicBezTo>
                  <a:cubicBezTo>
                    <a:pt x="4913" y="2317"/>
                    <a:pt x="4913" y="2300"/>
                    <a:pt x="4913" y="2284"/>
                  </a:cubicBezTo>
                  <a:cubicBezTo>
                    <a:pt x="4945" y="2185"/>
                    <a:pt x="4995" y="2070"/>
                    <a:pt x="5028" y="1988"/>
                  </a:cubicBezTo>
                  <a:cubicBezTo>
                    <a:pt x="5028" y="1972"/>
                    <a:pt x="5060" y="1955"/>
                    <a:pt x="5060" y="1939"/>
                  </a:cubicBezTo>
                  <a:lnTo>
                    <a:pt x="5175" y="1627"/>
                  </a:lnTo>
                  <a:cubicBezTo>
                    <a:pt x="5175" y="1610"/>
                    <a:pt x="5175" y="1610"/>
                    <a:pt x="5192" y="1578"/>
                  </a:cubicBezTo>
                  <a:cubicBezTo>
                    <a:pt x="5241" y="1479"/>
                    <a:pt x="5274" y="1364"/>
                    <a:pt x="5307" y="1249"/>
                  </a:cubicBezTo>
                  <a:lnTo>
                    <a:pt x="5307" y="1233"/>
                  </a:lnTo>
                  <a:cubicBezTo>
                    <a:pt x="5340" y="1118"/>
                    <a:pt x="5356" y="1003"/>
                    <a:pt x="5405" y="888"/>
                  </a:cubicBezTo>
                  <a:cubicBezTo>
                    <a:pt x="5471" y="641"/>
                    <a:pt x="5520" y="411"/>
                    <a:pt x="5570" y="165"/>
                  </a:cubicBezTo>
                  <a:cubicBezTo>
                    <a:pt x="5192" y="50"/>
                    <a:pt x="4830" y="0"/>
                    <a:pt x="4436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9" name="Google Shape;15559;p61"/>
            <p:cNvSpPr/>
            <p:nvPr/>
          </p:nvSpPr>
          <p:spPr>
            <a:xfrm>
              <a:off x="4229350" y="4558127"/>
              <a:ext cx="4917" cy="2483"/>
            </a:xfrm>
            <a:custGeom>
              <a:avLst/>
              <a:gdLst/>
              <a:ahLst/>
              <a:cxnLst/>
              <a:rect l="l" t="t" r="r" b="b"/>
              <a:pathLst>
                <a:path w="99" h="50" extrusionOk="0">
                  <a:moveTo>
                    <a:pt x="0" y="1"/>
                  </a:moveTo>
                  <a:lnTo>
                    <a:pt x="0" y="1"/>
                  </a:lnTo>
                  <a:cubicBezTo>
                    <a:pt x="17" y="33"/>
                    <a:pt x="66" y="33"/>
                    <a:pt x="99" y="50"/>
                  </a:cubicBezTo>
                  <a:cubicBezTo>
                    <a:pt x="66" y="33"/>
                    <a:pt x="50" y="33"/>
                    <a:pt x="0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0" name="Google Shape;15560;p61"/>
            <p:cNvSpPr/>
            <p:nvPr/>
          </p:nvSpPr>
          <p:spPr>
            <a:xfrm>
              <a:off x="4237494" y="4562199"/>
              <a:ext cx="8194" cy="4122"/>
            </a:xfrm>
            <a:custGeom>
              <a:avLst/>
              <a:gdLst/>
              <a:ahLst/>
              <a:cxnLst/>
              <a:rect l="l" t="t" r="r" b="b"/>
              <a:pathLst>
                <a:path w="165" h="83" extrusionOk="0">
                  <a:moveTo>
                    <a:pt x="1" y="1"/>
                  </a:moveTo>
                  <a:lnTo>
                    <a:pt x="1" y="1"/>
                  </a:lnTo>
                  <a:cubicBezTo>
                    <a:pt x="66" y="34"/>
                    <a:pt x="99" y="50"/>
                    <a:pt x="165" y="83"/>
                  </a:cubicBezTo>
                  <a:cubicBezTo>
                    <a:pt x="132" y="50"/>
                    <a:pt x="66" y="34"/>
                    <a:pt x="1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1" name="Google Shape;15561;p61"/>
            <p:cNvSpPr/>
            <p:nvPr/>
          </p:nvSpPr>
          <p:spPr>
            <a:xfrm>
              <a:off x="4189371" y="4553211"/>
              <a:ext cx="6555" cy="50"/>
            </a:xfrm>
            <a:custGeom>
              <a:avLst/>
              <a:gdLst/>
              <a:ahLst/>
              <a:cxnLst/>
              <a:rect l="l" t="t" r="r" b="b"/>
              <a:pathLst>
                <a:path w="132" h="1" extrusionOk="0">
                  <a:moveTo>
                    <a:pt x="0" y="1"/>
                  </a:moveTo>
                  <a:lnTo>
                    <a:pt x="132" y="1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2" name="Google Shape;15562;p61"/>
            <p:cNvSpPr/>
            <p:nvPr/>
          </p:nvSpPr>
          <p:spPr>
            <a:xfrm>
              <a:off x="4176310" y="4553211"/>
              <a:ext cx="10628" cy="894"/>
            </a:xfrm>
            <a:custGeom>
              <a:avLst/>
              <a:gdLst/>
              <a:ahLst/>
              <a:cxnLst/>
              <a:rect l="l" t="t" r="r" b="b"/>
              <a:pathLst>
                <a:path w="214" h="18" extrusionOk="0">
                  <a:moveTo>
                    <a:pt x="214" y="1"/>
                  </a:moveTo>
                  <a:cubicBezTo>
                    <a:pt x="132" y="1"/>
                    <a:pt x="66" y="1"/>
                    <a:pt x="0" y="17"/>
                  </a:cubicBezTo>
                  <a:cubicBezTo>
                    <a:pt x="66" y="1"/>
                    <a:pt x="148" y="1"/>
                    <a:pt x="214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3" name="Google Shape;15563;p61"/>
            <p:cNvSpPr/>
            <p:nvPr/>
          </p:nvSpPr>
          <p:spPr>
            <a:xfrm>
              <a:off x="4209733" y="4554055"/>
              <a:ext cx="5761" cy="1689"/>
            </a:xfrm>
            <a:custGeom>
              <a:avLst/>
              <a:gdLst/>
              <a:ahLst/>
              <a:cxnLst/>
              <a:rect l="l" t="t" r="r" b="b"/>
              <a:pathLst>
                <a:path w="116" h="34" extrusionOk="0">
                  <a:moveTo>
                    <a:pt x="1" y="0"/>
                  </a:moveTo>
                  <a:cubicBezTo>
                    <a:pt x="50" y="0"/>
                    <a:pt x="83" y="33"/>
                    <a:pt x="116" y="33"/>
                  </a:cubicBezTo>
                  <a:cubicBezTo>
                    <a:pt x="83" y="0"/>
                    <a:pt x="50" y="0"/>
                    <a:pt x="1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4" name="Google Shape;15564;p61"/>
            <p:cNvSpPr/>
            <p:nvPr/>
          </p:nvSpPr>
          <p:spPr>
            <a:xfrm>
              <a:off x="4219566" y="4556488"/>
              <a:ext cx="4917" cy="894"/>
            </a:xfrm>
            <a:custGeom>
              <a:avLst/>
              <a:gdLst/>
              <a:ahLst/>
              <a:cxnLst/>
              <a:rect l="l" t="t" r="r" b="b"/>
              <a:pathLst>
                <a:path w="99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"/>
                    <a:pt x="49" y="17"/>
                    <a:pt x="99" y="17"/>
                  </a:cubicBezTo>
                  <a:cubicBezTo>
                    <a:pt x="82" y="17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5" name="Google Shape;15565;p61"/>
            <p:cNvSpPr/>
            <p:nvPr/>
          </p:nvSpPr>
          <p:spPr>
            <a:xfrm>
              <a:off x="4199949" y="4553211"/>
              <a:ext cx="5761" cy="50"/>
            </a:xfrm>
            <a:custGeom>
              <a:avLst/>
              <a:gdLst/>
              <a:ahLst/>
              <a:cxnLst/>
              <a:rect l="l" t="t" r="r" b="b"/>
              <a:pathLst>
                <a:path w="116" h="1" extrusionOk="0">
                  <a:moveTo>
                    <a:pt x="1" y="1"/>
                  </a:moveTo>
                  <a:lnTo>
                    <a:pt x="116" y="1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6" name="Google Shape;15566;p61"/>
            <p:cNvSpPr/>
            <p:nvPr/>
          </p:nvSpPr>
          <p:spPr>
            <a:xfrm>
              <a:off x="4008251" y="4554055"/>
              <a:ext cx="237436" cy="55523"/>
            </a:xfrm>
            <a:custGeom>
              <a:avLst/>
              <a:gdLst/>
              <a:ahLst/>
              <a:cxnLst/>
              <a:rect l="l" t="t" r="r" b="b"/>
              <a:pathLst>
                <a:path w="4781" h="1118" extrusionOk="0">
                  <a:moveTo>
                    <a:pt x="3598" y="0"/>
                  </a:moveTo>
                  <a:cubicBezTo>
                    <a:pt x="3532" y="0"/>
                    <a:pt x="3450" y="17"/>
                    <a:pt x="3384" y="17"/>
                  </a:cubicBezTo>
                  <a:lnTo>
                    <a:pt x="0" y="559"/>
                  </a:lnTo>
                  <a:cubicBezTo>
                    <a:pt x="641" y="904"/>
                    <a:pt x="1380" y="1118"/>
                    <a:pt x="2152" y="1118"/>
                  </a:cubicBezTo>
                  <a:cubicBezTo>
                    <a:pt x="3138" y="1118"/>
                    <a:pt x="4041" y="789"/>
                    <a:pt x="4781" y="247"/>
                  </a:cubicBezTo>
                  <a:cubicBezTo>
                    <a:pt x="4715" y="230"/>
                    <a:pt x="4682" y="198"/>
                    <a:pt x="4617" y="165"/>
                  </a:cubicBezTo>
                  <a:cubicBezTo>
                    <a:pt x="4600" y="148"/>
                    <a:pt x="4551" y="148"/>
                    <a:pt x="4534" y="148"/>
                  </a:cubicBezTo>
                  <a:cubicBezTo>
                    <a:pt x="4502" y="132"/>
                    <a:pt x="4469" y="132"/>
                    <a:pt x="4436" y="99"/>
                  </a:cubicBezTo>
                  <a:cubicBezTo>
                    <a:pt x="4419" y="99"/>
                    <a:pt x="4370" y="83"/>
                    <a:pt x="4354" y="83"/>
                  </a:cubicBezTo>
                  <a:cubicBezTo>
                    <a:pt x="4304" y="83"/>
                    <a:pt x="4288" y="66"/>
                    <a:pt x="4255" y="66"/>
                  </a:cubicBezTo>
                  <a:cubicBezTo>
                    <a:pt x="4222" y="66"/>
                    <a:pt x="4189" y="50"/>
                    <a:pt x="4173" y="50"/>
                  </a:cubicBezTo>
                  <a:cubicBezTo>
                    <a:pt x="4124" y="50"/>
                    <a:pt x="4107" y="17"/>
                    <a:pt x="4058" y="17"/>
                  </a:cubicBezTo>
                  <a:cubicBezTo>
                    <a:pt x="4041" y="17"/>
                    <a:pt x="4009" y="17"/>
                    <a:pt x="3976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7" name="Google Shape;15567;p61"/>
            <p:cNvSpPr/>
            <p:nvPr/>
          </p:nvSpPr>
          <p:spPr>
            <a:xfrm>
              <a:off x="3699001" y="4687846"/>
              <a:ext cx="433305" cy="221147"/>
            </a:xfrm>
            <a:custGeom>
              <a:avLst/>
              <a:gdLst/>
              <a:ahLst/>
              <a:cxnLst/>
              <a:rect l="l" t="t" r="r" b="b"/>
              <a:pathLst>
                <a:path w="8725" h="4453" extrusionOk="0">
                  <a:moveTo>
                    <a:pt x="4436" y="1"/>
                  </a:moveTo>
                  <a:cubicBezTo>
                    <a:pt x="1988" y="1"/>
                    <a:pt x="0" y="1989"/>
                    <a:pt x="0" y="4436"/>
                  </a:cubicBezTo>
                  <a:lnTo>
                    <a:pt x="0" y="4453"/>
                  </a:lnTo>
                  <a:lnTo>
                    <a:pt x="5192" y="3796"/>
                  </a:lnTo>
                  <a:lnTo>
                    <a:pt x="8724" y="3352"/>
                  </a:lnTo>
                  <a:cubicBezTo>
                    <a:pt x="8264" y="1446"/>
                    <a:pt x="6506" y="1"/>
                    <a:pt x="4436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8" name="Google Shape;15568;p61"/>
            <p:cNvSpPr/>
            <p:nvPr/>
          </p:nvSpPr>
          <p:spPr>
            <a:xfrm>
              <a:off x="3416718" y="4781709"/>
              <a:ext cx="191747" cy="148541"/>
            </a:xfrm>
            <a:custGeom>
              <a:avLst/>
              <a:gdLst/>
              <a:ahLst/>
              <a:cxnLst/>
              <a:rect l="l" t="t" r="r" b="b"/>
              <a:pathLst>
                <a:path w="3861" h="2991" extrusionOk="0">
                  <a:moveTo>
                    <a:pt x="0" y="0"/>
                  </a:moveTo>
                  <a:lnTo>
                    <a:pt x="312" y="1479"/>
                  </a:lnTo>
                  <a:cubicBezTo>
                    <a:pt x="493" y="2365"/>
                    <a:pt x="1277" y="2990"/>
                    <a:pt x="2164" y="2990"/>
                  </a:cubicBezTo>
                  <a:cubicBezTo>
                    <a:pt x="2247" y="2990"/>
                    <a:pt x="2331" y="2985"/>
                    <a:pt x="2415" y="2974"/>
                  </a:cubicBezTo>
                  <a:lnTo>
                    <a:pt x="3861" y="2793"/>
                  </a:lnTo>
                  <a:cubicBezTo>
                    <a:pt x="3269" y="1232"/>
                    <a:pt x="1758" y="99"/>
                    <a:pt x="0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9" name="Google Shape;15569;p61"/>
            <p:cNvSpPr/>
            <p:nvPr/>
          </p:nvSpPr>
          <p:spPr>
            <a:xfrm>
              <a:off x="4297040" y="4625023"/>
              <a:ext cx="894" cy="894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1" y="1"/>
                  </a:moveTo>
                  <a:cubicBezTo>
                    <a:pt x="17" y="1"/>
                    <a:pt x="17" y="17"/>
                    <a:pt x="1" y="1"/>
                  </a:cubicBezTo>
                  <a:cubicBezTo>
                    <a:pt x="17" y="17"/>
                    <a:pt x="17" y="1"/>
                    <a:pt x="1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0" name="Google Shape;15570;p61"/>
            <p:cNvSpPr/>
            <p:nvPr/>
          </p:nvSpPr>
          <p:spPr>
            <a:xfrm>
              <a:off x="4146909" y="4613600"/>
              <a:ext cx="186930" cy="237486"/>
            </a:xfrm>
            <a:custGeom>
              <a:avLst/>
              <a:gdLst/>
              <a:ahLst/>
              <a:cxnLst/>
              <a:rect l="l" t="t" r="r" b="b"/>
              <a:pathLst>
                <a:path w="3764" h="4782" extrusionOk="0">
                  <a:moveTo>
                    <a:pt x="2909" y="1"/>
                  </a:moveTo>
                  <a:cubicBezTo>
                    <a:pt x="1266" y="198"/>
                    <a:pt x="1" y="1611"/>
                    <a:pt x="1" y="3319"/>
                  </a:cubicBezTo>
                  <a:cubicBezTo>
                    <a:pt x="1" y="3845"/>
                    <a:pt x="116" y="4338"/>
                    <a:pt x="329" y="4781"/>
                  </a:cubicBezTo>
                  <a:lnTo>
                    <a:pt x="1660" y="4617"/>
                  </a:lnTo>
                  <a:cubicBezTo>
                    <a:pt x="2909" y="4453"/>
                    <a:pt x="3763" y="3237"/>
                    <a:pt x="3467" y="2005"/>
                  </a:cubicBezTo>
                  <a:lnTo>
                    <a:pt x="3106" y="494"/>
                  </a:lnTo>
                  <a:cubicBezTo>
                    <a:pt x="3073" y="411"/>
                    <a:pt x="3057" y="329"/>
                    <a:pt x="3024" y="247"/>
                  </a:cubicBezTo>
                  <a:lnTo>
                    <a:pt x="3024" y="231"/>
                  </a:lnTo>
                  <a:cubicBezTo>
                    <a:pt x="2991" y="149"/>
                    <a:pt x="2958" y="83"/>
                    <a:pt x="2909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1" name="Google Shape;15571;p61"/>
            <p:cNvSpPr/>
            <p:nvPr/>
          </p:nvSpPr>
          <p:spPr>
            <a:xfrm>
              <a:off x="3445274" y="3810753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2" name="Google Shape;15572;p61"/>
            <p:cNvSpPr/>
            <p:nvPr/>
          </p:nvSpPr>
          <p:spPr>
            <a:xfrm>
              <a:off x="3395463" y="3859720"/>
              <a:ext cx="9883" cy="15544"/>
            </a:xfrm>
            <a:custGeom>
              <a:avLst/>
              <a:gdLst/>
              <a:ahLst/>
              <a:cxnLst/>
              <a:rect l="l" t="t" r="r" b="b"/>
              <a:pathLst>
                <a:path w="199" h="313" extrusionOk="0">
                  <a:moveTo>
                    <a:pt x="198" y="0"/>
                  </a:moveTo>
                  <a:cubicBezTo>
                    <a:pt x="116" y="99"/>
                    <a:pt x="50" y="214"/>
                    <a:pt x="1" y="313"/>
                  </a:cubicBezTo>
                  <a:cubicBezTo>
                    <a:pt x="50" y="214"/>
                    <a:pt x="132" y="99"/>
                    <a:pt x="198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3" name="Google Shape;15573;p61"/>
            <p:cNvSpPr/>
            <p:nvPr/>
          </p:nvSpPr>
          <p:spPr>
            <a:xfrm>
              <a:off x="3428935" y="3818947"/>
              <a:ext cx="9039" cy="10628"/>
            </a:xfrm>
            <a:custGeom>
              <a:avLst/>
              <a:gdLst/>
              <a:ahLst/>
              <a:cxnLst/>
              <a:rect l="l" t="t" r="r" b="b"/>
              <a:pathLst>
                <a:path w="182" h="214" extrusionOk="0">
                  <a:moveTo>
                    <a:pt x="181" y="0"/>
                  </a:moveTo>
                  <a:lnTo>
                    <a:pt x="181" y="0"/>
                  </a:lnTo>
                  <a:cubicBezTo>
                    <a:pt x="115" y="66"/>
                    <a:pt x="66" y="131"/>
                    <a:pt x="1" y="214"/>
                  </a:cubicBezTo>
                  <a:cubicBezTo>
                    <a:pt x="66" y="148"/>
                    <a:pt x="115" y="66"/>
                    <a:pt x="181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4" name="Google Shape;15574;p61"/>
            <p:cNvSpPr/>
            <p:nvPr/>
          </p:nvSpPr>
          <p:spPr>
            <a:xfrm>
              <a:off x="3366907" y="3905410"/>
              <a:ext cx="10677" cy="22894"/>
            </a:xfrm>
            <a:custGeom>
              <a:avLst/>
              <a:gdLst/>
              <a:ahLst/>
              <a:cxnLst/>
              <a:rect l="l" t="t" r="r" b="b"/>
              <a:pathLst>
                <a:path w="215" h="461" extrusionOk="0">
                  <a:moveTo>
                    <a:pt x="214" y="1"/>
                  </a:moveTo>
                  <a:cubicBezTo>
                    <a:pt x="132" y="148"/>
                    <a:pt x="50" y="313"/>
                    <a:pt x="1" y="460"/>
                  </a:cubicBezTo>
                  <a:cubicBezTo>
                    <a:pt x="83" y="313"/>
                    <a:pt x="132" y="148"/>
                    <a:pt x="214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5" name="Google Shape;15575;p61"/>
            <p:cNvSpPr/>
            <p:nvPr/>
          </p:nvSpPr>
          <p:spPr>
            <a:xfrm>
              <a:off x="3410163" y="3836875"/>
              <a:ext cx="12267" cy="17183"/>
            </a:xfrm>
            <a:custGeom>
              <a:avLst/>
              <a:gdLst/>
              <a:ahLst/>
              <a:cxnLst/>
              <a:rect l="l" t="t" r="r" b="b"/>
              <a:pathLst>
                <a:path w="247" h="346" extrusionOk="0">
                  <a:moveTo>
                    <a:pt x="247" y="1"/>
                  </a:moveTo>
                  <a:lnTo>
                    <a:pt x="247" y="1"/>
                  </a:lnTo>
                  <a:cubicBezTo>
                    <a:pt x="165" y="116"/>
                    <a:pt x="83" y="214"/>
                    <a:pt x="1" y="345"/>
                  </a:cubicBezTo>
                  <a:cubicBezTo>
                    <a:pt x="83" y="230"/>
                    <a:pt x="165" y="116"/>
                    <a:pt x="247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6" name="Google Shape;15576;p61"/>
            <p:cNvSpPr/>
            <p:nvPr/>
          </p:nvSpPr>
          <p:spPr>
            <a:xfrm>
              <a:off x="3380812" y="3880131"/>
              <a:ext cx="11472" cy="20411"/>
            </a:xfrm>
            <a:custGeom>
              <a:avLst/>
              <a:gdLst/>
              <a:ahLst/>
              <a:cxnLst/>
              <a:rect l="l" t="t" r="r" b="b"/>
              <a:pathLst>
                <a:path w="231" h="411" extrusionOk="0">
                  <a:moveTo>
                    <a:pt x="230" y="0"/>
                  </a:moveTo>
                  <a:cubicBezTo>
                    <a:pt x="148" y="132"/>
                    <a:pt x="82" y="263"/>
                    <a:pt x="0" y="411"/>
                  </a:cubicBezTo>
                  <a:cubicBezTo>
                    <a:pt x="82" y="263"/>
                    <a:pt x="148" y="148"/>
                    <a:pt x="230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7" name="Google Shape;15577;p61"/>
            <p:cNvSpPr/>
            <p:nvPr/>
          </p:nvSpPr>
          <p:spPr>
            <a:xfrm>
              <a:off x="3323700" y="3810753"/>
              <a:ext cx="200736" cy="345999"/>
            </a:xfrm>
            <a:custGeom>
              <a:avLst/>
              <a:gdLst/>
              <a:ahLst/>
              <a:cxnLst/>
              <a:rect l="l" t="t" r="r" b="b"/>
              <a:pathLst>
                <a:path w="4042" h="6967" extrusionOk="0">
                  <a:moveTo>
                    <a:pt x="2448" y="1"/>
                  </a:moveTo>
                  <a:cubicBezTo>
                    <a:pt x="2399" y="50"/>
                    <a:pt x="2350" y="99"/>
                    <a:pt x="2300" y="165"/>
                  </a:cubicBezTo>
                  <a:cubicBezTo>
                    <a:pt x="2235" y="231"/>
                    <a:pt x="2185" y="313"/>
                    <a:pt x="2120" y="362"/>
                  </a:cubicBezTo>
                  <a:cubicBezTo>
                    <a:pt x="2070" y="428"/>
                    <a:pt x="2037" y="477"/>
                    <a:pt x="1988" y="526"/>
                  </a:cubicBezTo>
                  <a:cubicBezTo>
                    <a:pt x="1906" y="641"/>
                    <a:pt x="1824" y="756"/>
                    <a:pt x="1742" y="855"/>
                  </a:cubicBezTo>
                  <a:cubicBezTo>
                    <a:pt x="1709" y="904"/>
                    <a:pt x="1692" y="970"/>
                    <a:pt x="1643" y="1003"/>
                  </a:cubicBezTo>
                  <a:cubicBezTo>
                    <a:pt x="1577" y="1101"/>
                    <a:pt x="1495" y="1216"/>
                    <a:pt x="1446" y="1315"/>
                  </a:cubicBezTo>
                  <a:cubicBezTo>
                    <a:pt x="1413" y="1348"/>
                    <a:pt x="1397" y="1381"/>
                    <a:pt x="1380" y="1414"/>
                  </a:cubicBezTo>
                  <a:cubicBezTo>
                    <a:pt x="1298" y="1561"/>
                    <a:pt x="1216" y="1676"/>
                    <a:pt x="1150" y="1824"/>
                  </a:cubicBezTo>
                  <a:cubicBezTo>
                    <a:pt x="1134" y="1874"/>
                    <a:pt x="1117" y="1906"/>
                    <a:pt x="1085" y="1923"/>
                  </a:cubicBezTo>
                  <a:cubicBezTo>
                    <a:pt x="1002" y="2071"/>
                    <a:pt x="953" y="2219"/>
                    <a:pt x="871" y="2383"/>
                  </a:cubicBezTo>
                  <a:cubicBezTo>
                    <a:pt x="510" y="3139"/>
                    <a:pt x="296" y="3944"/>
                    <a:pt x="165" y="4781"/>
                  </a:cubicBezTo>
                  <a:cubicBezTo>
                    <a:pt x="0" y="5899"/>
                    <a:pt x="838" y="6884"/>
                    <a:pt x="1955" y="6950"/>
                  </a:cubicBezTo>
                  <a:lnTo>
                    <a:pt x="2317" y="6967"/>
                  </a:lnTo>
                  <a:cubicBezTo>
                    <a:pt x="3368" y="6129"/>
                    <a:pt x="4042" y="4847"/>
                    <a:pt x="4042" y="3401"/>
                  </a:cubicBezTo>
                  <a:cubicBezTo>
                    <a:pt x="4042" y="2038"/>
                    <a:pt x="3434" y="806"/>
                    <a:pt x="2448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8" name="Google Shape;15578;p61"/>
            <p:cNvSpPr/>
            <p:nvPr/>
          </p:nvSpPr>
          <p:spPr>
            <a:xfrm>
              <a:off x="3785464" y="3672045"/>
              <a:ext cx="12316" cy="50"/>
            </a:xfrm>
            <a:custGeom>
              <a:avLst/>
              <a:gdLst/>
              <a:ahLst/>
              <a:cxnLst/>
              <a:rect l="l" t="t" r="r" b="b"/>
              <a:pathLst>
                <a:path w="248" h="1" extrusionOk="0">
                  <a:moveTo>
                    <a:pt x="1" y="1"/>
                  </a:moveTo>
                  <a:lnTo>
                    <a:pt x="247" y="1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9" name="Google Shape;15579;p61"/>
            <p:cNvSpPr/>
            <p:nvPr/>
          </p:nvSpPr>
          <p:spPr>
            <a:xfrm>
              <a:off x="3812431" y="3672889"/>
              <a:ext cx="4917" cy="50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0" y="0"/>
                  </a:moveTo>
                  <a:lnTo>
                    <a:pt x="99" y="0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0" name="Google Shape;15580;p61"/>
            <p:cNvSpPr/>
            <p:nvPr/>
          </p:nvSpPr>
          <p:spPr>
            <a:xfrm>
              <a:off x="3877688" y="3682672"/>
              <a:ext cx="844" cy="844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0" y="0"/>
                  </a:moveTo>
                  <a:cubicBezTo>
                    <a:pt x="0" y="17"/>
                    <a:pt x="17" y="17"/>
                    <a:pt x="0" y="0"/>
                  </a:cubicBezTo>
                  <a:cubicBezTo>
                    <a:pt x="17" y="17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1" name="Google Shape;15581;p61"/>
            <p:cNvSpPr/>
            <p:nvPr/>
          </p:nvSpPr>
          <p:spPr>
            <a:xfrm>
              <a:off x="3756908" y="3671250"/>
              <a:ext cx="16389" cy="844"/>
            </a:xfrm>
            <a:custGeom>
              <a:avLst/>
              <a:gdLst/>
              <a:ahLst/>
              <a:cxnLst/>
              <a:rect l="l" t="t" r="r" b="b"/>
              <a:pathLst>
                <a:path w="330" h="17" extrusionOk="0">
                  <a:moveTo>
                    <a:pt x="1" y="17"/>
                  </a:moveTo>
                  <a:cubicBezTo>
                    <a:pt x="116" y="17"/>
                    <a:pt x="231" y="17"/>
                    <a:pt x="330" y="0"/>
                  </a:cubicBezTo>
                  <a:cubicBezTo>
                    <a:pt x="231" y="17"/>
                    <a:pt x="116" y="17"/>
                    <a:pt x="1" y="17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2" name="Google Shape;15582;p61"/>
            <p:cNvSpPr/>
            <p:nvPr/>
          </p:nvSpPr>
          <p:spPr>
            <a:xfrm>
              <a:off x="3634539" y="3687539"/>
              <a:ext cx="22894" cy="5761"/>
            </a:xfrm>
            <a:custGeom>
              <a:avLst/>
              <a:gdLst/>
              <a:ahLst/>
              <a:cxnLst/>
              <a:rect l="l" t="t" r="r" b="b"/>
              <a:pathLst>
                <a:path w="461" h="116" extrusionOk="0">
                  <a:moveTo>
                    <a:pt x="460" y="1"/>
                  </a:moveTo>
                  <a:lnTo>
                    <a:pt x="460" y="1"/>
                  </a:lnTo>
                  <a:cubicBezTo>
                    <a:pt x="313" y="34"/>
                    <a:pt x="148" y="83"/>
                    <a:pt x="1" y="116"/>
                  </a:cubicBezTo>
                  <a:cubicBezTo>
                    <a:pt x="165" y="83"/>
                    <a:pt x="313" y="34"/>
                    <a:pt x="460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3" name="Google Shape;15583;p61"/>
            <p:cNvSpPr/>
            <p:nvPr/>
          </p:nvSpPr>
          <p:spPr>
            <a:xfrm>
              <a:off x="3720207" y="3672045"/>
              <a:ext cx="26967" cy="3327"/>
            </a:xfrm>
            <a:custGeom>
              <a:avLst/>
              <a:gdLst/>
              <a:ahLst/>
              <a:cxnLst/>
              <a:rect l="l" t="t" r="r" b="b"/>
              <a:pathLst>
                <a:path w="543" h="67" extrusionOk="0">
                  <a:moveTo>
                    <a:pt x="1" y="66"/>
                  </a:moveTo>
                  <a:cubicBezTo>
                    <a:pt x="198" y="34"/>
                    <a:pt x="379" y="17"/>
                    <a:pt x="543" y="1"/>
                  </a:cubicBezTo>
                  <a:cubicBezTo>
                    <a:pt x="379" y="17"/>
                    <a:pt x="198" y="34"/>
                    <a:pt x="1" y="66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4" name="Google Shape;15584;p61"/>
            <p:cNvSpPr/>
            <p:nvPr/>
          </p:nvSpPr>
          <p:spPr>
            <a:xfrm>
              <a:off x="3666373" y="3681034"/>
              <a:ext cx="19617" cy="4122"/>
            </a:xfrm>
            <a:custGeom>
              <a:avLst/>
              <a:gdLst/>
              <a:ahLst/>
              <a:cxnLst/>
              <a:rect l="l" t="t" r="r" b="b"/>
              <a:pathLst>
                <a:path w="395" h="83" extrusionOk="0">
                  <a:moveTo>
                    <a:pt x="395" y="1"/>
                  </a:moveTo>
                  <a:cubicBezTo>
                    <a:pt x="247" y="33"/>
                    <a:pt x="132" y="50"/>
                    <a:pt x="0" y="83"/>
                  </a:cubicBezTo>
                  <a:cubicBezTo>
                    <a:pt x="132" y="66"/>
                    <a:pt x="247" y="33"/>
                    <a:pt x="395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5" name="Google Shape;15585;p61"/>
            <p:cNvSpPr/>
            <p:nvPr/>
          </p:nvSpPr>
          <p:spPr>
            <a:xfrm>
              <a:off x="3632106" y="369409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6" name="Google Shape;15586;p61"/>
            <p:cNvSpPr/>
            <p:nvPr/>
          </p:nvSpPr>
          <p:spPr>
            <a:xfrm>
              <a:off x="3693290" y="3675322"/>
              <a:ext cx="26967" cy="4122"/>
            </a:xfrm>
            <a:custGeom>
              <a:avLst/>
              <a:gdLst/>
              <a:ahLst/>
              <a:cxnLst/>
              <a:rect l="l" t="t" r="r" b="b"/>
              <a:pathLst>
                <a:path w="543" h="83" extrusionOk="0">
                  <a:moveTo>
                    <a:pt x="543" y="0"/>
                  </a:moveTo>
                  <a:cubicBezTo>
                    <a:pt x="362" y="17"/>
                    <a:pt x="181" y="33"/>
                    <a:pt x="0" y="83"/>
                  </a:cubicBezTo>
                  <a:cubicBezTo>
                    <a:pt x="181" y="66"/>
                    <a:pt x="362" y="17"/>
                    <a:pt x="543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7" name="Google Shape;15587;p61"/>
            <p:cNvSpPr/>
            <p:nvPr/>
          </p:nvSpPr>
          <p:spPr>
            <a:xfrm>
              <a:off x="3631261" y="3672889"/>
              <a:ext cx="267681" cy="63667"/>
            </a:xfrm>
            <a:custGeom>
              <a:avLst/>
              <a:gdLst/>
              <a:ahLst/>
              <a:cxnLst/>
              <a:rect l="l" t="t" r="r" b="b"/>
              <a:pathLst>
                <a:path w="5390" h="1282" extrusionOk="0">
                  <a:moveTo>
                    <a:pt x="2860" y="0"/>
                  </a:moveTo>
                  <a:cubicBezTo>
                    <a:pt x="2761" y="0"/>
                    <a:pt x="2662" y="0"/>
                    <a:pt x="2531" y="17"/>
                  </a:cubicBezTo>
                  <a:cubicBezTo>
                    <a:pt x="2465" y="17"/>
                    <a:pt x="2416" y="17"/>
                    <a:pt x="2334" y="49"/>
                  </a:cubicBezTo>
                  <a:cubicBezTo>
                    <a:pt x="2137" y="66"/>
                    <a:pt x="1956" y="66"/>
                    <a:pt x="1792" y="99"/>
                  </a:cubicBezTo>
                  <a:cubicBezTo>
                    <a:pt x="1611" y="132"/>
                    <a:pt x="1430" y="164"/>
                    <a:pt x="1233" y="181"/>
                  </a:cubicBezTo>
                  <a:cubicBezTo>
                    <a:pt x="1184" y="181"/>
                    <a:pt x="1134" y="214"/>
                    <a:pt x="1069" y="230"/>
                  </a:cubicBezTo>
                  <a:cubicBezTo>
                    <a:pt x="954" y="247"/>
                    <a:pt x="822" y="296"/>
                    <a:pt x="691" y="312"/>
                  </a:cubicBezTo>
                  <a:cubicBezTo>
                    <a:pt x="625" y="329"/>
                    <a:pt x="559" y="329"/>
                    <a:pt x="527" y="362"/>
                  </a:cubicBezTo>
                  <a:cubicBezTo>
                    <a:pt x="379" y="394"/>
                    <a:pt x="214" y="427"/>
                    <a:pt x="67" y="477"/>
                  </a:cubicBezTo>
                  <a:cubicBezTo>
                    <a:pt x="50" y="477"/>
                    <a:pt x="34" y="493"/>
                    <a:pt x="1" y="493"/>
                  </a:cubicBezTo>
                  <a:cubicBezTo>
                    <a:pt x="757" y="970"/>
                    <a:pt x="1660" y="1282"/>
                    <a:pt x="2646" y="1282"/>
                  </a:cubicBezTo>
                  <a:cubicBezTo>
                    <a:pt x="3681" y="1282"/>
                    <a:pt x="4650" y="904"/>
                    <a:pt x="5390" y="312"/>
                  </a:cubicBezTo>
                  <a:cubicBezTo>
                    <a:pt x="5242" y="263"/>
                    <a:pt x="5127" y="230"/>
                    <a:pt x="4979" y="214"/>
                  </a:cubicBezTo>
                  <a:lnTo>
                    <a:pt x="4962" y="214"/>
                  </a:lnTo>
                  <a:cubicBezTo>
                    <a:pt x="4568" y="99"/>
                    <a:pt x="4157" y="49"/>
                    <a:pt x="3747" y="17"/>
                  </a:cubicBezTo>
                  <a:lnTo>
                    <a:pt x="3648" y="17"/>
                  </a:lnTo>
                  <a:cubicBezTo>
                    <a:pt x="3550" y="17"/>
                    <a:pt x="3435" y="0"/>
                    <a:pt x="3352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8" name="Google Shape;15588;p61"/>
            <p:cNvSpPr/>
            <p:nvPr/>
          </p:nvSpPr>
          <p:spPr>
            <a:xfrm>
              <a:off x="3565210" y="4155909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9" name="Google Shape;15589;p61"/>
            <p:cNvSpPr/>
            <p:nvPr/>
          </p:nvSpPr>
          <p:spPr>
            <a:xfrm>
              <a:off x="3604344" y="4133064"/>
              <a:ext cx="1689" cy="2483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4" y="0"/>
                  </a:moveTo>
                  <a:lnTo>
                    <a:pt x="1" y="49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0" name="Google Shape;15590;p61"/>
            <p:cNvSpPr/>
            <p:nvPr/>
          </p:nvSpPr>
          <p:spPr>
            <a:xfrm>
              <a:off x="3579860" y="4150197"/>
              <a:ext cx="894" cy="1639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7" y="0"/>
                  </a:moveTo>
                  <a:cubicBezTo>
                    <a:pt x="1" y="0"/>
                    <a:pt x="1" y="0"/>
                    <a:pt x="1" y="33"/>
                  </a:cubicBezTo>
                  <a:cubicBezTo>
                    <a:pt x="1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1" name="Google Shape;15591;p61"/>
            <p:cNvSpPr/>
            <p:nvPr/>
          </p:nvSpPr>
          <p:spPr>
            <a:xfrm>
              <a:off x="3610055" y="4128147"/>
              <a:ext cx="2533" cy="1689"/>
            </a:xfrm>
            <a:custGeom>
              <a:avLst/>
              <a:gdLst/>
              <a:ahLst/>
              <a:cxnLst/>
              <a:rect l="l" t="t" r="r" b="b"/>
              <a:pathLst>
                <a:path w="51" h="34" extrusionOk="0">
                  <a:moveTo>
                    <a:pt x="50" y="0"/>
                  </a:moveTo>
                  <a:cubicBezTo>
                    <a:pt x="34" y="0"/>
                    <a:pt x="1" y="17"/>
                    <a:pt x="1" y="33"/>
                  </a:cubicBezTo>
                  <a:lnTo>
                    <a:pt x="50" y="0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2" name="Google Shape;15592;p61"/>
            <p:cNvSpPr/>
            <p:nvPr/>
          </p:nvSpPr>
          <p:spPr>
            <a:xfrm>
              <a:off x="3615767" y="4121641"/>
              <a:ext cx="1689" cy="3278"/>
            </a:xfrm>
            <a:custGeom>
              <a:avLst/>
              <a:gdLst/>
              <a:ahLst/>
              <a:cxnLst/>
              <a:rect l="l" t="t" r="r" b="b"/>
              <a:pathLst>
                <a:path w="34" h="66" extrusionOk="0">
                  <a:moveTo>
                    <a:pt x="34" y="0"/>
                  </a:moveTo>
                  <a:cubicBezTo>
                    <a:pt x="17" y="16"/>
                    <a:pt x="1" y="49"/>
                    <a:pt x="1" y="66"/>
                  </a:cubicBezTo>
                  <a:cubicBezTo>
                    <a:pt x="17" y="49"/>
                    <a:pt x="17" y="33"/>
                    <a:pt x="34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3" name="Google Shape;15593;p61"/>
            <p:cNvSpPr/>
            <p:nvPr/>
          </p:nvSpPr>
          <p:spPr>
            <a:xfrm>
              <a:off x="3584777" y="4146075"/>
              <a:ext cx="2483" cy="1689"/>
            </a:xfrm>
            <a:custGeom>
              <a:avLst/>
              <a:gdLst/>
              <a:ahLst/>
              <a:cxnLst/>
              <a:rect l="l" t="t" r="r" b="b"/>
              <a:pathLst>
                <a:path w="50" h="34" extrusionOk="0">
                  <a:moveTo>
                    <a:pt x="50" y="1"/>
                  </a:moveTo>
                  <a:cubicBezTo>
                    <a:pt x="17" y="1"/>
                    <a:pt x="17" y="34"/>
                    <a:pt x="0" y="34"/>
                  </a:cubicBezTo>
                  <a:cubicBezTo>
                    <a:pt x="17" y="34"/>
                    <a:pt x="50" y="34"/>
                    <a:pt x="50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4" name="Google Shape;15594;p61"/>
            <p:cNvSpPr/>
            <p:nvPr/>
          </p:nvSpPr>
          <p:spPr>
            <a:xfrm>
              <a:off x="3620683" y="4115086"/>
              <a:ext cx="1689" cy="2483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3" y="1"/>
                  </a:moveTo>
                  <a:cubicBezTo>
                    <a:pt x="19" y="15"/>
                    <a:pt x="17" y="29"/>
                    <a:pt x="6" y="43"/>
                  </a:cubicBezTo>
                  <a:lnTo>
                    <a:pt x="6" y="43"/>
                  </a:lnTo>
                  <a:cubicBezTo>
                    <a:pt x="12" y="36"/>
                    <a:pt x="23" y="21"/>
                    <a:pt x="33" y="1"/>
                  </a:cubicBezTo>
                  <a:close/>
                  <a:moveTo>
                    <a:pt x="6" y="43"/>
                  </a:moveTo>
                  <a:cubicBezTo>
                    <a:pt x="3" y="48"/>
                    <a:pt x="0" y="50"/>
                    <a:pt x="0" y="50"/>
                  </a:cubicBezTo>
                  <a:lnTo>
                    <a:pt x="0" y="50"/>
                  </a:lnTo>
                  <a:cubicBezTo>
                    <a:pt x="3" y="48"/>
                    <a:pt x="4" y="46"/>
                    <a:pt x="6" y="43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5" name="Google Shape;15595;p61"/>
            <p:cNvSpPr/>
            <p:nvPr/>
          </p:nvSpPr>
          <p:spPr>
            <a:xfrm>
              <a:off x="3572560" y="4152631"/>
              <a:ext cx="844" cy="646"/>
            </a:xfrm>
            <a:custGeom>
              <a:avLst/>
              <a:gdLst/>
              <a:ahLst/>
              <a:cxnLst/>
              <a:rect l="l" t="t" r="r" b="b"/>
              <a:pathLst>
                <a:path w="17" h="13" extrusionOk="0">
                  <a:moveTo>
                    <a:pt x="0" y="0"/>
                  </a:moveTo>
                  <a:cubicBezTo>
                    <a:pt x="0" y="9"/>
                    <a:pt x="0" y="13"/>
                    <a:pt x="2" y="13"/>
                  </a:cubicBezTo>
                  <a:cubicBezTo>
                    <a:pt x="4" y="13"/>
                    <a:pt x="8" y="9"/>
                    <a:pt x="16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6" name="Google Shape;15596;p61"/>
            <p:cNvSpPr/>
            <p:nvPr/>
          </p:nvSpPr>
          <p:spPr>
            <a:xfrm>
              <a:off x="3592127" y="4142003"/>
              <a:ext cx="1689" cy="1689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33" y="1"/>
                  </a:moveTo>
                  <a:cubicBezTo>
                    <a:pt x="25" y="1"/>
                    <a:pt x="21" y="9"/>
                    <a:pt x="17" y="17"/>
                  </a:cubicBezTo>
                  <a:lnTo>
                    <a:pt x="17" y="17"/>
                  </a:lnTo>
                  <a:cubicBezTo>
                    <a:pt x="21" y="13"/>
                    <a:pt x="25" y="9"/>
                    <a:pt x="33" y="1"/>
                  </a:cubicBezTo>
                  <a:close/>
                  <a:moveTo>
                    <a:pt x="17" y="17"/>
                  </a:moveTo>
                  <a:lnTo>
                    <a:pt x="17" y="17"/>
                  </a:lnTo>
                  <a:cubicBezTo>
                    <a:pt x="13" y="21"/>
                    <a:pt x="9" y="25"/>
                    <a:pt x="0" y="34"/>
                  </a:cubicBezTo>
                  <a:cubicBezTo>
                    <a:pt x="9" y="34"/>
                    <a:pt x="13" y="25"/>
                    <a:pt x="17" y="17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7" name="Google Shape;15597;p61"/>
            <p:cNvSpPr/>
            <p:nvPr/>
          </p:nvSpPr>
          <p:spPr>
            <a:xfrm>
              <a:off x="3597838" y="4137931"/>
              <a:ext cx="2483" cy="1689"/>
            </a:xfrm>
            <a:custGeom>
              <a:avLst/>
              <a:gdLst/>
              <a:ahLst/>
              <a:cxnLst/>
              <a:rect l="l" t="t" r="r" b="b"/>
              <a:pathLst>
                <a:path w="50" h="34" extrusionOk="0">
                  <a:moveTo>
                    <a:pt x="50" y="1"/>
                  </a:moveTo>
                  <a:cubicBezTo>
                    <a:pt x="33" y="1"/>
                    <a:pt x="33" y="34"/>
                    <a:pt x="0" y="34"/>
                  </a:cubicBezTo>
                  <a:cubicBezTo>
                    <a:pt x="33" y="34"/>
                    <a:pt x="33" y="1"/>
                    <a:pt x="50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8" name="Google Shape;15598;p61"/>
            <p:cNvSpPr/>
            <p:nvPr/>
          </p:nvSpPr>
          <p:spPr>
            <a:xfrm>
              <a:off x="3557016" y="4156703"/>
              <a:ext cx="1689" cy="50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9" name="Google Shape;15599;p61"/>
            <p:cNvSpPr/>
            <p:nvPr/>
          </p:nvSpPr>
          <p:spPr>
            <a:xfrm>
              <a:off x="3632900" y="4091446"/>
              <a:ext cx="3327" cy="7400"/>
            </a:xfrm>
            <a:custGeom>
              <a:avLst/>
              <a:gdLst/>
              <a:ahLst/>
              <a:cxnLst/>
              <a:rect l="l" t="t" r="r" b="b"/>
              <a:pathLst>
                <a:path w="67" h="149" extrusionOk="0">
                  <a:moveTo>
                    <a:pt x="66" y="0"/>
                  </a:moveTo>
                  <a:cubicBezTo>
                    <a:pt x="34" y="33"/>
                    <a:pt x="17" y="82"/>
                    <a:pt x="1" y="148"/>
                  </a:cubicBezTo>
                  <a:cubicBezTo>
                    <a:pt x="17" y="99"/>
                    <a:pt x="34" y="33"/>
                    <a:pt x="66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0" name="Google Shape;15600;p61"/>
            <p:cNvSpPr/>
            <p:nvPr/>
          </p:nvSpPr>
          <p:spPr>
            <a:xfrm>
              <a:off x="3763464" y="4301122"/>
              <a:ext cx="7400" cy="10628"/>
            </a:xfrm>
            <a:custGeom>
              <a:avLst/>
              <a:gdLst/>
              <a:ahLst/>
              <a:cxnLst/>
              <a:rect l="l" t="t" r="r" b="b"/>
              <a:pathLst>
                <a:path w="149" h="214" extrusionOk="0">
                  <a:moveTo>
                    <a:pt x="148" y="0"/>
                  </a:moveTo>
                  <a:lnTo>
                    <a:pt x="148" y="0"/>
                  </a:lnTo>
                  <a:cubicBezTo>
                    <a:pt x="99" y="66"/>
                    <a:pt x="33" y="148"/>
                    <a:pt x="0" y="214"/>
                  </a:cubicBezTo>
                  <a:cubicBezTo>
                    <a:pt x="66" y="148"/>
                    <a:pt x="99" y="83"/>
                    <a:pt x="148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1" name="Google Shape;15601;p61"/>
            <p:cNvSpPr/>
            <p:nvPr/>
          </p:nvSpPr>
          <p:spPr>
            <a:xfrm>
              <a:off x="3732474" y="4323173"/>
              <a:ext cx="22845" cy="30195"/>
            </a:xfrm>
            <a:custGeom>
              <a:avLst/>
              <a:gdLst/>
              <a:ahLst/>
              <a:cxnLst/>
              <a:rect l="l" t="t" r="r" b="b"/>
              <a:pathLst>
                <a:path w="460" h="608" extrusionOk="0">
                  <a:moveTo>
                    <a:pt x="460" y="0"/>
                  </a:moveTo>
                  <a:lnTo>
                    <a:pt x="460" y="0"/>
                  </a:lnTo>
                  <a:cubicBezTo>
                    <a:pt x="312" y="197"/>
                    <a:pt x="148" y="411"/>
                    <a:pt x="0" y="608"/>
                  </a:cubicBezTo>
                  <a:cubicBezTo>
                    <a:pt x="164" y="411"/>
                    <a:pt x="312" y="197"/>
                    <a:pt x="460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2" name="Google Shape;15602;p61"/>
            <p:cNvSpPr/>
            <p:nvPr/>
          </p:nvSpPr>
          <p:spPr>
            <a:xfrm>
              <a:off x="3624756" y="4108580"/>
              <a:ext cx="1689" cy="4122"/>
            </a:xfrm>
            <a:custGeom>
              <a:avLst/>
              <a:gdLst/>
              <a:ahLst/>
              <a:cxnLst/>
              <a:rect l="l" t="t" r="r" b="b"/>
              <a:pathLst>
                <a:path w="34" h="83" extrusionOk="0">
                  <a:moveTo>
                    <a:pt x="33" y="0"/>
                  </a:moveTo>
                  <a:cubicBezTo>
                    <a:pt x="17" y="17"/>
                    <a:pt x="17" y="49"/>
                    <a:pt x="0" y="82"/>
                  </a:cubicBezTo>
                  <a:cubicBezTo>
                    <a:pt x="17" y="49"/>
                    <a:pt x="17" y="17"/>
                    <a:pt x="33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3" name="Google Shape;15603;p61"/>
            <p:cNvSpPr/>
            <p:nvPr/>
          </p:nvSpPr>
          <p:spPr>
            <a:xfrm>
              <a:off x="3550510" y="4157498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4" name="Google Shape;15604;p61"/>
            <p:cNvSpPr/>
            <p:nvPr/>
          </p:nvSpPr>
          <p:spPr>
            <a:xfrm>
              <a:off x="3628828" y="4100386"/>
              <a:ext cx="1689" cy="4172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33" y="1"/>
                  </a:moveTo>
                  <a:lnTo>
                    <a:pt x="33" y="1"/>
                  </a:lnTo>
                  <a:cubicBezTo>
                    <a:pt x="17" y="50"/>
                    <a:pt x="1" y="67"/>
                    <a:pt x="1" y="83"/>
                  </a:cubicBezTo>
                  <a:cubicBezTo>
                    <a:pt x="17" y="67"/>
                    <a:pt x="33" y="34"/>
                    <a:pt x="33" y="1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5" name="Google Shape;15605;p61"/>
            <p:cNvSpPr/>
            <p:nvPr/>
          </p:nvSpPr>
          <p:spPr>
            <a:xfrm>
              <a:off x="3543160" y="3991078"/>
              <a:ext cx="362288" cy="366360"/>
            </a:xfrm>
            <a:custGeom>
              <a:avLst/>
              <a:gdLst/>
              <a:ahLst/>
              <a:cxnLst/>
              <a:rect l="l" t="t" r="r" b="b"/>
              <a:pathLst>
                <a:path w="7295" h="7377" extrusionOk="0">
                  <a:moveTo>
                    <a:pt x="3631" y="0"/>
                  </a:moveTo>
                  <a:cubicBezTo>
                    <a:pt x="1709" y="0"/>
                    <a:pt x="148" y="1479"/>
                    <a:pt x="1" y="3368"/>
                  </a:cubicBezTo>
                  <a:lnTo>
                    <a:pt x="148" y="3368"/>
                  </a:lnTo>
                  <a:cubicBezTo>
                    <a:pt x="181" y="3368"/>
                    <a:pt x="247" y="3352"/>
                    <a:pt x="280" y="3352"/>
                  </a:cubicBezTo>
                  <a:lnTo>
                    <a:pt x="313" y="3352"/>
                  </a:lnTo>
                  <a:cubicBezTo>
                    <a:pt x="346" y="3352"/>
                    <a:pt x="395" y="3336"/>
                    <a:pt x="428" y="3336"/>
                  </a:cubicBezTo>
                  <a:lnTo>
                    <a:pt x="444" y="3336"/>
                  </a:lnTo>
                  <a:cubicBezTo>
                    <a:pt x="493" y="3319"/>
                    <a:pt x="526" y="3319"/>
                    <a:pt x="576" y="3286"/>
                  </a:cubicBezTo>
                  <a:lnTo>
                    <a:pt x="592" y="3286"/>
                  </a:lnTo>
                  <a:cubicBezTo>
                    <a:pt x="641" y="3270"/>
                    <a:pt x="674" y="3270"/>
                    <a:pt x="723" y="3253"/>
                  </a:cubicBezTo>
                  <a:cubicBezTo>
                    <a:pt x="723" y="3253"/>
                    <a:pt x="740" y="3253"/>
                    <a:pt x="740" y="3221"/>
                  </a:cubicBezTo>
                  <a:cubicBezTo>
                    <a:pt x="773" y="3204"/>
                    <a:pt x="806" y="3188"/>
                    <a:pt x="838" y="3188"/>
                  </a:cubicBezTo>
                  <a:cubicBezTo>
                    <a:pt x="855" y="3188"/>
                    <a:pt x="855" y="3171"/>
                    <a:pt x="888" y="3171"/>
                  </a:cubicBezTo>
                  <a:cubicBezTo>
                    <a:pt x="921" y="3138"/>
                    <a:pt x="937" y="3122"/>
                    <a:pt x="986" y="3106"/>
                  </a:cubicBezTo>
                  <a:cubicBezTo>
                    <a:pt x="1003" y="3106"/>
                    <a:pt x="1003" y="3089"/>
                    <a:pt x="1019" y="3089"/>
                  </a:cubicBezTo>
                  <a:cubicBezTo>
                    <a:pt x="1052" y="3056"/>
                    <a:pt x="1085" y="3040"/>
                    <a:pt x="1101" y="3023"/>
                  </a:cubicBezTo>
                  <a:cubicBezTo>
                    <a:pt x="1134" y="3023"/>
                    <a:pt x="1134" y="3007"/>
                    <a:pt x="1151" y="3007"/>
                  </a:cubicBezTo>
                  <a:cubicBezTo>
                    <a:pt x="1167" y="2974"/>
                    <a:pt x="1216" y="2958"/>
                    <a:pt x="1233" y="2941"/>
                  </a:cubicBezTo>
                  <a:lnTo>
                    <a:pt x="1266" y="2892"/>
                  </a:lnTo>
                  <a:lnTo>
                    <a:pt x="1331" y="2843"/>
                  </a:lnTo>
                  <a:lnTo>
                    <a:pt x="1381" y="2793"/>
                  </a:lnTo>
                  <a:lnTo>
                    <a:pt x="1430" y="2728"/>
                  </a:lnTo>
                  <a:cubicBezTo>
                    <a:pt x="1463" y="2711"/>
                    <a:pt x="1463" y="2695"/>
                    <a:pt x="1479" y="2678"/>
                  </a:cubicBezTo>
                  <a:lnTo>
                    <a:pt x="1545" y="2613"/>
                  </a:lnTo>
                  <a:cubicBezTo>
                    <a:pt x="1561" y="2596"/>
                    <a:pt x="1561" y="2580"/>
                    <a:pt x="1578" y="2547"/>
                  </a:cubicBezTo>
                  <a:cubicBezTo>
                    <a:pt x="1594" y="2530"/>
                    <a:pt x="1627" y="2514"/>
                    <a:pt x="1627" y="2498"/>
                  </a:cubicBezTo>
                  <a:cubicBezTo>
                    <a:pt x="1643" y="2465"/>
                    <a:pt x="1660" y="2448"/>
                    <a:pt x="1660" y="2415"/>
                  </a:cubicBezTo>
                  <a:cubicBezTo>
                    <a:pt x="1676" y="2383"/>
                    <a:pt x="1676" y="2366"/>
                    <a:pt x="1709" y="2350"/>
                  </a:cubicBezTo>
                  <a:cubicBezTo>
                    <a:pt x="1726" y="2333"/>
                    <a:pt x="1742" y="2284"/>
                    <a:pt x="1742" y="2268"/>
                  </a:cubicBezTo>
                  <a:cubicBezTo>
                    <a:pt x="1742" y="2251"/>
                    <a:pt x="1758" y="2218"/>
                    <a:pt x="1758" y="2218"/>
                  </a:cubicBezTo>
                  <a:cubicBezTo>
                    <a:pt x="1791" y="2185"/>
                    <a:pt x="1808" y="2120"/>
                    <a:pt x="1824" y="2087"/>
                  </a:cubicBezTo>
                  <a:cubicBezTo>
                    <a:pt x="1906" y="1857"/>
                    <a:pt x="2038" y="1643"/>
                    <a:pt x="2169" y="1446"/>
                  </a:cubicBezTo>
                  <a:cubicBezTo>
                    <a:pt x="2613" y="855"/>
                    <a:pt x="3188" y="493"/>
                    <a:pt x="3845" y="411"/>
                  </a:cubicBezTo>
                  <a:cubicBezTo>
                    <a:pt x="3966" y="395"/>
                    <a:pt x="4083" y="387"/>
                    <a:pt x="4197" y="387"/>
                  </a:cubicBezTo>
                  <a:cubicBezTo>
                    <a:pt x="4669" y="387"/>
                    <a:pt x="5075" y="524"/>
                    <a:pt x="5406" y="789"/>
                  </a:cubicBezTo>
                  <a:cubicBezTo>
                    <a:pt x="5816" y="1118"/>
                    <a:pt x="6030" y="1545"/>
                    <a:pt x="6112" y="2103"/>
                  </a:cubicBezTo>
                  <a:cubicBezTo>
                    <a:pt x="6244" y="3106"/>
                    <a:pt x="5833" y="4354"/>
                    <a:pt x="4864" y="5866"/>
                  </a:cubicBezTo>
                  <a:cubicBezTo>
                    <a:pt x="4765" y="6013"/>
                    <a:pt x="4666" y="6161"/>
                    <a:pt x="4551" y="6326"/>
                  </a:cubicBezTo>
                  <a:cubicBezTo>
                    <a:pt x="4519" y="6391"/>
                    <a:pt x="4453" y="6473"/>
                    <a:pt x="4420" y="6539"/>
                  </a:cubicBezTo>
                  <a:cubicBezTo>
                    <a:pt x="4354" y="6621"/>
                    <a:pt x="4305" y="6687"/>
                    <a:pt x="4256" y="6753"/>
                  </a:cubicBezTo>
                  <a:cubicBezTo>
                    <a:pt x="4108" y="6966"/>
                    <a:pt x="3944" y="7163"/>
                    <a:pt x="3796" y="7377"/>
                  </a:cubicBezTo>
                  <a:cubicBezTo>
                    <a:pt x="5751" y="7196"/>
                    <a:pt x="7295" y="5619"/>
                    <a:pt x="7295" y="3664"/>
                  </a:cubicBezTo>
                  <a:cubicBezTo>
                    <a:pt x="7295" y="1643"/>
                    <a:pt x="5652" y="0"/>
                    <a:pt x="3631" y="0"/>
                  </a:cubicBezTo>
                  <a:close/>
                </a:path>
              </a:pathLst>
            </a:custGeom>
            <a:solidFill>
              <a:srgbClr val="FFD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6" name="Google Shape;15606;p61"/>
            <p:cNvSpPr/>
            <p:nvPr/>
          </p:nvSpPr>
          <p:spPr>
            <a:xfrm>
              <a:off x="3726763" y="3904566"/>
              <a:ext cx="82440" cy="27016"/>
            </a:xfrm>
            <a:custGeom>
              <a:avLst/>
              <a:gdLst/>
              <a:ahLst/>
              <a:cxnLst/>
              <a:rect l="l" t="t" r="r" b="b"/>
              <a:pathLst>
                <a:path w="1660" h="544" extrusionOk="0">
                  <a:moveTo>
                    <a:pt x="144" y="1"/>
                  </a:moveTo>
                  <a:cubicBezTo>
                    <a:pt x="111" y="1"/>
                    <a:pt x="82" y="17"/>
                    <a:pt x="66" y="50"/>
                  </a:cubicBezTo>
                  <a:cubicBezTo>
                    <a:pt x="0" y="100"/>
                    <a:pt x="0" y="182"/>
                    <a:pt x="66" y="231"/>
                  </a:cubicBezTo>
                  <a:cubicBezTo>
                    <a:pt x="329" y="461"/>
                    <a:pt x="592" y="543"/>
                    <a:pt x="838" y="543"/>
                  </a:cubicBezTo>
                  <a:cubicBezTo>
                    <a:pt x="1150" y="543"/>
                    <a:pt x="1413" y="412"/>
                    <a:pt x="1594" y="313"/>
                  </a:cubicBezTo>
                  <a:cubicBezTo>
                    <a:pt x="1659" y="264"/>
                    <a:pt x="1659" y="182"/>
                    <a:pt x="1627" y="132"/>
                  </a:cubicBezTo>
                  <a:cubicBezTo>
                    <a:pt x="1598" y="94"/>
                    <a:pt x="1558" y="78"/>
                    <a:pt x="1516" y="78"/>
                  </a:cubicBezTo>
                  <a:cubicBezTo>
                    <a:pt x="1487" y="78"/>
                    <a:pt x="1457" y="86"/>
                    <a:pt x="1429" y="100"/>
                  </a:cubicBezTo>
                  <a:cubicBezTo>
                    <a:pt x="1408" y="100"/>
                    <a:pt x="1162" y="290"/>
                    <a:pt x="837" y="290"/>
                  </a:cubicBezTo>
                  <a:cubicBezTo>
                    <a:pt x="656" y="290"/>
                    <a:pt x="451" y="232"/>
                    <a:pt x="247" y="50"/>
                  </a:cubicBezTo>
                  <a:cubicBezTo>
                    <a:pt x="214" y="17"/>
                    <a:pt x="177" y="1"/>
                    <a:pt x="144" y="1"/>
                  </a:cubicBezTo>
                  <a:close/>
                </a:path>
              </a:pathLst>
            </a:custGeom>
            <a:solidFill>
              <a:srgbClr val="1E3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7" name="Google Shape;15607;p61"/>
            <p:cNvSpPr/>
            <p:nvPr/>
          </p:nvSpPr>
          <p:spPr>
            <a:xfrm>
              <a:off x="3846698" y="3919862"/>
              <a:ext cx="81595" cy="73004"/>
            </a:xfrm>
            <a:custGeom>
              <a:avLst/>
              <a:gdLst/>
              <a:ahLst/>
              <a:cxnLst/>
              <a:rect l="l" t="t" r="r" b="b"/>
              <a:pathLst>
                <a:path w="1643" h="1470" extrusionOk="0">
                  <a:moveTo>
                    <a:pt x="882" y="0"/>
                  </a:moveTo>
                  <a:cubicBezTo>
                    <a:pt x="852" y="0"/>
                    <a:pt x="821" y="2"/>
                    <a:pt x="789" y="5"/>
                  </a:cubicBezTo>
                  <a:cubicBezTo>
                    <a:pt x="362" y="71"/>
                    <a:pt x="0" y="383"/>
                    <a:pt x="49" y="761"/>
                  </a:cubicBezTo>
                  <a:cubicBezTo>
                    <a:pt x="81" y="1123"/>
                    <a:pt x="459" y="1469"/>
                    <a:pt x="895" y="1469"/>
                  </a:cubicBezTo>
                  <a:cubicBezTo>
                    <a:pt x="914" y="1469"/>
                    <a:pt x="933" y="1469"/>
                    <a:pt x="953" y="1467"/>
                  </a:cubicBezTo>
                  <a:cubicBezTo>
                    <a:pt x="1397" y="1418"/>
                    <a:pt x="1643" y="1024"/>
                    <a:pt x="1610" y="662"/>
                  </a:cubicBezTo>
                  <a:cubicBezTo>
                    <a:pt x="1564" y="310"/>
                    <a:pt x="1304" y="0"/>
                    <a:pt x="882" y="0"/>
                  </a:cubicBezTo>
                  <a:close/>
                </a:path>
              </a:pathLst>
            </a:custGeom>
            <a:solidFill>
              <a:srgbClr val="FF8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8" name="Google Shape;15608;p61"/>
            <p:cNvSpPr/>
            <p:nvPr/>
          </p:nvSpPr>
          <p:spPr>
            <a:xfrm>
              <a:off x="3605188" y="3911568"/>
              <a:ext cx="81645" cy="71812"/>
            </a:xfrm>
            <a:custGeom>
              <a:avLst/>
              <a:gdLst/>
              <a:ahLst/>
              <a:cxnLst/>
              <a:rect l="l" t="t" r="r" b="b"/>
              <a:pathLst>
                <a:path w="1644" h="1446" extrusionOk="0">
                  <a:moveTo>
                    <a:pt x="809" y="0"/>
                  </a:moveTo>
                  <a:cubicBezTo>
                    <a:pt x="775" y="0"/>
                    <a:pt x="741" y="3"/>
                    <a:pt x="707" y="8"/>
                  </a:cubicBezTo>
                  <a:cubicBezTo>
                    <a:pt x="247" y="41"/>
                    <a:pt x="0" y="435"/>
                    <a:pt x="49" y="813"/>
                  </a:cubicBezTo>
                  <a:cubicBezTo>
                    <a:pt x="79" y="1143"/>
                    <a:pt x="356" y="1446"/>
                    <a:pt x="754" y="1446"/>
                  </a:cubicBezTo>
                  <a:cubicBezTo>
                    <a:pt x="792" y="1446"/>
                    <a:pt x="831" y="1443"/>
                    <a:pt x="871" y="1437"/>
                  </a:cubicBezTo>
                  <a:cubicBezTo>
                    <a:pt x="1314" y="1404"/>
                    <a:pt x="1643" y="1076"/>
                    <a:pt x="1610" y="681"/>
                  </a:cubicBezTo>
                  <a:cubicBezTo>
                    <a:pt x="1565" y="348"/>
                    <a:pt x="1211" y="0"/>
                    <a:pt x="809" y="0"/>
                  </a:cubicBezTo>
                  <a:close/>
                </a:path>
              </a:pathLst>
            </a:custGeom>
            <a:solidFill>
              <a:srgbClr val="FF8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9" name="Google Shape;15609;p61"/>
            <p:cNvSpPr/>
            <p:nvPr/>
          </p:nvSpPr>
          <p:spPr>
            <a:xfrm>
              <a:off x="3620683" y="3807475"/>
              <a:ext cx="75090" cy="114273"/>
            </a:xfrm>
            <a:custGeom>
              <a:avLst/>
              <a:gdLst/>
              <a:ahLst/>
              <a:cxnLst/>
              <a:rect l="l" t="t" r="r" b="b"/>
              <a:pathLst>
                <a:path w="1512" h="2301" extrusionOk="0">
                  <a:moveTo>
                    <a:pt x="756" y="1"/>
                  </a:moveTo>
                  <a:cubicBezTo>
                    <a:pt x="329" y="1"/>
                    <a:pt x="0" y="527"/>
                    <a:pt x="0" y="1151"/>
                  </a:cubicBezTo>
                  <a:cubicBezTo>
                    <a:pt x="0" y="1792"/>
                    <a:pt x="329" y="2301"/>
                    <a:pt x="756" y="2301"/>
                  </a:cubicBezTo>
                  <a:cubicBezTo>
                    <a:pt x="1183" y="2301"/>
                    <a:pt x="1512" y="1792"/>
                    <a:pt x="1512" y="1151"/>
                  </a:cubicBezTo>
                  <a:cubicBezTo>
                    <a:pt x="1512" y="527"/>
                    <a:pt x="1183" y="1"/>
                    <a:pt x="756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0" name="Google Shape;15610;p61"/>
            <p:cNvSpPr/>
            <p:nvPr/>
          </p:nvSpPr>
          <p:spPr>
            <a:xfrm>
              <a:off x="3633744" y="3829227"/>
              <a:ext cx="20411" cy="20759"/>
            </a:xfrm>
            <a:custGeom>
              <a:avLst/>
              <a:gdLst/>
              <a:ahLst/>
              <a:cxnLst/>
              <a:rect l="l" t="t" r="r" b="b"/>
              <a:pathLst>
                <a:path w="411" h="418" extrusionOk="0">
                  <a:moveTo>
                    <a:pt x="249" y="1"/>
                  </a:moveTo>
                  <a:cubicBezTo>
                    <a:pt x="237" y="1"/>
                    <a:pt x="225" y="3"/>
                    <a:pt x="214" y="7"/>
                  </a:cubicBezTo>
                  <a:cubicBezTo>
                    <a:pt x="99" y="7"/>
                    <a:pt x="0" y="105"/>
                    <a:pt x="0" y="204"/>
                  </a:cubicBezTo>
                  <a:cubicBezTo>
                    <a:pt x="0" y="302"/>
                    <a:pt x="82" y="417"/>
                    <a:pt x="214" y="417"/>
                  </a:cubicBezTo>
                  <a:cubicBezTo>
                    <a:pt x="312" y="417"/>
                    <a:pt x="411" y="335"/>
                    <a:pt x="411" y="204"/>
                  </a:cubicBezTo>
                  <a:cubicBezTo>
                    <a:pt x="411" y="102"/>
                    <a:pt x="334" y="1"/>
                    <a:pt x="249" y="1"/>
                  </a:cubicBezTo>
                  <a:close/>
                </a:path>
              </a:pathLst>
            </a:custGeom>
            <a:solidFill>
              <a:srgbClr val="FFF3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1" name="Google Shape;15611;p61"/>
            <p:cNvSpPr/>
            <p:nvPr/>
          </p:nvSpPr>
          <p:spPr>
            <a:xfrm>
              <a:off x="3849926" y="3807475"/>
              <a:ext cx="75139" cy="114273"/>
            </a:xfrm>
            <a:custGeom>
              <a:avLst/>
              <a:gdLst/>
              <a:ahLst/>
              <a:cxnLst/>
              <a:rect l="l" t="t" r="r" b="b"/>
              <a:pathLst>
                <a:path w="1513" h="2301" extrusionOk="0">
                  <a:moveTo>
                    <a:pt x="757" y="1"/>
                  </a:moveTo>
                  <a:cubicBezTo>
                    <a:pt x="346" y="1"/>
                    <a:pt x="1" y="527"/>
                    <a:pt x="1" y="1151"/>
                  </a:cubicBezTo>
                  <a:cubicBezTo>
                    <a:pt x="1" y="1792"/>
                    <a:pt x="346" y="2301"/>
                    <a:pt x="757" y="2301"/>
                  </a:cubicBezTo>
                  <a:cubicBezTo>
                    <a:pt x="1184" y="2301"/>
                    <a:pt x="1512" y="1792"/>
                    <a:pt x="1512" y="1151"/>
                  </a:cubicBezTo>
                  <a:cubicBezTo>
                    <a:pt x="1512" y="527"/>
                    <a:pt x="1184" y="1"/>
                    <a:pt x="757" y="1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2" name="Google Shape;15612;p61"/>
            <p:cNvSpPr/>
            <p:nvPr/>
          </p:nvSpPr>
          <p:spPr>
            <a:xfrm>
              <a:off x="3864627" y="3829525"/>
              <a:ext cx="20461" cy="20461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198" y="1"/>
                  </a:moveTo>
                  <a:cubicBezTo>
                    <a:pt x="99" y="1"/>
                    <a:pt x="1" y="99"/>
                    <a:pt x="1" y="198"/>
                  </a:cubicBezTo>
                  <a:cubicBezTo>
                    <a:pt x="1" y="296"/>
                    <a:pt x="99" y="411"/>
                    <a:pt x="198" y="411"/>
                  </a:cubicBezTo>
                  <a:cubicBezTo>
                    <a:pt x="296" y="411"/>
                    <a:pt x="411" y="329"/>
                    <a:pt x="411" y="198"/>
                  </a:cubicBezTo>
                  <a:cubicBezTo>
                    <a:pt x="411" y="83"/>
                    <a:pt x="296" y="1"/>
                    <a:pt x="198" y="1"/>
                  </a:cubicBezTo>
                  <a:close/>
                </a:path>
              </a:pathLst>
            </a:custGeom>
            <a:solidFill>
              <a:srgbClr val="FFF3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13" name="Google Shape;15613;p61"/>
          <p:cNvGrpSpPr/>
          <p:nvPr/>
        </p:nvGrpSpPr>
        <p:grpSpPr>
          <a:xfrm rot="586311">
            <a:off x="-398364" y="-547144"/>
            <a:ext cx="2053547" cy="2182896"/>
            <a:chOff x="249545" y="2397651"/>
            <a:chExt cx="2183827" cy="2321382"/>
          </a:xfrm>
        </p:grpSpPr>
        <p:sp>
          <p:nvSpPr>
            <p:cNvPr id="15614" name="Google Shape;15614;p61"/>
            <p:cNvSpPr/>
            <p:nvPr/>
          </p:nvSpPr>
          <p:spPr>
            <a:xfrm rot="-2138654">
              <a:off x="683887" y="2601608"/>
              <a:ext cx="1315143" cy="1913468"/>
            </a:xfrm>
            <a:custGeom>
              <a:avLst/>
              <a:gdLst/>
              <a:ahLst/>
              <a:cxnLst/>
              <a:rect l="l" t="t" r="r" b="b"/>
              <a:pathLst>
                <a:path w="17070" h="24836" extrusionOk="0">
                  <a:moveTo>
                    <a:pt x="7339" y="7570"/>
                  </a:moveTo>
                  <a:cubicBezTo>
                    <a:pt x="7490" y="7570"/>
                    <a:pt x="7642" y="7660"/>
                    <a:pt x="7689" y="7821"/>
                  </a:cubicBezTo>
                  <a:lnTo>
                    <a:pt x="8018" y="8889"/>
                  </a:lnTo>
                  <a:cubicBezTo>
                    <a:pt x="8050" y="8988"/>
                    <a:pt x="8133" y="9103"/>
                    <a:pt x="8231" y="9135"/>
                  </a:cubicBezTo>
                  <a:lnTo>
                    <a:pt x="9299" y="9480"/>
                  </a:lnTo>
                  <a:cubicBezTo>
                    <a:pt x="9595" y="9579"/>
                    <a:pt x="9661" y="9957"/>
                    <a:pt x="9414" y="10121"/>
                  </a:cubicBezTo>
                  <a:lnTo>
                    <a:pt x="8494" y="10762"/>
                  </a:lnTo>
                  <a:cubicBezTo>
                    <a:pt x="8379" y="10811"/>
                    <a:pt x="8330" y="10943"/>
                    <a:pt x="8346" y="11041"/>
                  </a:cubicBezTo>
                  <a:lnTo>
                    <a:pt x="8346" y="12158"/>
                  </a:lnTo>
                  <a:cubicBezTo>
                    <a:pt x="8346" y="12360"/>
                    <a:pt x="8175" y="12510"/>
                    <a:pt x="7987" y="12510"/>
                  </a:cubicBezTo>
                  <a:cubicBezTo>
                    <a:pt x="7915" y="12510"/>
                    <a:pt x="7840" y="12488"/>
                    <a:pt x="7771" y="12438"/>
                  </a:cubicBezTo>
                  <a:lnTo>
                    <a:pt x="6884" y="11764"/>
                  </a:lnTo>
                  <a:cubicBezTo>
                    <a:pt x="6809" y="11714"/>
                    <a:pt x="6733" y="11692"/>
                    <a:pt x="6643" y="11692"/>
                  </a:cubicBezTo>
                  <a:cubicBezTo>
                    <a:pt x="6616" y="11692"/>
                    <a:pt x="6586" y="11694"/>
                    <a:pt x="6555" y="11698"/>
                  </a:cubicBezTo>
                  <a:lnTo>
                    <a:pt x="5488" y="12060"/>
                  </a:lnTo>
                  <a:cubicBezTo>
                    <a:pt x="5454" y="12070"/>
                    <a:pt x="5420" y="12074"/>
                    <a:pt x="5387" y="12074"/>
                  </a:cubicBezTo>
                  <a:cubicBezTo>
                    <a:pt x="5146" y="12074"/>
                    <a:pt x="4943" y="11831"/>
                    <a:pt x="5044" y="11600"/>
                  </a:cubicBezTo>
                  <a:lnTo>
                    <a:pt x="5405" y="10548"/>
                  </a:lnTo>
                  <a:cubicBezTo>
                    <a:pt x="5455" y="10450"/>
                    <a:pt x="5422" y="10335"/>
                    <a:pt x="5356" y="10220"/>
                  </a:cubicBezTo>
                  <a:lnTo>
                    <a:pt x="4699" y="9316"/>
                  </a:lnTo>
                  <a:cubicBezTo>
                    <a:pt x="4535" y="9070"/>
                    <a:pt x="4699" y="8741"/>
                    <a:pt x="4995" y="8741"/>
                  </a:cubicBezTo>
                  <a:lnTo>
                    <a:pt x="6095" y="8774"/>
                  </a:lnTo>
                  <a:cubicBezTo>
                    <a:pt x="6227" y="8774"/>
                    <a:pt x="6325" y="8708"/>
                    <a:pt x="6391" y="8626"/>
                  </a:cubicBezTo>
                  <a:lnTo>
                    <a:pt x="7048" y="7722"/>
                  </a:lnTo>
                  <a:cubicBezTo>
                    <a:pt x="7118" y="7618"/>
                    <a:pt x="7228" y="7570"/>
                    <a:pt x="7339" y="7570"/>
                  </a:cubicBezTo>
                  <a:close/>
                  <a:moveTo>
                    <a:pt x="12306" y="1"/>
                  </a:moveTo>
                  <a:lnTo>
                    <a:pt x="1808" y="510"/>
                  </a:lnTo>
                  <a:cubicBezTo>
                    <a:pt x="970" y="559"/>
                    <a:pt x="263" y="1102"/>
                    <a:pt x="0" y="1874"/>
                  </a:cubicBezTo>
                  <a:cubicBezTo>
                    <a:pt x="25" y="1878"/>
                    <a:pt x="51" y="1880"/>
                    <a:pt x="77" y="1880"/>
                  </a:cubicBezTo>
                  <a:cubicBezTo>
                    <a:pt x="154" y="1880"/>
                    <a:pt x="234" y="1861"/>
                    <a:pt x="296" y="1825"/>
                  </a:cubicBezTo>
                  <a:lnTo>
                    <a:pt x="1413" y="1167"/>
                  </a:lnTo>
                  <a:cubicBezTo>
                    <a:pt x="1480" y="1130"/>
                    <a:pt x="1551" y="1113"/>
                    <a:pt x="1619" y="1113"/>
                  </a:cubicBezTo>
                  <a:cubicBezTo>
                    <a:pt x="1852" y="1113"/>
                    <a:pt x="2063" y="1311"/>
                    <a:pt x="2038" y="1578"/>
                  </a:cubicBezTo>
                  <a:lnTo>
                    <a:pt x="1873" y="2876"/>
                  </a:lnTo>
                  <a:cubicBezTo>
                    <a:pt x="1857" y="3007"/>
                    <a:pt x="1906" y="3139"/>
                    <a:pt x="2021" y="3237"/>
                  </a:cubicBezTo>
                  <a:lnTo>
                    <a:pt x="2974" y="4108"/>
                  </a:lnTo>
                  <a:cubicBezTo>
                    <a:pt x="3220" y="4322"/>
                    <a:pt x="3122" y="4765"/>
                    <a:pt x="2777" y="4815"/>
                  </a:cubicBezTo>
                  <a:lnTo>
                    <a:pt x="1495" y="5061"/>
                  </a:lnTo>
                  <a:cubicBezTo>
                    <a:pt x="1364" y="5094"/>
                    <a:pt x="1249" y="5192"/>
                    <a:pt x="1200" y="5324"/>
                  </a:cubicBezTo>
                  <a:lnTo>
                    <a:pt x="920" y="5932"/>
                  </a:lnTo>
                  <a:cubicBezTo>
                    <a:pt x="1225" y="6130"/>
                    <a:pt x="1601" y="6229"/>
                    <a:pt x="2009" y="6229"/>
                  </a:cubicBezTo>
                  <a:cubicBezTo>
                    <a:pt x="2040" y="6229"/>
                    <a:pt x="2072" y="6229"/>
                    <a:pt x="2103" y="6227"/>
                  </a:cubicBezTo>
                  <a:lnTo>
                    <a:pt x="7738" y="5882"/>
                  </a:lnTo>
                  <a:lnTo>
                    <a:pt x="4535" y="9020"/>
                  </a:lnTo>
                  <a:cubicBezTo>
                    <a:pt x="3878" y="9645"/>
                    <a:pt x="3746" y="10630"/>
                    <a:pt x="4190" y="11435"/>
                  </a:cubicBezTo>
                  <a:lnTo>
                    <a:pt x="4978" y="12815"/>
                  </a:lnTo>
                  <a:cubicBezTo>
                    <a:pt x="5300" y="13394"/>
                    <a:pt x="5903" y="13711"/>
                    <a:pt x="6544" y="13711"/>
                  </a:cubicBezTo>
                  <a:cubicBezTo>
                    <a:pt x="6722" y="13711"/>
                    <a:pt x="6903" y="13687"/>
                    <a:pt x="7081" y="13637"/>
                  </a:cubicBezTo>
                  <a:cubicBezTo>
                    <a:pt x="7360" y="13555"/>
                    <a:pt x="7640" y="13505"/>
                    <a:pt x="7952" y="13489"/>
                  </a:cubicBezTo>
                  <a:cubicBezTo>
                    <a:pt x="8018" y="13485"/>
                    <a:pt x="8083" y="13482"/>
                    <a:pt x="8147" y="13482"/>
                  </a:cubicBezTo>
                  <a:cubicBezTo>
                    <a:pt x="8804" y="13482"/>
                    <a:pt x="9377" y="13711"/>
                    <a:pt x="9841" y="14130"/>
                  </a:cubicBezTo>
                  <a:cubicBezTo>
                    <a:pt x="10071" y="14327"/>
                    <a:pt x="10252" y="14557"/>
                    <a:pt x="10400" y="14820"/>
                  </a:cubicBezTo>
                  <a:lnTo>
                    <a:pt x="10893" y="14327"/>
                  </a:lnTo>
                  <a:cubicBezTo>
                    <a:pt x="10991" y="14228"/>
                    <a:pt x="11057" y="14064"/>
                    <a:pt x="11008" y="13916"/>
                  </a:cubicBezTo>
                  <a:lnTo>
                    <a:pt x="10745" y="12487"/>
                  </a:lnTo>
                  <a:cubicBezTo>
                    <a:pt x="10693" y="12177"/>
                    <a:pt x="10926" y="11938"/>
                    <a:pt x="11196" y="11938"/>
                  </a:cubicBezTo>
                  <a:cubicBezTo>
                    <a:pt x="11269" y="11938"/>
                    <a:pt x="11345" y="11955"/>
                    <a:pt x="11418" y="11994"/>
                  </a:cubicBezTo>
                  <a:lnTo>
                    <a:pt x="12716" y="12651"/>
                  </a:lnTo>
                  <a:cubicBezTo>
                    <a:pt x="12790" y="12684"/>
                    <a:pt x="12868" y="12700"/>
                    <a:pt x="12942" y="12700"/>
                  </a:cubicBezTo>
                  <a:cubicBezTo>
                    <a:pt x="13016" y="12700"/>
                    <a:pt x="13086" y="12684"/>
                    <a:pt x="13143" y="12651"/>
                  </a:cubicBezTo>
                  <a:lnTo>
                    <a:pt x="14441" y="11945"/>
                  </a:lnTo>
                  <a:cubicBezTo>
                    <a:pt x="14513" y="11907"/>
                    <a:pt x="14587" y="11890"/>
                    <a:pt x="14658" y="11890"/>
                  </a:cubicBezTo>
                  <a:cubicBezTo>
                    <a:pt x="14930" y="11890"/>
                    <a:pt x="15167" y="12138"/>
                    <a:pt x="15115" y="12438"/>
                  </a:cubicBezTo>
                  <a:lnTo>
                    <a:pt x="14885" y="13883"/>
                  </a:lnTo>
                  <a:cubicBezTo>
                    <a:pt x="14868" y="14031"/>
                    <a:pt x="14918" y="14195"/>
                    <a:pt x="15033" y="14294"/>
                  </a:cubicBezTo>
                  <a:lnTo>
                    <a:pt x="16101" y="15296"/>
                  </a:lnTo>
                  <a:cubicBezTo>
                    <a:pt x="16396" y="15559"/>
                    <a:pt x="16248" y="16035"/>
                    <a:pt x="15854" y="16101"/>
                  </a:cubicBezTo>
                  <a:lnTo>
                    <a:pt x="14425" y="16331"/>
                  </a:lnTo>
                  <a:cubicBezTo>
                    <a:pt x="14277" y="16348"/>
                    <a:pt x="14129" y="16446"/>
                    <a:pt x="14063" y="16594"/>
                  </a:cubicBezTo>
                  <a:lnTo>
                    <a:pt x="13439" y="17908"/>
                  </a:lnTo>
                  <a:cubicBezTo>
                    <a:pt x="13356" y="18083"/>
                    <a:pt x="13189" y="18169"/>
                    <a:pt x="13018" y="18169"/>
                  </a:cubicBezTo>
                  <a:cubicBezTo>
                    <a:pt x="12852" y="18169"/>
                    <a:pt x="12682" y="18087"/>
                    <a:pt x="12585" y="17925"/>
                  </a:cubicBezTo>
                  <a:lnTo>
                    <a:pt x="11928" y="16627"/>
                  </a:lnTo>
                  <a:cubicBezTo>
                    <a:pt x="11878" y="16495"/>
                    <a:pt x="11731" y="16413"/>
                    <a:pt x="11583" y="16380"/>
                  </a:cubicBezTo>
                  <a:lnTo>
                    <a:pt x="10696" y="16265"/>
                  </a:lnTo>
                  <a:cubicBezTo>
                    <a:pt x="10679" y="16873"/>
                    <a:pt x="10498" y="17416"/>
                    <a:pt x="10153" y="17843"/>
                  </a:cubicBezTo>
                  <a:cubicBezTo>
                    <a:pt x="10203" y="17941"/>
                    <a:pt x="10252" y="18056"/>
                    <a:pt x="10236" y="18188"/>
                  </a:cubicBezTo>
                  <a:lnTo>
                    <a:pt x="10006" y="19633"/>
                  </a:lnTo>
                  <a:cubicBezTo>
                    <a:pt x="9989" y="19781"/>
                    <a:pt x="10022" y="19946"/>
                    <a:pt x="10153" y="20044"/>
                  </a:cubicBezTo>
                  <a:lnTo>
                    <a:pt x="11221" y="21046"/>
                  </a:lnTo>
                  <a:cubicBezTo>
                    <a:pt x="11501" y="21309"/>
                    <a:pt x="11353" y="21786"/>
                    <a:pt x="10975" y="21851"/>
                  </a:cubicBezTo>
                  <a:lnTo>
                    <a:pt x="9529" y="22081"/>
                  </a:lnTo>
                  <a:cubicBezTo>
                    <a:pt x="9381" y="22098"/>
                    <a:pt x="9250" y="22196"/>
                    <a:pt x="9184" y="22344"/>
                  </a:cubicBezTo>
                  <a:lnTo>
                    <a:pt x="8543" y="23658"/>
                  </a:lnTo>
                  <a:cubicBezTo>
                    <a:pt x="8460" y="23833"/>
                    <a:pt x="8293" y="23919"/>
                    <a:pt x="8124" y="23919"/>
                  </a:cubicBezTo>
                  <a:cubicBezTo>
                    <a:pt x="7960" y="23919"/>
                    <a:pt x="7795" y="23837"/>
                    <a:pt x="7705" y="23675"/>
                  </a:cubicBezTo>
                  <a:lnTo>
                    <a:pt x="7048" y="22377"/>
                  </a:lnTo>
                  <a:cubicBezTo>
                    <a:pt x="6983" y="22246"/>
                    <a:pt x="6835" y="22163"/>
                    <a:pt x="6703" y="22131"/>
                  </a:cubicBezTo>
                  <a:lnTo>
                    <a:pt x="5208" y="21753"/>
                  </a:lnTo>
                  <a:cubicBezTo>
                    <a:pt x="4814" y="21703"/>
                    <a:pt x="4666" y="21227"/>
                    <a:pt x="4929" y="20948"/>
                  </a:cubicBezTo>
                  <a:lnTo>
                    <a:pt x="5964" y="19913"/>
                  </a:lnTo>
                  <a:cubicBezTo>
                    <a:pt x="6063" y="19814"/>
                    <a:pt x="6128" y="19650"/>
                    <a:pt x="6079" y="19502"/>
                  </a:cubicBezTo>
                  <a:lnTo>
                    <a:pt x="5816" y="18073"/>
                  </a:lnTo>
                  <a:cubicBezTo>
                    <a:pt x="5800" y="18056"/>
                    <a:pt x="5783" y="18056"/>
                    <a:pt x="5750" y="18023"/>
                  </a:cubicBezTo>
                  <a:cubicBezTo>
                    <a:pt x="5374" y="17773"/>
                    <a:pt x="4943" y="17650"/>
                    <a:pt x="4506" y="17650"/>
                  </a:cubicBezTo>
                  <a:cubicBezTo>
                    <a:pt x="4084" y="17650"/>
                    <a:pt x="3657" y="17764"/>
                    <a:pt x="3270" y="17991"/>
                  </a:cubicBezTo>
                  <a:lnTo>
                    <a:pt x="2383" y="18483"/>
                  </a:lnTo>
                  <a:lnTo>
                    <a:pt x="2498" y="18845"/>
                  </a:lnTo>
                  <a:cubicBezTo>
                    <a:pt x="2530" y="18943"/>
                    <a:pt x="2613" y="19058"/>
                    <a:pt x="2711" y="19091"/>
                  </a:cubicBezTo>
                  <a:lnTo>
                    <a:pt x="3779" y="19436"/>
                  </a:lnTo>
                  <a:cubicBezTo>
                    <a:pt x="4075" y="19518"/>
                    <a:pt x="4108" y="19913"/>
                    <a:pt x="3894" y="20077"/>
                  </a:cubicBezTo>
                  <a:lnTo>
                    <a:pt x="2958" y="20718"/>
                  </a:lnTo>
                  <a:cubicBezTo>
                    <a:pt x="2859" y="20783"/>
                    <a:pt x="2793" y="20898"/>
                    <a:pt x="2826" y="21013"/>
                  </a:cubicBezTo>
                  <a:lnTo>
                    <a:pt x="2826" y="22114"/>
                  </a:lnTo>
                  <a:cubicBezTo>
                    <a:pt x="2826" y="22328"/>
                    <a:pt x="2654" y="22482"/>
                    <a:pt x="2465" y="22482"/>
                  </a:cubicBezTo>
                  <a:cubicBezTo>
                    <a:pt x="2393" y="22482"/>
                    <a:pt x="2319" y="22460"/>
                    <a:pt x="2251" y="22410"/>
                  </a:cubicBezTo>
                  <a:lnTo>
                    <a:pt x="1364" y="21720"/>
                  </a:lnTo>
                  <a:cubicBezTo>
                    <a:pt x="1293" y="21684"/>
                    <a:pt x="1213" y="21657"/>
                    <a:pt x="1131" y="21657"/>
                  </a:cubicBezTo>
                  <a:cubicBezTo>
                    <a:pt x="1100" y="21657"/>
                    <a:pt x="1067" y="21661"/>
                    <a:pt x="1035" y="21671"/>
                  </a:cubicBezTo>
                  <a:cubicBezTo>
                    <a:pt x="1101" y="21753"/>
                    <a:pt x="1150" y="21851"/>
                    <a:pt x="1233" y="21933"/>
                  </a:cubicBezTo>
                  <a:cubicBezTo>
                    <a:pt x="1873" y="22574"/>
                    <a:pt x="2596" y="23116"/>
                    <a:pt x="3434" y="23593"/>
                  </a:cubicBezTo>
                  <a:cubicBezTo>
                    <a:pt x="4910" y="24421"/>
                    <a:pt x="6441" y="24835"/>
                    <a:pt x="8065" y="24835"/>
                  </a:cubicBezTo>
                  <a:cubicBezTo>
                    <a:pt x="8213" y="24835"/>
                    <a:pt x="8361" y="24832"/>
                    <a:pt x="8510" y="24825"/>
                  </a:cubicBezTo>
                  <a:cubicBezTo>
                    <a:pt x="10630" y="24726"/>
                    <a:pt x="12355" y="24233"/>
                    <a:pt x="13702" y="23346"/>
                  </a:cubicBezTo>
                  <a:lnTo>
                    <a:pt x="12536" y="23182"/>
                  </a:lnTo>
                  <a:cubicBezTo>
                    <a:pt x="12141" y="23166"/>
                    <a:pt x="11977" y="22689"/>
                    <a:pt x="12273" y="22426"/>
                  </a:cubicBezTo>
                  <a:lnTo>
                    <a:pt x="13291" y="21391"/>
                  </a:lnTo>
                  <a:cubicBezTo>
                    <a:pt x="13390" y="21293"/>
                    <a:pt x="13456" y="21128"/>
                    <a:pt x="13423" y="20981"/>
                  </a:cubicBezTo>
                  <a:lnTo>
                    <a:pt x="13143" y="19551"/>
                  </a:lnTo>
                  <a:cubicBezTo>
                    <a:pt x="13105" y="19241"/>
                    <a:pt x="13330" y="19002"/>
                    <a:pt x="13604" y="19002"/>
                  </a:cubicBezTo>
                  <a:cubicBezTo>
                    <a:pt x="13678" y="19002"/>
                    <a:pt x="13756" y="19020"/>
                    <a:pt x="13833" y="19058"/>
                  </a:cubicBezTo>
                  <a:lnTo>
                    <a:pt x="15115" y="19716"/>
                  </a:lnTo>
                  <a:cubicBezTo>
                    <a:pt x="15189" y="19748"/>
                    <a:pt x="15267" y="19765"/>
                    <a:pt x="15343" y="19765"/>
                  </a:cubicBezTo>
                  <a:cubicBezTo>
                    <a:pt x="15419" y="19765"/>
                    <a:pt x="15493" y="19748"/>
                    <a:pt x="15558" y="19716"/>
                  </a:cubicBezTo>
                  <a:lnTo>
                    <a:pt x="16741" y="19075"/>
                  </a:lnTo>
                  <a:cubicBezTo>
                    <a:pt x="16971" y="18171"/>
                    <a:pt x="17070" y="17169"/>
                    <a:pt x="17004" y="16101"/>
                  </a:cubicBezTo>
                  <a:cubicBezTo>
                    <a:pt x="16922" y="14409"/>
                    <a:pt x="16446" y="12914"/>
                    <a:pt x="15542" y="11583"/>
                  </a:cubicBezTo>
                  <a:cubicBezTo>
                    <a:pt x="15000" y="10762"/>
                    <a:pt x="14343" y="10055"/>
                    <a:pt x="13571" y="9513"/>
                  </a:cubicBezTo>
                  <a:cubicBezTo>
                    <a:pt x="13488" y="9530"/>
                    <a:pt x="13406" y="9563"/>
                    <a:pt x="13357" y="9628"/>
                  </a:cubicBezTo>
                  <a:lnTo>
                    <a:pt x="12207" y="10680"/>
                  </a:lnTo>
                  <a:cubicBezTo>
                    <a:pt x="12107" y="10764"/>
                    <a:pt x="11988" y="10803"/>
                    <a:pt x="11872" y="10803"/>
                  </a:cubicBezTo>
                  <a:cubicBezTo>
                    <a:pt x="11627" y="10803"/>
                    <a:pt x="11397" y="10630"/>
                    <a:pt x="11386" y="10351"/>
                  </a:cubicBezTo>
                  <a:lnTo>
                    <a:pt x="11254" y="8790"/>
                  </a:lnTo>
                  <a:cubicBezTo>
                    <a:pt x="11238" y="8626"/>
                    <a:pt x="11156" y="8478"/>
                    <a:pt x="11008" y="8396"/>
                  </a:cubicBezTo>
                  <a:lnTo>
                    <a:pt x="9661" y="7624"/>
                  </a:lnTo>
                  <a:cubicBezTo>
                    <a:pt x="9299" y="7410"/>
                    <a:pt x="9332" y="6885"/>
                    <a:pt x="9710" y="6737"/>
                  </a:cubicBezTo>
                  <a:lnTo>
                    <a:pt x="11156" y="6145"/>
                  </a:lnTo>
                  <a:cubicBezTo>
                    <a:pt x="11303" y="6080"/>
                    <a:pt x="11418" y="5932"/>
                    <a:pt x="11435" y="5784"/>
                  </a:cubicBezTo>
                  <a:lnTo>
                    <a:pt x="11763" y="4272"/>
                  </a:lnTo>
                  <a:cubicBezTo>
                    <a:pt x="11814" y="4017"/>
                    <a:pt x="12037" y="3870"/>
                    <a:pt x="12261" y="3870"/>
                  </a:cubicBezTo>
                  <a:cubicBezTo>
                    <a:pt x="12398" y="3870"/>
                    <a:pt x="12535" y="3924"/>
                    <a:pt x="12634" y="4042"/>
                  </a:cubicBezTo>
                  <a:lnTo>
                    <a:pt x="13653" y="5242"/>
                  </a:lnTo>
                  <a:cubicBezTo>
                    <a:pt x="13756" y="5345"/>
                    <a:pt x="13899" y="5409"/>
                    <a:pt x="14046" y="5409"/>
                  </a:cubicBezTo>
                  <a:cubicBezTo>
                    <a:pt x="14063" y="5409"/>
                    <a:pt x="14080" y="5408"/>
                    <a:pt x="14096" y="5406"/>
                  </a:cubicBezTo>
                  <a:lnTo>
                    <a:pt x="15542" y="5242"/>
                  </a:lnTo>
                  <a:cubicBezTo>
                    <a:pt x="15690" y="4864"/>
                    <a:pt x="15756" y="4470"/>
                    <a:pt x="15739" y="4092"/>
                  </a:cubicBezTo>
                  <a:lnTo>
                    <a:pt x="15657" y="2810"/>
                  </a:lnTo>
                  <a:cubicBezTo>
                    <a:pt x="15581" y="2887"/>
                    <a:pt x="15487" y="2930"/>
                    <a:pt x="15390" y="2930"/>
                  </a:cubicBezTo>
                  <a:cubicBezTo>
                    <a:pt x="15321" y="2930"/>
                    <a:pt x="15249" y="2908"/>
                    <a:pt x="15181" y="2860"/>
                  </a:cubicBezTo>
                  <a:lnTo>
                    <a:pt x="14293" y="2170"/>
                  </a:lnTo>
                  <a:cubicBezTo>
                    <a:pt x="14222" y="2134"/>
                    <a:pt x="14151" y="2107"/>
                    <a:pt x="14068" y="2107"/>
                  </a:cubicBezTo>
                  <a:cubicBezTo>
                    <a:pt x="14036" y="2107"/>
                    <a:pt x="14002" y="2111"/>
                    <a:pt x="13965" y="2120"/>
                  </a:cubicBezTo>
                  <a:lnTo>
                    <a:pt x="12897" y="2465"/>
                  </a:lnTo>
                  <a:cubicBezTo>
                    <a:pt x="12862" y="2476"/>
                    <a:pt x="12826" y="2481"/>
                    <a:pt x="12792" y="2481"/>
                  </a:cubicBezTo>
                  <a:cubicBezTo>
                    <a:pt x="12553" y="2481"/>
                    <a:pt x="12353" y="2249"/>
                    <a:pt x="12453" y="2005"/>
                  </a:cubicBezTo>
                  <a:lnTo>
                    <a:pt x="12815" y="970"/>
                  </a:lnTo>
                  <a:cubicBezTo>
                    <a:pt x="12864" y="855"/>
                    <a:pt x="12831" y="740"/>
                    <a:pt x="12782" y="642"/>
                  </a:cubicBezTo>
                  <a:lnTo>
                    <a:pt x="12306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5" name="Google Shape;15615;p61"/>
            <p:cNvSpPr/>
            <p:nvPr/>
          </p:nvSpPr>
          <p:spPr>
            <a:xfrm rot="-2138654">
              <a:off x="1120337" y="2803757"/>
              <a:ext cx="477288" cy="534224"/>
            </a:xfrm>
            <a:custGeom>
              <a:avLst/>
              <a:gdLst/>
              <a:ahLst/>
              <a:cxnLst/>
              <a:rect l="l" t="t" r="r" b="b"/>
              <a:pathLst>
                <a:path w="6195" h="6934" extrusionOk="0">
                  <a:moveTo>
                    <a:pt x="2951" y="1"/>
                  </a:moveTo>
                  <a:cubicBezTo>
                    <a:pt x="2732" y="1"/>
                    <a:pt x="2516" y="148"/>
                    <a:pt x="2465" y="403"/>
                  </a:cubicBezTo>
                  <a:lnTo>
                    <a:pt x="2136" y="1915"/>
                  </a:lnTo>
                  <a:cubicBezTo>
                    <a:pt x="2087" y="2079"/>
                    <a:pt x="1988" y="2210"/>
                    <a:pt x="1841" y="2276"/>
                  </a:cubicBezTo>
                  <a:lnTo>
                    <a:pt x="411" y="2868"/>
                  </a:lnTo>
                  <a:cubicBezTo>
                    <a:pt x="17" y="3032"/>
                    <a:pt x="1" y="3541"/>
                    <a:pt x="346" y="3755"/>
                  </a:cubicBezTo>
                  <a:lnTo>
                    <a:pt x="1693" y="4527"/>
                  </a:lnTo>
                  <a:cubicBezTo>
                    <a:pt x="1841" y="4609"/>
                    <a:pt x="1923" y="4757"/>
                    <a:pt x="1939" y="4921"/>
                  </a:cubicBezTo>
                  <a:lnTo>
                    <a:pt x="2071" y="6482"/>
                  </a:lnTo>
                  <a:cubicBezTo>
                    <a:pt x="2093" y="6761"/>
                    <a:pt x="2327" y="6934"/>
                    <a:pt x="2568" y="6934"/>
                  </a:cubicBezTo>
                  <a:cubicBezTo>
                    <a:pt x="2682" y="6934"/>
                    <a:pt x="2797" y="6895"/>
                    <a:pt x="2892" y="6811"/>
                  </a:cubicBezTo>
                  <a:lnTo>
                    <a:pt x="4042" y="5759"/>
                  </a:lnTo>
                  <a:cubicBezTo>
                    <a:pt x="4108" y="5693"/>
                    <a:pt x="4190" y="5661"/>
                    <a:pt x="4272" y="5644"/>
                  </a:cubicBezTo>
                  <a:cubicBezTo>
                    <a:pt x="3812" y="5283"/>
                    <a:pt x="3303" y="5003"/>
                    <a:pt x="2761" y="4773"/>
                  </a:cubicBezTo>
                  <a:lnTo>
                    <a:pt x="5521" y="2325"/>
                  </a:lnTo>
                  <a:cubicBezTo>
                    <a:pt x="5833" y="2063"/>
                    <a:pt x="6046" y="1718"/>
                    <a:pt x="6194" y="1356"/>
                  </a:cubicBezTo>
                  <a:lnTo>
                    <a:pt x="6194" y="1356"/>
                  </a:lnTo>
                  <a:lnTo>
                    <a:pt x="4732" y="1520"/>
                  </a:lnTo>
                  <a:cubicBezTo>
                    <a:pt x="4712" y="1526"/>
                    <a:pt x="4690" y="1529"/>
                    <a:pt x="4668" y="1529"/>
                  </a:cubicBezTo>
                  <a:cubicBezTo>
                    <a:pt x="4562" y="1529"/>
                    <a:pt x="4436" y="1468"/>
                    <a:pt x="4354" y="1373"/>
                  </a:cubicBezTo>
                  <a:lnTo>
                    <a:pt x="3319" y="173"/>
                  </a:lnTo>
                  <a:cubicBezTo>
                    <a:pt x="3220" y="55"/>
                    <a:pt x="3085" y="1"/>
                    <a:pt x="29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6" name="Google Shape;15616;p61"/>
            <p:cNvSpPr/>
            <p:nvPr/>
          </p:nvSpPr>
          <p:spPr>
            <a:xfrm rot="-2138654">
              <a:off x="948294" y="3282872"/>
              <a:ext cx="393695" cy="381291"/>
            </a:xfrm>
            <a:custGeom>
              <a:avLst/>
              <a:gdLst/>
              <a:ahLst/>
              <a:cxnLst/>
              <a:rect l="l" t="t" r="r" b="b"/>
              <a:pathLst>
                <a:path w="5110" h="4949" extrusionOk="0">
                  <a:moveTo>
                    <a:pt x="2819" y="1"/>
                  </a:moveTo>
                  <a:cubicBezTo>
                    <a:pt x="2707" y="1"/>
                    <a:pt x="2592" y="52"/>
                    <a:pt x="2514" y="158"/>
                  </a:cubicBezTo>
                  <a:lnTo>
                    <a:pt x="1857" y="1062"/>
                  </a:lnTo>
                  <a:cubicBezTo>
                    <a:pt x="1791" y="1161"/>
                    <a:pt x="1676" y="1193"/>
                    <a:pt x="1577" y="1193"/>
                  </a:cubicBezTo>
                  <a:lnTo>
                    <a:pt x="460" y="1177"/>
                  </a:lnTo>
                  <a:cubicBezTo>
                    <a:pt x="181" y="1177"/>
                    <a:pt x="0" y="1506"/>
                    <a:pt x="181" y="1752"/>
                  </a:cubicBezTo>
                  <a:lnTo>
                    <a:pt x="838" y="2656"/>
                  </a:lnTo>
                  <a:cubicBezTo>
                    <a:pt x="904" y="2754"/>
                    <a:pt x="920" y="2886"/>
                    <a:pt x="871" y="2984"/>
                  </a:cubicBezTo>
                  <a:lnTo>
                    <a:pt x="509" y="4036"/>
                  </a:lnTo>
                  <a:cubicBezTo>
                    <a:pt x="426" y="4271"/>
                    <a:pt x="600" y="4506"/>
                    <a:pt x="823" y="4506"/>
                  </a:cubicBezTo>
                  <a:cubicBezTo>
                    <a:pt x="865" y="4506"/>
                    <a:pt x="909" y="4497"/>
                    <a:pt x="953" y="4479"/>
                  </a:cubicBezTo>
                  <a:lnTo>
                    <a:pt x="2021" y="4134"/>
                  </a:lnTo>
                  <a:cubicBezTo>
                    <a:pt x="2057" y="4124"/>
                    <a:pt x="2094" y="4118"/>
                    <a:pt x="2130" y="4118"/>
                  </a:cubicBezTo>
                  <a:cubicBezTo>
                    <a:pt x="2207" y="4118"/>
                    <a:pt x="2282" y="4144"/>
                    <a:pt x="2349" y="4200"/>
                  </a:cubicBezTo>
                  <a:lnTo>
                    <a:pt x="3237" y="4874"/>
                  </a:lnTo>
                  <a:cubicBezTo>
                    <a:pt x="3303" y="4926"/>
                    <a:pt x="3378" y="4949"/>
                    <a:pt x="3453" y="4949"/>
                  </a:cubicBezTo>
                  <a:cubicBezTo>
                    <a:pt x="3636" y="4949"/>
                    <a:pt x="3812" y="4805"/>
                    <a:pt x="3812" y="4594"/>
                  </a:cubicBezTo>
                  <a:lnTo>
                    <a:pt x="3812" y="3477"/>
                  </a:lnTo>
                  <a:cubicBezTo>
                    <a:pt x="3812" y="3362"/>
                    <a:pt x="3877" y="3247"/>
                    <a:pt x="3959" y="3198"/>
                  </a:cubicBezTo>
                  <a:lnTo>
                    <a:pt x="4880" y="2557"/>
                  </a:lnTo>
                  <a:cubicBezTo>
                    <a:pt x="5110" y="2393"/>
                    <a:pt x="5044" y="2015"/>
                    <a:pt x="4781" y="1916"/>
                  </a:cubicBezTo>
                  <a:lnTo>
                    <a:pt x="3713" y="1571"/>
                  </a:lnTo>
                  <a:cubicBezTo>
                    <a:pt x="3614" y="1522"/>
                    <a:pt x="3499" y="1440"/>
                    <a:pt x="3483" y="1325"/>
                  </a:cubicBezTo>
                  <a:lnTo>
                    <a:pt x="3154" y="257"/>
                  </a:lnTo>
                  <a:cubicBezTo>
                    <a:pt x="3108" y="89"/>
                    <a:pt x="2966" y="1"/>
                    <a:pt x="281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7" name="Google Shape;15617;p61"/>
            <p:cNvSpPr/>
            <p:nvPr/>
          </p:nvSpPr>
          <p:spPr>
            <a:xfrm rot="-2138654">
              <a:off x="1062349" y="2514032"/>
              <a:ext cx="258329" cy="231749"/>
            </a:xfrm>
            <a:custGeom>
              <a:avLst/>
              <a:gdLst/>
              <a:ahLst/>
              <a:cxnLst/>
              <a:rect l="l" t="t" r="r" b="b"/>
              <a:pathLst>
                <a:path w="3353" h="3008" extrusionOk="0">
                  <a:moveTo>
                    <a:pt x="1419" y="1"/>
                  </a:moveTo>
                  <a:cubicBezTo>
                    <a:pt x="1379" y="1"/>
                    <a:pt x="1339" y="2"/>
                    <a:pt x="1298" y="5"/>
                  </a:cubicBezTo>
                  <a:lnTo>
                    <a:pt x="1" y="54"/>
                  </a:lnTo>
                  <a:lnTo>
                    <a:pt x="477" y="695"/>
                  </a:lnTo>
                  <a:cubicBezTo>
                    <a:pt x="543" y="810"/>
                    <a:pt x="559" y="925"/>
                    <a:pt x="510" y="1056"/>
                  </a:cubicBezTo>
                  <a:lnTo>
                    <a:pt x="148" y="2091"/>
                  </a:lnTo>
                  <a:cubicBezTo>
                    <a:pt x="64" y="2344"/>
                    <a:pt x="244" y="2572"/>
                    <a:pt x="472" y="2572"/>
                  </a:cubicBezTo>
                  <a:cubicBezTo>
                    <a:pt x="511" y="2572"/>
                    <a:pt x="551" y="2565"/>
                    <a:pt x="592" y="2551"/>
                  </a:cubicBezTo>
                  <a:lnTo>
                    <a:pt x="1660" y="2206"/>
                  </a:lnTo>
                  <a:cubicBezTo>
                    <a:pt x="1703" y="2188"/>
                    <a:pt x="1746" y="2178"/>
                    <a:pt x="1788" y="2178"/>
                  </a:cubicBezTo>
                  <a:cubicBezTo>
                    <a:pt x="1859" y="2178"/>
                    <a:pt x="1927" y="2204"/>
                    <a:pt x="1988" y="2255"/>
                  </a:cubicBezTo>
                  <a:lnTo>
                    <a:pt x="2876" y="2929"/>
                  </a:lnTo>
                  <a:cubicBezTo>
                    <a:pt x="2945" y="2984"/>
                    <a:pt x="3016" y="3007"/>
                    <a:pt x="3086" y="3007"/>
                  </a:cubicBezTo>
                  <a:cubicBezTo>
                    <a:pt x="3183" y="3007"/>
                    <a:pt x="3276" y="2963"/>
                    <a:pt x="3352" y="2896"/>
                  </a:cubicBezTo>
                  <a:lnTo>
                    <a:pt x="3270" y="1746"/>
                  </a:lnTo>
                  <a:cubicBezTo>
                    <a:pt x="3207" y="752"/>
                    <a:pt x="2386" y="1"/>
                    <a:pt x="141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8" name="Google Shape;15618;p61"/>
            <p:cNvSpPr/>
            <p:nvPr/>
          </p:nvSpPr>
          <p:spPr>
            <a:xfrm rot="-2138654">
              <a:off x="376614" y="3131812"/>
              <a:ext cx="258252" cy="367655"/>
            </a:xfrm>
            <a:custGeom>
              <a:avLst/>
              <a:gdLst/>
              <a:ahLst/>
              <a:cxnLst/>
              <a:rect l="l" t="t" r="r" b="b"/>
              <a:pathLst>
                <a:path w="3352" h="4772" extrusionOk="0">
                  <a:moveTo>
                    <a:pt x="1743" y="0"/>
                  </a:moveTo>
                  <a:cubicBezTo>
                    <a:pt x="1671" y="0"/>
                    <a:pt x="1597" y="18"/>
                    <a:pt x="1528" y="56"/>
                  </a:cubicBezTo>
                  <a:lnTo>
                    <a:pt x="411" y="714"/>
                  </a:lnTo>
                  <a:cubicBezTo>
                    <a:pt x="351" y="738"/>
                    <a:pt x="282" y="753"/>
                    <a:pt x="204" y="753"/>
                  </a:cubicBezTo>
                  <a:cubicBezTo>
                    <a:pt x="176" y="753"/>
                    <a:pt x="146" y="751"/>
                    <a:pt x="115" y="746"/>
                  </a:cubicBezTo>
                  <a:cubicBezTo>
                    <a:pt x="33" y="976"/>
                    <a:pt x="0" y="1223"/>
                    <a:pt x="17" y="1486"/>
                  </a:cubicBezTo>
                  <a:lnTo>
                    <a:pt x="99" y="3145"/>
                  </a:lnTo>
                  <a:cubicBezTo>
                    <a:pt x="148" y="3851"/>
                    <a:pt x="510" y="4426"/>
                    <a:pt x="1068" y="4771"/>
                  </a:cubicBezTo>
                  <a:lnTo>
                    <a:pt x="1331" y="4164"/>
                  </a:lnTo>
                  <a:cubicBezTo>
                    <a:pt x="1380" y="4065"/>
                    <a:pt x="1479" y="3966"/>
                    <a:pt x="1627" y="3950"/>
                  </a:cubicBezTo>
                  <a:lnTo>
                    <a:pt x="2892" y="3704"/>
                  </a:lnTo>
                  <a:cubicBezTo>
                    <a:pt x="3220" y="3638"/>
                    <a:pt x="3352" y="3211"/>
                    <a:pt x="3105" y="2981"/>
                  </a:cubicBezTo>
                  <a:lnTo>
                    <a:pt x="2136" y="2126"/>
                  </a:lnTo>
                  <a:cubicBezTo>
                    <a:pt x="2038" y="2044"/>
                    <a:pt x="1988" y="1896"/>
                    <a:pt x="1988" y="1749"/>
                  </a:cubicBezTo>
                  <a:lnTo>
                    <a:pt x="2153" y="467"/>
                  </a:lnTo>
                  <a:cubicBezTo>
                    <a:pt x="2190" y="190"/>
                    <a:pt x="1977" y="0"/>
                    <a:pt x="17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9" name="Google Shape;15619;p61"/>
            <p:cNvSpPr/>
            <p:nvPr/>
          </p:nvSpPr>
          <p:spPr>
            <a:xfrm rot="-2138654">
              <a:off x="1167572" y="4191560"/>
              <a:ext cx="288684" cy="308408"/>
            </a:xfrm>
            <a:custGeom>
              <a:avLst/>
              <a:gdLst/>
              <a:ahLst/>
              <a:cxnLst/>
              <a:rect l="l" t="t" r="r" b="b"/>
              <a:pathLst>
                <a:path w="3747" h="4003" extrusionOk="0">
                  <a:moveTo>
                    <a:pt x="1989" y="1"/>
                  </a:moveTo>
                  <a:lnTo>
                    <a:pt x="1299" y="395"/>
                  </a:lnTo>
                  <a:cubicBezTo>
                    <a:pt x="280" y="970"/>
                    <a:pt x="1" y="2252"/>
                    <a:pt x="641" y="3188"/>
                  </a:cubicBezTo>
                  <a:cubicBezTo>
                    <a:pt x="673" y="3172"/>
                    <a:pt x="708" y="3165"/>
                    <a:pt x="744" y="3165"/>
                  </a:cubicBezTo>
                  <a:cubicBezTo>
                    <a:pt x="821" y="3165"/>
                    <a:pt x="903" y="3198"/>
                    <a:pt x="970" y="3254"/>
                  </a:cubicBezTo>
                  <a:lnTo>
                    <a:pt x="1841" y="3927"/>
                  </a:lnTo>
                  <a:cubicBezTo>
                    <a:pt x="1906" y="3979"/>
                    <a:pt x="1981" y="4002"/>
                    <a:pt x="2055" y="4002"/>
                  </a:cubicBezTo>
                  <a:cubicBezTo>
                    <a:pt x="2239" y="4002"/>
                    <a:pt x="2416" y="3855"/>
                    <a:pt x="2416" y="3632"/>
                  </a:cubicBezTo>
                  <a:lnTo>
                    <a:pt x="2416" y="2531"/>
                  </a:lnTo>
                  <a:cubicBezTo>
                    <a:pt x="2416" y="2399"/>
                    <a:pt x="2481" y="2301"/>
                    <a:pt x="2564" y="2235"/>
                  </a:cubicBezTo>
                  <a:lnTo>
                    <a:pt x="3484" y="1611"/>
                  </a:lnTo>
                  <a:cubicBezTo>
                    <a:pt x="3746" y="1447"/>
                    <a:pt x="3681" y="1069"/>
                    <a:pt x="3385" y="970"/>
                  </a:cubicBezTo>
                  <a:lnTo>
                    <a:pt x="2317" y="609"/>
                  </a:lnTo>
                  <a:cubicBezTo>
                    <a:pt x="2219" y="576"/>
                    <a:pt x="2120" y="494"/>
                    <a:pt x="2087" y="362"/>
                  </a:cubicBezTo>
                  <a:lnTo>
                    <a:pt x="198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0" name="Google Shape;15620;p61"/>
            <p:cNvSpPr/>
            <p:nvPr/>
          </p:nvSpPr>
          <p:spPr>
            <a:xfrm rot="-2138654">
              <a:off x="1529710" y="3260778"/>
              <a:ext cx="462034" cy="484453"/>
            </a:xfrm>
            <a:custGeom>
              <a:avLst/>
              <a:gdLst/>
              <a:ahLst/>
              <a:cxnLst/>
              <a:rect l="l" t="t" r="r" b="b"/>
              <a:pathLst>
                <a:path w="5997" h="6288" extrusionOk="0">
                  <a:moveTo>
                    <a:pt x="4258" y="1"/>
                  </a:moveTo>
                  <a:cubicBezTo>
                    <a:pt x="4186" y="1"/>
                    <a:pt x="4112" y="18"/>
                    <a:pt x="4042" y="57"/>
                  </a:cubicBezTo>
                  <a:lnTo>
                    <a:pt x="2744" y="763"/>
                  </a:lnTo>
                  <a:cubicBezTo>
                    <a:pt x="2670" y="804"/>
                    <a:pt x="2600" y="825"/>
                    <a:pt x="2530" y="825"/>
                  </a:cubicBezTo>
                  <a:cubicBezTo>
                    <a:pt x="2461" y="825"/>
                    <a:pt x="2391" y="804"/>
                    <a:pt x="2317" y="763"/>
                  </a:cubicBezTo>
                  <a:lnTo>
                    <a:pt x="1019" y="106"/>
                  </a:lnTo>
                  <a:cubicBezTo>
                    <a:pt x="945" y="64"/>
                    <a:pt x="869" y="45"/>
                    <a:pt x="796" y="45"/>
                  </a:cubicBezTo>
                  <a:cubicBezTo>
                    <a:pt x="527" y="45"/>
                    <a:pt x="294" y="302"/>
                    <a:pt x="345" y="599"/>
                  </a:cubicBezTo>
                  <a:lnTo>
                    <a:pt x="608" y="2028"/>
                  </a:lnTo>
                  <a:cubicBezTo>
                    <a:pt x="625" y="2176"/>
                    <a:pt x="592" y="2341"/>
                    <a:pt x="493" y="2439"/>
                  </a:cubicBezTo>
                  <a:lnTo>
                    <a:pt x="0" y="2932"/>
                  </a:lnTo>
                  <a:cubicBezTo>
                    <a:pt x="165" y="3261"/>
                    <a:pt x="263" y="3606"/>
                    <a:pt x="280" y="4016"/>
                  </a:cubicBezTo>
                  <a:lnTo>
                    <a:pt x="280" y="4328"/>
                  </a:lnTo>
                  <a:lnTo>
                    <a:pt x="1167" y="4443"/>
                  </a:lnTo>
                  <a:cubicBezTo>
                    <a:pt x="1331" y="4509"/>
                    <a:pt x="1446" y="4624"/>
                    <a:pt x="1528" y="4739"/>
                  </a:cubicBezTo>
                  <a:lnTo>
                    <a:pt x="2185" y="6037"/>
                  </a:lnTo>
                  <a:cubicBezTo>
                    <a:pt x="2282" y="6205"/>
                    <a:pt x="2448" y="6288"/>
                    <a:pt x="2613" y="6288"/>
                  </a:cubicBezTo>
                  <a:cubicBezTo>
                    <a:pt x="2785" y="6288"/>
                    <a:pt x="2956" y="6197"/>
                    <a:pt x="3040" y="6021"/>
                  </a:cubicBezTo>
                  <a:lnTo>
                    <a:pt x="3664" y="4706"/>
                  </a:lnTo>
                  <a:cubicBezTo>
                    <a:pt x="3730" y="4558"/>
                    <a:pt x="3878" y="4476"/>
                    <a:pt x="4025" y="4427"/>
                  </a:cubicBezTo>
                  <a:lnTo>
                    <a:pt x="5455" y="4213"/>
                  </a:lnTo>
                  <a:cubicBezTo>
                    <a:pt x="5849" y="4148"/>
                    <a:pt x="5997" y="3671"/>
                    <a:pt x="5701" y="3408"/>
                  </a:cubicBezTo>
                  <a:lnTo>
                    <a:pt x="4633" y="2406"/>
                  </a:lnTo>
                  <a:cubicBezTo>
                    <a:pt x="4535" y="2291"/>
                    <a:pt x="4469" y="2127"/>
                    <a:pt x="4485" y="1996"/>
                  </a:cubicBezTo>
                  <a:lnTo>
                    <a:pt x="4715" y="550"/>
                  </a:lnTo>
                  <a:cubicBezTo>
                    <a:pt x="4767" y="240"/>
                    <a:pt x="4524" y="1"/>
                    <a:pt x="425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1" name="Google Shape;15621;p61"/>
            <p:cNvSpPr/>
            <p:nvPr/>
          </p:nvSpPr>
          <p:spPr>
            <a:xfrm rot="-2138654">
              <a:off x="1427936" y="3869328"/>
              <a:ext cx="524054" cy="468582"/>
            </a:xfrm>
            <a:custGeom>
              <a:avLst/>
              <a:gdLst/>
              <a:ahLst/>
              <a:cxnLst/>
              <a:rect l="l" t="t" r="r" b="b"/>
              <a:pathLst>
                <a:path w="6802" h="6082" extrusionOk="0">
                  <a:moveTo>
                    <a:pt x="5438" y="1"/>
                  </a:moveTo>
                  <a:cubicBezTo>
                    <a:pt x="5405" y="50"/>
                    <a:pt x="5356" y="99"/>
                    <a:pt x="5323" y="148"/>
                  </a:cubicBezTo>
                  <a:cubicBezTo>
                    <a:pt x="4830" y="707"/>
                    <a:pt x="4189" y="1003"/>
                    <a:pt x="3384" y="1019"/>
                  </a:cubicBezTo>
                  <a:cubicBezTo>
                    <a:pt x="3347" y="1020"/>
                    <a:pt x="3310" y="1021"/>
                    <a:pt x="3272" y="1021"/>
                  </a:cubicBezTo>
                  <a:cubicBezTo>
                    <a:pt x="2700" y="1021"/>
                    <a:pt x="2114" y="900"/>
                    <a:pt x="1528" y="592"/>
                  </a:cubicBezTo>
                  <a:cubicBezTo>
                    <a:pt x="1397" y="526"/>
                    <a:pt x="1282" y="461"/>
                    <a:pt x="1167" y="378"/>
                  </a:cubicBezTo>
                  <a:lnTo>
                    <a:pt x="1167" y="378"/>
                  </a:lnTo>
                  <a:lnTo>
                    <a:pt x="1446" y="1824"/>
                  </a:lnTo>
                  <a:cubicBezTo>
                    <a:pt x="1462" y="2021"/>
                    <a:pt x="1397" y="2169"/>
                    <a:pt x="1298" y="2268"/>
                  </a:cubicBezTo>
                  <a:lnTo>
                    <a:pt x="263" y="3303"/>
                  </a:lnTo>
                  <a:cubicBezTo>
                    <a:pt x="0" y="3566"/>
                    <a:pt x="148" y="4042"/>
                    <a:pt x="542" y="4108"/>
                  </a:cubicBezTo>
                  <a:lnTo>
                    <a:pt x="1988" y="4288"/>
                  </a:lnTo>
                  <a:cubicBezTo>
                    <a:pt x="2136" y="4305"/>
                    <a:pt x="2284" y="4403"/>
                    <a:pt x="2349" y="4535"/>
                  </a:cubicBezTo>
                  <a:lnTo>
                    <a:pt x="3007" y="5833"/>
                  </a:lnTo>
                  <a:cubicBezTo>
                    <a:pt x="3094" y="5999"/>
                    <a:pt x="3254" y="6082"/>
                    <a:pt x="3414" y="6082"/>
                  </a:cubicBezTo>
                  <a:cubicBezTo>
                    <a:pt x="3587" y="6082"/>
                    <a:pt x="3759" y="5987"/>
                    <a:pt x="3844" y="5800"/>
                  </a:cubicBezTo>
                  <a:lnTo>
                    <a:pt x="4485" y="4486"/>
                  </a:lnTo>
                  <a:cubicBezTo>
                    <a:pt x="4535" y="4338"/>
                    <a:pt x="4682" y="4256"/>
                    <a:pt x="4830" y="4223"/>
                  </a:cubicBezTo>
                  <a:lnTo>
                    <a:pt x="6260" y="3993"/>
                  </a:lnTo>
                  <a:cubicBezTo>
                    <a:pt x="6654" y="3943"/>
                    <a:pt x="6802" y="3467"/>
                    <a:pt x="6506" y="3204"/>
                  </a:cubicBezTo>
                  <a:lnTo>
                    <a:pt x="5438" y="2186"/>
                  </a:lnTo>
                  <a:cubicBezTo>
                    <a:pt x="5340" y="2087"/>
                    <a:pt x="5274" y="1923"/>
                    <a:pt x="5307" y="1775"/>
                  </a:cubicBezTo>
                  <a:lnTo>
                    <a:pt x="5520" y="346"/>
                  </a:lnTo>
                  <a:cubicBezTo>
                    <a:pt x="5553" y="214"/>
                    <a:pt x="5504" y="99"/>
                    <a:pt x="543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2" name="Google Shape;15622;p61"/>
            <p:cNvSpPr/>
            <p:nvPr/>
          </p:nvSpPr>
          <p:spPr>
            <a:xfrm rot="-2138654">
              <a:off x="1916688" y="3675757"/>
              <a:ext cx="365883" cy="337607"/>
            </a:xfrm>
            <a:custGeom>
              <a:avLst/>
              <a:gdLst/>
              <a:ahLst/>
              <a:cxnLst/>
              <a:rect l="l" t="t" r="r" b="b"/>
              <a:pathLst>
                <a:path w="4749" h="4382" extrusionOk="0">
                  <a:moveTo>
                    <a:pt x="1611" y="0"/>
                  </a:moveTo>
                  <a:cubicBezTo>
                    <a:pt x="1337" y="0"/>
                    <a:pt x="1112" y="257"/>
                    <a:pt x="1150" y="554"/>
                  </a:cubicBezTo>
                  <a:lnTo>
                    <a:pt x="1430" y="1983"/>
                  </a:lnTo>
                  <a:cubicBezTo>
                    <a:pt x="1446" y="2131"/>
                    <a:pt x="1397" y="2295"/>
                    <a:pt x="1298" y="2394"/>
                  </a:cubicBezTo>
                  <a:lnTo>
                    <a:pt x="280" y="3429"/>
                  </a:lnTo>
                  <a:cubicBezTo>
                    <a:pt x="0" y="3692"/>
                    <a:pt x="148" y="4168"/>
                    <a:pt x="543" y="4217"/>
                  </a:cubicBezTo>
                  <a:lnTo>
                    <a:pt x="1709" y="4382"/>
                  </a:lnTo>
                  <a:cubicBezTo>
                    <a:pt x="2185" y="4086"/>
                    <a:pt x="2613" y="3708"/>
                    <a:pt x="2990" y="3314"/>
                  </a:cubicBezTo>
                  <a:cubicBezTo>
                    <a:pt x="3845" y="2410"/>
                    <a:pt x="4436" y="1326"/>
                    <a:pt x="4748" y="77"/>
                  </a:cubicBezTo>
                  <a:lnTo>
                    <a:pt x="4748" y="77"/>
                  </a:lnTo>
                  <a:lnTo>
                    <a:pt x="3565" y="718"/>
                  </a:lnTo>
                  <a:cubicBezTo>
                    <a:pt x="3492" y="759"/>
                    <a:pt x="3418" y="780"/>
                    <a:pt x="3344" y="780"/>
                  </a:cubicBezTo>
                  <a:cubicBezTo>
                    <a:pt x="3270" y="780"/>
                    <a:pt x="3196" y="759"/>
                    <a:pt x="3122" y="718"/>
                  </a:cubicBezTo>
                  <a:lnTo>
                    <a:pt x="1840" y="61"/>
                  </a:lnTo>
                  <a:cubicBezTo>
                    <a:pt x="1763" y="19"/>
                    <a:pt x="1685" y="0"/>
                    <a:pt x="161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3" name="Google Shape;15623;p61"/>
            <p:cNvSpPr/>
            <p:nvPr/>
          </p:nvSpPr>
          <p:spPr>
            <a:xfrm rot="-2138654">
              <a:off x="819173" y="3030721"/>
              <a:ext cx="127893" cy="41912"/>
            </a:xfrm>
            <a:custGeom>
              <a:avLst/>
              <a:gdLst/>
              <a:ahLst/>
              <a:cxnLst/>
              <a:rect l="l" t="t" r="r" b="b"/>
              <a:pathLst>
                <a:path w="1660" h="544" extrusionOk="0">
                  <a:moveTo>
                    <a:pt x="144" y="1"/>
                  </a:moveTo>
                  <a:cubicBezTo>
                    <a:pt x="111" y="1"/>
                    <a:pt x="82" y="17"/>
                    <a:pt x="66" y="50"/>
                  </a:cubicBezTo>
                  <a:cubicBezTo>
                    <a:pt x="0" y="116"/>
                    <a:pt x="0" y="198"/>
                    <a:pt x="66" y="231"/>
                  </a:cubicBezTo>
                  <a:cubicBezTo>
                    <a:pt x="329" y="461"/>
                    <a:pt x="592" y="543"/>
                    <a:pt x="838" y="543"/>
                  </a:cubicBezTo>
                  <a:cubicBezTo>
                    <a:pt x="1150" y="543"/>
                    <a:pt x="1413" y="428"/>
                    <a:pt x="1594" y="313"/>
                  </a:cubicBezTo>
                  <a:cubicBezTo>
                    <a:pt x="1660" y="280"/>
                    <a:pt x="1660" y="198"/>
                    <a:pt x="1627" y="132"/>
                  </a:cubicBezTo>
                  <a:cubicBezTo>
                    <a:pt x="1600" y="97"/>
                    <a:pt x="1565" y="81"/>
                    <a:pt x="1527" y="81"/>
                  </a:cubicBezTo>
                  <a:cubicBezTo>
                    <a:pt x="1494" y="81"/>
                    <a:pt x="1460" y="93"/>
                    <a:pt x="1430" y="116"/>
                  </a:cubicBezTo>
                  <a:cubicBezTo>
                    <a:pt x="1409" y="116"/>
                    <a:pt x="1169" y="295"/>
                    <a:pt x="850" y="295"/>
                  </a:cubicBezTo>
                  <a:cubicBezTo>
                    <a:pt x="666" y="295"/>
                    <a:pt x="456" y="236"/>
                    <a:pt x="247" y="50"/>
                  </a:cubicBezTo>
                  <a:cubicBezTo>
                    <a:pt x="214" y="17"/>
                    <a:pt x="177" y="1"/>
                    <a:pt x="144" y="1"/>
                  </a:cubicBezTo>
                  <a:close/>
                </a:path>
              </a:pathLst>
            </a:custGeom>
            <a:solidFill>
              <a:srgbClr val="1E3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4" name="Google Shape;15624;p61"/>
            <p:cNvSpPr/>
            <p:nvPr/>
          </p:nvSpPr>
          <p:spPr>
            <a:xfrm rot="-2138654">
              <a:off x="1005195" y="2935382"/>
              <a:ext cx="126661" cy="113255"/>
            </a:xfrm>
            <a:custGeom>
              <a:avLst/>
              <a:gdLst/>
              <a:ahLst/>
              <a:cxnLst/>
              <a:rect l="l" t="t" r="r" b="b"/>
              <a:pathLst>
                <a:path w="1644" h="1470" extrusionOk="0">
                  <a:moveTo>
                    <a:pt x="854" y="1"/>
                  </a:moveTo>
                  <a:cubicBezTo>
                    <a:pt x="833" y="1"/>
                    <a:pt x="811" y="2"/>
                    <a:pt x="789" y="3"/>
                  </a:cubicBezTo>
                  <a:cubicBezTo>
                    <a:pt x="362" y="69"/>
                    <a:pt x="0" y="397"/>
                    <a:pt x="50" y="775"/>
                  </a:cubicBezTo>
                  <a:cubicBezTo>
                    <a:pt x="81" y="1115"/>
                    <a:pt x="446" y="1470"/>
                    <a:pt x="872" y="1470"/>
                  </a:cubicBezTo>
                  <a:cubicBezTo>
                    <a:pt x="899" y="1470"/>
                    <a:pt x="926" y="1468"/>
                    <a:pt x="953" y="1465"/>
                  </a:cubicBezTo>
                  <a:cubicBezTo>
                    <a:pt x="1397" y="1416"/>
                    <a:pt x="1643" y="1038"/>
                    <a:pt x="1610" y="660"/>
                  </a:cubicBezTo>
                  <a:cubicBezTo>
                    <a:pt x="1563" y="316"/>
                    <a:pt x="1292" y="1"/>
                    <a:pt x="854" y="1"/>
                  </a:cubicBezTo>
                  <a:close/>
                </a:path>
              </a:pathLst>
            </a:custGeom>
            <a:solidFill>
              <a:srgbClr val="FF8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5" name="Google Shape;15625;p61"/>
            <p:cNvSpPr/>
            <p:nvPr/>
          </p:nvSpPr>
          <p:spPr>
            <a:xfrm rot="-2138654">
              <a:off x="692961" y="3143189"/>
              <a:ext cx="126661" cy="112639"/>
            </a:xfrm>
            <a:custGeom>
              <a:avLst/>
              <a:gdLst/>
              <a:ahLst/>
              <a:cxnLst/>
              <a:rect l="l" t="t" r="r" b="b"/>
              <a:pathLst>
                <a:path w="1644" h="1462" extrusionOk="0">
                  <a:moveTo>
                    <a:pt x="809" y="0"/>
                  </a:moveTo>
                  <a:cubicBezTo>
                    <a:pt x="775" y="0"/>
                    <a:pt x="741" y="3"/>
                    <a:pt x="707" y="8"/>
                  </a:cubicBezTo>
                  <a:cubicBezTo>
                    <a:pt x="247" y="57"/>
                    <a:pt x="0" y="451"/>
                    <a:pt x="50" y="813"/>
                  </a:cubicBezTo>
                  <a:cubicBezTo>
                    <a:pt x="80" y="1144"/>
                    <a:pt x="358" y="1462"/>
                    <a:pt x="759" y="1462"/>
                  </a:cubicBezTo>
                  <a:cubicBezTo>
                    <a:pt x="795" y="1462"/>
                    <a:pt x="833" y="1459"/>
                    <a:pt x="871" y="1454"/>
                  </a:cubicBezTo>
                  <a:cubicBezTo>
                    <a:pt x="1315" y="1404"/>
                    <a:pt x="1643" y="1076"/>
                    <a:pt x="1610" y="698"/>
                  </a:cubicBezTo>
                  <a:cubicBezTo>
                    <a:pt x="1565" y="349"/>
                    <a:pt x="1212" y="0"/>
                    <a:pt x="809" y="0"/>
                  </a:cubicBezTo>
                  <a:close/>
                </a:path>
              </a:pathLst>
            </a:custGeom>
            <a:solidFill>
              <a:srgbClr val="FF8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6" name="Google Shape;15626;p61"/>
            <p:cNvSpPr/>
            <p:nvPr/>
          </p:nvSpPr>
          <p:spPr>
            <a:xfrm rot="-2138654">
              <a:off x="638935" y="2995903"/>
              <a:ext cx="116568" cy="177279"/>
            </a:xfrm>
            <a:custGeom>
              <a:avLst/>
              <a:gdLst/>
              <a:ahLst/>
              <a:cxnLst/>
              <a:rect l="l" t="t" r="r" b="b"/>
              <a:pathLst>
                <a:path w="1513" h="2301" extrusionOk="0">
                  <a:moveTo>
                    <a:pt x="756" y="0"/>
                  </a:moveTo>
                  <a:cubicBezTo>
                    <a:pt x="329" y="0"/>
                    <a:pt x="1" y="510"/>
                    <a:pt x="1" y="1150"/>
                  </a:cubicBezTo>
                  <a:cubicBezTo>
                    <a:pt x="1" y="1775"/>
                    <a:pt x="329" y="2300"/>
                    <a:pt x="756" y="2300"/>
                  </a:cubicBezTo>
                  <a:cubicBezTo>
                    <a:pt x="1183" y="2300"/>
                    <a:pt x="1512" y="1775"/>
                    <a:pt x="1512" y="1150"/>
                  </a:cubicBezTo>
                  <a:cubicBezTo>
                    <a:pt x="1512" y="510"/>
                    <a:pt x="1183" y="0"/>
                    <a:pt x="756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7" name="Google Shape;15627;p61"/>
            <p:cNvSpPr/>
            <p:nvPr/>
          </p:nvSpPr>
          <p:spPr>
            <a:xfrm rot="-2138654">
              <a:off x="640067" y="3049039"/>
              <a:ext cx="31742" cy="31896"/>
            </a:xfrm>
            <a:custGeom>
              <a:avLst/>
              <a:gdLst/>
              <a:ahLst/>
              <a:cxnLst/>
              <a:rect l="l" t="t" r="r" b="b"/>
              <a:pathLst>
                <a:path w="412" h="414" extrusionOk="0">
                  <a:moveTo>
                    <a:pt x="236" y="1"/>
                  </a:moveTo>
                  <a:cubicBezTo>
                    <a:pt x="228" y="1"/>
                    <a:pt x="221" y="1"/>
                    <a:pt x="214" y="3"/>
                  </a:cubicBezTo>
                  <a:cubicBezTo>
                    <a:pt x="99" y="3"/>
                    <a:pt x="0" y="101"/>
                    <a:pt x="0" y="216"/>
                  </a:cubicBezTo>
                  <a:cubicBezTo>
                    <a:pt x="0" y="315"/>
                    <a:pt x="83" y="413"/>
                    <a:pt x="214" y="413"/>
                  </a:cubicBezTo>
                  <a:cubicBezTo>
                    <a:pt x="313" y="413"/>
                    <a:pt x="411" y="331"/>
                    <a:pt x="411" y="216"/>
                  </a:cubicBezTo>
                  <a:cubicBezTo>
                    <a:pt x="411" y="94"/>
                    <a:pt x="327" y="1"/>
                    <a:pt x="236" y="1"/>
                  </a:cubicBezTo>
                  <a:close/>
                </a:path>
              </a:pathLst>
            </a:custGeom>
            <a:solidFill>
              <a:srgbClr val="FFF3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8" name="Google Shape;15628;p61"/>
            <p:cNvSpPr/>
            <p:nvPr/>
          </p:nvSpPr>
          <p:spPr>
            <a:xfrm rot="-2138654">
              <a:off x="928007" y="2788639"/>
              <a:ext cx="116491" cy="177279"/>
            </a:xfrm>
            <a:custGeom>
              <a:avLst/>
              <a:gdLst/>
              <a:ahLst/>
              <a:cxnLst/>
              <a:rect l="l" t="t" r="r" b="b"/>
              <a:pathLst>
                <a:path w="1512" h="2301" extrusionOk="0">
                  <a:moveTo>
                    <a:pt x="756" y="0"/>
                  </a:moveTo>
                  <a:cubicBezTo>
                    <a:pt x="345" y="0"/>
                    <a:pt x="0" y="510"/>
                    <a:pt x="0" y="1150"/>
                  </a:cubicBezTo>
                  <a:cubicBezTo>
                    <a:pt x="0" y="1775"/>
                    <a:pt x="345" y="2300"/>
                    <a:pt x="756" y="2300"/>
                  </a:cubicBezTo>
                  <a:cubicBezTo>
                    <a:pt x="1183" y="2300"/>
                    <a:pt x="1512" y="1775"/>
                    <a:pt x="1512" y="1150"/>
                  </a:cubicBezTo>
                  <a:cubicBezTo>
                    <a:pt x="1512" y="510"/>
                    <a:pt x="1183" y="0"/>
                    <a:pt x="756" y="0"/>
                  </a:cubicBezTo>
                  <a:close/>
                </a:path>
              </a:pathLst>
            </a:custGeom>
            <a:solidFill>
              <a:srgbClr val="292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9" name="Google Shape;15629;p61"/>
            <p:cNvSpPr/>
            <p:nvPr/>
          </p:nvSpPr>
          <p:spPr>
            <a:xfrm rot="-2138654">
              <a:off x="931181" y="2840456"/>
              <a:ext cx="31742" cy="31742"/>
            </a:xfrm>
            <a:custGeom>
              <a:avLst/>
              <a:gdLst/>
              <a:ahLst/>
              <a:cxnLst/>
              <a:rect l="l" t="t" r="r" b="b"/>
              <a:pathLst>
                <a:path w="412" h="412" extrusionOk="0">
                  <a:moveTo>
                    <a:pt x="198" y="1"/>
                  </a:moveTo>
                  <a:cubicBezTo>
                    <a:pt x="99" y="1"/>
                    <a:pt x="1" y="99"/>
                    <a:pt x="1" y="214"/>
                  </a:cubicBezTo>
                  <a:cubicBezTo>
                    <a:pt x="1" y="313"/>
                    <a:pt x="99" y="411"/>
                    <a:pt x="198" y="411"/>
                  </a:cubicBezTo>
                  <a:cubicBezTo>
                    <a:pt x="297" y="411"/>
                    <a:pt x="412" y="329"/>
                    <a:pt x="412" y="214"/>
                  </a:cubicBezTo>
                  <a:cubicBezTo>
                    <a:pt x="412" y="83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FFF3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Snip Diagonal Corner Rectangle 5">
            <a:extLst>
              <a:ext uri="{FF2B5EF4-FFF2-40B4-BE49-F238E27FC236}">
                <a16:creationId xmlns:a16="http://schemas.microsoft.com/office/drawing/2014/main" id="{BEB684D5-E2B4-EF28-B76B-8137F7A55AF3}"/>
              </a:ext>
            </a:extLst>
          </p:cNvPr>
          <p:cNvSpPr/>
          <p:nvPr/>
        </p:nvSpPr>
        <p:spPr>
          <a:xfrm>
            <a:off x="2150977" y="500016"/>
            <a:ext cx="4842046" cy="762000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77361-6467-1699-B0FD-8C3D685D5F52}"/>
              </a:ext>
            </a:extLst>
          </p:cNvPr>
          <p:cNvSpPr txBox="1"/>
          <p:nvPr/>
        </p:nvSpPr>
        <p:spPr>
          <a:xfrm>
            <a:off x="1408911" y="1522440"/>
            <a:ext cx="6326178" cy="2193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 err="1"/>
              <a:t>Ghi</a:t>
            </a:r>
            <a:r>
              <a:rPr lang="pt-BR" sz="2400" dirty="0"/>
              <a:t> </a:t>
            </a:r>
            <a:r>
              <a:rPr lang="pt-BR" sz="2400" dirty="0" err="1"/>
              <a:t>nhớ</a:t>
            </a:r>
            <a:r>
              <a:rPr lang="pt-BR" sz="2400" dirty="0"/>
              <a:t> </a:t>
            </a:r>
            <a:r>
              <a:rPr lang="pt-BR" sz="2400" dirty="0" err="1"/>
              <a:t>kiến</a:t>
            </a:r>
            <a:r>
              <a:rPr lang="pt-BR" sz="2400" dirty="0"/>
              <a:t> </a:t>
            </a:r>
            <a:r>
              <a:rPr lang="pt-BR" sz="2400" dirty="0" err="1"/>
              <a:t>thức</a:t>
            </a:r>
            <a:r>
              <a:rPr lang="pt-BR" sz="2400" dirty="0"/>
              <a:t> </a:t>
            </a:r>
            <a:r>
              <a:rPr lang="pt-BR" sz="2400" dirty="0" err="1"/>
              <a:t>trong</a:t>
            </a:r>
            <a:r>
              <a:rPr lang="pt-BR" sz="2400" dirty="0"/>
              <a:t> </a:t>
            </a:r>
            <a:r>
              <a:rPr lang="pt-BR" sz="2400" dirty="0" err="1"/>
              <a:t>bài</a:t>
            </a:r>
            <a:r>
              <a:rPr lang="pt-BR" sz="2400" dirty="0"/>
              <a:t>.</a:t>
            </a:r>
            <a:endParaRPr lang="en-VN" sz="24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 err="1"/>
              <a:t>Hoàn</a:t>
            </a:r>
            <a:r>
              <a:rPr lang="pt-BR" sz="2400" dirty="0"/>
              <a:t> </a:t>
            </a:r>
            <a:r>
              <a:rPr lang="pt-BR" sz="2400" dirty="0" err="1"/>
              <a:t>thành</a:t>
            </a:r>
            <a:r>
              <a:rPr lang="pt-BR" sz="2400" dirty="0"/>
              <a:t> </a:t>
            </a:r>
            <a:r>
              <a:rPr lang="pt-BR" sz="2400" dirty="0" err="1"/>
              <a:t>bài</a:t>
            </a:r>
            <a:r>
              <a:rPr lang="pt-BR" sz="2400" dirty="0"/>
              <a:t> </a:t>
            </a:r>
            <a:r>
              <a:rPr lang="pt-BR" sz="2400" dirty="0" err="1"/>
              <a:t>tập</a:t>
            </a:r>
            <a:r>
              <a:rPr lang="pt-BR" sz="2400" dirty="0"/>
              <a:t> </a:t>
            </a:r>
            <a:r>
              <a:rPr lang="pt-BR" sz="2400" dirty="0" err="1"/>
              <a:t>trong</a:t>
            </a:r>
            <a:r>
              <a:rPr lang="pt-BR" sz="2400" dirty="0"/>
              <a:t> SBT.</a:t>
            </a:r>
            <a:endParaRPr lang="en-VN" sz="24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 err="1"/>
              <a:t>Chuẩn</a:t>
            </a:r>
            <a:r>
              <a:rPr lang="pt-BR" sz="2400" dirty="0"/>
              <a:t> </a:t>
            </a:r>
            <a:r>
              <a:rPr lang="pt-BR" sz="2400" dirty="0" err="1"/>
              <a:t>bị</a:t>
            </a:r>
            <a:r>
              <a:rPr lang="pt-BR" sz="2400" dirty="0"/>
              <a:t> </a:t>
            </a:r>
            <a:r>
              <a:rPr lang="pt-BR" sz="2400" dirty="0" err="1"/>
              <a:t>bài</a:t>
            </a:r>
            <a:r>
              <a:rPr lang="pt-BR" sz="2400" dirty="0"/>
              <a:t> </a:t>
            </a:r>
            <a:r>
              <a:rPr lang="pt-BR" sz="2400" dirty="0" err="1"/>
              <a:t>sau</a:t>
            </a:r>
            <a:r>
              <a:rPr lang="pt-BR" sz="2400" dirty="0"/>
              <a:t>: </a:t>
            </a:r>
            <a:r>
              <a:rPr lang="pt-BR" sz="2400" b="1" dirty="0" err="1"/>
              <a:t>Ôn</a:t>
            </a:r>
            <a:r>
              <a:rPr lang="pt-BR" sz="2400" b="1" dirty="0"/>
              <a:t> </a:t>
            </a:r>
            <a:r>
              <a:rPr lang="pt-BR" sz="2400" b="1" dirty="0" err="1"/>
              <a:t>tập</a:t>
            </a:r>
            <a:r>
              <a:rPr lang="pt-BR" sz="2400" b="1" dirty="0"/>
              <a:t> </a:t>
            </a:r>
            <a:r>
              <a:rPr lang="pt-BR" sz="2400" b="1" dirty="0" err="1"/>
              <a:t>cuối</a:t>
            </a:r>
            <a:r>
              <a:rPr lang="pt-BR" sz="2400" b="1" dirty="0"/>
              <a:t> </a:t>
            </a:r>
            <a:r>
              <a:rPr lang="pt-BR" sz="2400" b="1" dirty="0" err="1"/>
              <a:t>chương</a:t>
            </a:r>
            <a:r>
              <a:rPr lang="pt-BR" sz="2400" b="1" dirty="0"/>
              <a:t> 9.</a:t>
            </a:r>
            <a:endParaRPr lang="en-VN" sz="2400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B3B4F81-DCE2-B3EB-DDBE-5E821C2D305C}"/>
              </a:ext>
            </a:extLst>
          </p:cNvPr>
          <p:cNvSpPr/>
          <p:nvPr/>
        </p:nvSpPr>
        <p:spPr>
          <a:xfrm>
            <a:off x="516056" y="282364"/>
            <a:ext cx="2242641" cy="66177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F6247-D8DD-9470-FA8D-39A73A63FAAF}"/>
              </a:ext>
            </a:extLst>
          </p:cNvPr>
          <p:cNvSpPr txBox="1"/>
          <p:nvPr/>
        </p:nvSpPr>
        <p:spPr>
          <a:xfrm>
            <a:off x="2995783" y="413198"/>
            <a:ext cx="2521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/>
              <a:t>Cho điểm O cố định.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334457-389B-24FA-3AEA-B78F66272614}"/>
                  </a:ext>
                </a:extLst>
              </p:cNvPr>
              <p:cNvSpPr txBox="1"/>
              <p:nvPr/>
            </p:nvSpPr>
            <p:spPr>
              <a:xfrm>
                <a:off x="307244" y="1219075"/>
                <a:ext cx="8365420" cy="1881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Xét điểm M tuỳ ý (khác điểm O) và đường tròn tâm O bán kính OM. Hãy tìm điểm M’ thuộc đường tròn (O; OM) sao cho chiều quay từ tia OM đến tia OM’ cùng chiều quay của kim đồng hồ và cung MnM’ có số đo 120</a:t>
                </a:r>
                <a14:m>
                  <m:oMath xmlns:m="http://schemas.openxmlformats.org/officeDocument/2006/math"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334457-389B-24FA-3AEA-B78F66272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44" y="1219075"/>
                <a:ext cx="8365420" cy="1881925"/>
              </a:xfrm>
              <a:prstGeom prst="rect">
                <a:avLst/>
              </a:prstGeom>
              <a:blipFill>
                <a:blip r:embed="rId2"/>
                <a:stretch>
                  <a:fillRect l="-758" r="-606" b="-536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05FF6F-E4B2-8BE4-31A7-F5C22360D93F}"/>
                  </a:ext>
                </a:extLst>
              </p:cNvPr>
              <p:cNvSpPr txBox="1"/>
              <p:nvPr/>
            </p:nvSpPr>
            <p:spPr>
              <a:xfrm>
                <a:off x="307244" y="3231532"/>
                <a:ext cx="8529509" cy="1420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Xét điểm N tuỳ ý (khác điểm O) và đường tròn tâm O bán kính ON. Hãy tìm điểm N’ thuộc đường tròn (O; ON) sao cho chiều quay từ tia ON đến tia ON’ ngược chiều quay của kim đồng hồ và cung NpN’ có số đo 300</a:t>
                </a:r>
                <a14:m>
                  <m:oMath xmlns:m="http://schemas.openxmlformats.org/officeDocument/2006/math">
                    <m:r>
                      <a:rPr lang="en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05FF6F-E4B2-8BE4-31A7-F5C22360D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44" y="3231532"/>
                <a:ext cx="8529509" cy="1420261"/>
              </a:xfrm>
              <a:prstGeom prst="rect">
                <a:avLst/>
              </a:prstGeom>
              <a:blipFill>
                <a:blip r:embed="rId3"/>
                <a:stretch>
                  <a:fillRect l="-744" r="-744" b="-708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35">
            <a:extLst>
              <a:ext uri="{FF2B5EF4-FFF2-40B4-BE49-F238E27FC236}">
                <a16:creationId xmlns:a16="http://schemas.microsoft.com/office/drawing/2014/main" id="{5EFE19BF-B602-846E-B012-04B406665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36310" y="282364"/>
            <a:ext cx="1491634" cy="78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34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922E8-1524-FBA4-777D-BF05CADB89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2C664-28AE-A61B-2703-63C05358659E}"/>
              </a:ext>
            </a:extLst>
          </p:cNvPr>
          <p:cNvSpPr txBox="1"/>
          <p:nvPr/>
        </p:nvSpPr>
        <p:spPr>
          <a:xfrm>
            <a:off x="3911138" y="469849"/>
            <a:ext cx="132172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vi-VN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ợi ý</a:t>
            </a:r>
            <a:r>
              <a:rPr lang="en-VN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F4F336-75B2-2175-BAE4-3D076EB6E0A4}"/>
                  </a:ext>
                </a:extLst>
              </p:cNvPr>
              <p:cNvSpPr txBox="1"/>
              <p:nvPr/>
            </p:nvSpPr>
            <p:spPr>
              <a:xfrm>
                <a:off x="353291" y="957526"/>
                <a:ext cx="8437418" cy="3228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Symbol" pitchFamily="2" charset="2"/>
                  <a:buChar char=""/>
                  <a:tabLst>
                    <a:tab pos="160655" algn="l"/>
                  </a:tabLs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quay quanh điểm nào, quay theo chiều nào (theo chiều kim đồng hồ hay ngược chiều kim đồng hồ);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Symbol" pitchFamily="2" charset="2"/>
                  <a:buChar char=""/>
                  <a:tabLst>
                    <a:tab pos="160655" algn="l"/>
                  </a:tabLs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dần dịch chuyển trên đường tròn </a:t>
                </a:r>
                <a14:m>
                  <m:oMath xmlns:m="http://schemas.openxmlformats.org/officeDocument/2006/math"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a:rPr lang="vi-VN" sz="2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đến vị trí mới là điểm nào;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Symbol" pitchFamily="2" charset="2"/>
                  <a:buChar char=""/>
                  <a:tabLst>
                    <a:tab pos="160655" algn="l"/>
                  </a:tabLs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 giữa hai tia (trước và sau khi quay) là khoảng bao nhiêu độ.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F4F336-75B2-2175-BAE4-3D076EB6E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91" y="957526"/>
                <a:ext cx="8437418" cy="3228448"/>
              </a:xfrm>
              <a:prstGeom prst="rect">
                <a:avLst/>
              </a:prstGeom>
              <a:blipFill>
                <a:blip r:embed="rId2"/>
                <a:stretch>
                  <a:fillRect l="-751" r="-601" b="-235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15">
            <a:extLst>
              <a:ext uri="{FF2B5EF4-FFF2-40B4-BE49-F238E27FC236}">
                <a16:creationId xmlns:a16="http://schemas.microsoft.com/office/drawing/2014/main" id="{00B074EE-7990-CFCF-4552-0031B54F96AC}"/>
              </a:ext>
            </a:extLst>
          </p:cNvPr>
          <p:cNvSpPr/>
          <p:nvPr/>
        </p:nvSpPr>
        <p:spPr>
          <a:xfrm>
            <a:off x="8061574" y="12214"/>
            <a:ext cx="1082426" cy="766812"/>
          </a:xfrm>
          <a:custGeom>
            <a:avLst/>
            <a:gdLst/>
            <a:ahLst/>
            <a:cxnLst/>
            <a:rect l="l" t="t" r="r" b="b"/>
            <a:pathLst>
              <a:path w="1384967" h="916597">
                <a:moveTo>
                  <a:pt x="0" y="0"/>
                </a:moveTo>
                <a:lnTo>
                  <a:pt x="1384967" y="0"/>
                </a:lnTo>
                <a:lnTo>
                  <a:pt x="1384967" y="916597"/>
                </a:lnTo>
                <a:lnTo>
                  <a:pt x="0" y="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4FC4E6B9-483A-F067-E0E1-4C4DA3629082}"/>
              </a:ext>
            </a:extLst>
          </p:cNvPr>
          <p:cNvSpPr/>
          <p:nvPr/>
        </p:nvSpPr>
        <p:spPr>
          <a:xfrm>
            <a:off x="0" y="12214"/>
            <a:ext cx="1082426" cy="766812"/>
          </a:xfrm>
          <a:custGeom>
            <a:avLst/>
            <a:gdLst/>
            <a:ahLst/>
            <a:cxnLst/>
            <a:rect l="l" t="t" r="r" b="b"/>
            <a:pathLst>
              <a:path w="1384967" h="916597">
                <a:moveTo>
                  <a:pt x="0" y="0"/>
                </a:moveTo>
                <a:lnTo>
                  <a:pt x="1384967" y="0"/>
                </a:lnTo>
                <a:lnTo>
                  <a:pt x="1384967" y="916597"/>
                </a:lnTo>
                <a:lnTo>
                  <a:pt x="0" y="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882512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D9A793-3660-7DEF-AFA3-190BC52EFDE5}"/>
              </a:ext>
            </a:extLst>
          </p:cNvPr>
          <p:cNvSpPr txBox="1"/>
          <p:nvPr/>
        </p:nvSpPr>
        <p:spPr>
          <a:xfrm>
            <a:off x="4024414" y="330939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</a:rPr>
              <a:t>Bài giải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E66D1E-7EF6-6362-FF5C-DA251D64C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798" y="981012"/>
            <a:ext cx="6860403" cy="346700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5E5E6EA6-EB68-B84B-9F80-BC0DAE879545}"/>
              </a:ext>
            </a:extLst>
          </p:cNvPr>
          <p:cNvSpPr/>
          <p:nvPr/>
        </p:nvSpPr>
        <p:spPr>
          <a:xfrm>
            <a:off x="8087402" y="249734"/>
            <a:ext cx="861115" cy="962629"/>
          </a:xfrm>
          <a:custGeom>
            <a:avLst/>
            <a:gdLst/>
            <a:ahLst/>
            <a:cxnLst/>
            <a:rect l="l" t="t" r="r" b="b"/>
            <a:pathLst>
              <a:path w="861115" h="962629">
                <a:moveTo>
                  <a:pt x="0" y="0"/>
                </a:moveTo>
                <a:lnTo>
                  <a:pt x="861115" y="0"/>
                </a:lnTo>
                <a:lnTo>
                  <a:pt x="861115" y="962629"/>
                </a:lnTo>
                <a:lnTo>
                  <a:pt x="0" y="96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3460233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922E8-1524-FBA4-777D-BF05CADB89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9769B6-428C-F417-2955-33DA88B07B87}"/>
                  </a:ext>
                </a:extLst>
              </p:cNvPr>
              <p:cNvSpPr txBox="1"/>
              <p:nvPr/>
            </p:nvSpPr>
            <p:spPr>
              <a:xfrm>
                <a:off x="323987" y="848387"/>
                <a:ext cx="8496024" cy="12279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 </a:t>
                </a:r>
                <a:r>
                  <a:rPr lang="vi-VN" sz="2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24</a:t>
                </a: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có phép quay thuận chiều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120°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Ở </a:t>
                </a:r>
                <a:r>
                  <a:rPr lang="vi-VN" sz="2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25</a:t>
                </a: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có phép quay ngược chiều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300°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9769B6-428C-F417-2955-33DA88B07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87" y="848387"/>
                <a:ext cx="8496024" cy="1227900"/>
              </a:xfrm>
              <a:prstGeom prst="rect">
                <a:avLst/>
              </a:prstGeom>
              <a:blipFill>
                <a:blip r:embed="rId2"/>
                <a:stretch>
                  <a:fillRect l="-597" r="-746" b="-816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83563D2-CEEE-9D8D-226F-5C87BF0CE0D5}"/>
              </a:ext>
            </a:extLst>
          </p:cNvPr>
          <p:cNvSpPr txBox="1"/>
          <p:nvPr/>
        </p:nvSpPr>
        <p:spPr>
          <a:xfrm>
            <a:off x="3443546" y="386722"/>
            <a:ext cx="225690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</a:t>
            </a:r>
            <a:endParaRPr lang="en-VN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9F016-E92A-1D35-3703-C1CB3D0F4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8477" y="2203915"/>
            <a:ext cx="4887043" cy="2469736"/>
          </a:xfrm>
          <a:prstGeom prst="rect">
            <a:avLst/>
          </a:prstGeom>
        </p:spPr>
      </p:pic>
      <p:sp>
        <p:nvSpPr>
          <p:cNvPr id="7" name="Freeform 12">
            <a:extLst>
              <a:ext uri="{FF2B5EF4-FFF2-40B4-BE49-F238E27FC236}">
                <a16:creationId xmlns:a16="http://schemas.microsoft.com/office/drawing/2014/main" id="{36C2D203-C1E9-9BA3-8FE7-437A4A3AF74E}"/>
              </a:ext>
            </a:extLst>
          </p:cNvPr>
          <p:cNvSpPr/>
          <p:nvPr/>
        </p:nvSpPr>
        <p:spPr>
          <a:xfrm>
            <a:off x="8317653" y="182775"/>
            <a:ext cx="635431" cy="537984"/>
          </a:xfrm>
          <a:custGeom>
            <a:avLst/>
            <a:gdLst/>
            <a:ahLst/>
            <a:cxnLst/>
            <a:rect l="l" t="t" r="r" b="b"/>
            <a:pathLst>
              <a:path w="1036308" h="1036308">
                <a:moveTo>
                  <a:pt x="0" y="0"/>
                </a:moveTo>
                <a:lnTo>
                  <a:pt x="1036308" y="0"/>
                </a:lnTo>
                <a:lnTo>
                  <a:pt x="1036308" y="1036308"/>
                </a:lnTo>
                <a:lnTo>
                  <a:pt x="0" y="1036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0208515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9769B6-428C-F417-2955-33DA88B07B87}"/>
                  </a:ext>
                </a:extLst>
              </p:cNvPr>
              <p:cNvSpPr txBox="1"/>
              <p:nvPr/>
            </p:nvSpPr>
            <p:spPr>
              <a:xfrm>
                <a:off x="323988" y="349964"/>
                <a:ext cx="8496024" cy="3343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điểm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cố định và số thực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Bằng cách tương tự như trên, ta nhận được: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 quay thuận chiều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(0&lt;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°&lt;360°)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giữ nguyên điểm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biến điểm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(khác điểm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thành điểm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thuộc đường tròn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tia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quay thuận chiều kim đồng hồ đến tia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điểm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tạo nên cung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𝑀𝑀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số đo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Phép quay ngược chiều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được phát biểu tương tự. 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9769B6-428C-F417-2955-33DA88B07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88" y="349964"/>
                <a:ext cx="8496024" cy="3343864"/>
              </a:xfrm>
              <a:prstGeom prst="rect">
                <a:avLst/>
              </a:prstGeom>
              <a:blipFill>
                <a:blip r:embed="rId2"/>
                <a:stretch>
                  <a:fillRect l="-746" r="-746" b="-265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E530F7-C308-3E8E-C9EB-5D7631E986FC}"/>
                  </a:ext>
                </a:extLst>
              </p:cNvPr>
              <p:cNvSpPr txBox="1"/>
              <p:nvPr/>
            </p:nvSpPr>
            <p:spPr>
              <a:xfrm>
                <a:off x="457061" y="3970753"/>
                <a:ext cx="82298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Lưu ý rằng phép quay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phép quay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360°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giữ nguyên mọi điểm.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E530F7-C308-3E8E-C9EB-5D7631E98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61" y="3970753"/>
                <a:ext cx="8229877" cy="400110"/>
              </a:xfrm>
              <a:prstGeom prst="rect">
                <a:avLst/>
              </a:prstGeom>
              <a:blipFill>
                <a:blip r:embed="rId3"/>
                <a:stretch>
                  <a:fillRect l="-617" t="-6061" b="-2424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12">
            <a:extLst>
              <a:ext uri="{FF2B5EF4-FFF2-40B4-BE49-F238E27FC236}">
                <a16:creationId xmlns:a16="http://schemas.microsoft.com/office/drawing/2014/main" id="{3CAE0594-53F5-2C8E-F754-40723395F952}"/>
              </a:ext>
            </a:extLst>
          </p:cNvPr>
          <p:cNvSpPr/>
          <p:nvPr/>
        </p:nvSpPr>
        <p:spPr>
          <a:xfrm>
            <a:off x="8425824" y="772637"/>
            <a:ext cx="635431" cy="537984"/>
          </a:xfrm>
          <a:custGeom>
            <a:avLst/>
            <a:gdLst/>
            <a:ahLst/>
            <a:cxnLst/>
            <a:rect l="l" t="t" r="r" b="b"/>
            <a:pathLst>
              <a:path w="1036308" h="1036308">
                <a:moveTo>
                  <a:pt x="0" y="0"/>
                </a:moveTo>
                <a:lnTo>
                  <a:pt x="1036308" y="0"/>
                </a:lnTo>
                <a:lnTo>
                  <a:pt x="1036308" y="1036308"/>
                </a:lnTo>
                <a:lnTo>
                  <a:pt x="0" y="1036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09E62F9-1CC6-9F61-A0EF-88704132E60C}"/>
              </a:ext>
            </a:extLst>
          </p:cNvPr>
          <p:cNvSpPr/>
          <p:nvPr/>
        </p:nvSpPr>
        <p:spPr>
          <a:xfrm>
            <a:off x="8184581" y="4281415"/>
            <a:ext cx="635431" cy="537984"/>
          </a:xfrm>
          <a:custGeom>
            <a:avLst/>
            <a:gdLst/>
            <a:ahLst/>
            <a:cxnLst/>
            <a:rect l="l" t="t" r="r" b="b"/>
            <a:pathLst>
              <a:path w="1036308" h="1036308">
                <a:moveTo>
                  <a:pt x="0" y="0"/>
                </a:moveTo>
                <a:lnTo>
                  <a:pt x="1036308" y="0"/>
                </a:lnTo>
                <a:lnTo>
                  <a:pt x="1036308" y="1036308"/>
                </a:lnTo>
                <a:lnTo>
                  <a:pt x="0" y="1036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5208274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ath Subject for Pre-K: Counting up to 20 by Slidesgo">
  <a:themeElements>
    <a:clrScheme name="Simple Light">
      <a:dk1>
        <a:srgbClr val="15394F"/>
      </a:dk1>
      <a:lt1>
        <a:srgbClr val="FAFAFA"/>
      </a:lt1>
      <a:dk2>
        <a:srgbClr val="FFC0D8"/>
      </a:dk2>
      <a:lt2>
        <a:srgbClr val="FF80AE"/>
      </a:lt2>
      <a:accent1>
        <a:srgbClr val="ADCCFF"/>
      </a:accent1>
      <a:accent2>
        <a:srgbClr val="66BFFE"/>
      </a:accent2>
      <a:accent3>
        <a:srgbClr val="B76DDE"/>
      </a:accent3>
      <a:accent4>
        <a:srgbClr val="8351C3"/>
      </a:accent4>
      <a:accent5>
        <a:srgbClr val="FF8C1A"/>
      </a:accent5>
      <a:accent6>
        <a:srgbClr val="FFDE3B"/>
      </a:accent6>
      <a:hlink>
        <a:srgbClr val="1539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8231</TotalTime>
  <Words>2583</Words>
  <Application>Microsoft Office PowerPoint</Application>
  <PresentationFormat>On-screen Show (16:9)</PresentationFormat>
  <Paragraphs>154</Paragraphs>
  <Slides>44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Nunito</vt:lpstr>
      <vt:lpstr>Arial</vt:lpstr>
      <vt:lpstr>Calibri</vt:lpstr>
      <vt:lpstr>Times New Roman</vt:lpstr>
      <vt:lpstr>Bebas Neue</vt:lpstr>
      <vt:lpstr>Gloria Hallelujah</vt:lpstr>
      <vt:lpstr>Symbol</vt:lpstr>
      <vt:lpstr>Cambria Math</vt:lpstr>
      <vt:lpstr>Math Subject for Pre-K: Counting up to 20 by Slidesgo</vt:lpstr>
      <vt:lpstr>PowerPoint Presentation</vt:lpstr>
      <vt:lpstr>PowerPoint Presentation</vt:lpstr>
      <vt:lpstr>PowerPoint Presentation</vt:lpstr>
      <vt:lpstr>PHÉP QUAY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PHÉP QUAY GIỮ NGUYÊN HÌNH ĐA GIÁC ĐỀU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BÀI GIẢNG HÔM NAY</dc:title>
  <cp:lastModifiedBy>Administrator</cp:lastModifiedBy>
  <cp:revision>33</cp:revision>
  <dcterms:modified xsi:type="dcterms:W3CDTF">2025-04-16T07:34:38Z</dcterms:modified>
</cp:coreProperties>
</file>