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7"/>
  </p:notesMasterIdLst>
  <p:sldIdLst>
    <p:sldId id="1543" r:id="rId3"/>
    <p:sldId id="1544" r:id="rId4"/>
    <p:sldId id="1545" r:id="rId5"/>
    <p:sldId id="1546" r:id="rId6"/>
    <p:sldId id="1547" r:id="rId7"/>
    <p:sldId id="1548" r:id="rId8"/>
    <p:sldId id="1549" r:id="rId9"/>
    <p:sldId id="1550" r:id="rId10"/>
    <p:sldId id="1551" r:id="rId11"/>
    <p:sldId id="1552" r:id="rId12"/>
    <p:sldId id="1553" r:id="rId13"/>
    <p:sldId id="1554" r:id="rId14"/>
    <p:sldId id="1555" r:id="rId15"/>
    <p:sldId id="1556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30E"/>
    <a:srgbClr val="66A117"/>
    <a:srgbClr val="FFFBDB"/>
    <a:srgbClr val="FDD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4C7EE-BAD1-456D-B386-6B0EFECBF2F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A8CD3-42D1-4B95-B50A-B98474887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59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83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0451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30457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34655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27754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2025/4/16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2178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2025/4/16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9336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06590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080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1559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339469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835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581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894224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84776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95270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53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6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21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hyperlink" Target="http://gg.gg/camnhanCD7-AN8" TargetMode="Externa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jp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4.xml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21" Type="http://schemas.openxmlformats.org/officeDocument/2006/relationships/image" Target="../media/image12.png"/><Relationship Id="rId7" Type="http://schemas.microsoft.com/office/2007/relationships/media" Target="../media/media5.mp3"/><Relationship Id="rId12" Type="http://schemas.openxmlformats.org/officeDocument/2006/relationships/audio" Target="../media/media7.wav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wav"/><Relationship Id="rId5" Type="http://schemas.microsoft.com/office/2007/relationships/media" Target="../media/media4.mp3"/><Relationship Id="rId15" Type="http://schemas.openxmlformats.org/officeDocument/2006/relationships/image" Target="../media/image5.png"/><Relationship Id="rId10" Type="http://schemas.openxmlformats.org/officeDocument/2006/relationships/audio" Target="../media/media6.wav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4.xml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wav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wav"/><Relationship Id="rId5" Type="http://schemas.microsoft.com/office/2007/relationships/media" Target="../media/media4.mp3"/><Relationship Id="rId15" Type="http://schemas.openxmlformats.org/officeDocument/2006/relationships/image" Target="../media/image5.png"/><Relationship Id="rId10" Type="http://schemas.openxmlformats.org/officeDocument/2006/relationships/audio" Target="../media/media6.wav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4.xml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21" Type="http://schemas.openxmlformats.org/officeDocument/2006/relationships/image" Target="../media/image15.png"/><Relationship Id="rId7" Type="http://schemas.microsoft.com/office/2007/relationships/media" Target="../media/media5.mp3"/><Relationship Id="rId12" Type="http://schemas.openxmlformats.org/officeDocument/2006/relationships/audio" Target="../media/media7.wav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wav"/><Relationship Id="rId5" Type="http://schemas.microsoft.com/office/2007/relationships/media" Target="../media/media4.mp3"/><Relationship Id="rId15" Type="http://schemas.openxmlformats.org/officeDocument/2006/relationships/image" Target="../media/image5.png"/><Relationship Id="rId10" Type="http://schemas.openxmlformats.org/officeDocument/2006/relationships/audio" Target="../media/media6.wav"/><Relationship Id="rId19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4.xml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wav"/><Relationship Id="rId17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wav"/><Relationship Id="rId5" Type="http://schemas.microsoft.com/office/2007/relationships/media" Target="../media/media4.mp3"/><Relationship Id="rId15" Type="http://schemas.openxmlformats.org/officeDocument/2006/relationships/image" Target="../media/image5.png"/><Relationship Id="rId10" Type="http://schemas.openxmlformats.org/officeDocument/2006/relationships/audio" Target="../media/media6.wav"/><Relationship Id="rId19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CA171-0D1C-A49A-C577-DA6ACA508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16B7B14-CC5D-E14A-03CF-1B44236962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1884" y="0"/>
            <a:ext cx="1330115" cy="12073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E4E6A51-E873-618A-A3F7-2F58009F69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685924" cy="1270680"/>
          </a:xfrm>
          <a:prstGeom prst="rect">
            <a:avLst/>
          </a:prstGeom>
        </p:spPr>
      </p:pic>
      <p:sp>
        <p:nvSpPr>
          <p:cNvPr id="14" name="文本框 11">
            <a:extLst>
              <a:ext uri="{FF2B5EF4-FFF2-40B4-BE49-F238E27FC236}">
                <a16:creationId xmlns:a16="http://schemas.microsoft.com/office/drawing/2014/main" id="{09AB2CA1-0D9D-5529-8C76-32C98B13DEDD}"/>
              </a:ext>
            </a:extLst>
          </p:cNvPr>
          <p:cNvSpPr txBox="1"/>
          <p:nvPr/>
        </p:nvSpPr>
        <p:spPr>
          <a:xfrm>
            <a:off x="1104557" y="603681"/>
            <a:ext cx="10644326" cy="280073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6000" b="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VN Hai Long" panose="020D08000301080706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TIẾT 31</a:t>
            </a:r>
          </a:p>
          <a:p>
            <a:r>
              <a:rPr lang="en-US" sz="5400" dirty="0" err="1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400" dirty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5400" dirty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5400" dirty="0" err="1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5400" dirty="0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5400" dirty="0">
              <a:solidFill>
                <a:srgbClr val="00B05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6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862491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C46C5-5F78-C048-972E-F5C2ECF50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311ECAD8-0F59-8E68-D355-6B6EB23841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696D7E63-2D1D-0ADA-2EA4-E20AAA7860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D4A04E-AF02-E08D-69CE-7BFCC4FC4304}"/>
              </a:ext>
            </a:extLst>
          </p:cNvPr>
          <p:cNvSpPr txBox="1"/>
          <p:nvPr/>
        </p:nvSpPr>
        <p:spPr>
          <a:xfrm>
            <a:off x="517896" y="1506037"/>
            <a:ext cx="657536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Nhóm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học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sinh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giới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thiệu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những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hình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ảnh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về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sinh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hoạt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văn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hóa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của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đồng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bào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Giáy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hoặc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tranh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tự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vẽ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,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mô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hình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đàn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nguyệt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,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đàn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tính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đã</a:t>
            </a:r>
            <a:r>
              <a:rPr lang="en-US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4400" b="1" spc="-60" dirty="0" err="1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</a:rPr>
              <a:t>làm</a:t>
            </a:r>
            <a:endParaRPr lang="en-US" sz="7200" dirty="0">
              <a:solidFill>
                <a:srgbClr val="66A11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0DC4BE-FA83-3DFC-BE0F-9B94AF1B2094}"/>
              </a:ext>
            </a:extLst>
          </p:cNvPr>
          <p:cNvGrpSpPr/>
          <p:nvPr/>
        </p:nvGrpSpPr>
        <p:grpSpPr>
          <a:xfrm>
            <a:off x="7347791" y="876000"/>
            <a:ext cx="4536857" cy="5692877"/>
            <a:chOff x="7276770" y="769468"/>
            <a:chExt cx="4536857" cy="569287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6FBED6F-9789-5898-9243-A930D41F5CD1}"/>
                </a:ext>
              </a:extLst>
            </p:cNvPr>
            <p:cNvGrpSpPr/>
            <p:nvPr/>
          </p:nvGrpSpPr>
          <p:grpSpPr>
            <a:xfrm>
              <a:off x="7276770" y="769468"/>
              <a:ext cx="4536856" cy="5692877"/>
              <a:chOff x="284148" y="1349397"/>
              <a:chExt cx="1961901" cy="261555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7DF01E2-C8D5-1799-F384-3D4680C7C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185" y="2664693"/>
                <a:ext cx="1300261" cy="1300261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78A262D-9084-D207-3524-F99062F6AB2F}"/>
                  </a:ext>
                </a:extLst>
              </p:cNvPr>
              <p:cNvSpPr/>
              <p:nvPr/>
            </p:nvSpPr>
            <p:spPr>
              <a:xfrm rot="16200000">
                <a:off x="639418" y="1284658"/>
                <a:ext cx="1278534" cy="1934729"/>
              </a:xfrm>
              <a:prstGeom prst="rect">
                <a:avLst/>
              </a:prstGeom>
              <a:solidFill>
                <a:srgbClr val="FFFFFF"/>
              </a:solidFill>
              <a:ln w="3175" cap="flat" cmpd="sng" algn="ctr">
                <a:solidFill>
                  <a:srgbClr val="431F5E"/>
                </a:solidFill>
                <a:prstDash val="solid"/>
              </a:ln>
              <a:effectLst/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888BB67-DDD2-4FBD-93B9-85EE38E35A94}"/>
                  </a:ext>
                </a:extLst>
              </p:cNvPr>
              <p:cNvSpPr/>
              <p:nvPr/>
            </p:nvSpPr>
            <p:spPr>
              <a:xfrm>
                <a:off x="1249864" y="1349397"/>
                <a:ext cx="67235" cy="267610"/>
              </a:xfrm>
              <a:prstGeom prst="rect">
                <a:avLst/>
              </a:prstGeom>
              <a:solidFill>
                <a:srgbClr val="463F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E3DC5CE-A7E4-6B0B-6D1C-57121DB25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EFF6FE"/>
                  </a:clrFrom>
                  <a:clrTo>
                    <a:srgbClr val="EFF6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84148" y="1545302"/>
                <a:ext cx="1931432" cy="1398550"/>
              </a:xfrm>
              <a:prstGeom prst="rect">
                <a:avLst/>
              </a:prstGeom>
            </p:spPr>
          </p:pic>
        </p:grpSp>
        <p:pic>
          <p:nvPicPr>
            <p:cNvPr id="15" name="Picture 14" descr="A group of people holding instruments&#10;&#10;Description automatically generated">
              <a:extLst>
                <a:ext uri="{FF2B5EF4-FFF2-40B4-BE49-F238E27FC236}">
                  <a16:creationId xmlns:a16="http://schemas.microsoft.com/office/drawing/2014/main" id="{EE72321F-E5D7-AA2C-E05D-93AAF62D0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875" y="1337692"/>
              <a:ext cx="4467752" cy="2787774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339446321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56780-853C-A433-5663-4262E49A3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E0F201F8-4C2D-65E2-D8CC-21FC415191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DD4736F2-4871-F83E-C3A6-978240FD2C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F9B5DF4-8A8C-9E8E-41FA-155D0D7EC8B8}"/>
              </a:ext>
            </a:extLst>
          </p:cNvPr>
          <p:cNvSpPr txBox="1"/>
          <p:nvPr/>
        </p:nvSpPr>
        <p:spPr>
          <a:xfrm>
            <a:off x="1695636" y="1476714"/>
            <a:ext cx="9072980" cy="1377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xong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7 – Giai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điệu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quê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hương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dung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24B73F4-DF55-3E31-28F7-80D7D62C6E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01990" y="3131675"/>
            <a:ext cx="5743852" cy="372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3108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6C462-E9C6-8E22-29B3-5EC2A984C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3DD979EE-0192-CBF0-80A9-22005F3E6A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4300D48E-66AB-AF0D-67CB-7F04AFCDFB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34BB0F-0F8F-8F39-B43D-CCECFA2DEA1E}"/>
              </a:ext>
            </a:extLst>
          </p:cNvPr>
          <p:cNvSpPr txBox="1"/>
          <p:nvPr/>
        </p:nvSpPr>
        <p:spPr>
          <a:xfrm>
            <a:off x="1473693" y="867176"/>
            <a:ext cx="95701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thêm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spc="-30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rPr>
              <a:t>7,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spc="-30" dirty="0" err="1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rPr>
              <a:t>đó</a:t>
            </a:r>
            <a:r>
              <a:rPr lang="en-US" sz="4000" spc="-30" dirty="0"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gửi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link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mã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QR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padlet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66A117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GB" sz="4000" b="0" i="0" u="none" strike="noStrike" kern="0" cap="none" spc="-30" normalizeH="0" baseline="0" noProof="0" dirty="0">
              <a:ln>
                <a:noFill/>
              </a:ln>
              <a:solidFill>
                <a:srgbClr val="66A117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Condensed" panose="020B0502040204020203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 descr="A yellow leaves and green stems on a black background&#10;&#10;Description automatically generated">
            <a:extLst>
              <a:ext uri="{FF2B5EF4-FFF2-40B4-BE49-F238E27FC236}">
                <a16:creationId xmlns:a16="http://schemas.microsoft.com/office/drawing/2014/main" id="{A24B263C-FF01-00D1-AEC0-984C7BC9FB1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23" y="2547402"/>
            <a:ext cx="4176944" cy="41769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37964D-1BF8-B021-5E4C-1828FAE84775}"/>
              </a:ext>
            </a:extLst>
          </p:cNvPr>
          <p:cNvSpPr txBox="1"/>
          <p:nvPr/>
        </p:nvSpPr>
        <p:spPr>
          <a:xfrm>
            <a:off x="501193" y="2215079"/>
            <a:ext cx="2570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Link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padlet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GB" sz="4000" b="0" i="0" u="none" strike="noStrike" kern="0" cap="none" spc="-3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Condensed" panose="020B0502040204020203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A1D42C-8966-7C32-1E2E-FCA015D5CCB3}"/>
              </a:ext>
            </a:extLst>
          </p:cNvPr>
          <p:cNvSpPr txBox="1"/>
          <p:nvPr/>
        </p:nvSpPr>
        <p:spPr>
          <a:xfrm>
            <a:off x="8032054" y="2215079"/>
            <a:ext cx="2570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Mã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 QR </a:t>
            </a:r>
            <a:r>
              <a:rPr kumimoji="0" lang="en-US" sz="4000" b="0" i="0" u="none" strike="noStrike" kern="0" cap="none" spc="-3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padlet</a:t>
            </a:r>
            <a:r>
              <a:rPr kumimoji="0" lang="en-US" sz="4000" b="0" i="0" u="none" strike="noStrike" kern="0" cap="none" spc="-3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GB" sz="4000" b="0" i="0" u="none" strike="noStrike" kern="0" cap="none" spc="-3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ahnschrift Condensed" panose="020B0502040204020203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B1CE8A-ADD9-5BAC-7EEC-D24DE8FA4D91}"/>
              </a:ext>
            </a:extLst>
          </p:cNvPr>
          <p:cNvSpPr txBox="1"/>
          <p:nvPr/>
        </p:nvSpPr>
        <p:spPr>
          <a:xfrm>
            <a:off x="1656031" y="3154021"/>
            <a:ext cx="5002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Bahnschrift Condensed" panose="020B0502040204020203" pitchFamily="34" charset="0"/>
                <a:hlinkClick r:id="rId5"/>
              </a:rPr>
              <a:t>http://gg.gg/camnhanCD7-AN8</a:t>
            </a:r>
            <a:endParaRPr lang="en-US" sz="36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6" name="Picture 1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EAB4924-14ED-2DE9-2AD9-F1CCDFE620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853" y="2263709"/>
            <a:ext cx="1850576" cy="509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972633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2CFEA-825F-4F1F-05E2-28849FCBD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64B73A0C-4A03-2AC5-E8A6-07D1A36A5E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672424" cy="151808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7C0D2087-666D-2830-0B37-C36EE0EE3C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43557" y="0"/>
            <a:ext cx="2131961" cy="1606858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E797A63-2C7C-9670-FCC6-7249A17718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3796" y="5251138"/>
            <a:ext cx="1910595" cy="1606859"/>
          </a:xfrm>
          <a:prstGeom prst="rect">
            <a:avLst/>
          </a:prstGeom>
        </p:spPr>
      </p:pic>
      <p:grpSp>
        <p:nvGrpSpPr>
          <p:cNvPr id="7" name="Google Shape;1479;p30">
            <a:extLst>
              <a:ext uri="{FF2B5EF4-FFF2-40B4-BE49-F238E27FC236}">
                <a16:creationId xmlns:a16="http://schemas.microsoft.com/office/drawing/2014/main" id="{79E127CD-7A3B-7905-33EA-3C447873ADCC}"/>
              </a:ext>
            </a:extLst>
          </p:cNvPr>
          <p:cNvGrpSpPr/>
          <p:nvPr/>
        </p:nvGrpSpPr>
        <p:grpSpPr>
          <a:xfrm>
            <a:off x="1047565" y="727969"/>
            <a:ext cx="6654303" cy="5520687"/>
            <a:chOff x="628875" y="452264"/>
            <a:chExt cx="5732400" cy="4147136"/>
          </a:xfrm>
        </p:grpSpPr>
        <p:sp>
          <p:nvSpPr>
            <p:cNvPr id="8" name="Google Shape;1480;p30">
              <a:extLst>
                <a:ext uri="{FF2B5EF4-FFF2-40B4-BE49-F238E27FC236}">
                  <a16:creationId xmlns:a16="http://schemas.microsoft.com/office/drawing/2014/main" id="{C5BBBE8C-B5F3-F146-E757-478301883FB1}"/>
                </a:ext>
              </a:extLst>
            </p:cNvPr>
            <p:cNvSpPr/>
            <p:nvPr/>
          </p:nvSpPr>
          <p:spPr>
            <a:xfrm>
              <a:off x="696870" y="617500"/>
              <a:ext cx="5598900" cy="3981900"/>
            </a:xfrm>
            <a:prstGeom prst="roundRect">
              <a:avLst>
                <a:gd name="adj" fmla="val 5289"/>
              </a:avLst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481;p30">
              <a:extLst>
                <a:ext uri="{FF2B5EF4-FFF2-40B4-BE49-F238E27FC236}">
                  <a16:creationId xmlns:a16="http://schemas.microsoft.com/office/drawing/2014/main" id="{D051605B-9AA4-D2D2-D09D-08C6922E8992}"/>
                </a:ext>
              </a:extLst>
            </p:cNvPr>
            <p:cNvSpPr/>
            <p:nvPr/>
          </p:nvSpPr>
          <p:spPr>
            <a:xfrm>
              <a:off x="628875" y="527550"/>
              <a:ext cx="5732400" cy="433500"/>
            </a:xfrm>
            <a:prstGeom prst="roundRect">
              <a:avLst>
                <a:gd name="adj" fmla="val 13206"/>
              </a:avLst>
            </a:prstGeom>
            <a:solidFill>
              <a:srgbClr val="2D8CB5"/>
            </a:solidFill>
            <a:ln>
              <a:solidFill>
                <a:schemeClr val="accent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" name="Google Shape;1482;p30">
              <a:extLst>
                <a:ext uri="{FF2B5EF4-FFF2-40B4-BE49-F238E27FC236}">
                  <a16:creationId xmlns:a16="http://schemas.microsoft.com/office/drawing/2014/main" id="{D6826F2E-ABB0-42D1-B082-B52B3893D252}"/>
                </a:ext>
              </a:extLst>
            </p:cNvPr>
            <p:cNvGrpSpPr/>
            <p:nvPr/>
          </p:nvGrpSpPr>
          <p:grpSpPr>
            <a:xfrm>
              <a:off x="816950" y="452264"/>
              <a:ext cx="196200" cy="375250"/>
              <a:chOff x="816950" y="467150"/>
              <a:chExt cx="196200" cy="375250"/>
            </a:xfrm>
          </p:grpSpPr>
          <p:sp>
            <p:nvSpPr>
              <p:cNvPr id="47" name="Google Shape;1483;p30">
                <a:extLst>
                  <a:ext uri="{FF2B5EF4-FFF2-40B4-BE49-F238E27FC236}">
                    <a16:creationId xmlns:a16="http://schemas.microsoft.com/office/drawing/2014/main" id="{55002886-CAB1-2951-7068-1532B3E000F0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84;p30">
                <a:extLst>
                  <a:ext uri="{FF2B5EF4-FFF2-40B4-BE49-F238E27FC236}">
                    <a16:creationId xmlns:a16="http://schemas.microsoft.com/office/drawing/2014/main" id="{66C18A80-D8D0-CD49-281E-E019C260F4F5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" name="Google Shape;1485;p30">
              <a:extLst>
                <a:ext uri="{FF2B5EF4-FFF2-40B4-BE49-F238E27FC236}">
                  <a16:creationId xmlns:a16="http://schemas.microsoft.com/office/drawing/2014/main" id="{B152C94B-526B-C839-B32C-AB0BD06884D9}"/>
                </a:ext>
              </a:extLst>
            </p:cNvPr>
            <p:cNvGrpSpPr/>
            <p:nvPr/>
          </p:nvGrpSpPr>
          <p:grpSpPr>
            <a:xfrm>
              <a:off x="1244763" y="452264"/>
              <a:ext cx="196200" cy="375250"/>
              <a:chOff x="816950" y="467150"/>
              <a:chExt cx="196200" cy="375250"/>
            </a:xfrm>
          </p:grpSpPr>
          <p:sp>
            <p:nvSpPr>
              <p:cNvPr id="45" name="Google Shape;1486;p30">
                <a:extLst>
                  <a:ext uri="{FF2B5EF4-FFF2-40B4-BE49-F238E27FC236}">
                    <a16:creationId xmlns:a16="http://schemas.microsoft.com/office/drawing/2014/main" id="{70DEABD2-A826-033A-2FB7-F962EC083A00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487;p30">
                <a:extLst>
                  <a:ext uri="{FF2B5EF4-FFF2-40B4-BE49-F238E27FC236}">
                    <a16:creationId xmlns:a16="http://schemas.microsoft.com/office/drawing/2014/main" id="{65428ABB-6752-D0E8-9398-8B0E4846AFC8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488;p30">
              <a:extLst>
                <a:ext uri="{FF2B5EF4-FFF2-40B4-BE49-F238E27FC236}">
                  <a16:creationId xmlns:a16="http://schemas.microsoft.com/office/drawing/2014/main" id="{E0B0ED68-0582-2549-83E5-810F3C75B4B0}"/>
                </a:ext>
              </a:extLst>
            </p:cNvPr>
            <p:cNvGrpSpPr/>
            <p:nvPr/>
          </p:nvGrpSpPr>
          <p:grpSpPr>
            <a:xfrm>
              <a:off x="1672575" y="452264"/>
              <a:ext cx="196200" cy="375250"/>
              <a:chOff x="816950" y="467150"/>
              <a:chExt cx="196200" cy="375250"/>
            </a:xfrm>
          </p:grpSpPr>
          <p:sp>
            <p:nvSpPr>
              <p:cNvPr id="43" name="Google Shape;1489;p30">
                <a:extLst>
                  <a:ext uri="{FF2B5EF4-FFF2-40B4-BE49-F238E27FC236}">
                    <a16:creationId xmlns:a16="http://schemas.microsoft.com/office/drawing/2014/main" id="{05070A2F-7C61-E595-6261-77027EFA0220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490;p30">
                <a:extLst>
                  <a:ext uri="{FF2B5EF4-FFF2-40B4-BE49-F238E27FC236}">
                    <a16:creationId xmlns:a16="http://schemas.microsoft.com/office/drawing/2014/main" id="{42447E5E-9F49-0E5E-3DAE-2278D9842F5E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491;p30">
              <a:extLst>
                <a:ext uri="{FF2B5EF4-FFF2-40B4-BE49-F238E27FC236}">
                  <a16:creationId xmlns:a16="http://schemas.microsoft.com/office/drawing/2014/main" id="{66668C8A-26AC-112B-24CB-0473B30D6412}"/>
                </a:ext>
              </a:extLst>
            </p:cNvPr>
            <p:cNvGrpSpPr/>
            <p:nvPr/>
          </p:nvGrpSpPr>
          <p:grpSpPr>
            <a:xfrm>
              <a:off x="2100388" y="452264"/>
              <a:ext cx="196200" cy="375250"/>
              <a:chOff x="816950" y="467150"/>
              <a:chExt cx="196200" cy="375250"/>
            </a:xfrm>
          </p:grpSpPr>
          <p:sp>
            <p:nvSpPr>
              <p:cNvPr id="41" name="Google Shape;1492;p30">
                <a:extLst>
                  <a:ext uri="{FF2B5EF4-FFF2-40B4-BE49-F238E27FC236}">
                    <a16:creationId xmlns:a16="http://schemas.microsoft.com/office/drawing/2014/main" id="{B7351501-EEF4-BB4E-B4F7-3220276D1BE4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493;p30">
                <a:extLst>
                  <a:ext uri="{FF2B5EF4-FFF2-40B4-BE49-F238E27FC236}">
                    <a16:creationId xmlns:a16="http://schemas.microsoft.com/office/drawing/2014/main" id="{14D5AC68-A9FE-35BE-1458-A563B7C6B95F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494;p30">
              <a:extLst>
                <a:ext uri="{FF2B5EF4-FFF2-40B4-BE49-F238E27FC236}">
                  <a16:creationId xmlns:a16="http://schemas.microsoft.com/office/drawing/2014/main" id="{F7EDC0A7-9257-D222-30A1-79727DFD9C83}"/>
                </a:ext>
              </a:extLst>
            </p:cNvPr>
            <p:cNvGrpSpPr/>
            <p:nvPr/>
          </p:nvGrpSpPr>
          <p:grpSpPr>
            <a:xfrm>
              <a:off x="2528200" y="452264"/>
              <a:ext cx="196200" cy="375250"/>
              <a:chOff x="816950" y="467150"/>
              <a:chExt cx="196200" cy="375250"/>
            </a:xfrm>
          </p:grpSpPr>
          <p:sp>
            <p:nvSpPr>
              <p:cNvPr id="39" name="Google Shape;1495;p30">
                <a:extLst>
                  <a:ext uri="{FF2B5EF4-FFF2-40B4-BE49-F238E27FC236}">
                    <a16:creationId xmlns:a16="http://schemas.microsoft.com/office/drawing/2014/main" id="{14AD5161-BD67-119F-531D-91716FED1B11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496;p30">
                <a:extLst>
                  <a:ext uri="{FF2B5EF4-FFF2-40B4-BE49-F238E27FC236}">
                    <a16:creationId xmlns:a16="http://schemas.microsoft.com/office/drawing/2014/main" id="{40633F8E-DD2B-011E-46EA-E43F5E4BDD55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497;p30">
              <a:extLst>
                <a:ext uri="{FF2B5EF4-FFF2-40B4-BE49-F238E27FC236}">
                  <a16:creationId xmlns:a16="http://schemas.microsoft.com/office/drawing/2014/main" id="{7AFE824D-5E5E-F302-40AC-881139A5A6C9}"/>
                </a:ext>
              </a:extLst>
            </p:cNvPr>
            <p:cNvGrpSpPr/>
            <p:nvPr/>
          </p:nvGrpSpPr>
          <p:grpSpPr>
            <a:xfrm>
              <a:off x="2956013" y="452264"/>
              <a:ext cx="196200" cy="375250"/>
              <a:chOff x="816950" y="467150"/>
              <a:chExt cx="196200" cy="375250"/>
            </a:xfrm>
          </p:grpSpPr>
          <p:sp>
            <p:nvSpPr>
              <p:cNvPr id="37" name="Google Shape;1498;p30">
                <a:extLst>
                  <a:ext uri="{FF2B5EF4-FFF2-40B4-BE49-F238E27FC236}">
                    <a16:creationId xmlns:a16="http://schemas.microsoft.com/office/drawing/2014/main" id="{9EFE9C85-95A2-D1C0-F524-0AE0C66ABEF4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499;p30">
                <a:extLst>
                  <a:ext uri="{FF2B5EF4-FFF2-40B4-BE49-F238E27FC236}">
                    <a16:creationId xmlns:a16="http://schemas.microsoft.com/office/drawing/2014/main" id="{3E32ADD1-4D70-15F0-1BC5-62C42BE6A78A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oogle Shape;1500;p30">
              <a:extLst>
                <a:ext uri="{FF2B5EF4-FFF2-40B4-BE49-F238E27FC236}">
                  <a16:creationId xmlns:a16="http://schemas.microsoft.com/office/drawing/2014/main" id="{9C091C8B-2DC1-1099-A532-7D06A103AF99}"/>
                </a:ext>
              </a:extLst>
            </p:cNvPr>
            <p:cNvGrpSpPr/>
            <p:nvPr/>
          </p:nvGrpSpPr>
          <p:grpSpPr>
            <a:xfrm>
              <a:off x="3383825" y="452264"/>
              <a:ext cx="196200" cy="375250"/>
              <a:chOff x="816950" y="467150"/>
              <a:chExt cx="196200" cy="375250"/>
            </a:xfrm>
          </p:grpSpPr>
          <p:sp>
            <p:nvSpPr>
              <p:cNvPr id="35" name="Google Shape;1501;p30">
                <a:extLst>
                  <a:ext uri="{FF2B5EF4-FFF2-40B4-BE49-F238E27FC236}">
                    <a16:creationId xmlns:a16="http://schemas.microsoft.com/office/drawing/2014/main" id="{C7318C7F-8FF0-5916-2FDE-5272825C8042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502;p30">
                <a:extLst>
                  <a:ext uri="{FF2B5EF4-FFF2-40B4-BE49-F238E27FC236}">
                    <a16:creationId xmlns:a16="http://schemas.microsoft.com/office/drawing/2014/main" id="{7877B649-9FDA-993E-B45C-978036E59101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" name="Google Shape;1503;p30">
              <a:extLst>
                <a:ext uri="{FF2B5EF4-FFF2-40B4-BE49-F238E27FC236}">
                  <a16:creationId xmlns:a16="http://schemas.microsoft.com/office/drawing/2014/main" id="{C9199C40-A256-005E-5672-243D1BB0B1B8}"/>
                </a:ext>
              </a:extLst>
            </p:cNvPr>
            <p:cNvGrpSpPr/>
            <p:nvPr/>
          </p:nvGrpSpPr>
          <p:grpSpPr>
            <a:xfrm>
              <a:off x="3811638" y="452264"/>
              <a:ext cx="196200" cy="375250"/>
              <a:chOff x="816950" y="467150"/>
              <a:chExt cx="196200" cy="375250"/>
            </a:xfrm>
          </p:grpSpPr>
          <p:sp>
            <p:nvSpPr>
              <p:cNvPr id="33" name="Google Shape;1504;p30">
                <a:extLst>
                  <a:ext uri="{FF2B5EF4-FFF2-40B4-BE49-F238E27FC236}">
                    <a16:creationId xmlns:a16="http://schemas.microsoft.com/office/drawing/2014/main" id="{1D8A459B-2DDB-AD85-71CA-A74C82C48494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505;p30">
                <a:extLst>
                  <a:ext uri="{FF2B5EF4-FFF2-40B4-BE49-F238E27FC236}">
                    <a16:creationId xmlns:a16="http://schemas.microsoft.com/office/drawing/2014/main" id="{EF4659B4-775F-925C-F46A-3546B9C08ADA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506;p30">
              <a:extLst>
                <a:ext uri="{FF2B5EF4-FFF2-40B4-BE49-F238E27FC236}">
                  <a16:creationId xmlns:a16="http://schemas.microsoft.com/office/drawing/2014/main" id="{5156BB30-C2D0-A29D-17E4-DEE1149DFAF5}"/>
                </a:ext>
              </a:extLst>
            </p:cNvPr>
            <p:cNvGrpSpPr/>
            <p:nvPr/>
          </p:nvGrpSpPr>
          <p:grpSpPr>
            <a:xfrm>
              <a:off x="4239450" y="452264"/>
              <a:ext cx="196200" cy="375250"/>
              <a:chOff x="816950" y="467150"/>
              <a:chExt cx="196200" cy="375250"/>
            </a:xfrm>
          </p:grpSpPr>
          <p:sp>
            <p:nvSpPr>
              <p:cNvPr id="31" name="Google Shape;1507;p30">
                <a:extLst>
                  <a:ext uri="{FF2B5EF4-FFF2-40B4-BE49-F238E27FC236}">
                    <a16:creationId xmlns:a16="http://schemas.microsoft.com/office/drawing/2014/main" id="{F617D78D-7531-182B-0D9C-DBA5DDEB5CE5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508;p30">
                <a:extLst>
                  <a:ext uri="{FF2B5EF4-FFF2-40B4-BE49-F238E27FC236}">
                    <a16:creationId xmlns:a16="http://schemas.microsoft.com/office/drawing/2014/main" id="{9BB19927-E47B-49A7-FF50-3D08F51F27A8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509;p30">
              <a:extLst>
                <a:ext uri="{FF2B5EF4-FFF2-40B4-BE49-F238E27FC236}">
                  <a16:creationId xmlns:a16="http://schemas.microsoft.com/office/drawing/2014/main" id="{87D07A42-73E2-3DD2-8D76-6835B098B11F}"/>
                </a:ext>
              </a:extLst>
            </p:cNvPr>
            <p:cNvGrpSpPr/>
            <p:nvPr/>
          </p:nvGrpSpPr>
          <p:grpSpPr>
            <a:xfrm>
              <a:off x="4667263" y="452264"/>
              <a:ext cx="196200" cy="375250"/>
              <a:chOff x="816950" y="467150"/>
              <a:chExt cx="196200" cy="375250"/>
            </a:xfrm>
          </p:grpSpPr>
          <p:sp>
            <p:nvSpPr>
              <p:cNvPr id="29" name="Google Shape;1510;p30">
                <a:extLst>
                  <a:ext uri="{FF2B5EF4-FFF2-40B4-BE49-F238E27FC236}">
                    <a16:creationId xmlns:a16="http://schemas.microsoft.com/office/drawing/2014/main" id="{3AA17CE8-AAE7-46C0-ADD6-A9C41D32500B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511;p30">
                <a:extLst>
                  <a:ext uri="{FF2B5EF4-FFF2-40B4-BE49-F238E27FC236}">
                    <a16:creationId xmlns:a16="http://schemas.microsoft.com/office/drawing/2014/main" id="{21ED57FD-D81B-E7F7-34C6-08790108ED4A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" name="Google Shape;1512;p30">
              <a:extLst>
                <a:ext uri="{FF2B5EF4-FFF2-40B4-BE49-F238E27FC236}">
                  <a16:creationId xmlns:a16="http://schemas.microsoft.com/office/drawing/2014/main" id="{BFB0BD89-DE78-C981-2816-6B58065F08AF}"/>
                </a:ext>
              </a:extLst>
            </p:cNvPr>
            <p:cNvGrpSpPr/>
            <p:nvPr/>
          </p:nvGrpSpPr>
          <p:grpSpPr>
            <a:xfrm>
              <a:off x="5095075" y="452264"/>
              <a:ext cx="196200" cy="375250"/>
              <a:chOff x="816950" y="467150"/>
              <a:chExt cx="196200" cy="375250"/>
            </a:xfrm>
          </p:grpSpPr>
          <p:sp>
            <p:nvSpPr>
              <p:cNvPr id="27" name="Google Shape;1513;p30">
                <a:extLst>
                  <a:ext uri="{FF2B5EF4-FFF2-40B4-BE49-F238E27FC236}">
                    <a16:creationId xmlns:a16="http://schemas.microsoft.com/office/drawing/2014/main" id="{E30A5424-4220-1345-0FE8-D88681AAC4EE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514;p30">
                <a:extLst>
                  <a:ext uri="{FF2B5EF4-FFF2-40B4-BE49-F238E27FC236}">
                    <a16:creationId xmlns:a16="http://schemas.microsoft.com/office/drawing/2014/main" id="{6AA9702F-FD75-D867-0078-6B84480617F8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1515;p30">
              <a:extLst>
                <a:ext uri="{FF2B5EF4-FFF2-40B4-BE49-F238E27FC236}">
                  <a16:creationId xmlns:a16="http://schemas.microsoft.com/office/drawing/2014/main" id="{424B37B2-2B03-9BB8-C815-D1603C2B2F74}"/>
                </a:ext>
              </a:extLst>
            </p:cNvPr>
            <p:cNvGrpSpPr/>
            <p:nvPr/>
          </p:nvGrpSpPr>
          <p:grpSpPr>
            <a:xfrm>
              <a:off x="5522888" y="452264"/>
              <a:ext cx="196200" cy="375250"/>
              <a:chOff x="816950" y="467150"/>
              <a:chExt cx="196200" cy="375250"/>
            </a:xfrm>
          </p:grpSpPr>
          <p:sp>
            <p:nvSpPr>
              <p:cNvPr id="25" name="Google Shape;1516;p30">
                <a:extLst>
                  <a:ext uri="{FF2B5EF4-FFF2-40B4-BE49-F238E27FC236}">
                    <a16:creationId xmlns:a16="http://schemas.microsoft.com/office/drawing/2014/main" id="{27A3BD6A-EFE5-250B-B07B-A15963333CC5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517;p30">
                <a:extLst>
                  <a:ext uri="{FF2B5EF4-FFF2-40B4-BE49-F238E27FC236}">
                    <a16:creationId xmlns:a16="http://schemas.microsoft.com/office/drawing/2014/main" id="{8201F576-CB36-ED0D-17E8-889885E07927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1518;p30">
              <a:extLst>
                <a:ext uri="{FF2B5EF4-FFF2-40B4-BE49-F238E27FC236}">
                  <a16:creationId xmlns:a16="http://schemas.microsoft.com/office/drawing/2014/main" id="{3455E41E-EC73-0B23-2CF1-E9193500162C}"/>
                </a:ext>
              </a:extLst>
            </p:cNvPr>
            <p:cNvGrpSpPr/>
            <p:nvPr/>
          </p:nvGrpSpPr>
          <p:grpSpPr>
            <a:xfrm>
              <a:off x="5950700" y="452264"/>
              <a:ext cx="196200" cy="375250"/>
              <a:chOff x="816950" y="467150"/>
              <a:chExt cx="196200" cy="375250"/>
            </a:xfrm>
          </p:grpSpPr>
          <p:sp>
            <p:nvSpPr>
              <p:cNvPr id="23" name="Google Shape;1519;p30">
                <a:extLst>
                  <a:ext uri="{FF2B5EF4-FFF2-40B4-BE49-F238E27FC236}">
                    <a16:creationId xmlns:a16="http://schemas.microsoft.com/office/drawing/2014/main" id="{8483CE25-DBD3-4B96-5FBE-7702FF9F3E68}"/>
                  </a:ext>
                </a:extLst>
              </p:cNvPr>
              <p:cNvSpPr/>
              <p:nvPr/>
            </p:nvSpPr>
            <p:spPr>
              <a:xfrm>
                <a:off x="816950" y="646200"/>
                <a:ext cx="196200" cy="1962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520;p30">
                <a:extLst>
                  <a:ext uri="{FF2B5EF4-FFF2-40B4-BE49-F238E27FC236}">
                    <a16:creationId xmlns:a16="http://schemas.microsoft.com/office/drawing/2014/main" id="{A82A7D80-5752-FCE2-87A0-79F9D1244111}"/>
                  </a:ext>
                </a:extLst>
              </p:cNvPr>
              <p:cNvSpPr/>
              <p:nvPr/>
            </p:nvSpPr>
            <p:spPr>
              <a:xfrm>
                <a:off x="871100" y="467150"/>
                <a:ext cx="87900" cy="310800"/>
              </a:xfrm>
              <a:prstGeom prst="roundRect">
                <a:avLst>
                  <a:gd name="adj" fmla="val 50000"/>
                </a:avLst>
              </a:prstGeom>
              <a:solidFill>
                <a:srgbClr val="2C3045"/>
              </a:solidFill>
              <a:ln>
                <a:solidFill>
                  <a:schemeClr val="accent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id="{2D1615AD-AFFA-7B85-8ADD-2D0014227016}"/>
              </a:ext>
            </a:extLst>
          </p:cNvPr>
          <p:cNvSpPr txBox="1"/>
          <p:nvPr/>
        </p:nvSpPr>
        <p:spPr>
          <a:xfrm>
            <a:off x="2750356" y="1631041"/>
            <a:ext cx="4192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Chuẩn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bị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0"/>
                <a:solidFill>
                  <a:srgbClr val="3E830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Arial"/>
                <a:sym typeface="Arial"/>
              </a:rPr>
              <a:t>sau</a:t>
            </a:r>
            <a:endParaRPr kumimoji="0" lang="en-US" sz="3200" b="1" i="0" u="none" strike="noStrike" kern="0" cap="none" spc="0" normalizeH="0" baseline="0" noProof="0" dirty="0">
              <a:ln w="0"/>
              <a:solidFill>
                <a:srgbClr val="3E830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cs typeface="Arial"/>
              <a:sym typeface="Arial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53EA26EF-621C-E6C2-3FAB-24716277CBA2}"/>
              </a:ext>
            </a:extLst>
          </p:cNvPr>
          <p:cNvSpPr txBox="1"/>
          <p:nvPr/>
        </p:nvSpPr>
        <p:spPr>
          <a:xfrm>
            <a:off x="1022961" y="2292206"/>
            <a:ext cx="620020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just"/>
            <a:r>
              <a:rPr lang="vi-VN" sz="3200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Tìm hiểu về bài hát </a:t>
            </a:r>
            <a:r>
              <a:rPr lang="vi-VN" sz="3200" i="1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Xôn xao mùa hè</a:t>
            </a:r>
            <a:r>
              <a:rPr lang="vi-VN" sz="3200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nhạc sĩ Trần Bảo Lân </a:t>
            </a:r>
            <a:endParaRPr lang="en-US" sz="3200" dirty="0">
              <a:solidFill>
                <a:srgbClr val="66A11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/>
            <a:r>
              <a:rPr lang="vi-VN" sz="3200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Tìm hiểu về Nhạc sĩ </a:t>
            </a:r>
            <a:r>
              <a:rPr lang="vi-VN" sz="3200" dirty="0" err="1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Frederic</a:t>
            </a:r>
            <a:r>
              <a:rPr lang="vi-VN" sz="3200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Chopin</a:t>
            </a:r>
            <a:r>
              <a:rPr lang="vi-VN" sz="3200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(F. </a:t>
            </a:r>
            <a:r>
              <a:rPr lang="vi-VN" sz="3200" dirty="0" err="1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Chopin</a:t>
            </a:r>
            <a:r>
              <a:rPr lang="vi-VN" sz="3200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và tác phẩm </a:t>
            </a:r>
            <a:r>
              <a:rPr lang="vi-VN" sz="3200" b="1" i="1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 tùy hứng giọng Đô thăng thứ (</a:t>
            </a:r>
            <a:r>
              <a:rPr lang="vi-VN" sz="3200" b="1" i="1" dirty="0" err="1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Fantaisie</a:t>
            </a:r>
            <a:r>
              <a:rPr lang="vi-VN" sz="3200" b="1" i="1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Impromptu</a:t>
            </a:r>
            <a:r>
              <a:rPr lang="vi-VN" sz="3200" b="1" i="1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C </a:t>
            </a:r>
            <a:r>
              <a:rPr lang="vi-VN" sz="3200" b="1" i="1" dirty="0" err="1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sharp</a:t>
            </a:r>
            <a:r>
              <a:rPr lang="vi-VN" sz="3200" b="1" i="1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minor</a:t>
            </a:r>
            <a:r>
              <a:rPr lang="vi-VN" sz="3200" b="1" i="1" dirty="0">
                <a:solidFill>
                  <a:srgbClr val="66A1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66A11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oogle Shape;1540;p30">
            <a:extLst>
              <a:ext uri="{FF2B5EF4-FFF2-40B4-BE49-F238E27FC236}">
                <a16:creationId xmlns:a16="http://schemas.microsoft.com/office/drawing/2014/main" id="{4D36C99C-B113-607C-EAE3-6D5E2C0CD2EE}"/>
              </a:ext>
            </a:extLst>
          </p:cNvPr>
          <p:cNvGrpSpPr/>
          <p:nvPr/>
        </p:nvGrpSpPr>
        <p:grpSpPr>
          <a:xfrm>
            <a:off x="7304766" y="1214189"/>
            <a:ext cx="2866219" cy="4892842"/>
            <a:chOff x="4224625" y="287225"/>
            <a:chExt cx="1882900" cy="3650575"/>
          </a:xfrm>
        </p:grpSpPr>
        <p:sp>
          <p:nvSpPr>
            <p:cNvPr id="3" name="Google Shape;1541;p30">
              <a:extLst>
                <a:ext uri="{FF2B5EF4-FFF2-40B4-BE49-F238E27FC236}">
                  <a16:creationId xmlns:a16="http://schemas.microsoft.com/office/drawing/2014/main" id="{D87F8D0F-569D-2209-3FFB-4BC4437657F1}"/>
                </a:ext>
              </a:extLst>
            </p:cNvPr>
            <p:cNvSpPr/>
            <p:nvPr/>
          </p:nvSpPr>
          <p:spPr>
            <a:xfrm>
              <a:off x="4224625" y="832200"/>
              <a:ext cx="365550" cy="339125"/>
            </a:xfrm>
            <a:custGeom>
              <a:avLst/>
              <a:gdLst/>
              <a:ahLst/>
              <a:cxnLst/>
              <a:rect l="l" t="t" r="r" b="b"/>
              <a:pathLst>
                <a:path w="14622" h="13565" extrusionOk="0">
                  <a:moveTo>
                    <a:pt x="7746" y="454"/>
                  </a:moveTo>
                  <a:lnTo>
                    <a:pt x="8010" y="492"/>
                  </a:lnTo>
                  <a:lnTo>
                    <a:pt x="8275" y="530"/>
                  </a:lnTo>
                  <a:lnTo>
                    <a:pt x="8539" y="587"/>
                  </a:lnTo>
                  <a:lnTo>
                    <a:pt x="8803" y="643"/>
                  </a:lnTo>
                  <a:lnTo>
                    <a:pt x="9068" y="738"/>
                  </a:lnTo>
                  <a:lnTo>
                    <a:pt x="9314" y="832"/>
                  </a:lnTo>
                  <a:lnTo>
                    <a:pt x="9559" y="946"/>
                  </a:lnTo>
                  <a:lnTo>
                    <a:pt x="9805" y="1078"/>
                  </a:lnTo>
                  <a:lnTo>
                    <a:pt x="10031" y="1210"/>
                  </a:lnTo>
                  <a:lnTo>
                    <a:pt x="10258" y="1361"/>
                  </a:lnTo>
                  <a:lnTo>
                    <a:pt x="10466" y="1531"/>
                  </a:lnTo>
                  <a:lnTo>
                    <a:pt x="10674" y="1701"/>
                  </a:lnTo>
                  <a:lnTo>
                    <a:pt x="10863" y="1909"/>
                  </a:lnTo>
                  <a:lnTo>
                    <a:pt x="11033" y="2098"/>
                  </a:lnTo>
                  <a:lnTo>
                    <a:pt x="11203" y="2324"/>
                  </a:lnTo>
                  <a:lnTo>
                    <a:pt x="11391" y="2627"/>
                  </a:lnTo>
                  <a:lnTo>
                    <a:pt x="11561" y="2948"/>
                  </a:lnTo>
                  <a:lnTo>
                    <a:pt x="11713" y="3288"/>
                  </a:lnTo>
                  <a:lnTo>
                    <a:pt x="11826" y="3628"/>
                  </a:lnTo>
                  <a:lnTo>
                    <a:pt x="11920" y="3987"/>
                  </a:lnTo>
                  <a:lnTo>
                    <a:pt x="11996" y="4365"/>
                  </a:lnTo>
                  <a:lnTo>
                    <a:pt x="12034" y="4742"/>
                  </a:lnTo>
                  <a:lnTo>
                    <a:pt x="12053" y="5120"/>
                  </a:lnTo>
                  <a:lnTo>
                    <a:pt x="12034" y="5498"/>
                  </a:lnTo>
                  <a:lnTo>
                    <a:pt x="12015" y="5876"/>
                  </a:lnTo>
                  <a:lnTo>
                    <a:pt x="11939" y="6273"/>
                  </a:lnTo>
                  <a:lnTo>
                    <a:pt x="11864" y="6650"/>
                  </a:lnTo>
                  <a:lnTo>
                    <a:pt x="11750" y="7028"/>
                  </a:lnTo>
                  <a:lnTo>
                    <a:pt x="11599" y="7406"/>
                  </a:lnTo>
                  <a:lnTo>
                    <a:pt x="11448" y="7784"/>
                  </a:lnTo>
                  <a:lnTo>
                    <a:pt x="11240" y="8143"/>
                  </a:lnTo>
                  <a:lnTo>
                    <a:pt x="11089" y="8388"/>
                  </a:lnTo>
                  <a:lnTo>
                    <a:pt x="10919" y="8653"/>
                  </a:lnTo>
                  <a:lnTo>
                    <a:pt x="10749" y="8879"/>
                  </a:lnTo>
                  <a:lnTo>
                    <a:pt x="10560" y="9125"/>
                  </a:lnTo>
                  <a:lnTo>
                    <a:pt x="10352" y="9352"/>
                  </a:lnTo>
                  <a:lnTo>
                    <a:pt x="10145" y="9578"/>
                  </a:lnTo>
                  <a:lnTo>
                    <a:pt x="9918" y="9805"/>
                  </a:lnTo>
                  <a:lnTo>
                    <a:pt x="9691" y="10013"/>
                  </a:lnTo>
                  <a:lnTo>
                    <a:pt x="9200" y="10032"/>
                  </a:lnTo>
                  <a:lnTo>
                    <a:pt x="8747" y="9994"/>
                  </a:lnTo>
                  <a:lnTo>
                    <a:pt x="8293" y="9956"/>
                  </a:lnTo>
                  <a:lnTo>
                    <a:pt x="7859" y="9881"/>
                  </a:lnTo>
                  <a:lnTo>
                    <a:pt x="7500" y="9805"/>
                  </a:lnTo>
                  <a:lnTo>
                    <a:pt x="7122" y="9711"/>
                  </a:lnTo>
                  <a:lnTo>
                    <a:pt x="6763" y="9578"/>
                  </a:lnTo>
                  <a:lnTo>
                    <a:pt x="6404" y="9427"/>
                  </a:lnTo>
                  <a:lnTo>
                    <a:pt x="6046" y="9257"/>
                  </a:lnTo>
                  <a:lnTo>
                    <a:pt x="5687" y="9068"/>
                  </a:lnTo>
                  <a:lnTo>
                    <a:pt x="5347" y="8842"/>
                  </a:lnTo>
                  <a:lnTo>
                    <a:pt x="5025" y="8615"/>
                  </a:lnTo>
                  <a:lnTo>
                    <a:pt x="4704" y="8350"/>
                  </a:lnTo>
                  <a:lnTo>
                    <a:pt x="4421" y="8067"/>
                  </a:lnTo>
                  <a:lnTo>
                    <a:pt x="4138" y="7765"/>
                  </a:lnTo>
                  <a:lnTo>
                    <a:pt x="3892" y="7444"/>
                  </a:lnTo>
                  <a:lnTo>
                    <a:pt x="3684" y="7085"/>
                  </a:lnTo>
                  <a:lnTo>
                    <a:pt x="3495" y="6726"/>
                  </a:lnTo>
                  <a:lnTo>
                    <a:pt x="3344" y="6329"/>
                  </a:lnTo>
                  <a:lnTo>
                    <a:pt x="3212" y="5933"/>
                  </a:lnTo>
                  <a:lnTo>
                    <a:pt x="3136" y="5555"/>
                  </a:lnTo>
                  <a:lnTo>
                    <a:pt x="3118" y="5177"/>
                  </a:lnTo>
                  <a:lnTo>
                    <a:pt x="3118" y="4799"/>
                  </a:lnTo>
                  <a:lnTo>
                    <a:pt x="3136" y="4402"/>
                  </a:lnTo>
                  <a:lnTo>
                    <a:pt x="3212" y="4025"/>
                  </a:lnTo>
                  <a:lnTo>
                    <a:pt x="3306" y="3666"/>
                  </a:lnTo>
                  <a:lnTo>
                    <a:pt x="3439" y="3307"/>
                  </a:lnTo>
                  <a:lnTo>
                    <a:pt x="3590" y="2948"/>
                  </a:lnTo>
                  <a:lnTo>
                    <a:pt x="3779" y="2608"/>
                  </a:lnTo>
                  <a:lnTo>
                    <a:pt x="3986" y="2287"/>
                  </a:lnTo>
                  <a:lnTo>
                    <a:pt x="4213" y="1984"/>
                  </a:lnTo>
                  <a:lnTo>
                    <a:pt x="4478" y="1701"/>
                  </a:lnTo>
                  <a:lnTo>
                    <a:pt x="4761" y="1437"/>
                  </a:lnTo>
                  <a:lnTo>
                    <a:pt x="5063" y="1210"/>
                  </a:lnTo>
                  <a:lnTo>
                    <a:pt x="5384" y="1002"/>
                  </a:lnTo>
                  <a:lnTo>
                    <a:pt x="5705" y="832"/>
                  </a:lnTo>
                  <a:lnTo>
                    <a:pt x="5932" y="738"/>
                  </a:lnTo>
                  <a:lnTo>
                    <a:pt x="6140" y="662"/>
                  </a:lnTo>
                  <a:lnTo>
                    <a:pt x="6348" y="605"/>
                  </a:lnTo>
                  <a:lnTo>
                    <a:pt x="6574" y="549"/>
                  </a:lnTo>
                  <a:lnTo>
                    <a:pt x="6801" y="511"/>
                  </a:lnTo>
                  <a:lnTo>
                    <a:pt x="7028" y="473"/>
                  </a:lnTo>
                  <a:lnTo>
                    <a:pt x="7254" y="454"/>
                  </a:lnTo>
                  <a:close/>
                  <a:moveTo>
                    <a:pt x="7160" y="1"/>
                  </a:moveTo>
                  <a:lnTo>
                    <a:pt x="6744" y="39"/>
                  </a:lnTo>
                  <a:lnTo>
                    <a:pt x="6329" y="133"/>
                  </a:lnTo>
                  <a:lnTo>
                    <a:pt x="5913" y="247"/>
                  </a:lnTo>
                  <a:lnTo>
                    <a:pt x="5517" y="398"/>
                  </a:lnTo>
                  <a:lnTo>
                    <a:pt x="5139" y="587"/>
                  </a:lnTo>
                  <a:lnTo>
                    <a:pt x="4780" y="813"/>
                  </a:lnTo>
                  <a:lnTo>
                    <a:pt x="4440" y="1078"/>
                  </a:lnTo>
                  <a:lnTo>
                    <a:pt x="4138" y="1361"/>
                  </a:lnTo>
                  <a:lnTo>
                    <a:pt x="3854" y="1682"/>
                  </a:lnTo>
                  <a:lnTo>
                    <a:pt x="3590" y="2003"/>
                  </a:lnTo>
                  <a:lnTo>
                    <a:pt x="3363" y="2362"/>
                  </a:lnTo>
                  <a:lnTo>
                    <a:pt x="3155" y="2740"/>
                  </a:lnTo>
                  <a:lnTo>
                    <a:pt x="2985" y="3118"/>
                  </a:lnTo>
                  <a:lnTo>
                    <a:pt x="2853" y="3515"/>
                  </a:lnTo>
                  <a:lnTo>
                    <a:pt x="2740" y="3930"/>
                  </a:lnTo>
                  <a:lnTo>
                    <a:pt x="2683" y="4346"/>
                  </a:lnTo>
                  <a:lnTo>
                    <a:pt x="2645" y="4761"/>
                  </a:lnTo>
                  <a:lnTo>
                    <a:pt x="2645" y="5196"/>
                  </a:lnTo>
                  <a:lnTo>
                    <a:pt x="2683" y="5611"/>
                  </a:lnTo>
                  <a:lnTo>
                    <a:pt x="2759" y="6027"/>
                  </a:lnTo>
                  <a:lnTo>
                    <a:pt x="2872" y="6424"/>
                  </a:lnTo>
                  <a:lnTo>
                    <a:pt x="3023" y="6801"/>
                  </a:lnTo>
                  <a:lnTo>
                    <a:pt x="3212" y="7179"/>
                  </a:lnTo>
                  <a:lnTo>
                    <a:pt x="3420" y="7538"/>
                  </a:lnTo>
                  <a:lnTo>
                    <a:pt x="3646" y="7878"/>
                  </a:lnTo>
                  <a:lnTo>
                    <a:pt x="3911" y="8199"/>
                  </a:lnTo>
                  <a:lnTo>
                    <a:pt x="4213" y="8521"/>
                  </a:lnTo>
                  <a:lnTo>
                    <a:pt x="4534" y="8804"/>
                  </a:lnTo>
                  <a:lnTo>
                    <a:pt x="4874" y="9087"/>
                  </a:lnTo>
                  <a:lnTo>
                    <a:pt x="5233" y="9333"/>
                  </a:lnTo>
                  <a:lnTo>
                    <a:pt x="5611" y="9559"/>
                  </a:lnTo>
                  <a:lnTo>
                    <a:pt x="6008" y="9767"/>
                  </a:lnTo>
                  <a:lnTo>
                    <a:pt x="6423" y="9956"/>
                  </a:lnTo>
                  <a:lnTo>
                    <a:pt x="6858" y="10107"/>
                  </a:lnTo>
                  <a:lnTo>
                    <a:pt x="7311" y="10240"/>
                  </a:lnTo>
                  <a:lnTo>
                    <a:pt x="7765" y="10353"/>
                  </a:lnTo>
                  <a:lnTo>
                    <a:pt x="8105" y="10391"/>
                  </a:lnTo>
                  <a:lnTo>
                    <a:pt x="8426" y="10447"/>
                  </a:lnTo>
                  <a:lnTo>
                    <a:pt x="8766" y="10466"/>
                  </a:lnTo>
                  <a:lnTo>
                    <a:pt x="9106" y="10485"/>
                  </a:lnTo>
                  <a:lnTo>
                    <a:pt x="8803" y="10693"/>
                  </a:lnTo>
                  <a:lnTo>
                    <a:pt x="8501" y="10901"/>
                  </a:lnTo>
                  <a:lnTo>
                    <a:pt x="8180" y="11090"/>
                  </a:lnTo>
                  <a:lnTo>
                    <a:pt x="7859" y="11278"/>
                  </a:lnTo>
                  <a:lnTo>
                    <a:pt x="7519" y="11449"/>
                  </a:lnTo>
                  <a:lnTo>
                    <a:pt x="7160" y="11619"/>
                  </a:lnTo>
                  <a:lnTo>
                    <a:pt x="6801" y="11770"/>
                  </a:lnTo>
                  <a:lnTo>
                    <a:pt x="6423" y="11902"/>
                  </a:lnTo>
                  <a:lnTo>
                    <a:pt x="5687" y="12166"/>
                  </a:lnTo>
                  <a:lnTo>
                    <a:pt x="4931" y="12374"/>
                  </a:lnTo>
                  <a:lnTo>
                    <a:pt x="4175" y="12544"/>
                  </a:lnTo>
                  <a:lnTo>
                    <a:pt x="3401" y="12695"/>
                  </a:lnTo>
                  <a:lnTo>
                    <a:pt x="2607" y="12827"/>
                  </a:lnTo>
                  <a:lnTo>
                    <a:pt x="1814" y="12922"/>
                  </a:lnTo>
                  <a:lnTo>
                    <a:pt x="208" y="13111"/>
                  </a:lnTo>
                  <a:lnTo>
                    <a:pt x="133" y="13130"/>
                  </a:lnTo>
                  <a:lnTo>
                    <a:pt x="57" y="13186"/>
                  </a:lnTo>
                  <a:lnTo>
                    <a:pt x="20" y="13262"/>
                  </a:lnTo>
                  <a:lnTo>
                    <a:pt x="1" y="13356"/>
                  </a:lnTo>
                  <a:lnTo>
                    <a:pt x="38" y="13432"/>
                  </a:lnTo>
                  <a:lnTo>
                    <a:pt x="76" y="13508"/>
                  </a:lnTo>
                  <a:lnTo>
                    <a:pt x="152" y="13545"/>
                  </a:lnTo>
                  <a:lnTo>
                    <a:pt x="227" y="13564"/>
                  </a:lnTo>
                  <a:lnTo>
                    <a:pt x="265" y="13564"/>
                  </a:lnTo>
                  <a:lnTo>
                    <a:pt x="1890" y="13394"/>
                  </a:lnTo>
                  <a:lnTo>
                    <a:pt x="2702" y="13281"/>
                  </a:lnTo>
                  <a:lnTo>
                    <a:pt x="3495" y="13149"/>
                  </a:lnTo>
                  <a:lnTo>
                    <a:pt x="4289" y="12998"/>
                  </a:lnTo>
                  <a:lnTo>
                    <a:pt x="5063" y="12827"/>
                  </a:lnTo>
                  <a:lnTo>
                    <a:pt x="5838" y="12601"/>
                  </a:lnTo>
                  <a:lnTo>
                    <a:pt x="6593" y="12355"/>
                  </a:lnTo>
                  <a:lnTo>
                    <a:pt x="7047" y="12166"/>
                  </a:lnTo>
                  <a:lnTo>
                    <a:pt x="7500" y="11959"/>
                  </a:lnTo>
                  <a:lnTo>
                    <a:pt x="7935" y="11751"/>
                  </a:lnTo>
                  <a:lnTo>
                    <a:pt x="8350" y="11524"/>
                  </a:lnTo>
                  <a:lnTo>
                    <a:pt x="8766" y="11278"/>
                  </a:lnTo>
                  <a:lnTo>
                    <a:pt x="9144" y="11033"/>
                  </a:lnTo>
                  <a:lnTo>
                    <a:pt x="9521" y="10768"/>
                  </a:lnTo>
                  <a:lnTo>
                    <a:pt x="9861" y="10485"/>
                  </a:lnTo>
                  <a:lnTo>
                    <a:pt x="10390" y="10447"/>
                  </a:lnTo>
                  <a:lnTo>
                    <a:pt x="10938" y="10372"/>
                  </a:lnTo>
                  <a:lnTo>
                    <a:pt x="11486" y="10277"/>
                  </a:lnTo>
                  <a:lnTo>
                    <a:pt x="12053" y="10164"/>
                  </a:lnTo>
                  <a:lnTo>
                    <a:pt x="12638" y="10013"/>
                  </a:lnTo>
                  <a:lnTo>
                    <a:pt x="13224" y="9824"/>
                  </a:lnTo>
                  <a:lnTo>
                    <a:pt x="13847" y="9635"/>
                  </a:lnTo>
                  <a:lnTo>
                    <a:pt x="14471" y="9389"/>
                  </a:lnTo>
                  <a:lnTo>
                    <a:pt x="14546" y="9352"/>
                  </a:lnTo>
                  <a:lnTo>
                    <a:pt x="14603" y="9276"/>
                  </a:lnTo>
                  <a:lnTo>
                    <a:pt x="14622" y="9182"/>
                  </a:lnTo>
                  <a:lnTo>
                    <a:pt x="14603" y="9087"/>
                  </a:lnTo>
                  <a:lnTo>
                    <a:pt x="14546" y="9012"/>
                  </a:lnTo>
                  <a:lnTo>
                    <a:pt x="14471" y="8974"/>
                  </a:lnTo>
                  <a:lnTo>
                    <a:pt x="14395" y="8955"/>
                  </a:lnTo>
                  <a:lnTo>
                    <a:pt x="14301" y="8955"/>
                  </a:lnTo>
                  <a:lnTo>
                    <a:pt x="13772" y="9163"/>
                  </a:lnTo>
                  <a:lnTo>
                    <a:pt x="13262" y="9333"/>
                  </a:lnTo>
                  <a:lnTo>
                    <a:pt x="12770" y="9484"/>
                  </a:lnTo>
                  <a:lnTo>
                    <a:pt x="12279" y="9616"/>
                  </a:lnTo>
                  <a:lnTo>
                    <a:pt x="11788" y="9748"/>
                  </a:lnTo>
                  <a:lnTo>
                    <a:pt x="11316" y="9843"/>
                  </a:lnTo>
                  <a:lnTo>
                    <a:pt x="10863" y="9918"/>
                  </a:lnTo>
                  <a:lnTo>
                    <a:pt x="10409" y="9975"/>
                  </a:lnTo>
                  <a:lnTo>
                    <a:pt x="10768" y="9597"/>
                  </a:lnTo>
                  <a:lnTo>
                    <a:pt x="11089" y="9201"/>
                  </a:lnTo>
                  <a:lnTo>
                    <a:pt x="11391" y="8785"/>
                  </a:lnTo>
                  <a:lnTo>
                    <a:pt x="11656" y="8369"/>
                  </a:lnTo>
                  <a:lnTo>
                    <a:pt x="11864" y="7973"/>
                  </a:lnTo>
                  <a:lnTo>
                    <a:pt x="12034" y="7576"/>
                  </a:lnTo>
                  <a:lnTo>
                    <a:pt x="12185" y="7179"/>
                  </a:lnTo>
                  <a:lnTo>
                    <a:pt x="12317" y="6764"/>
                  </a:lnTo>
                  <a:lnTo>
                    <a:pt x="12393" y="6348"/>
                  </a:lnTo>
                  <a:lnTo>
                    <a:pt x="12468" y="5933"/>
                  </a:lnTo>
                  <a:lnTo>
                    <a:pt x="12506" y="5517"/>
                  </a:lnTo>
                  <a:lnTo>
                    <a:pt x="12506" y="5082"/>
                  </a:lnTo>
                  <a:lnTo>
                    <a:pt x="12487" y="4686"/>
                  </a:lnTo>
                  <a:lnTo>
                    <a:pt x="12449" y="4270"/>
                  </a:lnTo>
                  <a:lnTo>
                    <a:pt x="12374" y="3873"/>
                  </a:lnTo>
                  <a:lnTo>
                    <a:pt x="12279" y="3477"/>
                  </a:lnTo>
                  <a:lnTo>
                    <a:pt x="12147" y="3099"/>
                  </a:lnTo>
                  <a:lnTo>
                    <a:pt x="11977" y="2740"/>
                  </a:lnTo>
                  <a:lnTo>
                    <a:pt x="11788" y="2381"/>
                  </a:lnTo>
                  <a:lnTo>
                    <a:pt x="11580" y="2060"/>
                  </a:lnTo>
                  <a:lnTo>
                    <a:pt x="11316" y="1720"/>
                  </a:lnTo>
                  <a:lnTo>
                    <a:pt x="11033" y="1418"/>
                  </a:lnTo>
                  <a:lnTo>
                    <a:pt x="10711" y="1134"/>
                  </a:lnTo>
                  <a:lnTo>
                    <a:pt x="10371" y="889"/>
                  </a:lnTo>
                  <a:lnTo>
                    <a:pt x="10012" y="662"/>
                  </a:lnTo>
                  <a:lnTo>
                    <a:pt x="9635" y="473"/>
                  </a:lnTo>
                  <a:lnTo>
                    <a:pt x="9238" y="303"/>
                  </a:lnTo>
                  <a:lnTo>
                    <a:pt x="8841" y="171"/>
                  </a:lnTo>
                  <a:lnTo>
                    <a:pt x="8426" y="77"/>
                  </a:lnTo>
                  <a:lnTo>
                    <a:pt x="8010" y="20"/>
                  </a:lnTo>
                  <a:lnTo>
                    <a:pt x="7576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542;p30">
              <a:extLst>
                <a:ext uri="{FF2B5EF4-FFF2-40B4-BE49-F238E27FC236}">
                  <a16:creationId xmlns:a16="http://schemas.microsoft.com/office/drawing/2014/main" id="{09C59D60-872F-3D0E-0974-9CED78342E21}"/>
                </a:ext>
              </a:extLst>
            </p:cNvPr>
            <p:cNvSpPr/>
            <p:nvPr/>
          </p:nvSpPr>
          <p:spPr>
            <a:xfrm>
              <a:off x="5845875" y="1166575"/>
              <a:ext cx="261650" cy="588925"/>
            </a:xfrm>
            <a:custGeom>
              <a:avLst/>
              <a:gdLst/>
              <a:ahLst/>
              <a:cxnLst/>
              <a:rect l="l" t="t" r="r" b="b"/>
              <a:pathLst>
                <a:path w="10466" h="23557" extrusionOk="0">
                  <a:moveTo>
                    <a:pt x="3873" y="0"/>
                  </a:moveTo>
                  <a:lnTo>
                    <a:pt x="1" y="7443"/>
                  </a:lnTo>
                  <a:lnTo>
                    <a:pt x="435" y="8463"/>
                  </a:lnTo>
                  <a:lnTo>
                    <a:pt x="851" y="9502"/>
                  </a:lnTo>
                  <a:lnTo>
                    <a:pt x="1229" y="10541"/>
                  </a:lnTo>
                  <a:lnTo>
                    <a:pt x="1606" y="11542"/>
                  </a:lnTo>
                  <a:lnTo>
                    <a:pt x="1928" y="12543"/>
                  </a:lnTo>
                  <a:lnTo>
                    <a:pt x="2249" y="13507"/>
                  </a:lnTo>
                  <a:lnTo>
                    <a:pt x="2532" y="14432"/>
                  </a:lnTo>
                  <a:lnTo>
                    <a:pt x="2778" y="15283"/>
                  </a:lnTo>
                  <a:lnTo>
                    <a:pt x="3212" y="16813"/>
                  </a:lnTo>
                  <a:lnTo>
                    <a:pt x="3514" y="18003"/>
                  </a:lnTo>
                  <a:lnTo>
                    <a:pt x="3779" y="19061"/>
                  </a:lnTo>
                  <a:lnTo>
                    <a:pt x="10032" y="23557"/>
                  </a:lnTo>
                  <a:lnTo>
                    <a:pt x="10126" y="23386"/>
                  </a:lnTo>
                  <a:lnTo>
                    <a:pt x="10202" y="23198"/>
                  </a:lnTo>
                  <a:lnTo>
                    <a:pt x="10277" y="23009"/>
                  </a:lnTo>
                  <a:lnTo>
                    <a:pt x="10334" y="22801"/>
                  </a:lnTo>
                  <a:lnTo>
                    <a:pt x="10372" y="22593"/>
                  </a:lnTo>
                  <a:lnTo>
                    <a:pt x="10409" y="22385"/>
                  </a:lnTo>
                  <a:lnTo>
                    <a:pt x="10447" y="21913"/>
                  </a:lnTo>
                  <a:lnTo>
                    <a:pt x="10466" y="21384"/>
                  </a:lnTo>
                  <a:lnTo>
                    <a:pt x="10428" y="20855"/>
                  </a:lnTo>
                  <a:lnTo>
                    <a:pt x="10372" y="20270"/>
                  </a:lnTo>
                  <a:lnTo>
                    <a:pt x="10277" y="19646"/>
                  </a:lnTo>
                  <a:lnTo>
                    <a:pt x="10145" y="19004"/>
                  </a:lnTo>
                  <a:lnTo>
                    <a:pt x="9994" y="18343"/>
                  </a:lnTo>
                  <a:lnTo>
                    <a:pt x="9824" y="17625"/>
                  </a:lnTo>
                  <a:lnTo>
                    <a:pt x="9616" y="16907"/>
                  </a:lnTo>
                  <a:lnTo>
                    <a:pt x="9389" y="16170"/>
                  </a:lnTo>
                  <a:lnTo>
                    <a:pt x="9144" y="15396"/>
                  </a:lnTo>
                  <a:lnTo>
                    <a:pt x="8615" y="13790"/>
                  </a:lnTo>
                  <a:lnTo>
                    <a:pt x="8029" y="12147"/>
                  </a:lnTo>
                  <a:lnTo>
                    <a:pt x="7406" y="10428"/>
                  </a:lnTo>
                  <a:lnTo>
                    <a:pt x="6121" y="6933"/>
                  </a:lnTo>
                  <a:lnTo>
                    <a:pt x="5498" y="5176"/>
                  </a:lnTo>
                  <a:lnTo>
                    <a:pt x="4912" y="3419"/>
                  </a:lnTo>
                  <a:lnTo>
                    <a:pt x="4364" y="1700"/>
                  </a:lnTo>
                  <a:lnTo>
                    <a:pt x="4100" y="850"/>
                  </a:lnTo>
                  <a:lnTo>
                    <a:pt x="3873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543;p30">
              <a:extLst>
                <a:ext uri="{FF2B5EF4-FFF2-40B4-BE49-F238E27FC236}">
                  <a16:creationId xmlns:a16="http://schemas.microsoft.com/office/drawing/2014/main" id="{919D7C4D-B38E-A57C-EA70-6BAED179FE13}"/>
                </a:ext>
              </a:extLst>
            </p:cNvPr>
            <p:cNvSpPr/>
            <p:nvPr/>
          </p:nvSpPr>
          <p:spPr>
            <a:xfrm>
              <a:off x="5778825" y="1152400"/>
              <a:ext cx="298500" cy="439225"/>
            </a:xfrm>
            <a:custGeom>
              <a:avLst/>
              <a:gdLst/>
              <a:ahLst/>
              <a:cxnLst/>
              <a:rect l="l" t="t" r="r" b="b"/>
              <a:pathLst>
                <a:path w="11940" h="17569" extrusionOk="0">
                  <a:moveTo>
                    <a:pt x="6631" y="1"/>
                  </a:moveTo>
                  <a:lnTo>
                    <a:pt x="0" y="4194"/>
                  </a:lnTo>
                  <a:lnTo>
                    <a:pt x="5800" y="17569"/>
                  </a:lnTo>
                  <a:lnTo>
                    <a:pt x="11939" y="14943"/>
                  </a:lnTo>
                  <a:lnTo>
                    <a:pt x="6631" y="1"/>
                  </a:lnTo>
                  <a:close/>
                </a:path>
              </a:pathLst>
            </a:custGeom>
            <a:solidFill>
              <a:srgbClr val="2D8CB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544;p30">
              <a:extLst>
                <a:ext uri="{FF2B5EF4-FFF2-40B4-BE49-F238E27FC236}">
                  <a16:creationId xmlns:a16="http://schemas.microsoft.com/office/drawing/2014/main" id="{4F77DD81-A3D3-56CE-7D75-5AF92642A60A}"/>
                </a:ext>
              </a:extLst>
            </p:cNvPr>
            <p:cNvSpPr/>
            <p:nvPr/>
          </p:nvSpPr>
          <p:spPr>
            <a:xfrm>
              <a:off x="5893575" y="1457000"/>
              <a:ext cx="205450" cy="165325"/>
            </a:xfrm>
            <a:custGeom>
              <a:avLst/>
              <a:gdLst/>
              <a:ahLst/>
              <a:cxnLst/>
              <a:rect l="l" t="t" r="r" b="b"/>
              <a:pathLst>
                <a:path w="8218" h="6613" extrusionOk="0">
                  <a:moveTo>
                    <a:pt x="6707" y="1"/>
                  </a:moveTo>
                  <a:lnTo>
                    <a:pt x="1" y="2891"/>
                  </a:lnTo>
                  <a:lnTo>
                    <a:pt x="1493" y="6612"/>
                  </a:lnTo>
                  <a:lnTo>
                    <a:pt x="8218" y="4024"/>
                  </a:lnTo>
                  <a:lnTo>
                    <a:pt x="6707" y="1"/>
                  </a:lnTo>
                  <a:close/>
                </a:path>
              </a:pathLst>
            </a:custGeom>
            <a:solidFill>
              <a:srgbClr val="2D8CB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545;p30">
              <a:extLst>
                <a:ext uri="{FF2B5EF4-FFF2-40B4-BE49-F238E27FC236}">
                  <a16:creationId xmlns:a16="http://schemas.microsoft.com/office/drawing/2014/main" id="{F8E7BEC7-2760-25F2-1E9D-6978EC528D2D}"/>
                </a:ext>
              </a:extLst>
            </p:cNvPr>
            <p:cNvSpPr/>
            <p:nvPr/>
          </p:nvSpPr>
          <p:spPr>
            <a:xfrm>
              <a:off x="5898300" y="1457000"/>
              <a:ext cx="156825" cy="69925"/>
            </a:xfrm>
            <a:custGeom>
              <a:avLst/>
              <a:gdLst/>
              <a:ahLst/>
              <a:cxnLst/>
              <a:rect l="l" t="t" r="r" b="b"/>
              <a:pathLst>
                <a:path w="6273" h="2797" extrusionOk="0">
                  <a:moveTo>
                    <a:pt x="6102" y="1"/>
                  </a:moveTo>
                  <a:lnTo>
                    <a:pt x="6027" y="20"/>
                  </a:lnTo>
                  <a:lnTo>
                    <a:pt x="114" y="2457"/>
                  </a:lnTo>
                  <a:lnTo>
                    <a:pt x="57" y="2494"/>
                  </a:lnTo>
                  <a:lnTo>
                    <a:pt x="20" y="2551"/>
                  </a:lnTo>
                  <a:lnTo>
                    <a:pt x="1" y="2627"/>
                  </a:lnTo>
                  <a:lnTo>
                    <a:pt x="20" y="2683"/>
                  </a:lnTo>
                  <a:lnTo>
                    <a:pt x="57" y="2740"/>
                  </a:lnTo>
                  <a:lnTo>
                    <a:pt x="95" y="2778"/>
                  </a:lnTo>
                  <a:lnTo>
                    <a:pt x="133" y="2797"/>
                  </a:lnTo>
                  <a:lnTo>
                    <a:pt x="190" y="2797"/>
                  </a:lnTo>
                  <a:lnTo>
                    <a:pt x="246" y="2778"/>
                  </a:lnTo>
                  <a:lnTo>
                    <a:pt x="6159" y="341"/>
                  </a:lnTo>
                  <a:lnTo>
                    <a:pt x="6216" y="303"/>
                  </a:lnTo>
                  <a:lnTo>
                    <a:pt x="6253" y="246"/>
                  </a:lnTo>
                  <a:lnTo>
                    <a:pt x="6272" y="171"/>
                  </a:lnTo>
                  <a:lnTo>
                    <a:pt x="6253" y="114"/>
                  </a:lnTo>
                  <a:lnTo>
                    <a:pt x="6216" y="58"/>
                  </a:lnTo>
                  <a:lnTo>
                    <a:pt x="6159" y="20"/>
                  </a:lnTo>
                  <a:lnTo>
                    <a:pt x="6102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546;p30">
              <a:extLst>
                <a:ext uri="{FF2B5EF4-FFF2-40B4-BE49-F238E27FC236}">
                  <a16:creationId xmlns:a16="http://schemas.microsoft.com/office/drawing/2014/main" id="{7F56E9E6-3115-3B9E-1CFC-5297A67374C5}"/>
                </a:ext>
              </a:extLst>
            </p:cNvPr>
            <p:cNvSpPr/>
            <p:nvPr/>
          </p:nvSpPr>
          <p:spPr>
            <a:xfrm>
              <a:off x="5754275" y="2804350"/>
              <a:ext cx="238500" cy="1133450"/>
            </a:xfrm>
            <a:custGeom>
              <a:avLst/>
              <a:gdLst/>
              <a:ahLst/>
              <a:cxnLst/>
              <a:rect l="l" t="t" r="r" b="b"/>
              <a:pathLst>
                <a:path w="9540" h="45338" extrusionOk="0">
                  <a:moveTo>
                    <a:pt x="0" y="1"/>
                  </a:moveTo>
                  <a:lnTo>
                    <a:pt x="1568" y="11562"/>
                  </a:lnTo>
                  <a:lnTo>
                    <a:pt x="1417" y="12317"/>
                  </a:lnTo>
                  <a:lnTo>
                    <a:pt x="1096" y="14112"/>
                  </a:lnTo>
                  <a:lnTo>
                    <a:pt x="926" y="15151"/>
                  </a:lnTo>
                  <a:lnTo>
                    <a:pt x="775" y="16171"/>
                  </a:lnTo>
                  <a:lnTo>
                    <a:pt x="661" y="17059"/>
                  </a:lnTo>
                  <a:lnTo>
                    <a:pt x="642" y="17418"/>
                  </a:lnTo>
                  <a:lnTo>
                    <a:pt x="623" y="17720"/>
                  </a:lnTo>
                  <a:lnTo>
                    <a:pt x="661" y="18136"/>
                  </a:lnTo>
                  <a:lnTo>
                    <a:pt x="775" y="18853"/>
                  </a:lnTo>
                  <a:lnTo>
                    <a:pt x="945" y="19817"/>
                  </a:lnTo>
                  <a:lnTo>
                    <a:pt x="1152" y="20988"/>
                  </a:lnTo>
                  <a:lnTo>
                    <a:pt x="1662" y="23784"/>
                  </a:lnTo>
                  <a:lnTo>
                    <a:pt x="2267" y="26844"/>
                  </a:lnTo>
                  <a:lnTo>
                    <a:pt x="3381" y="32435"/>
                  </a:lnTo>
                  <a:lnTo>
                    <a:pt x="3891" y="34929"/>
                  </a:lnTo>
                  <a:lnTo>
                    <a:pt x="3967" y="45338"/>
                  </a:lnTo>
                  <a:lnTo>
                    <a:pt x="8538" y="45338"/>
                  </a:lnTo>
                  <a:lnTo>
                    <a:pt x="7745" y="35005"/>
                  </a:lnTo>
                  <a:lnTo>
                    <a:pt x="8028" y="32568"/>
                  </a:lnTo>
                  <a:lnTo>
                    <a:pt x="8652" y="27090"/>
                  </a:lnTo>
                  <a:lnTo>
                    <a:pt x="8973" y="24067"/>
                  </a:lnTo>
                  <a:lnTo>
                    <a:pt x="9256" y="21309"/>
                  </a:lnTo>
                  <a:lnTo>
                    <a:pt x="9464" y="19156"/>
                  </a:lnTo>
                  <a:lnTo>
                    <a:pt x="9521" y="18419"/>
                  </a:lnTo>
                  <a:lnTo>
                    <a:pt x="9540" y="17947"/>
                  </a:lnTo>
                  <a:lnTo>
                    <a:pt x="9540" y="17607"/>
                  </a:lnTo>
                  <a:lnTo>
                    <a:pt x="9502" y="17210"/>
                  </a:lnTo>
                  <a:lnTo>
                    <a:pt x="9370" y="16265"/>
                  </a:lnTo>
                  <a:lnTo>
                    <a:pt x="9200" y="15208"/>
                  </a:lnTo>
                  <a:lnTo>
                    <a:pt x="9011" y="14150"/>
                  </a:lnTo>
                  <a:lnTo>
                    <a:pt x="8633" y="12317"/>
                  </a:lnTo>
                  <a:lnTo>
                    <a:pt x="8463" y="11562"/>
                  </a:lnTo>
                  <a:lnTo>
                    <a:pt x="9313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547;p30">
              <a:extLst>
                <a:ext uri="{FF2B5EF4-FFF2-40B4-BE49-F238E27FC236}">
                  <a16:creationId xmlns:a16="http://schemas.microsoft.com/office/drawing/2014/main" id="{5C68E0A2-180B-3F47-5DEA-17C0273BB9A3}"/>
                </a:ext>
              </a:extLst>
            </p:cNvPr>
            <p:cNvSpPr/>
            <p:nvPr/>
          </p:nvSpPr>
          <p:spPr>
            <a:xfrm>
              <a:off x="5750025" y="2800100"/>
              <a:ext cx="247000" cy="1005950"/>
            </a:xfrm>
            <a:custGeom>
              <a:avLst/>
              <a:gdLst/>
              <a:ahLst/>
              <a:cxnLst/>
              <a:rect l="l" t="t" r="r" b="b"/>
              <a:pathLst>
                <a:path w="9880" h="40238" extrusionOk="0">
                  <a:moveTo>
                    <a:pt x="170" y="1"/>
                  </a:moveTo>
                  <a:lnTo>
                    <a:pt x="113" y="20"/>
                  </a:lnTo>
                  <a:lnTo>
                    <a:pt x="38" y="58"/>
                  </a:lnTo>
                  <a:lnTo>
                    <a:pt x="0" y="133"/>
                  </a:lnTo>
                  <a:lnTo>
                    <a:pt x="0" y="209"/>
                  </a:lnTo>
                  <a:lnTo>
                    <a:pt x="1568" y="11713"/>
                  </a:lnTo>
                  <a:lnTo>
                    <a:pt x="1379" y="12676"/>
                  </a:lnTo>
                  <a:lnTo>
                    <a:pt x="1058" y="14452"/>
                  </a:lnTo>
                  <a:lnTo>
                    <a:pt x="888" y="15453"/>
                  </a:lnTo>
                  <a:lnTo>
                    <a:pt x="756" y="16416"/>
                  </a:lnTo>
                  <a:lnTo>
                    <a:pt x="661" y="17248"/>
                  </a:lnTo>
                  <a:lnTo>
                    <a:pt x="623" y="17607"/>
                  </a:lnTo>
                  <a:lnTo>
                    <a:pt x="623" y="17890"/>
                  </a:lnTo>
                  <a:lnTo>
                    <a:pt x="661" y="18306"/>
                  </a:lnTo>
                  <a:lnTo>
                    <a:pt x="756" y="19004"/>
                  </a:lnTo>
                  <a:lnTo>
                    <a:pt x="926" y="19949"/>
                  </a:lnTo>
                  <a:lnTo>
                    <a:pt x="1115" y="21082"/>
                  </a:lnTo>
                  <a:lnTo>
                    <a:pt x="1625" y="23784"/>
                  </a:lnTo>
                  <a:lnTo>
                    <a:pt x="2210" y="26787"/>
                  </a:lnTo>
                  <a:lnTo>
                    <a:pt x="3325" y="32341"/>
                  </a:lnTo>
                  <a:lnTo>
                    <a:pt x="3891" y="35099"/>
                  </a:lnTo>
                  <a:lnTo>
                    <a:pt x="3929" y="40067"/>
                  </a:lnTo>
                  <a:lnTo>
                    <a:pt x="3948" y="40143"/>
                  </a:lnTo>
                  <a:lnTo>
                    <a:pt x="3986" y="40199"/>
                  </a:lnTo>
                  <a:lnTo>
                    <a:pt x="4043" y="40237"/>
                  </a:lnTo>
                  <a:lnTo>
                    <a:pt x="4175" y="40237"/>
                  </a:lnTo>
                  <a:lnTo>
                    <a:pt x="4232" y="40199"/>
                  </a:lnTo>
                  <a:lnTo>
                    <a:pt x="4269" y="40143"/>
                  </a:lnTo>
                  <a:lnTo>
                    <a:pt x="4269" y="40067"/>
                  </a:lnTo>
                  <a:lnTo>
                    <a:pt x="4232" y="35061"/>
                  </a:lnTo>
                  <a:lnTo>
                    <a:pt x="3721" y="32511"/>
                  </a:lnTo>
                  <a:lnTo>
                    <a:pt x="2607" y="26920"/>
                  </a:lnTo>
                  <a:lnTo>
                    <a:pt x="2002" y="23878"/>
                  </a:lnTo>
                  <a:lnTo>
                    <a:pt x="1492" y="21120"/>
                  </a:lnTo>
                  <a:lnTo>
                    <a:pt x="1285" y="19968"/>
                  </a:lnTo>
                  <a:lnTo>
                    <a:pt x="1115" y="19004"/>
                  </a:lnTo>
                  <a:lnTo>
                    <a:pt x="1001" y="18306"/>
                  </a:lnTo>
                  <a:lnTo>
                    <a:pt x="964" y="17890"/>
                  </a:lnTo>
                  <a:lnTo>
                    <a:pt x="982" y="17588"/>
                  </a:lnTo>
                  <a:lnTo>
                    <a:pt x="1001" y="17229"/>
                  </a:lnTo>
                  <a:lnTo>
                    <a:pt x="1115" y="16360"/>
                  </a:lnTo>
                  <a:lnTo>
                    <a:pt x="1266" y="15359"/>
                  </a:lnTo>
                  <a:lnTo>
                    <a:pt x="1436" y="14320"/>
                  </a:lnTo>
                  <a:lnTo>
                    <a:pt x="1757" y="12544"/>
                  </a:lnTo>
                  <a:lnTo>
                    <a:pt x="1908" y="11751"/>
                  </a:lnTo>
                  <a:lnTo>
                    <a:pt x="1908" y="11694"/>
                  </a:lnTo>
                  <a:lnTo>
                    <a:pt x="378" y="360"/>
                  </a:lnTo>
                  <a:lnTo>
                    <a:pt x="9294" y="360"/>
                  </a:lnTo>
                  <a:lnTo>
                    <a:pt x="8463" y="11713"/>
                  </a:lnTo>
                  <a:lnTo>
                    <a:pt x="8463" y="11769"/>
                  </a:lnTo>
                  <a:lnTo>
                    <a:pt x="8633" y="12544"/>
                  </a:lnTo>
                  <a:lnTo>
                    <a:pt x="9011" y="14357"/>
                  </a:lnTo>
                  <a:lnTo>
                    <a:pt x="9200" y="15415"/>
                  </a:lnTo>
                  <a:lnTo>
                    <a:pt x="9370" y="16454"/>
                  </a:lnTo>
                  <a:lnTo>
                    <a:pt x="9502" y="17399"/>
                  </a:lnTo>
                  <a:lnTo>
                    <a:pt x="9521" y="17795"/>
                  </a:lnTo>
                  <a:lnTo>
                    <a:pt x="9540" y="18117"/>
                  </a:lnTo>
                  <a:lnTo>
                    <a:pt x="9521" y="18570"/>
                  </a:lnTo>
                  <a:lnTo>
                    <a:pt x="9464" y="19307"/>
                  </a:lnTo>
                  <a:lnTo>
                    <a:pt x="9256" y="21441"/>
                  </a:lnTo>
                  <a:lnTo>
                    <a:pt x="8973" y="24180"/>
                  </a:lnTo>
                  <a:lnTo>
                    <a:pt x="8652" y="27184"/>
                  </a:lnTo>
                  <a:lnTo>
                    <a:pt x="8028" y="32662"/>
                  </a:lnTo>
                  <a:lnTo>
                    <a:pt x="7745" y="35193"/>
                  </a:lnTo>
                  <a:lnTo>
                    <a:pt x="8104" y="39935"/>
                  </a:lnTo>
                  <a:lnTo>
                    <a:pt x="8123" y="39992"/>
                  </a:lnTo>
                  <a:lnTo>
                    <a:pt x="8161" y="40048"/>
                  </a:lnTo>
                  <a:lnTo>
                    <a:pt x="8236" y="40086"/>
                  </a:lnTo>
                  <a:lnTo>
                    <a:pt x="8293" y="40086"/>
                  </a:lnTo>
                  <a:lnTo>
                    <a:pt x="8368" y="40067"/>
                  </a:lnTo>
                  <a:lnTo>
                    <a:pt x="8406" y="40029"/>
                  </a:lnTo>
                  <a:lnTo>
                    <a:pt x="8444" y="39973"/>
                  </a:lnTo>
                  <a:lnTo>
                    <a:pt x="8463" y="39897"/>
                  </a:lnTo>
                  <a:lnTo>
                    <a:pt x="8085" y="35193"/>
                  </a:lnTo>
                  <a:lnTo>
                    <a:pt x="8406" y="32492"/>
                  </a:lnTo>
                  <a:lnTo>
                    <a:pt x="9011" y="27033"/>
                  </a:lnTo>
                  <a:lnTo>
                    <a:pt x="9332" y="24067"/>
                  </a:lnTo>
                  <a:lnTo>
                    <a:pt x="9615" y="21385"/>
                  </a:lnTo>
                  <a:lnTo>
                    <a:pt x="9823" y="19288"/>
                  </a:lnTo>
                  <a:lnTo>
                    <a:pt x="9861" y="18570"/>
                  </a:lnTo>
                  <a:lnTo>
                    <a:pt x="9880" y="18117"/>
                  </a:lnTo>
                  <a:lnTo>
                    <a:pt x="9880" y="17795"/>
                  </a:lnTo>
                  <a:lnTo>
                    <a:pt x="9842" y="17399"/>
                  </a:lnTo>
                  <a:lnTo>
                    <a:pt x="9729" y="16511"/>
                  </a:lnTo>
                  <a:lnTo>
                    <a:pt x="9577" y="15510"/>
                  </a:lnTo>
                  <a:lnTo>
                    <a:pt x="9389" y="14471"/>
                  </a:lnTo>
                  <a:lnTo>
                    <a:pt x="9200" y="13507"/>
                  </a:lnTo>
                  <a:lnTo>
                    <a:pt x="9011" y="12657"/>
                  </a:lnTo>
                  <a:lnTo>
                    <a:pt x="8803" y="11713"/>
                  </a:lnTo>
                  <a:lnTo>
                    <a:pt x="9653" y="190"/>
                  </a:lnTo>
                  <a:lnTo>
                    <a:pt x="9653" y="114"/>
                  </a:lnTo>
                  <a:lnTo>
                    <a:pt x="9615" y="58"/>
                  </a:lnTo>
                  <a:lnTo>
                    <a:pt x="9559" y="20"/>
                  </a:lnTo>
                  <a:lnTo>
                    <a:pt x="9483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48;p30">
              <a:extLst>
                <a:ext uri="{FF2B5EF4-FFF2-40B4-BE49-F238E27FC236}">
                  <a16:creationId xmlns:a16="http://schemas.microsoft.com/office/drawing/2014/main" id="{56C3C001-82DA-6B4B-DE5A-A82F415EAF4B}"/>
                </a:ext>
              </a:extLst>
            </p:cNvPr>
            <p:cNvSpPr/>
            <p:nvPr/>
          </p:nvSpPr>
          <p:spPr>
            <a:xfrm>
              <a:off x="5851550" y="3787125"/>
              <a:ext cx="120925" cy="150675"/>
            </a:xfrm>
            <a:custGeom>
              <a:avLst/>
              <a:gdLst/>
              <a:ahLst/>
              <a:cxnLst/>
              <a:rect l="l" t="t" r="r" b="b"/>
              <a:pathLst>
                <a:path w="4837" h="6027" extrusionOk="0">
                  <a:moveTo>
                    <a:pt x="38" y="1"/>
                  </a:moveTo>
                  <a:lnTo>
                    <a:pt x="0" y="6027"/>
                  </a:lnTo>
                  <a:lnTo>
                    <a:pt x="4836" y="6027"/>
                  </a:lnTo>
                  <a:lnTo>
                    <a:pt x="4194" y="1"/>
                  </a:lnTo>
                  <a:lnTo>
                    <a:pt x="4194" y="4969"/>
                  </a:lnTo>
                  <a:lnTo>
                    <a:pt x="4043" y="4893"/>
                  </a:lnTo>
                  <a:lnTo>
                    <a:pt x="3665" y="4761"/>
                  </a:lnTo>
                  <a:lnTo>
                    <a:pt x="3420" y="4704"/>
                  </a:lnTo>
                  <a:lnTo>
                    <a:pt x="3117" y="4629"/>
                  </a:lnTo>
                  <a:lnTo>
                    <a:pt x="2815" y="4591"/>
                  </a:lnTo>
                  <a:lnTo>
                    <a:pt x="2475" y="4572"/>
                  </a:lnTo>
                  <a:lnTo>
                    <a:pt x="2116" y="4591"/>
                  </a:lnTo>
                  <a:lnTo>
                    <a:pt x="1776" y="4648"/>
                  </a:lnTo>
                  <a:lnTo>
                    <a:pt x="1436" y="4742"/>
                  </a:lnTo>
                  <a:lnTo>
                    <a:pt x="1115" y="4836"/>
                  </a:lnTo>
                  <a:lnTo>
                    <a:pt x="624" y="5025"/>
                  </a:lnTo>
                  <a:lnTo>
                    <a:pt x="435" y="5101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49;p30">
              <a:extLst>
                <a:ext uri="{FF2B5EF4-FFF2-40B4-BE49-F238E27FC236}">
                  <a16:creationId xmlns:a16="http://schemas.microsoft.com/office/drawing/2014/main" id="{656E5FCB-BB7D-3651-A71D-5FEDAAB4212D}"/>
                </a:ext>
              </a:extLst>
            </p:cNvPr>
            <p:cNvSpPr/>
            <p:nvPr/>
          </p:nvSpPr>
          <p:spPr>
            <a:xfrm>
              <a:off x="5284375" y="2804350"/>
              <a:ext cx="305100" cy="1132025"/>
            </a:xfrm>
            <a:custGeom>
              <a:avLst/>
              <a:gdLst/>
              <a:ahLst/>
              <a:cxnLst/>
              <a:rect l="l" t="t" r="r" b="b"/>
              <a:pathLst>
                <a:path w="12204" h="45281" extrusionOk="0">
                  <a:moveTo>
                    <a:pt x="1984" y="1"/>
                  </a:moveTo>
                  <a:lnTo>
                    <a:pt x="5271" y="35571"/>
                  </a:lnTo>
                  <a:lnTo>
                    <a:pt x="0" y="45281"/>
                  </a:lnTo>
                  <a:lnTo>
                    <a:pt x="4515" y="45016"/>
                  </a:lnTo>
                  <a:lnTo>
                    <a:pt x="9899" y="39255"/>
                  </a:lnTo>
                  <a:lnTo>
                    <a:pt x="9408" y="35326"/>
                  </a:lnTo>
                  <a:lnTo>
                    <a:pt x="9861" y="32776"/>
                  </a:lnTo>
                  <a:lnTo>
                    <a:pt x="10333" y="30131"/>
                  </a:lnTo>
                  <a:lnTo>
                    <a:pt x="10862" y="27071"/>
                  </a:lnTo>
                  <a:lnTo>
                    <a:pt x="11391" y="23954"/>
                  </a:lnTo>
                  <a:lnTo>
                    <a:pt x="11826" y="21120"/>
                  </a:lnTo>
                  <a:lnTo>
                    <a:pt x="11996" y="19930"/>
                  </a:lnTo>
                  <a:lnTo>
                    <a:pt x="12128" y="18967"/>
                  </a:lnTo>
                  <a:lnTo>
                    <a:pt x="12185" y="18230"/>
                  </a:lnTo>
                  <a:lnTo>
                    <a:pt x="12203" y="17984"/>
                  </a:lnTo>
                  <a:lnTo>
                    <a:pt x="12203" y="17814"/>
                  </a:lnTo>
                  <a:lnTo>
                    <a:pt x="12147" y="17531"/>
                  </a:lnTo>
                  <a:lnTo>
                    <a:pt x="12033" y="17153"/>
                  </a:lnTo>
                  <a:lnTo>
                    <a:pt x="11882" y="16738"/>
                  </a:lnTo>
                  <a:lnTo>
                    <a:pt x="11693" y="16265"/>
                  </a:lnTo>
                  <a:lnTo>
                    <a:pt x="11240" y="15245"/>
                  </a:lnTo>
                  <a:lnTo>
                    <a:pt x="10730" y="14169"/>
                  </a:lnTo>
                  <a:lnTo>
                    <a:pt x="10220" y="13186"/>
                  </a:lnTo>
                  <a:lnTo>
                    <a:pt x="9804" y="12336"/>
                  </a:lnTo>
                  <a:lnTo>
                    <a:pt x="9370" y="11562"/>
                  </a:lnTo>
                  <a:lnTo>
                    <a:pt x="12015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50;p30">
              <a:extLst>
                <a:ext uri="{FF2B5EF4-FFF2-40B4-BE49-F238E27FC236}">
                  <a16:creationId xmlns:a16="http://schemas.microsoft.com/office/drawing/2014/main" id="{C2E23609-A105-1EED-C739-EAAD3DEA9E15}"/>
                </a:ext>
              </a:extLst>
            </p:cNvPr>
            <p:cNvSpPr/>
            <p:nvPr/>
          </p:nvSpPr>
          <p:spPr>
            <a:xfrm>
              <a:off x="5301850" y="2800100"/>
              <a:ext cx="291875" cy="1100400"/>
            </a:xfrm>
            <a:custGeom>
              <a:avLst/>
              <a:gdLst/>
              <a:ahLst/>
              <a:cxnLst/>
              <a:rect l="l" t="t" r="r" b="b"/>
              <a:pathLst>
                <a:path w="11675" h="44016" extrusionOk="0">
                  <a:moveTo>
                    <a:pt x="1285" y="1"/>
                  </a:moveTo>
                  <a:lnTo>
                    <a:pt x="1209" y="20"/>
                  </a:lnTo>
                  <a:lnTo>
                    <a:pt x="1153" y="58"/>
                  </a:lnTo>
                  <a:lnTo>
                    <a:pt x="1115" y="114"/>
                  </a:lnTo>
                  <a:lnTo>
                    <a:pt x="1115" y="190"/>
                  </a:lnTo>
                  <a:lnTo>
                    <a:pt x="4383" y="35703"/>
                  </a:lnTo>
                  <a:lnTo>
                    <a:pt x="19" y="43770"/>
                  </a:lnTo>
                  <a:lnTo>
                    <a:pt x="0" y="43826"/>
                  </a:lnTo>
                  <a:lnTo>
                    <a:pt x="0" y="43902"/>
                  </a:lnTo>
                  <a:lnTo>
                    <a:pt x="38" y="43959"/>
                  </a:lnTo>
                  <a:lnTo>
                    <a:pt x="95" y="43996"/>
                  </a:lnTo>
                  <a:lnTo>
                    <a:pt x="170" y="44015"/>
                  </a:lnTo>
                  <a:lnTo>
                    <a:pt x="208" y="44015"/>
                  </a:lnTo>
                  <a:lnTo>
                    <a:pt x="265" y="43996"/>
                  </a:lnTo>
                  <a:lnTo>
                    <a:pt x="303" y="43977"/>
                  </a:lnTo>
                  <a:lnTo>
                    <a:pt x="321" y="43940"/>
                  </a:lnTo>
                  <a:lnTo>
                    <a:pt x="4723" y="35817"/>
                  </a:lnTo>
                  <a:lnTo>
                    <a:pt x="4742" y="35760"/>
                  </a:lnTo>
                  <a:lnTo>
                    <a:pt x="4742" y="35722"/>
                  </a:lnTo>
                  <a:lnTo>
                    <a:pt x="1474" y="360"/>
                  </a:lnTo>
                  <a:lnTo>
                    <a:pt x="11089" y="360"/>
                  </a:lnTo>
                  <a:lnTo>
                    <a:pt x="8501" y="11675"/>
                  </a:lnTo>
                  <a:lnTo>
                    <a:pt x="8501" y="11751"/>
                  </a:lnTo>
                  <a:lnTo>
                    <a:pt x="8520" y="11807"/>
                  </a:lnTo>
                  <a:lnTo>
                    <a:pt x="8954" y="12620"/>
                  </a:lnTo>
                  <a:lnTo>
                    <a:pt x="9389" y="13451"/>
                  </a:lnTo>
                  <a:lnTo>
                    <a:pt x="9880" y="14433"/>
                  </a:lnTo>
                  <a:lnTo>
                    <a:pt x="10371" y="15491"/>
                  </a:lnTo>
                  <a:lnTo>
                    <a:pt x="10824" y="16492"/>
                  </a:lnTo>
                  <a:lnTo>
                    <a:pt x="11013" y="16945"/>
                  </a:lnTo>
                  <a:lnTo>
                    <a:pt x="11164" y="17361"/>
                  </a:lnTo>
                  <a:lnTo>
                    <a:pt x="11278" y="17720"/>
                  </a:lnTo>
                  <a:lnTo>
                    <a:pt x="11334" y="18003"/>
                  </a:lnTo>
                  <a:lnTo>
                    <a:pt x="11334" y="18136"/>
                  </a:lnTo>
                  <a:lnTo>
                    <a:pt x="11334" y="18324"/>
                  </a:lnTo>
                  <a:lnTo>
                    <a:pt x="11278" y="18834"/>
                  </a:lnTo>
                  <a:lnTo>
                    <a:pt x="11202" y="19533"/>
                  </a:lnTo>
                  <a:lnTo>
                    <a:pt x="11089" y="20402"/>
                  </a:lnTo>
                  <a:lnTo>
                    <a:pt x="10768" y="22518"/>
                  </a:lnTo>
                  <a:lnTo>
                    <a:pt x="10371" y="25030"/>
                  </a:lnTo>
                  <a:lnTo>
                    <a:pt x="9899" y="27770"/>
                  </a:lnTo>
                  <a:lnTo>
                    <a:pt x="9426" y="30528"/>
                  </a:lnTo>
                  <a:lnTo>
                    <a:pt x="8539" y="35458"/>
                  </a:lnTo>
                  <a:lnTo>
                    <a:pt x="8539" y="35515"/>
                  </a:lnTo>
                  <a:lnTo>
                    <a:pt x="8784" y="37517"/>
                  </a:lnTo>
                  <a:lnTo>
                    <a:pt x="8803" y="37593"/>
                  </a:lnTo>
                  <a:lnTo>
                    <a:pt x="8841" y="37630"/>
                  </a:lnTo>
                  <a:lnTo>
                    <a:pt x="8916" y="37668"/>
                  </a:lnTo>
                  <a:lnTo>
                    <a:pt x="8973" y="37668"/>
                  </a:lnTo>
                  <a:lnTo>
                    <a:pt x="9049" y="37649"/>
                  </a:lnTo>
                  <a:lnTo>
                    <a:pt x="9105" y="37611"/>
                  </a:lnTo>
                  <a:lnTo>
                    <a:pt x="9124" y="37555"/>
                  </a:lnTo>
                  <a:lnTo>
                    <a:pt x="9124" y="37479"/>
                  </a:lnTo>
                  <a:lnTo>
                    <a:pt x="8898" y="35496"/>
                  </a:lnTo>
                  <a:lnTo>
                    <a:pt x="9426" y="32530"/>
                  </a:lnTo>
                  <a:lnTo>
                    <a:pt x="9880" y="29885"/>
                  </a:lnTo>
                  <a:lnTo>
                    <a:pt x="10409" y="26882"/>
                  </a:lnTo>
                  <a:lnTo>
                    <a:pt x="10900" y="23859"/>
                  </a:lnTo>
                  <a:lnTo>
                    <a:pt x="11334" y="21139"/>
                  </a:lnTo>
                  <a:lnTo>
                    <a:pt x="11486" y="20006"/>
                  </a:lnTo>
                  <a:lnTo>
                    <a:pt x="11599" y="19061"/>
                  </a:lnTo>
                  <a:lnTo>
                    <a:pt x="11674" y="18381"/>
                  </a:lnTo>
                  <a:lnTo>
                    <a:pt x="11674" y="18136"/>
                  </a:lnTo>
                  <a:lnTo>
                    <a:pt x="11674" y="17966"/>
                  </a:lnTo>
                  <a:lnTo>
                    <a:pt x="11618" y="17682"/>
                  </a:lnTo>
                  <a:lnTo>
                    <a:pt x="11523" y="17342"/>
                  </a:lnTo>
                  <a:lnTo>
                    <a:pt x="11372" y="16945"/>
                  </a:lnTo>
                  <a:lnTo>
                    <a:pt x="11202" y="16511"/>
                  </a:lnTo>
                  <a:lnTo>
                    <a:pt x="10805" y="15566"/>
                  </a:lnTo>
                  <a:lnTo>
                    <a:pt x="10333" y="14565"/>
                  </a:lnTo>
                  <a:lnTo>
                    <a:pt x="9842" y="13583"/>
                  </a:lnTo>
                  <a:lnTo>
                    <a:pt x="9408" y="12733"/>
                  </a:lnTo>
                  <a:lnTo>
                    <a:pt x="8860" y="11694"/>
                  </a:lnTo>
                  <a:lnTo>
                    <a:pt x="11486" y="209"/>
                  </a:lnTo>
                  <a:lnTo>
                    <a:pt x="11486" y="133"/>
                  </a:lnTo>
                  <a:lnTo>
                    <a:pt x="11448" y="76"/>
                  </a:lnTo>
                  <a:lnTo>
                    <a:pt x="11391" y="20"/>
                  </a:lnTo>
                  <a:lnTo>
                    <a:pt x="11316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51;p30">
              <a:extLst>
                <a:ext uri="{FF2B5EF4-FFF2-40B4-BE49-F238E27FC236}">
                  <a16:creationId xmlns:a16="http://schemas.microsoft.com/office/drawing/2014/main" id="{39CF4060-169B-F9A4-302F-56F033484182}"/>
                </a:ext>
              </a:extLst>
            </p:cNvPr>
            <p:cNvSpPr/>
            <p:nvPr/>
          </p:nvSpPr>
          <p:spPr>
            <a:xfrm>
              <a:off x="5265950" y="3742725"/>
              <a:ext cx="278650" cy="195075"/>
            </a:xfrm>
            <a:custGeom>
              <a:avLst/>
              <a:gdLst/>
              <a:ahLst/>
              <a:cxnLst/>
              <a:rect l="l" t="t" r="r" b="b"/>
              <a:pathLst>
                <a:path w="11146" h="7803" extrusionOk="0">
                  <a:moveTo>
                    <a:pt x="10428" y="1"/>
                  </a:moveTo>
                  <a:lnTo>
                    <a:pt x="4818" y="6254"/>
                  </a:lnTo>
                  <a:lnTo>
                    <a:pt x="4383" y="6178"/>
                  </a:lnTo>
                  <a:lnTo>
                    <a:pt x="3968" y="6121"/>
                  </a:lnTo>
                  <a:lnTo>
                    <a:pt x="3590" y="6102"/>
                  </a:lnTo>
                  <a:lnTo>
                    <a:pt x="3231" y="6084"/>
                  </a:lnTo>
                  <a:lnTo>
                    <a:pt x="2910" y="6065"/>
                  </a:lnTo>
                  <a:lnTo>
                    <a:pt x="2607" y="6084"/>
                  </a:lnTo>
                  <a:lnTo>
                    <a:pt x="2305" y="6102"/>
                  </a:lnTo>
                  <a:lnTo>
                    <a:pt x="2041" y="6140"/>
                  </a:lnTo>
                  <a:lnTo>
                    <a:pt x="1814" y="6178"/>
                  </a:lnTo>
                  <a:lnTo>
                    <a:pt x="1587" y="6235"/>
                  </a:lnTo>
                  <a:lnTo>
                    <a:pt x="1380" y="6291"/>
                  </a:lnTo>
                  <a:lnTo>
                    <a:pt x="1191" y="6367"/>
                  </a:lnTo>
                  <a:lnTo>
                    <a:pt x="1021" y="6442"/>
                  </a:lnTo>
                  <a:lnTo>
                    <a:pt x="870" y="6537"/>
                  </a:lnTo>
                  <a:lnTo>
                    <a:pt x="737" y="6612"/>
                  </a:lnTo>
                  <a:lnTo>
                    <a:pt x="624" y="6707"/>
                  </a:lnTo>
                  <a:lnTo>
                    <a:pt x="416" y="6896"/>
                  </a:lnTo>
                  <a:lnTo>
                    <a:pt x="265" y="7085"/>
                  </a:lnTo>
                  <a:lnTo>
                    <a:pt x="152" y="7274"/>
                  </a:lnTo>
                  <a:lnTo>
                    <a:pt x="76" y="7444"/>
                  </a:lnTo>
                  <a:lnTo>
                    <a:pt x="38" y="7576"/>
                  </a:lnTo>
                  <a:lnTo>
                    <a:pt x="1" y="7689"/>
                  </a:lnTo>
                  <a:lnTo>
                    <a:pt x="1" y="7803"/>
                  </a:lnTo>
                  <a:lnTo>
                    <a:pt x="5214" y="7803"/>
                  </a:lnTo>
                  <a:lnTo>
                    <a:pt x="9502" y="2910"/>
                  </a:lnTo>
                  <a:lnTo>
                    <a:pt x="10485" y="7803"/>
                  </a:lnTo>
                  <a:lnTo>
                    <a:pt x="10598" y="6915"/>
                  </a:lnTo>
                  <a:lnTo>
                    <a:pt x="10862" y="4912"/>
                  </a:lnTo>
                  <a:lnTo>
                    <a:pt x="10995" y="3798"/>
                  </a:lnTo>
                  <a:lnTo>
                    <a:pt x="11089" y="2759"/>
                  </a:lnTo>
                  <a:lnTo>
                    <a:pt x="11127" y="2305"/>
                  </a:lnTo>
                  <a:lnTo>
                    <a:pt x="11146" y="1909"/>
                  </a:lnTo>
                  <a:lnTo>
                    <a:pt x="11146" y="1588"/>
                  </a:lnTo>
                  <a:lnTo>
                    <a:pt x="11127" y="1380"/>
                  </a:lnTo>
                  <a:lnTo>
                    <a:pt x="11051" y="1059"/>
                  </a:lnTo>
                  <a:lnTo>
                    <a:pt x="10938" y="775"/>
                  </a:lnTo>
                  <a:lnTo>
                    <a:pt x="10825" y="549"/>
                  </a:lnTo>
                  <a:lnTo>
                    <a:pt x="10711" y="341"/>
                  </a:lnTo>
                  <a:lnTo>
                    <a:pt x="10598" y="190"/>
                  </a:lnTo>
                  <a:lnTo>
                    <a:pt x="10504" y="95"/>
                  </a:lnTo>
                  <a:lnTo>
                    <a:pt x="10428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52;p30">
              <a:extLst>
                <a:ext uri="{FF2B5EF4-FFF2-40B4-BE49-F238E27FC236}">
                  <a16:creationId xmlns:a16="http://schemas.microsoft.com/office/drawing/2014/main" id="{98C31DBC-9357-A321-0C13-9DF3A8485EC9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extrusionOk="0">
                  <a:moveTo>
                    <a:pt x="8803" y="1"/>
                  </a:move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  <a:close/>
                </a:path>
              </a:pathLst>
            </a:custGeom>
            <a:solidFill>
              <a:srgbClr val="2D8CB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3;p30">
              <a:extLst>
                <a:ext uri="{FF2B5EF4-FFF2-40B4-BE49-F238E27FC236}">
                  <a16:creationId xmlns:a16="http://schemas.microsoft.com/office/drawing/2014/main" id="{2642521B-2F24-CE0D-46C6-EB253C109304}"/>
                </a:ext>
              </a:extLst>
            </p:cNvPr>
            <p:cNvSpPr/>
            <p:nvPr/>
          </p:nvSpPr>
          <p:spPr>
            <a:xfrm>
              <a:off x="5284375" y="1742250"/>
              <a:ext cx="789625" cy="1504650"/>
            </a:xfrm>
            <a:custGeom>
              <a:avLst/>
              <a:gdLst/>
              <a:ahLst/>
              <a:cxnLst/>
              <a:rect l="l" t="t" r="r" b="b"/>
              <a:pathLst>
                <a:path w="31585" h="60186" fill="none" extrusionOk="0">
                  <a:moveTo>
                    <a:pt x="14678" y="1"/>
                  </a:moveTo>
                  <a:lnTo>
                    <a:pt x="8803" y="1"/>
                  </a:lnTo>
                  <a:lnTo>
                    <a:pt x="8803" y="1"/>
                  </a:lnTo>
                  <a:lnTo>
                    <a:pt x="8444" y="454"/>
                  </a:lnTo>
                  <a:lnTo>
                    <a:pt x="8066" y="964"/>
                  </a:lnTo>
                  <a:lnTo>
                    <a:pt x="7689" y="1493"/>
                  </a:lnTo>
                  <a:lnTo>
                    <a:pt x="7311" y="2079"/>
                  </a:lnTo>
                  <a:lnTo>
                    <a:pt x="6933" y="2721"/>
                  </a:lnTo>
                  <a:lnTo>
                    <a:pt x="6536" y="3420"/>
                  </a:lnTo>
                  <a:lnTo>
                    <a:pt x="6159" y="4175"/>
                  </a:lnTo>
                  <a:lnTo>
                    <a:pt x="5781" y="5007"/>
                  </a:lnTo>
                  <a:lnTo>
                    <a:pt x="5403" y="5913"/>
                  </a:lnTo>
                  <a:lnTo>
                    <a:pt x="5025" y="6896"/>
                  </a:lnTo>
                  <a:lnTo>
                    <a:pt x="4666" y="7972"/>
                  </a:lnTo>
                  <a:lnTo>
                    <a:pt x="4307" y="9125"/>
                  </a:lnTo>
                  <a:lnTo>
                    <a:pt x="3948" y="10390"/>
                  </a:lnTo>
                  <a:lnTo>
                    <a:pt x="3608" y="11731"/>
                  </a:lnTo>
                  <a:lnTo>
                    <a:pt x="3268" y="13205"/>
                  </a:lnTo>
                  <a:lnTo>
                    <a:pt x="2928" y="14773"/>
                  </a:lnTo>
                  <a:lnTo>
                    <a:pt x="2626" y="16454"/>
                  </a:lnTo>
                  <a:lnTo>
                    <a:pt x="2324" y="18249"/>
                  </a:lnTo>
                  <a:lnTo>
                    <a:pt x="2022" y="20175"/>
                  </a:lnTo>
                  <a:lnTo>
                    <a:pt x="1757" y="22253"/>
                  </a:lnTo>
                  <a:lnTo>
                    <a:pt x="1493" y="24445"/>
                  </a:lnTo>
                  <a:lnTo>
                    <a:pt x="1247" y="26787"/>
                  </a:lnTo>
                  <a:lnTo>
                    <a:pt x="1020" y="29262"/>
                  </a:lnTo>
                  <a:lnTo>
                    <a:pt x="831" y="31906"/>
                  </a:lnTo>
                  <a:lnTo>
                    <a:pt x="643" y="34702"/>
                  </a:lnTo>
                  <a:lnTo>
                    <a:pt x="473" y="37649"/>
                  </a:lnTo>
                  <a:lnTo>
                    <a:pt x="340" y="40785"/>
                  </a:lnTo>
                  <a:lnTo>
                    <a:pt x="208" y="44072"/>
                  </a:lnTo>
                  <a:lnTo>
                    <a:pt x="114" y="47547"/>
                  </a:lnTo>
                  <a:lnTo>
                    <a:pt x="57" y="51193"/>
                  </a:lnTo>
                  <a:lnTo>
                    <a:pt x="19" y="55047"/>
                  </a:lnTo>
                  <a:lnTo>
                    <a:pt x="0" y="59071"/>
                  </a:lnTo>
                  <a:lnTo>
                    <a:pt x="0" y="59071"/>
                  </a:lnTo>
                  <a:lnTo>
                    <a:pt x="2513" y="59354"/>
                  </a:lnTo>
                  <a:lnTo>
                    <a:pt x="4836" y="59581"/>
                  </a:lnTo>
                  <a:lnTo>
                    <a:pt x="7027" y="59769"/>
                  </a:lnTo>
                  <a:lnTo>
                    <a:pt x="9068" y="59939"/>
                  </a:lnTo>
                  <a:lnTo>
                    <a:pt x="10994" y="60053"/>
                  </a:lnTo>
                  <a:lnTo>
                    <a:pt x="12827" y="60128"/>
                  </a:lnTo>
                  <a:lnTo>
                    <a:pt x="14602" y="60185"/>
                  </a:lnTo>
                  <a:lnTo>
                    <a:pt x="16340" y="60185"/>
                  </a:lnTo>
                  <a:lnTo>
                    <a:pt x="18059" y="60147"/>
                  </a:lnTo>
                  <a:lnTo>
                    <a:pt x="19778" y="60072"/>
                  </a:lnTo>
                  <a:lnTo>
                    <a:pt x="21535" y="59958"/>
                  </a:lnTo>
                  <a:lnTo>
                    <a:pt x="23330" y="59807"/>
                  </a:lnTo>
                  <a:lnTo>
                    <a:pt x="25219" y="59618"/>
                  </a:lnTo>
                  <a:lnTo>
                    <a:pt x="27183" y="59392"/>
                  </a:lnTo>
                  <a:lnTo>
                    <a:pt x="29280" y="59127"/>
                  </a:lnTo>
                  <a:lnTo>
                    <a:pt x="31528" y="58806"/>
                  </a:lnTo>
                  <a:lnTo>
                    <a:pt x="31528" y="58806"/>
                  </a:lnTo>
                  <a:lnTo>
                    <a:pt x="31547" y="58277"/>
                  </a:lnTo>
                  <a:lnTo>
                    <a:pt x="31566" y="56728"/>
                  </a:lnTo>
                  <a:lnTo>
                    <a:pt x="31585" y="54310"/>
                  </a:lnTo>
                  <a:lnTo>
                    <a:pt x="31566" y="51137"/>
                  </a:lnTo>
                  <a:lnTo>
                    <a:pt x="31528" y="49304"/>
                  </a:lnTo>
                  <a:lnTo>
                    <a:pt x="31490" y="47340"/>
                  </a:lnTo>
                  <a:lnTo>
                    <a:pt x="31434" y="45243"/>
                  </a:lnTo>
                  <a:lnTo>
                    <a:pt x="31358" y="43052"/>
                  </a:lnTo>
                  <a:lnTo>
                    <a:pt x="31245" y="40747"/>
                  </a:lnTo>
                  <a:lnTo>
                    <a:pt x="31113" y="38367"/>
                  </a:lnTo>
                  <a:lnTo>
                    <a:pt x="30943" y="35930"/>
                  </a:lnTo>
                  <a:lnTo>
                    <a:pt x="30754" y="33455"/>
                  </a:lnTo>
                  <a:lnTo>
                    <a:pt x="30527" y="30943"/>
                  </a:lnTo>
                  <a:lnTo>
                    <a:pt x="30262" y="28393"/>
                  </a:lnTo>
                  <a:lnTo>
                    <a:pt x="29941" y="25861"/>
                  </a:lnTo>
                  <a:lnTo>
                    <a:pt x="29771" y="24596"/>
                  </a:lnTo>
                  <a:lnTo>
                    <a:pt x="29601" y="23349"/>
                  </a:lnTo>
                  <a:lnTo>
                    <a:pt x="29412" y="22102"/>
                  </a:lnTo>
                  <a:lnTo>
                    <a:pt x="29205" y="20855"/>
                  </a:lnTo>
                  <a:lnTo>
                    <a:pt x="28997" y="19628"/>
                  </a:lnTo>
                  <a:lnTo>
                    <a:pt x="28770" y="18419"/>
                  </a:lnTo>
                  <a:lnTo>
                    <a:pt x="28525" y="17229"/>
                  </a:lnTo>
                  <a:lnTo>
                    <a:pt x="28260" y="16038"/>
                  </a:lnTo>
                  <a:lnTo>
                    <a:pt x="27996" y="14886"/>
                  </a:lnTo>
                  <a:lnTo>
                    <a:pt x="27712" y="13734"/>
                  </a:lnTo>
                  <a:lnTo>
                    <a:pt x="27429" y="12619"/>
                  </a:lnTo>
                  <a:lnTo>
                    <a:pt x="27127" y="11524"/>
                  </a:lnTo>
                  <a:lnTo>
                    <a:pt x="26787" y="10466"/>
                  </a:lnTo>
                  <a:lnTo>
                    <a:pt x="26466" y="9427"/>
                  </a:lnTo>
                  <a:lnTo>
                    <a:pt x="26107" y="8426"/>
                  </a:lnTo>
                  <a:lnTo>
                    <a:pt x="25729" y="7462"/>
                  </a:lnTo>
                  <a:lnTo>
                    <a:pt x="25351" y="6518"/>
                  </a:lnTo>
                  <a:lnTo>
                    <a:pt x="24954" y="5630"/>
                  </a:lnTo>
                  <a:lnTo>
                    <a:pt x="24520" y="4761"/>
                  </a:lnTo>
                  <a:lnTo>
                    <a:pt x="24085" y="3949"/>
                  </a:lnTo>
                  <a:lnTo>
                    <a:pt x="23632" y="3174"/>
                  </a:lnTo>
                  <a:lnTo>
                    <a:pt x="23160" y="2437"/>
                  </a:lnTo>
                  <a:lnTo>
                    <a:pt x="22669" y="1757"/>
                  </a:lnTo>
                  <a:lnTo>
                    <a:pt x="22423" y="1436"/>
                  </a:lnTo>
                  <a:lnTo>
                    <a:pt x="22177" y="1115"/>
                  </a:lnTo>
                  <a:lnTo>
                    <a:pt x="21913" y="832"/>
                  </a:lnTo>
                  <a:lnTo>
                    <a:pt x="21649" y="530"/>
                  </a:lnTo>
                  <a:lnTo>
                    <a:pt x="21365" y="265"/>
                  </a:lnTo>
                  <a:lnTo>
                    <a:pt x="21101" y="1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54;p30">
              <a:extLst>
                <a:ext uri="{FF2B5EF4-FFF2-40B4-BE49-F238E27FC236}">
                  <a16:creationId xmlns:a16="http://schemas.microsoft.com/office/drawing/2014/main" id="{237C3DE9-95C2-787E-5173-232B6198239B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extrusionOk="0">
                  <a:moveTo>
                    <a:pt x="26768" y="0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55;p30">
              <a:extLst>
                <a:ext uri="{FF2B5EF4-FFF2-40B4-BE49-F238E27FC236}">
                  <a16:creationId xmlns:a16="http://schemas.microsoft.com/office/drawing/2014/main" id="{3940D008-1CF3-2EE9-0CCA-CBFF8CFDC300}"/>
                </a:ext>
              </a:extLst>
            </p:cNvPr>
            <p:cNvSpPr/>
            <p:nvPr/>
          </p:nvSpPr>
          <p:spPr>
            <a:xfrm>
              <a:off x="5280125" y="710850"/>
              <a:ext cx="762725" cy="517600"/>
            </a:xfrm>
            <a:custGeom>
              <a:avLst/>
              <a:gdLst/>
              <a:ahLst/>
              <a:cxnLst/>
              <a:rect l="l" t="t" r="r" b="b"/>
              <a:pathLst>
                <a:path w="30509" h="20704" fill="none" extrusionOk="0">
                  <a:moveTo>
                    <a:pt x="3514" y="1247"/>
                  </a:moveTo>
                  <a:lnTo>
                    <a:pt x="3514" y="1247"/>
                  </a:lnTo>
                  <a:lnTo>
                    <a:pt x="3363" y="1625"/>
                  </a:lnTo>
                  <a:lnTo>
                    <a:pt x="3174" y="1984"/>
                  </a:lnTo>
                  <a:lnTo>
                    <a:pt x="2947" y="2324"/>
                  </a:lnTo>
                  <a:lnTo>
                    <a:pt x="2683" y="2645"/>
                  </a:lnTo>
                  <a:lnTo>
                    <a:pt x="2683" y="2645"/>
                  </a:lnTo>
                  <a:lnTo>
                    <a:pt x="2475" y="2890"/>
                  </a:lnTo>
                  <a:lnTo>
                    <a:pt x="2229" y="3136"/>
                  </a:lnTo>
                  <a:lnTo>
                    <a:pt x="1738" y="3570"/>
                  </a:lnTo>
                  <a:lnTo>
                    <a:pt x="1247" y="4024"/>
                  </a:lnTo>
                  <a:lnTo>
                    <a:pt x="1020" y="4269"/>
                  </a:lnTo>
                  <a:lnTo>
                    <a:pt x="813" y="4515"/>
                  </a:lnTo>
                  <a:lnTo>
                    <a:pt x="813" y="4515"/>
                  </a:lnTo>
                  <a:lnTo>
                    <a:pt x="680" y="4704"/>
                  </a:lnTo>
                  <a:lnTo>
                    <a:pt x="548" y="4893"/>
                  </a:lnTo>
                  <a:lnTo>
                    <a:pt x="435" y="5101"/>
                  </a:lnTo>
                  <a:lnTo>
                    <a:pt x="340" y="5308"/>
                  </a:lnTo>
                  <a:lnTo>
                    <a:pt x="246" y="5535"/>
                  </a:lnTo>
                  <a:lnTo>
                    <a:pt x="170" y="5743"/>
                  </a:lnTo>
                  <a:lnTo>
                    <a:pt x="114" y="5970"/>
                  </a:lnTo>
                  <a:lnTo>
                    <a:pt x="76" y="6196"/>
                  </a:lnTo>
                  <a:lnTo>
                    <a:pt x="38" y="6423"/>
                  </a:lnTo>
                  <a:lnTo>
                    <a:pt x="19" y="6668"/>
                  </a:lnTo>
                  <a:lnTo>
                    <a:pt x="0" y="6895"/>
                  </a:lnTo>
                  <a:lnTo>
                    <a:pt x="19" y="7122"/>
                  </a:lnTo>
                  <a:lnTo>
                    <a:pt x="38" y="7367"/>
                  </a:lnTo>
                  <a:lnTo>
                    <a:pt x="76" y="7594"/>
                  </a:lnTo>
                  <a:lnTo>
                    <a:pt x="133" y="7821"/>
                  </a:lnTo>
                  <a:lnTo>
                    <a:pt x="189" y="8047"/>
                  </a:lnTo>
                  <a:lnTo>
                    <a:pt x="189" y="8047"/>
                  </a:lnTo>
                  <a:lnTo>
                    <a:pt x="265" y="8255"/>
                  </a:lnTo>
                  <a:lnTo>
                    <a:pt x="359" y="8463"/>
                  </a:lnTo>
                  <a:lnTo>
                    <a:pt x="473" y="8671"/>
                  </a:lnTo>
                  <a:lnTo>
                    <a:pt x="586" y="8879"/>
                  </a:lnTo>
                  <a:lnTo>
                    <a:pt x="718" y="9068"/>
                  </a:lnTo>
                  <a:lnTo>
                    <a:pt x="850" y="9256"/>
                  </a:lnTo>
                  <a:lnTo>
                    <a:pt x="1001" y="9426"/>
                  </a:lnTo>
                  <a:lnTo>
                    <a:pt x="1172" y="9596"/>
                  </a:lnTo>
                  <a:lnTo>
                    <a:pt x="1342" y="9766"/>
                  </a:lnTo>
                  <a:lnTo>
                    <a:pt x="1512" y="9899"/>
                  </a:lnTo>
                  <a:lnTo>
                    <a:pt x="1700" y="10031"/>
                  </a:lnTo>
                  <a:lnTo>
                    <a:pt x="1908" y="10163"/>
                  </a:lnTo>
                  <a:lnTo>
                    <a:pt x="2116" y="10277"/>
                  </a:lnTo>
                  <a:lnTo>
                    <a:pt x="2324" y="10371"/>
                  </a:lnTo>
                  <a:lnTo>
                    <a:pt x="2532" y="10465"/>
                  </a:lnTo>
                  <a:lnTo>
                    <a:pt x="2758" y="10541"/>
                  </a:lnTo>
                  <a:lnTo>
                    <a:pt x="2758" y="10541"/>
                  </a:lnTo>
                  <a:lnTo>
                    <a:pt x="2456" y="10692"/>
                  </a:lnTo>
                  <a:lnTo>
                    <a:pt x="2192" y="10900"/>
                  </a:lnTo>
                  <a:lnTo>
                    <a:pt x="1946" y="11127"/>
                  </a:lnTo>
                  <a:lnTo>
                    <a:pt x="1719" y="11372"/>
                  </a:lnTo>
                  <a:lnTo>
                    <a:pt x="1530" y="11637"/>
                  </a:lnTo>
                  <a:lnTo>
                    <a:pt x="1360" y="11920"/>
                  </a:lnTo>
                  <a:lnTo>
                    <a:pt x="1209" y="12222"/>
                  </a:lnTo>
                  <a:lnTo>
                    <a:pt x="1096" y="12543"/>
                  </a:lnTo>
                  <a:lnTo>
                    <a:pt x="1001" y="12864"/>
                  </a:lnTo>
                  <a:lnTo>
                    <a:pt x="945" y="13204"/>
                  </a:lnTo>
                  <a:lnTo>
                    <a:pt x="926" y="13526"/>
                  </a:lnTo>
                  <a:lnTo>
                    <a:pt x="945" y="13866"/>
                  </a:lnTo>
                  <a:lnTo>
                    <a:pt x="983" y="14187"/>
                  </a:lnTo>
                  <a:lnTo>
                    <a:pt x="1058" y="14527"/>
                  </a:lnTo>
                  <a:lnTo>
                    <a:pt x="1153" y="14829"/>
                  </a:lnTo>
                  <a:lnTo>
                    <a:pt x="1304" y="15131"/>
                  </a:lnTo>
                  <a:lnTo>
                    <a:pt x="1304" y="15131"/>
                  </a:lnTo>
                  <a:lnTo>
                    <a:pt x="1493" y="15415"/>
                  </a:lnTo>
                  <a:lnTo>
                    <a:pt x="1700" y="15679"/>
                  </a:lnTo>
                  <a:lnTo>
                    <a:pt x="1927" y="15906"/>
                  </a:lnTo>
                  <a:lnTo>
                    <a:pt x="2192" y="16132"/>
                  </a:lnTo>
                  <a:lnTo>
                    <a:pt x="2475" y="16303"/>
                  </a:lnTo>
                  <a:lnTo>
                    <a:pt x="2758" y="16454"/>
                  </a:lnTo>
                  <a:lnTo>
                    <a:pt x="3079" y="16586"/>
                  </a:lnTo>
                  <a:lnTo>
                    <a:pt x="3401" y="16699"/>
                  </a:lnTo>
                  <a:lnTo>
                    <a:pt x="3722" y="16756"/>
                  </a:lnTo>
                  <a:lnTo>
                    <a:pt x="4062" y="16794"/>
                  </a:lnTo>
                  <a:lnTo>
                    <a:pt x="4383" y="16813"/>
                  </a:lnTo>
                  <a:lnTo>
                    <a:pt x="4723" y="16775"/>
                  </a:lnTo>
                  <a:lnTo>
                    <a:pt x="5044" y="16718"/>
                  </a:lnTo>
                  <a:lnTo>
                    <a:pt x="5365" y="16643"/>
                  </a:lnTo>
                  <a:lnTo>
                    <a:pt x="5686" y="16510"/>
                  </a:lnTo>
                  <a:lnTo>
                    <a:pt x="5970" y="16340"/>
                  </a:lnTo>
                  <a:lnTo>
                    <a:pt x="5970" y="16340"/>
                  </a:lnTo>
                  <a:lnTo>
                    <a:pt x="6007" y="16737"/>
                  </a:lnTo>
                  <a:lnTo>
                    <a:pt x="6064" y="17134"/>
                  </a:lnTo>
                  <a:lnTo>
                    <a:pt x="6177" y="17511"/>
                  </a:lnTo>
                  <a:lnTo>
                    <a:pt x="6329" y="17870"/>
                  </a:lnTo>
                  <a:lnTo>
                    <a:pt x="6499" y="18210"/>
                  </a:lnTo>
                  <a:lnTo>
                    <a:pt x="6706" y="18550"/>
                  </a:lnTo>
                  <a:lnTo>
                    <a:pt x="6952" y="18872"/>
                  </a:lnTo>
                  <a:lnTo>
                    <a:pt x="7216" y="19155"/>
                  </a:lnTo>
                  <a:lnTo>
                    <a:pt x="7500" y="19438"/>
                  </a:lnTo>
                  <a:lnTo>
                    <a:pt x="7821" y="19684"/>
                  </a:lnTo>
                  <a:lnTo>
                    <a:pt x="8142" y="19911"/>
                  </a:lnTo>
                  <a:lnTo>
                    <a:pt x="8482" y="20118"/>
                  </a:lnTo>
                  <a:lnTo>
                    <a:pt x="8860" y="20288"/>
                  </a:lnTo>
                  <a:lnTo>
                    <a:pt x="9238" y="20439"/>
                  </a:lnTo>
                  <a:lnTo>
                    <a:pt x="9615" y="20553"/>
                  </a:lnTo>
                  <a:lnTo>
                    <a:pt x="10012" y="20628"/>
                  </a:lnTo>
                  <a:lnTo>
                    <a:pt x="10012" y="20628"/>
                  </a:lnTo>
                  <a:lnTo>
                    <a:pt x="10409" y="20685"/>
                  </a:lnTo>
                  <a:lnTo>
                    <a:pt x="10787" y="20704"/>
                  </a:lnTo>
                  <a:lnTo>
                    <a:pt x="11183" y="20685"/>
                  </a:lnTo>
                  <a:lnTo>
                    <a:pt x="11580" y="20647"/>
                  </a:lnTo>
                  <a:lnTo>
                    <a:pt x="11977" y="20591"/>
                  </a:lnTo>
                  <a:lnTo>
                    <a:pt x="12355" y="20515"/>
                  </a:lnTo>
                  <a:lnTo>
                    <a:pt x="12751" y="20402"/>
                  </a:lnTo>
                  <a:lnTo>
                    <a:pt x="13129" y="20269"/>
                  </a:lnTo>
                  <a:lnTo>
                    <a:pt x="13488" y="20137"/>
                  </a:lnTo>
                  <a:lnTo>
                    <a:pt x="13847" y="19967"/>
                  </a:lnTo>
                  <a:lnTo>
                    <a:pt x="14206" y="19778"/>
                  </a:lnTo>
                  <a:lnTo>
                    <a:pt x="14565" y="19571"/>
                  </a:lnTo>
                  <a:lnTo>
                    <a:pt x="14886" y="19344"/>
                  </a:lnTo>
                  <a:lnTo>
                    <a:pt x="15226" y="19098"/>
                  </a:lnTo>
                  <a:lnTo>
                    <a:pt x="15528" y="18853"/>
                  </a:lnTo>
                  <a:lnTo>
                    <a:pt x="15830" y="18588"/>
                  </a:lnTo>
                  <a:lnTo>
                    <a:pt x="15830" y="18588"/>
                  </a:lnTo>
                  <a:lnTo>
                    <a:pt x="15981" y="18853"/>
                  </a:lnTo>
                  <a:lnTo>
                    <a:pt x="16133" y="19098"/>
                  </a:lnTo>
                  <a:lnTo>
                    <a:pt x="16321" y="19325"/>
                  </a:lnTo>
                  <a:lnTo>
                    <a:pt x="16529" y="19533"/>
                  </a:lnTo>
                  <a:lnTo>
                    <a:pt x="16737" y="19741"/>
                  </a:lnTo>
                  <a:lnTo>
                    <a:pt x="16983" y="19911"/>
                  </a:lnTo>
                  <a:lnTo>
                    <a:pt x="17228" y="20081"/>
                  </a:lnTo>
                  <a:lnTo>
                    <a:pt x="17493" y="20213"/>
                  </a:lnTo>
                  <a:lnTo>
                    <a:pt x="17757" y="20345"/>
                  </a:lnTo>
                  <a:lnTo>
                    <a:pt x="18040" y="20439"/>
                  </a:lnTo>
                  <a:lnTo>
                    <a:pt x="18324" y="20515"/>
                  </a:lnTo>
                  <a:lnTo>
                    <a:pt x="18607" y="20572"/>
                  </a:lnTo>
                  <a:lnTo>
                    <a:pt x="18909" y="20609"/>
                  </a:lnTo>
                  <a:lnTo>
                    <a:pt x="19193" y="20609"/>
                  </a:lnTo>
                  <a:lnTo>
                    <a:pt x="19495" y="20591"/>
                  </a:lnTo>
                  <a:lnTo>
                    <a:pt x="19797" y="20553"/>
                  </a:lnTo>
                  <a:lnTo>
                    <a:pt x="19797" y="20553"/>
                  </a:lnTo>
                  <a:lnTo>
                    <a:pt x="20081" y="20477"/>
                  </a:lnTo>
                  <a:lnTo>
                    <a:pt x="20364" y="20364"/>
                  </a:lnTo>
                  <a:lnTo>
                    <a:pt x="20666" y="20232"/>
                  </a:lnTo>
                  <a:lnTo>
                    <a:pt x="20950" y="20062"/>
                  </a:lnTo>
                  <a:lnTo>
                    <a:pt x="21214" y="19873"/>
                  </a:lnTo>
                  <a:lnTo>
                    <a:pt x="21497" y="19665"/>
                  </a:lnTo>
                  <a:lnTo>
                    <a:pt x="21743" y="19438"/>
                  </a:lnTo>
                  <a:lnTo>
                    <a:pt x="21989" y="19174"/>
                  </a:lnTo>
                  <a:lnTo>
                    <a:pt x="22215" y="18909"/>
                  </a:lnTo>
                  <a:lnTo>
                    <a:pt x="22423" y="18626"/>
                  </a:lnTo>
                  <a:lnTo>
                    <a:pt x="22593" y="18343"/>
                  </a:lnTo>
                  <a:lnTo>
                    <a:pt x="22763" y="18059"/>
                  </a:lnTo>
                  <a:lnTo>
                    <a:pt x="22895" y="17757"/>
                  </a:lnTo>
                  <a:lnTo>
                    <a:pt x="22990" y="17455"/>
                  </a:lnTo>
                  <a:lnTo>
                    <a:pt x="23065" y="17153"/>
                  </a:lnTo>
                  <a:lnTo>
                    <a:pt x="23103" y="16850"/>
                  </a:lnTo>
                  <a:lnTo>
                    <a:pt x="23103" y="16850"/>
                  </a:lnTo>
                  <a:lnTo>
                    <a:pt x="23368" y="16945"/>
                  </a:lnTo>
                  <a:lnTo>
                    <a:pt x="23632" y="17039"/>
                  </a:lnTo>
                  <a:lnTo>
                    <a:pt x="23934" y="17115"/>
                  </a:lnTo>
                  <a:lnTo>
                    <a:pt x="24218" y="17171"/>
                  </a:lnTo>
                  <a:lnTo>
                    <a:pt x="24520" y="17228"/>
                  </a:lnTo>
                  <a:lnTo>
                    <a:pt x="24822" y="17247"/>
                  </a:lnTo>
                  <a:lnTo>
                    <a:pt x="25124" y="17266"/>
                  </a:lnTo>
                  <a:lnTo>
                    <a:pt x="25427" y="17247"/>
                  </a:lnTo>
                  <a:lnTo>
                    <a:pt x="25710" y="17209"/>
                  </a:lnTo>
                  <a:lnTo>
                    <a:pt x="26012" y="17153"/>
                  </a:lnTo>
                  <a:lnTo>
                    <a:pt x="26277" y="17058"/>
                  </a:lnTo>
                  <a:lnTo>
                    <a:pt x="26541" y="16945"/>
                  </a:lnTo>
                  <a:lnTo>
                    <a:pt x="26787" y="16813"/>
                  </a:lnTo>
                  <a:lnTo>
                    <a:pt x="27013" y="16643"/>
                  </a:lnTo>
                  <a:lnTo>
                    <a:pt x="27221" y="16435"/>
                  </a:lnTo>
                  <a:lnTo>
                    <a:pt x="27410" y="16189"/>
                  </a:lnTo>
                  <a:lnTo>
                    <a:pt x="27410" y="16189"/>
                  </a:lnTo>
                  <a:lnTo>
                    <a:pt x="27580" y="15925"/>
                  </a:lnTo>
                  <a:lnTo>
                    <a:pt x="27712" y="15641"/>
                  </a:lnTo>
                  <a:lnTo>
                    <a:pt x="27826" y="15339"/>
                  </a:lnTo>
                  <a:lnTo>
                    <a:pt x="27920" y="15037"/>
                  </a:lnTo>
                  <a:lnTo>
                    <a:pt x="27977" y="14697"/>
                  </a:lnTo>
                  <a:lnTo>
                    <a:pt x="28033" y="14376"/>
                  </a:lnTo>
                  <a:lnTo>
                    <a:pt x="28052" y="14036"/>
                  </a:lnTo>
                  <a:lnTo>
                    <a:pt x="28052" y="13715"/>
                  </a:lnTo>
                  <a:lnTo>
                    <a:pt x="28033" y="13375"/>
                  </a:lnTo>
                  <a:lnTo>
                    <a:pt x="27996" y="13053"/>
                  </a:lnTo>
                  <a:lnTo>
                    <a:pt x="27939" y="12732"/>
                  </a:lnTo>
                  <a:lnTo>
                    <a:pt x="27845" y="12411"/>
                  </a:lnTo>
                  <a:lnTo>
                    <a:pt x="27750" y="12128"/>
                  </a:lnTo>
                  <a:lnTo>
                    <a:pt x="27618" y="11844"/>
                  </a:lnTo>
                  <a:lnTo>
                    <a:pt x="27486" y="11580"/>
                  </a:lnTo>
                  <a:lnTo>
                    <a:pt x="27334" y="11353"/>
                  </a:lnTo>
                  <a:lnTo>
                    <a:pt x="27334" y="11353"/>
                  </a:lnTo>
                  <a:lnTo>
                    <a:pt x="27693" y="11202"/>
                  </a:lnTo>
                  <a:lnTo>
                    <a:pt x="28128" y="11032"/>
                  </a:lnTo>
                  <a:lnTo>
                    <a:pt x="28562" y="10843"/>
                  </a:lnTo>
                  <a:lnTo>
                    <a:pt x="29016" y="10598"/>
                  </a:lnTo>
                  <a:lnTo>
                    <a:pt x="29224" y="10484"/>
                  </a:lnTo>
                  <a:lnTo>
                    <a:pt x="29431" y="10352"/>
                  </a:lnTo>
                  <a:lnTo>
                    <a:pt x="29620" y="10220"/>
                  </a:lnTo>
                  <a:lnTo>
                    <a:pt x="29790" y="10069"/>
                  </a:lnTo>
                  <a:lnTo>
                    <a:pt x="29922" y="9918"/>
                  </a:lnTo>
                  <a:lnTo>
                    <a:pt x="30055" y="9766"/>
                  </a:lnTo>
                  <a:lnTo>
                    <a:pt x="30149" y="9596"/>
                  </a:lnTo>
                  <a:lnTo>
                    <a:pt x="30225" y="9426"/>
                  </a:lnTo>
                  <a:lnTo>
                    <a:pt x="30225" y="9426"/>
                  </a:lnTo>
                  <a:lnTo>
                    <a:pt x="30319" y="9049"/>
                  </a:lnTo>
                  <a:lnTo>
                    <a:pt x="30414" y="8652"/>
                  </a:lnTo>
                  <a:lnTo>
                    <a:pt x="30470" y="8217"/>
                  </a:lnTo>
                  <a:lnTo>
                    <a:pt x="30508" y="7783"/>
                  </a:lnTo>
                  <a:lnTo>
                    <a:pt x="30508" y="7575"/>
                  </a:lnTo>
                  <a:lnTo>
                    <a:pt x="30489" y="7349"/>
                  </a:lnTo>
                  <a:lnTo>
                    <a:pt x="30470" y="7141"/>
                  </a:lnTo>
                  <a:lnTo>
                    <a:pt x="30432" y="6952"/>
                  </a:lnTo>
                  <a:lnTo>
                    <a:pt x="30376" y="6763"/>
                  </a:lnTo>
                  <a:lnTo>
                    <a:pt x="30319" y="6574"/>
                  </a:lnTo>
                  <a:lnTo>
                    <a:pt x="30244" y="6404"/>
                  </a:lnTo>
                  <a:lnTo>
                    <a:pt x="30149" y="6253"/>
                  </a:lnTo>
                  <a:lnTo>
                    <a:pt x="30149" y="6253"/>
                  </a:lnTo>
                  <a:lnTo>
                    <a:pt x="29979" y="6064"/>
                  </a:lnTo>
                  <a:lnTo>
                    <a:pt x="29809" y="5856"/>
                  </a:lnTo>
                  <a:lnTo>
                    <a:pt x="29620" y="5686"/>
                  </a:lnTo>
                  <a:lnTo>
                    <a:pt x="29412" y="5516"/>
                  </a:lnTo>
                  <a:lnTo>
                    <a:pt x="29016" y="5195"/>
                  </a:lnTo>
                  <a:lnTo>
                    <a:pt x="28581" y="4874"/>
                  </a:lnTo>
                  <a:lnTo>
                    <a:pt x="28166" y="4572"/>
                  </a:lnTo>
                  <a:lnTo>
                    <a:pt x="27769" y="4232"/>
                  </a:lnTo>
                  <a:lnTo>
                    <a:pt x="27580" y="4062"/>
                  </a:lnTo>
                  <a:lnTo>
                    <a:pt x="27410" y="3873"/>
                  </a:lnTo>
                  <a:lnTo>
                    <a:pt x="27240" y="3665"/>
                  </a:lnTo>
                  <a:lnTo>
                    <a:pt x="27108" y="3457"/>
                  </a:lnTo>
                  <a:lnTo>
                    <a:pt x="27108" y="3457"/>
                  </a:lnTo>
                  <a:lnTo>
                    <a:pt x="26994" y="3268"/>
                  </a:lnTo>
                  <a:lnTo>
                    <a:pt x="26900" y="3060"/>
                  </a:lnTo>
                  <a:lnTo>
                    <a:pt x="26824" y="2872"/>
                  </a:lnTo>
                  <a:lnTo>
                    <a:pt x="26768" y="2664"/>
                  </a:lnTo>
                  <a:lnTo>
                    <a:pt x="26711" y="2456"/>
                  </a:lnTo>
                  <a:lnTo>
                    <a:pt x="26673" y="2229"/>
                  </a:lnTo>
                  <a:lnTo>
                    <a:pt x="26636" y="1795"/>
                  </a:lnTo>
                  <a:lnTo>
                    <a:pt x="26617" y="1360"/>
                  </a:lnTo>
                  <a:lnTo>
                    <a:pt x="26654" y="907"/>
                  </a:lnTo>
                  <a:lnTo>
                    <a:pt x="26692" y="454"/>
                  </a:lnTo>
                  <a:lnTo>
                    <a:pt x="26768" y="0"/>
                  </a:lnTo>
                  <a:lnTo>
                    <a:pt x="3514" y="1247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56;p30">
              <a:extLst>
                <a:ext uri="{FF2B5EF4-FFF2-40B4-BE49-F238E27FC236}">
                  <a16:creationId xmlns:a16="http://schemas.microsoft.com/office/drawing/2014/main" id="{881057C4-D402-7E5C-17FD-563A280AA10B}"/>
                </a:ext>
              </a:extLst>
            </p:cNvPr>
            <p:cNvSpPr/>
            <p:nvPr/>
          </p:nvSpPr>
          <p:spPr>
            <a:xfrm>
              <a:off x="5306100" y="537050"/>
              <a:ext cx="69925" cy="170500"/>
            </a:xfrm>
            <a:custGeom>
              <a:avLst/>
              <a:gdLst/>
              <a:ahLst/>
              <a:cxnLst/>
              <a:rect l="l" t="t" r="r" b="b"/>
              <a:pathLst>
                <a:path w="2797" h="6820" extrusionOk="0">
                  <a:moveTo>
                    <a:pt x="0" y="1"/>
                  </a:moveTo>
                  <a:lnTo>
                    <a:pt x="0" y="5176"/>
                  </a:lnTo>
                  <a:lnTo>
                    <a:pt x="114" y="5309"/>
                  </a:lnTo>
                  <a:lnTo>
                    <a:pt x="246" y="5460"/>
                  </a:lnTo>
                  <a:lnTo>
                    <a:pt x="435" y="5649"/>
                  </a:lnTo>
                  <a:lnTo>
                    <a:pt x="718" y="5875"/>
                  </a:lnTo>
                  <a:lnTo>
                    <a:pt x="1058" y="6121"/>
                  </a:lnTo>
                  <a:lnTo>
                    <a:pt x="1266" y="6234"/>
                  </a:lnTo>
                  <a:lnTo>
                    <a:pt x="1493" y="6348"/>
                  </a:lnTo>
                  <a:lnTo>
                    <a:pt x="1757" y="6461"/>
                  </a:lnTo>
                  <a:lnTo>
                    <a:pt x="2040" y="6574"/>
                  </a:lnTo>
                  <a:lnTo>
                    <a:pt x="2720" y="6820"/>
                  </a:lnTo>
                  <a:lnTo>
                    <a:pt x="2796" y="6820"/>
                  </a:lnTo>
                  <a:lnTo>
                    <a:pt x="2720" y="6782"/>
                  </a:lnTo>
                  <a:lnTo>
                    <a:pt x="2437" y="6650"/>
                  </a:lnTo>
                  <a:lnTo>
                    <a:pt x="2267" y="6574"/>
                  </a:lnTo>
                  <a:lnTo>
                    <a:pt x="2267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57;p30">
              <a:extLst>
                <a:ext uri="{FF2B5EF4-FFF2-40B4-BE49-F238E27FC236}">
                  <a16:creationId xmlns:a16="http://schemas.microsoft.com/office/drawing/2014/main" id="{5965EB83-1499-C93A-21CC-3F55BE6F614D}"/>
                </a:ext>
              </a:extLst>
            </p:cNvPr>
            <p:cNvSpPr/>
            <p:nvPr/>
          </p:nvSpPr>
          <p:spPr>
            <a:xfrm>
              <a:off x="4786625" y="1144850"/>
              <a:ext cx="642275" cy="538400"/>
            </a:xfrm>
            <a:custGeom>
              <a:avLst/>
              <a:gdLst/>
              <a:ahLst/>
              <a:cxnLst/>
              <a:rect l="l" t="t" r="r" b="b"/>
              <a:pathLst>
                <a:path w="25691" h="21536" extrusionOk="0">
                  <a:moveTo>
                    <a:pt x="3929" y="0"/>
                  </a:moveTo>
                  <a:lnTo>
                    <a:pt x="0" y="1757"/>
                  </a:lnTo>
                  <a:lnTo>
                    <a:pt x="302" y="2343"/>
                  </a:lnTo>
                  <a:lnTo>
                    <a:pt x="718" y="3231"/>
                  </a:lnTo>
                  <a:lnTo>
                    <a:pt x="1832" y="5705"/>
                  </a:lnTo>
                  <a:lnTo>
                    <a:pt x="3211" y="8803"/>
                  </a:lnTo>
                  <a:lnTo>
                    <a:pt x="3967" y="10484"/>
                  </a:lnTo>
                  <a:lnTo>
                    <a:pt x="4741" y="12203"/>
                  </a:lnTo>
                  <a:lnTo>
                    <a:pt x="5554" y="13904"/>
                  </a:lnTo>
                  <a:lnTo>
                    <a:pt x="6347" y="15528"/>
                  </a:lnTo>
                  <a:lnTo>
                    <a:pt x="7141" y="17058"/>
                  </a:lnTo>
                  <a:lnTo>
                    <a:pt x="7518" y="17757"/>
                  </a:lnTo>
                  <a:lnTo>
                    <a:pt x="7896" y="18418"/>
                  </a:lnTo>
                  <a:lnTo>
                    <a:pt x="8255" y="19042"/>
                  </a:lnTo>
                  <a:lnTo>
                    <a:pt x="8595" y="19608"/>
                  </a:lnTo>
                  <a:lnTo>
                    <a:pt x="8935" y="20100"/>
                  </a:lnTo>
                  <a:lnTo>
                    <a:pt x="9256" y="20534"/>
                  </a:lnTo>
                  <a:lnTo>
                    <a:pt x="9558" y="20912"/>
                  </a:lnTo>
                  <a:lnTo>
                    <a:pt x="9842" y="21195"/>
                  </a:lnTo>
                  <a:lnTo>
                    <a:pt x="9974" y="21309"/>
                  </a:lnTo>
                  <a:lnTo>
                    <a:pt x="10106" y="21403"/>
                  </a:lnTo>
                  <a:lnTo>
                    <a:pt x="10239" y="21460"/>
                  </a:lnTo>
                  <a:lnTo>
                    <a:pt x="10352" y="21516"/>
                  </a:lnTo>
                  <a:lnTo>
                    <a:pt x="10427" y="21535"/>
                  </a:lnTo>
                  <a:lnTo>
                    <a:pt x="10522" y="21535"/>
                  </a:lnTo>
                  <a:lnTo>
                    <a:pt x="10730" y="21498"/>
                  </a:lnTo>
                  <a:lnTo>
                    <a:pt x="10994" y="21422"/>
                  </a:lnTo>
                  <a:lnTo>
                    <a:pt x="11277" y="21309"/>
                  </a:lnTo>
                  <a:lnTo>
                    <a:pt x="11580" y="21157"/>
                  </a:lnTo>
                  <a:lnTo>
                    <a:pt x="11920" y="20969"/>
                  </a:lnTo>
                  <a:lnTo>
                    <a:pt x="12298" y="20723"/>
                  </a:lnTo>
                  <a:lnTo>
                    <a:pt x="12713" y="20477"/>
                  </a:lnTo>
                  <a:lnTo>
                    <a:pt x="13582" y="19854"/>
                  </a:lnTo>
                  <a:lnTo>
                    <a:pt x="14545" y="19136"/>
                  </a:lnTo>
                  <a:lnTo>
                    <a:pt x="15584" y="18343"/>
                  </a:lnTo>
                  <a:lnTo>
                    <a:pt x="16661" y="17455"/>
                  </a:lnTo>
                  <a:lnTo>
                    <a:pt x="17795" y="16529"/>
                  </a:lnTo>
                  <a:lnTo>
                    <a:pt x="18966" y="15566"/>
                  </a:lnTo>
                  <a:lnTo>
                    <a:pt x="21308" y="13582"/>
                  </a:lnTo>
                  <a:lnTo>
                    <a:pt x="23594" y="11675"/>
                  </a:lnTo>
                  <a:lnTo>
                    <a:pt x="24671" y="10787"/>
                  </a:lnTo>
                  <a:lnTo>
                    <a:pt x="25691" y="9956"/>
                  </a:lnTo>
                  <a:lnTo>
                    <a:pt x="23159" y="605"/>
                  </a:lnTo>
                  <a:lnTo>
                    <a:pt x="11561" y="13469"/>
                  </a:lnTo>
                  <a:lnTo>
                    <a:pt x="3929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558;p30">
              <a:extLst>
                <a:ext uri="{FF2B5EF4-FFF2-40B4-BE49-F238E27FC236}">
                  <a16:creationId xmlns:a16="http://schemas.microsoft.com/office/drawing/2014/main" id="{8ACDBDA4-E5CD-AECE-F5DD-A3BF39A6A7E3}"/>
                </a:ext>
              </a:extLst>
            </p:cNvPr>
            <p:cNvSpPr/>
            <p:nvPr/>
          </p:nvSpPr>
          <p:spPr>
            <a:xfrm>
              <a:off x="4880600" y="1140600"/>
              <a:ext cx="230950" cy="345725"/>
            </a:xfrm>
            <a:custGeom>
              <a:avLst/>
              <a:gdLst/>
              <a:ahLst/>
              <a:cxnLst/>
              <a:rect l="l" t="t" r="r" b="b"/>
              <a:pathLst>
                <a:path w="9238" h="13829" extrusionOk="0">
                  <a:moveTo>
                    <a:pt x="151" y="0"/>
                  </a:moveTo>
                  <a:lnTo>
                    <a:pt x="95" y="19"/>
                  </a:lnTo>
                  <a:lnTo>
                    <a:pt x="38" y="76"/>
                  </a:lnTo>
                  <a:lnTo>
                    <a:pt x="0" y="133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7651" y="13734"/>
                  </a:lnTo>
                  <a:lnTo>
                    <a:pt x="7707" y="13790"/>
                  </a:lnTo>
                  <a:lnTo>
                    <a:pt x="7783" y="13828"/>
                  </a:lnTo>
                  <a:lnTo>
                    <a:pt x="7802" y="13828"/>
                  </a:lnTo>
                  <a:lnTo>
                    <a:pt x="7859" y="13809"/>
                  </a:lnTo>
                  <a:lnTo>
                    <a:pt x="7915" y="13771"/>
                  </a:lnTo>
                  <a:lnTo>
                    <a:pt x="9200" y="12355"/>
                  </a:lnTo>
                  <a:lnTo>
                    <a:pt x="9237" y="12279"/>
                  </a:lnTo>
                  <a:lnTo>
                    <a:pt x="9237" y="12222"/>
                  </a:lnTo>
                  <a:lnTo>
                    <a:pt x="9237" y="12166"/>
                  </a:lnTo>
                  <a:lnTo>
                    <a:pt x="9181" y="12109"/>
                  </a:lnTo>
                  <a:lnTo>
                    <a:pt x="9124" y="12071"/>
                  </a:lnTo>
                  <a:lnTo>
                    <a:pt x="9067" y="12052"/>
                  </a:lnTo>
                  <a:lnTo>
                    <a:pt x="8992" y="12071"/>
                  </a:lnTo>
                  <a:lnTo>
                    <a:pt x="8935" y="12109"/>
                  </a:lnTo>
                  <a:lnTo>
                    <a:pt x="7821" y="13356"/>
                  </a:lnTo>
                  <a:lnTo>
                    <a:pt x="321" y="95"/>
                  </a:lnTo>
                  <a:lnTo>
                    <a:pt x="284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559;p30">
              <a:extLst>
                <a:ext uri="{FF2B5EF4-FFF2-40B4-BE49-F238E27FC236}">
                  <a16:creationId xmlns:a16="http://schemas.microsoft.com/office/drawing/2014/main" id="{FB832429-3D5D-475B-C783-BA9B4449E51F}"/>
                </a:ext>
              </a:extLst>
            </p:cNvPr>
            <p:cNvSpPr/>
            <p:nvPr/>
          </p:nvSpPr>
          <p:spPr>
            <a:xfrm>
              <a:off x="4782375" y="1184525"/>
              <a:ext cx="424100" cy="502975"/>
            </a:xfrm>
            <a:custGeom>
              <a:avLst/>
              <a:gdLst/>
              <a:ahLst/>
              <a:cxnLst/>
              <a:rect l="l" t="t" r="r" b="b"/>
              <a:pathLst>
                <a:path w="16964" h="20119" extrusionOk="0">
                  <a:moveTo>
                    <a:pt x="151" y="0"/>
                  </a:moveTo>
                  <a:lnTo>
                    <a:pt x="94" y="19"/>
                  </a:lnTo>
                  <a:lnTo>
                    <a:pt x="38" y="76"/>
                  </a:lnTo>
                  <a:lnTo>
                    <a:pt x="0" y="132"/>
                  </a:lnTo>
                  <a:lnTo>
                    <a:pt x="0" y="189"/>
                  </a:lnTo>
                  <a:lnTo>
                    <a:pt x="19" y="265"/>
                  </a:lnTo>
                  <a:lnTo>
                    <a:pt x="170" y="548"/>
                  </a:lnTo>
                  <a:lnTo>
                    <a:pt x="359" y="907"/>
                  </a:lnTo>
                  <a:lnTo>
                    <a:pt x="831" y="1908"/>
                  </a:lnTo>
                  <a:lnTo>
                    <a:pt x="2078" y="4723"/>
                  </a:lnTo>
                  <a:lnTo>
                    <a:pt x="3325" y="7500"/>
                  </a:lnTo>
                  <a:lnTo>
                    <a:pt x="4553" y="10201"/>
                  </a:lnTo>
                  <a:lnTo>
                    <a:pt x="5138" y="11485"/>
                  </a:lnTo>
                  <a:lnTo>
                    <a:pt x="5743" y="12732"/>
                  </a:lnTo>
                  <a:lnTo>
                    <a:pt x="6309" y="13903"/>
                  </a:lnTo>
                  <a:lnTo>
                    <a:pt x="6876" y="15018"/>
                  </a:lnTo>
                  <a:lnTo>
                    <a:pt x="7424" y="16038"/>
                  </a:lnTo>
                  <a:lnTo>
                    <a:pt x="7934" y="16964"/>
                  </a:lnTo>
                  <a:lnTo>
                    <a:pt x="8444" y="17795"/>
                  </a:lnTo>
                  <a:lnTo>
                    <a:pt x="8916" y="18513"/>
                  </a:lnTo>
                  <a:lnTo>
                    <a:pt x="9124" y="18834"/>
                  </a:lnTo>
                  <a:lnTo>
                    <a:pt x="9351" y="19117"/>
                  </a:lnTo>
                  <a:lnTo>
                    <a:pt x="9558" y="19382"/>
                  </a:lnTo>
                  <a:lnTo>
                    <a:pt x="9766" y="19589"/>
                  </a:lnTo>
                  <a:lnTo>
                    <a:pt x="9955" y="19778"/>
                  </a:lnTo>
                  <a:lnTo>
                    <a:pt x="10144" y="19911"/>
                  </a:lnTo>
                  <a:lnTo>
                    <a:pt x="10314" y="20024"/>
                  </a:lnTo>
                  <a:lnTo>
                    <a:pt x="10484" y="20099"/>
                  </a:lnTo>
                  <a:lnTo>
                    <a:pt x="10654" y="20118"/>
                  </a:lnTo>
                  <a:lnTo>
                    <a:pt x="10824" y="20099"/>
                  </a:lnTo>
                  <a:lnTo>
                    <a:pt x="11032" y="20062"/>
                  </a:lnTo>
                  <a:lnTo>
                    <a:pt x="11259" y="19986"/>
                  </a:lnTo>
                  <a:lnTo>
                    <a:pt x="11504" y="19873"/>
                  </a:lnTo>
                  <a:lnTo>
                    <a:pt x="11788" y="19741"/>
                  </a:lnTo>
                  <a:lnTo>
                    <a:pt x="12090" y="19570"/>
                  </a:lnTo>
                  <a:lnTo>
                    <a:pt x="12430" y="19382"/>
                  </a:lnTo>
                  <a:lnTo>
                    <a:pt x="12808" y="19136"/>
                  </a:lnTo>
                  <a:lnTo>
                    <a:pt x="13620" y="18569"/>
                  </a:lnTo>
                  <a:lnTo>
                    <a:pt x="14583" y="17870"/>
                  </a:lnTo>
                  <a:lnTo>
                    <a:pt x="15679" y="17020"/>
                  </a:lnTo>
                  <a:lnTo>
                    <a:pt x="16907" y="16038"/>
                  </a:lnTo>
                  <a:lnTo>
                    <a:pt x="16945" y="15981"/>
                  </a:lnTo>
                  <a:lnTo>
                    <a:pt x="16963" y="15925"/>
                  </a:lnTo>
                  <a:lnTo>
                    <a:pt x="16963" y="15849"/>
                  </a:lnTo>
                  <a:lnTo>
                    <a:pt x="16926" y="15792"/>
                  </a:lnTo>
                  <a:lnTo>
                    <a:pt x="16888" y="15755"/>
                  </a:lnTo>
                  <a:lnTo>
                    <a:pt x="16812" y="15736"/>
                  </a:lnTo>
                  <a:lnTo>
                    <a:pt x="16756" y="15736"/>
                  </a:lnTo>
                  <a:lnTo>
                    <a:pt x="16680" y="15774"/>
                  </a:lnTo>
                  <a:lnTo>
                    <a:pt x="15320" y="16869"/>
                  </a:lnTo>
                  <a:lnTo>
                    <a:pt x="14432" y="17549"/>
                  </a:lnTo>
                  <a:lnTo>
                    <a:pt x="13488" y="18248"/>
                  </a:lnTo>
                  <a:lnTo>
                    <a:pt x="13034" y="18569"/>
                  </a:lnTo>
                  <a:lnTo>
                    <a:pt x="12581" y="18872"/>
                  </a:lnTo>
                  <a:lnTo>
                    <a:pt x="12146" y="19155"/>
                  </a:lnTo>
                  <a:lnTo>
                    <a:pt x="11731" y="19382"/>
                  </a:lnTo>
                  <a:lnTo>
                    <a:pt x="11372" y="19570"/>
                  </a:lnTo>
                  <a:lnTo>
                    <a:pt x="11051" y="19703"/>
                  </a:lnTo>
                  <a:lnTo>
                    <a:pt x="10900" y="19741"/>
                  </a:lnTo>
                  <a:lnTo>
                    <a:pt x="10786" y="19759"/>
                  </a:lnTo>
                  <a:lnTo>
                    <a:pt x="10673" y="19778"/>
                  </a:lnTo>
                  <a:lnTo>
                    <a:pt x="10579" y="19759"/>
                  </a:lnTo>
                  <a:lnTo>
                    <a:pt x="10409" y="19684"/>
                  </a:lnTo>
                  <a:lnTo>
                    <a:pt x="10220" y="19570"/>
                  </a:lnTo>
                  <a:lnTo>
                    <a:pt x="10031" y="19400"/>
                  </a:lnTo>
                  <a:lnTo>
                    <a:pt x="9842" y="19174"/>
                  </a:lnTo>
                  <a:lnTo>
                    <a:pt x="9615" y="18928"/>
                  </a:lnTo>
                  <a:lnTo>
                    <a:pt x="9388" y="18626"/>
                  </a:lnTo>
                  <a:lnTo>
                    <a:pt x="9162" y="18305"/>
                  </a:lnTo>
                  <a:lnTo>
                    <a:pt x="8916" y="17927"/>
                  </a:lnTo>
                  <a:lnTo>
                    <a:pt x="8406" y="17115"/>
                  </a:lnTo>
                  <a:lnTo>
                    <a:pt x="7877" y="16170"/>
                  </a:lnTo>
                  <a:lnTo>
                    <a:pt x="7329" y="15131"/>
                  </a:lnTo>
                  <a:lnTo>
                    <a:pt x="6763" y="14017"/>
                  </a:lnTo>
                  <a:lnTo>
                    <a:pt x="6177" y="12864"/>
                  </a:lnTo>
                  <a:lnTo>
                    <a:pt x="5592" y="11655"/>
                  </a:lnTo>
                  <a:lnTo>
                    <a:pt x="4458" y="9181"/>
                  </a:lnTo>
                  <a:lnTo>
                    <a:pt x="3362" y="6782"/>
                  </a:lnTo>
                  <a:lnTo>
                    <a:pt x="2399" y="4572"/>
                  </a:lnTo>
                  <a:lnTo>
                    <a:pt x="1133" y="1757"/>
                  </a:lnTo>
                  <a:lnTo>
                    <a:pt x="661" y="756"/>
                  </a:lnTo>
                  <a:lnTo>
                    <a:pt x="472" y="378"/>
                  </a:lnTo>
                  <a:lnTo>
                    <a:pt x="321" y="95"/>
                  </a:lnTo>
                  <a:lnTo>
                    <a:pt x="283" y="38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560;p30">
              <a:extLst>
                <a:ext uri="{FF2B5EF4-FFF2-40B4-BE49-F238E27FC236}">
                  <a16:creationId xmlns:a16="http://schemas.microsoft.com/office/drawing/2014/main" id="{549E1BB7-E312-61A5-FEC3-FD368A7F49E2}"/>
                </a:ext>
              </a:extLst>
            </p:cNvPr>
            <p:cNvSpPr/>
            <p:nvPr/>
          </p:nvSpPr>
          <p:spPr>
            <a:xfrm>
              <a:off x="5102550" y="1152400"/>
              <a:ext cx="375475" cy="395300"/>
            </a:xfrm>
            <a:custGeom>
              <a:avLst/>
              <a:gdLst/>
              <a:ahLst/>
              <a:cxnLst/>
              <a:rect l="l" t="t" r="r" b="b"/>
              <a:pathLst>
                <a:path w="15019" h="15812" extrusionOk="0">
                  <a:moveTo>
                    <a:pt x="10806" y="1"/>
                  </a:moveTo>
                  <a:lnTo>
                    <a:pt x="1" y="11637"/>
                  </a:lnTo>
                  <a:lnTo>
                    <a:pt x="5989" y="15812"/>
                  </a:lnTo>
                  <a:lnTo>
                    <a:pt x="7160" y="14905"/>
                  </a:lnTo>
                  <a:lnTo>
                    <a:pt x="8331" y="13979"/>
                  </a:lnTo>
                  <a:lnTo>
                    <a:pt x="8917" y="13507"/>
                  </a:lnTo>
                  <a:lnTo>
                    <a:pt x="9502" y="13035"/>
                  </a:lnTo>
                  <a:lnTo>
                    <a:pt x="10069" y="12525"/>
                  </a:lnTo>
                  <a:lnTo>
                    <a:pt x="10655" y="12015"/>
                  </a:lnTo>
                  <a:lnTo>
                    <a:pt x="11221" y="11467"/>
                  </a:lnTo>
                  <a:lnTo>
                    <a:pt x="11788" y="10881"/>
                  </a:lnTo>
                  <a:lnTo>
                    <a:pt x="12336" y="10277"/>
                  </a:lnTo>
                  <a:lnTo>
                    <a:pt x="12903" y="9635"/>
                  </a:lnTo>
                  <a:lnTo>
                    <a:pt x="13450" y="8955"/>
                  </a:lnTo>
                  <a:lnTo>
                    <a:pt x="13979" y="8218"/>
                  </a:lnTo>
                  <a:lnTo>
                    <a:pt x="14508" y="7443"/>
                  </a:lnTo>
                  <a:lnTo>
                    <a:pt x="15018" y="6612"/>
                  </a:lnTo>
                  <a:lnTo>
                    <a:pt x="10806" y="1"/>
                  </a:lnTo>
                  <a:close/>
                </a:path>
              </a:pathLst>
            </a:custGeom>
            <a:solidFill>
              <a:srgbClr val="2D8CB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561;p30">
              <a:extLst>
                <a:ext uri="{FF2B5EF4-FFF2-40B4-BE49-F238E27FC236}">
                  <a16:creationId xmlns:a16="http://schemas.microsoft.com/office/drawing/2014/main" id="{9E946CE0-B604-23DC-B49A-E07E28132673}"/>
                </a:ext>
              </a:extLst>
            </p:cNvPr>
            <p:cNvSpPr/>
            <p:nvPr/>
          </p:nvSpPr>
          <p:spPr>
            <a:xfrm>
              <a:off x="5372675" y="946025"/>
              <a:ext cx="571925" cy="782075"/>
            </a:xfrm>
            <a:custGeom>
              <a:avLst/>
              <a:gdLst/>
              <a:ahLst/>
              <a:cxnLst/>
              <a:rect l="l" t="t" r="r" b="b"/>
              <a:pathLst>
                <a:path w="22877" h="31283" extrusionOk="0">
                  <a:moveTo>
                    <a:pt x="8596" y="1"/>
                  </a:moveTo>
                  <a:lnTo>
                    <a:pt x="8596" y="7557"/>
                  </a:lnTo>
                  <a:lnTo>
                    <a:pt x="1" y="8256"/>
                  </a:lnTo>
                  <a:lnTo>
                    <a:pt x="1569" y="15094"/>
                  </a:lnTo>
                  <a:lnTo>
                    <a:pt x="1493" y="15585"/>
                  </a:lnTo>
                  <a:lnTo>
                    <a:pt x="1304" y="16700"/>
                  </a:lnTo>
                  <a:lnTo>
                    <a:pt x="1210" y="17361"/>
                  </a:lnTo>
                  <a:lnTo>
                    <a:pt x="1134" y="18003"/>
                  </a:lnTo>
                  <a:lnTo>
                    <a:pt x="1115" y="18305"/>
                  </a:lnTo>
                  <a:lnTo>
                    <a:pt x="1115" y="18570"/>
                  </a:lnTo>
                  <a:lnTo>
                    <a:pt x="1115" y="18815"/>
                  </a:lnTo>
                  <a:lnTo>
                    <a:pt x="1153" y="19004"/>
                  </a:lnTo>
                  <a:lnTo>
                    <a:pt x="1191" y="19193"/>
                  </a:lnTo>
                  <a:lnTo>
                    <a:pt x="1285" y="19382"/>
                  </a:lnTo>
                  <a:lnTo>
                    <a:pt x="1380" y="19571"/>
                  </a:lnTo>
                  <a:lnTo>
                    <a:pt x="1512" y="19779"/>
                  </a:lnTo>
                  <a:lnTo>
                    <a:pt x="1663" y="19986"/>
                  </a:lnTo>
                  <a:lnTo>
                    <a:pt x="1814" y="20175"/>
                  </a:lnTo>
                  <a:lnTo>
                    <a:pt x="2154" y="20572"/>
                  </a:lnTo>
                  <a:lnTo>
                    <a:pt x="2494" y="20912"/>
                  </a:lnTo>
                  <a:lnTo>
                    <a:pt x="2778" y="21177"/>
                  </a:lnTo>
                  <a:lnTo>
                    <a:pt x="3042" y="21441"/>
                  </a:lnTo>
                  <a:lnTo>
                    <a:pt x="5328" y="31283"/>
                  </a:lnTo>
                  <a:lnTo>
                    <a:pt x="17550" y="31283"/>
                  </a:lnTo>
                  <a:lnTo>
                    <a:pt x="22877" y="8256"/>
                  </a:lnTo>
                  <a:lnTo>
                    <a:pt x="14282" y="7557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562;p30">
              <a:extLst>
                <a:ext uri="{FF2B5EF4-FFF2-40B4-BE49-F238E27FC236}">
                  <a16:creationId xmlns:a16="http://schemas.microsoft.com/office/drawing/2014/main" id="{A8009622-4633-E06D-79C2-6CFDCC1A8575}"/>
                </a:ext>
              </a:extLst>
            </p:cNvPr>
            <p:cNvSpPr/>
            <p:nvPr/>
          </p:nvSpPr>
          <p:spPr>
            <a:xfrm>
              <a:off x="5372675" y="1134925"/>
              <a:ext cx="571925" cy="743350"/>
            </a:xfrm>
            <a:custGeom>
              <a:avLst/>
              <a:gdLst/>
              <a:ahLst/>
              <a:cxnLst/>
              <a:rect l="l" t="t" r="r" b="b"/>
              <a:pathLst>
                <a:path w="22877" h="29734" extrusionOk="0">
                  <a:moveTo>
                    <a:pt x="8596" y="1"/>
                  </a:moveTo>
                  <a:lnTo>
                    <a:pt x="1" y="700"/>
                  </a:lnTo>
                  <a:lnTo>
                    <a:pt x="284" y="2116"/>
                  </a:lnTo>
                  <a:lnTo>
                    <a:pt x="662" y="3779"/>
                  </a:lnTo>
                  <a:lnTo>
                    <a:pt x="1096" y="5592"/>
                  </a:lnTo>
                  <a:lnTo>
                    <a:pt x="1569" y="7538"/>
                  </a:lnTo>
                  <a:lnTo>
                    <a:pt x="1436" y="8086"/>
                  </a:lnTo>
                  <a:lnTo>
                    <a:pt x="1285" y="8671"/>
                  </a:lnTo>
                  <a:lnTo>
                    <a:pt x="1134" y="9370"/>
                  </a:lnTo>
                  <a:lnTo>
                    <a:pt x="983" y="10107"/>
                  </a:lnTo>
                  <a:lnTo>
                    <a:pt x="870" y="10806"/>
                  </a:lnTo>
                  <a:lnTo>
                    <a:pt x="832" y="11127"/>
                  </a:lnTo>
                  <a:lnTo>
                    <a:pt x="813" y="11429"/>
                  </a:lnTo>
                  <a:lnTo>
                    <a:pt x="813" y="11675"/>
                  </a:lnTo>
                  <a:lnTo>
                    <a:pt x="832" y="11864"/>
                  </a:lnTo>
                  <a:lnTo>
                    <a:pt x="889" y="12053"/>
                  </a:lnTo>
                  <a:lnTo>
                    <a:pt x="983" y="12279"/>
                  </a:lnTo>
                  <a:lnTo>
                    <a:pt x="1115" y="12525"/>
                  </a:lnTo>
                  <a:lnTo>
                    <a:pt x="1285" y="12771"/>
                  </a:lnTo>
                  <a:lnTo>
                    <a:pt x="1682" y="13318"/>
                  </a:lnTo>
                  <a:lnTo>
                    <a:pt x="2117" y="13885"/>
                  </a:lnTo>
                  <a:lnTo>
                    <a:pt x="2551" y="14376"/>
                  </a:lnTo>
                  <a:lnTo>
                    <a:pt x="2929" y="14811"/>
                  </a:lnTo>
                  <a:lnTo>
                    <a:pt x="3288" y="15188"/>
                  </a:lnTo>
                  <a:lnTo>
                    <a:pt x="5233" y="23727"/>
                  </a:lnTo>
                  <a:lnTo>
                    <a:pt x="1739" y="28676"/>
                  </a:lnTo>
                  <a:lnTo>
                    <a:pt x="10296" y="29526"/>
                  </a:lnTo>
                  <a:lnTo>
                    <a:pt x="11184" y="26164"/>
                  </a:lnTo>
                  <a:lnTo>
                    <a:pt x="11807" y="29734"/>
                  </a:lnTo>
                  <a:lnTo>
                    <a:pt x="21800" y="28714"/>
                  </a:lnTo>
                  <a:lnTo>
                    <a:pt x="17550" y="23727"/>
                  </a:lnTo>
                  <a:lnTo>
                    <a:pt x="17720" y="23066"/>
                  </a:lnTo>
                  <a:lnTo>
                    <a:pt x="17909" y="22405"/>
                  </a:lnTo>
                  <a:lnTo>
                    <a:pt x="18305" y="21101"/>
                  </a:lnTo>
                  <a:lnTo>
                    <a:pt x="18721" y="19854"/>
                  </a:lnTo>
                  <a:lnTo>
                    <a:pt x="19155" y="18626"/>
                  </a:lnTo>
                  <a:lnTo>
                    <a:pt x="20043" y="16190"/>
                  </a:lnTo>
                  <a:lnTo>
                    <a:pt x="20478" y="14943"/>
                  </a:lnTo>
                  <a:lnTo>
                    <a:pt x="20912" y="13677"/>
                  </a:lnTo>
                  <a:lnTo>
                    <a:pt x="21309" y="12355"/>
                  </a:lnTo>
                  <a:lnTo>
                    <a:pt x="21498" y="11675"/>
                  </a:lnTo>
                  <a:lnTo>
                    <a:pt x="21687" y="10976"/>
                  </a:lnTo>
                  <a:lnTo>
                    <a:pt x="21857" y="10258"/>
                  </a:lnTo>
                  <a:lnTo>
                    <a:pt x="22027" y="9521"/>
                  </a:lnTo>
                  <a:lnTo>
                    <a:pt x="22178" y="8766"/>
                  </a:lnTo>
                  <a:lnTo>
                    <a:pt x="22329" y="7991"/>
                  </a:lnTo>
                  <a:lnTo>
                    <a:pt x="22442" y="7179"/>
                  </a:lnTo>
                  <a:lnTo>
                    <a:pt x="22556" y="6348"/>
                  </a:lnTo>
                  <a:lnTo>
                    <a:pt x="22669" y="5498"/>
                  </a:lnTo>
                  <a:lnTo>
                    <a:pt x="22745" y="4591"/>
                  </a:lnTo>
                  <a:lnTo>
                    <a:pt x="22801" y="3684"/>
                  </a:lnTo>
                  <a:lnTo>
                    <a:pt x="22858" y="2721"/>
                  </a:lnTo>
                  <a:lnTo>
                    <a:pt x="22877" y="1720"/>
                  </a:lnTo>
                  <a:lnTo>
                    <a:pt x="22877" y="700"/>
                  </a:lnTo>
                  <a:lnTo>
                    <a:pt x="14282" y="1"/>
                  </a:lnTo>
                  <a:close/>
                </a:path>
              </a:pathLst>
            </a:custGeom>
            <a:solidFill>
              <a:srgbClr val="2D8CB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563;p30">
              <a:extLst>
                <a:ext uri="{FF2B5EF4-FFF2-40B4-BE49-F238E27FC236}">
                  <a16:creationId xmlns:a16="http://schemas.microsoft.com/office/drawing/2014/main" id="{FE180C2C-442B-7A54-4F09-D8CC480F8655}"/>
                </a:ext>
              </a:extLst>
            </p:cNvPr>
            <p:cNvSpPr/>
            <p:nvPr/>
          </p:nvSpPr>
          <p:spPr>
            <a:xfrm>
              <a:off x="5394875" y="1285100"/>
              <a:ext cx="21275" cy="94475"/>
            </a:xfrm>
            <a:custGeom>
              <a:avLst/>
              <a:gdLst/>
              <a:ahLst/>
              <a:cxnLst/>
              <a:rect l="l" t="t" r="r" b="b"/>
              <a:pathLst>
                <a:path w="851" h="3779" extrusionOk="0">
                  <a:moveTo>
                    <a:pt x="341" y="1"/>
                  </a:moveTo>
                  <a:lnTo>
                    <a:pt x="265" y="39"/>
                  </a:lnTo>
                  <a:lnTo>
                    <a:pt x="227" y="76"/>
                  </a:lnTo>
                  <a:lnTo>
                    <a:pt x="208" y="152"/>
                  </a:lnTo>
                  <a:lnTo>
                    <a:pt x="208" y="209"/>
                  </a:lnTo>
                  <a:lnTo>
                    <a:pt x="511" y="1531"/>
                  </a:lnTo>
                  <a:lnTo>
                    <a:pt x="303" y="2343"/>
                  </a:lnTo>
                  <a:lnTo>
                    <a:pt x="1" y="3571"/>
                  </a:lnTo>
                  <a:lnTo>
                    <a:pt x="1" y="3647"/>
                  </a:lnTo>
                  <a:lnTo>
                    <a:pt x="38" y="3703"/>
                  </a:lnTo>
                  <a:lnTo>
                    <a:pt x="76" y="3760"/>
                  </a:lnTo>
                  <a:lnTo>
                    <a:pt x="133" y="3779"/>
                  </a:lnTo>
                  <a:lnTo>
                    <a:pt x="227" y="3779"/>
                  </a:lnTo>
                  <a:lnTo>
                    <a:pt x="284" y="3741"/>
                  </a:lnTo>
                  <a:lnTo>
                    <a:pt x="322" y="3703"/>
                  </a:lnTo>
                  <a:lnTo>
                    <a:pt x="341" y="3647"/>
                  </a:lnTo>
                  <a:lnTo>
                    <a:pt x="681" y="2305"/>
                  </a:lnTo>
                  <a:lnTo>
                    <a:pt x="851" y="1588"/>
                  </a:lnTo>
                  <a:lnTo>
                    <a:pt x="851" y="1493"/>
                  </a:lnTo>
                  <a:lnTo>
                    <a:pt x="548" y="133"/>
                  </a:lnTo>
                  <a:lnTo>
                    <a:pt x="511" y="76"/>
                  </a:lnTo>
                  <a:lnTo>
                    <a:pt x="473" y="39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564;p30">
              <a:extLst>
                <a:ext uri="{FF2B5EF4-FFF2-40B4-BE49-F238E27FC236}">
                  <a16:creationId xmlns:a16="http://schemas.microsoft.com/office/drawing/2014/main" id="{256B3103-9BA1-3167-2D4F-70C975776F3A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extrusionOk="0">
                  <a:moveTo>
                    <a:pt x="11505" y="0"/>
                  </a:move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565;p30">
              <a:extLst>
                <a:ext uri="{FF2B5EF4-FFF2-40B4-BE49-F238E27FC236}">
                  <a16:creationId xmlns:a16="http://schemas.microsoft.com/office/drawing/2014/main" id="{CF84CFEF-4FE8-74C2-6819-E9462965F24C}"/>
                </a:ext>
              </a:extLst>
            </p:cNvPr>
            <p:cNvSpPr/>
            <p:nvPr/>
          </p:nvSpPr>
          <p:spPr>
            <a:xfrm>
              <a:off x="5326875" y="310850"/>
              <a:ext cx="599325" cy="738150"/>
            </a:xfrm>
            <a:custGeom>
              <a:avLst/>
              <a:gdLst/>
              <a:ahLst/>
              <a:cxnLst/>
              <a:rect l="l" t="t" r="r" b="b"/>
              <a:pathLst>
                <a:path w="23973" h="29526" fill="none" extrusionOk="0">
                  <a:moveTo>
                    <a:pt x="10636" y="29526"/>
                  </a:moveTo>
                  <a:lnTo>
                    <a:pt x="10636" y="29526"/>
                  </a:lnTo>
                  <a:lnTo>
                    <a:pt x="10938" y="29488"/>
                  </a:lnTo>
                  <a:lnTo>
                    <a:pt x="11316" y="29412"/>
                  </a:lnTo>
                  <a:lnTo>
                    <a:pt x="11769" y="29299"/>
                  </a:lnTo>
                  <a:lnTo>
                    <a:pt x="12260" y="29148"/>
                  </a:lnTo>
                  <a:lnTo>
                    <a:pt x="12789" y="28978"/>
                  </a:lnTo>
                  <a:lnTo>
                    <a:pt x="13375" y="28751"/>
                  </a:lnTo>
                  <a:lnTo>
                    <a:pt x="13960" y="28506"/>
                  </a:lnTo>
                  <a:lnTo>
                    <a:pt x="14584" y="28241"/>
                  </a:lnTo>
                  <a:lnTo>
                    <a:pt x="15226" y="27920"/>
                  </a:lnTo>
                  <a:lnTo>
                    <a:pt x="15868" y="27580"/>
                  </a:lnTo>
                  <a:lnTo>
                    <a:pt x="16511" y="27221"/>
                  </a:lnTo>
                  <a:lnTo>
                    <a:pt x="17134" y="26843"/>
                  </a:lnTo>
                  <a:lnTo>
                    <a:pt x="17757" y="26409"/>
                  </a:lnTo>
                  <a:lnTo>
                    <a:pt x="18324" y="25974"/>
                  </a:lnTo>
                  <a:lnTo>
                    <a:pt x="18891" y="25502"/>
                  </a:lnTo>
                  <a:lnTo>
                    <a:pt x="19136" y="25275"/>
                  </a:lnTo>
                  <a:lnTo>
                    <a:pt x="19382" y="25030"/>
                  </a:lnTo>
                  <a:lnTo>
                    <a:pt x="19382" y="25030"/>
                  </a:lnTo>
                  <a:lnTo>
                    <a:pt x="19627" y="24765"/>
                  </a:lnTo>
                  <a:lnTo>
                    <a:pt x="19873" y="24482"/>
                  </a:lnTo>
                  <a:lnTo>
                    <a:pt x="20100" y="24161"/>
                  </a:lnTo>
                  <a:lnTo>
                    <a:pt x="20326" y="23840"/>
                  </a:lnTo>
                  <a:lnTo>
                    <a:pt x="20534" y="23481"/>
                  </a:lnTo>
                  <a:lnTo>
                    <a:pt x="20761" y="23122"/>
                  </a:lnTo>
                  <a:lnTo>
                    <a:pt x="20969" y="22744"/>
                  </a:lnTo>
                  <a:lnTo>
                    <a:pt x="21176" y="22347"/>
                  </a:lnTo>
                  <a:lnTo>
                    <a:pt x="21554" y="21516"/>
                  </a:lnTo>
                  <a:lnTo>
                    <a:pt x="21913" y="20666"/>
                  </a:lnTo>
                  <a:lnTo>
                    <a:pt x="22253" y="19797"/>
                  </a:lnTo>
                  <a:lnTo>
                    <a:pt x="22574" y="18909"/>
                  </a:lnTo>
                  <a:lnTo>
                    <a:pt x="22858" y="18040"/>
                  </a:lnTo>
                  <a:lnTo>
                    <a:pt x="23103" y="17190"/>
                  </a:lnTo>
                  <a:lnTo>
                    <a:pt x="23330" y="16378"/>
                  </a:lnTo>
                  <a:lnTo>
                    <a:pt x="23519" y="15622"/>
                  </a:lnTo>
                  <a:lnTo>
                    <a:pt x="23670" y="14923"/>
                  </a:lnTo>
                  <a:lnTo>
                    <a:pt x="23802" y="14319"/>
                  </a:lnTo>
                  <a:lnTo>
                    <a:pt x="23897" y="13790"/>
                  </a:lnTo>
                  <a:lnTo>
                    <a:pt x="23934" y="13374"/>
                  </a:lnTo>
                  <a:lnTo>
                    <a:pt x="23934" y="13374"/>
                  </a:lnTo>
                  <a:lnTo>
                    <a:pt x="23972" y="12921"/>
                  </a:lnTo>
                  <a:lnTo>
                    <a:pt x="23972" y="12298"/>
                  </a:lnTo>
                  <a:lnTo>
                    <a:pt x="23953" y="11504"/>
                  </a:lnTo>
                  <a:lnTo>
                    <a:pt x="23915" y="11070"/>
                  </a:lnTo>
                  <a:lnTo>
                    <a:pt x="23878" y="10598"/>
                  </a:lnTo>
                  <a:lnTo>
                    <a:pt x="23821" y="10106"/>
                  </a:lnTo>
                  <a:lnTo>
                    <a:pt x="23727" y="9577"/>
                  </a:lnTo>
                  <a:lnTo>
                    <a:pt x="23632" y="9049"/>
                  </a:lnTo>
                  <a:lnTo>
                    <a:pt x="23500" y="8501"/>
                  </a:lnTo>
                  <a:lnTo>
                    <a:pt x="23330" y="7953"/>
                  </a:lnTo>
                  <a:lnTo>
                    <a:pt x="23160" y="7386"/>
                  </a:lnTo>
                  <a:lnTo>
                    <a:pt x="22933" y="6820"/>
                  </a:lnTo>
                  <a:lnTo>
                    <a:pt x="22688" y="6253"/>
                  </a:lnTo>
                  <a:lnTo>
                    <a:pt x="22404" y="5686"/>
                  </a:lnTo>
                  <a:lnTo>
                    <a:pt x="22102" y="5138"/>
                  </a:lnTo>
                  <a:lnTo>
                    <a:pt x="21743" y="4590"/>
                  </a:lnTo>
                  <a:lnTo>
                    <a:pt x="21346" y="4062"/>
                  </a:lnTo>
                  <a:lnTo>
                    <a:pt x="21120" y="3797"/>
                  </a:lnTo>
                  <a:lnTo>
                    <a:pt x="20893" y="3533"/>
                  </a:lnTo>
                  <a:lnTo>
                    <a:pt x="20666" y="3287"/>
                  </a:lnTo>
                  <a:lnTo>
                    <a:pt x="20402" y="3041"/>
                  </a:lnTo>
                  <a:lnTo>
                    <a:pt x="20156" y="2815"/>
                  </a:lnTo>
                  <a:lnTo>
                    <a:pt x="19873" y="2569"/>
                  </a:lnTo>
                  <a:lnTo>
                    <a:pt x="19590" y="2361"/>
                  </a:lnTo>
                  <a:lnTo>
                    <a:pt x="19287" y="2135"/>
                  </a:lnTo>
                  <a:lnTo>
                    <a:pt x="18985" y="1927"/>
                  </a:lnTo>
                  <a:lnTo>
                    <a:pt x="18645" y="1738"/>
                  </a:lnTo>
                  <a:lnTo>
                    <a:pt x="18324" y="1530"/>
                  </a:lnTo>
                  <a:lnTo>
                    <a:pt x="17965" y="1360"/>
                  </a:lnTo>
                  <a:lnTo>
                    <a:pt x="17606" y="1190"/>
                  </a:lnTo>
                  <a:lnTo>
                    <a:pt x="17209" y="1020"/>
                  </a:lnTo>
                  <a:lnTo>
                    <a:pt x="16813" y="869"/>
                  </a:lnTo>
                  <a:lnTo>
                    <a:pt x="16416" y="718"/>
                  </a:lnTo>
                  <a:lnTo>
                    <a:pt x="15982" y="605"/>
                  </a:lnTo>
                  <a:lnTo>
                    <a:pt x="15547" y="472"/>
                  </a:lnTo>
                  <a:lnTo>
                    <a:pt x="15094" y="378"/>
                  </a:lnTo>
                  <a:lnTo>
                    <a:pt x="14621" y="283"/>
                  </a:lnTo>
                  <a:lnTo>
                    <a:pt x="14130" y="189"/>
                  </a:lnTo>
                  <a:lnTo>
                    <a:pt x="13620" y="132"/>
                  </a:lnTo>
                  <a:lnTo>
                    <a:pt x="13110" y="76"/>
                  </a:lnTo>
                  <a:lnTo>
                    <a:pt x="12562" y="38"/>
                  </a:lnTo>
                  <a:lnTo>
                    <a:pt x="12562" y="38"/>
                  </a:lnTo>
                  <a:lnTo>
                    <a:pt x="12034" y="19"/>
                  </a:lnTo>
                  <a:lnTo>
                    <a:pt x="11505" y="0"/>
                  </a:lnTo>
                  <a:lnTo>
                    <a:pt x="10995" y="19"/>
                  </a:lnTo>
                  <a:lnTo>
                    <a:pt x="10503" y="38"/>
                  </a:lnTo>
                  <a:lnTo>
                    <a:pt x="10031" y="76"/>
                  </a:lnTo>
                  <a:lnTo>
                    <a:pt x="9559" y="113"/>
                  </a:lnTo>
                  <a:lnTo>
                    <a:pt x="9106" y="170"/>
                  </a:lnTo>
                  <a:lnTo>
                    <a:pt x="8671" y="246"/>
                  </a:lnTo>
                  <a:lnTo>
                    <a:pt x="8255" y="340"/>
                  </a:lnTo>
                  <a:lnTo>
                    <a:pt x="7840" y="435"/>
                  </a:lnTo>
                  <a:lnTo>
                    <a:pt x="7443" y="548"/>
                  </a:lnTo>
                  <a:lnTo>
                    <a:pt x="7065" y="661"/>
                  </a:lnTo>
                  <a:lnTo>
                    <a:pt x="6688" y="793"/>
                  </a:lnTo>
                  <a:lnTo>
                    <a:pt x="6348" y="945"/>
                  </a:lnTo>
                  <a:lnTo>
                    <a:pt x="5989" y="1096"/>
                  </a:lnTo>
                  <a:lnTo>
                    <a:pt x="5668" y="1247"/>
                  </a:lnTo>
                  <a:lnTo>
                    <a:pt x="5346" y="1417"/>
                  </a:lnTo>
                  <a:lnTo>
                    <a:pt x="5025" y="1587"/>
                  </a:lnTo>
                  <a:lnTo>
                    <a:pt x="4742" y="1776"/>
                  </a:lnTo>
                  <a:lnTo>
                    <a:pt x="4459" y="1965"/>
                  </a:lnTo>
                  <a:lnTo>
                    <a:pt x="4175" y="2172"/>
                  </a:lnTo>
                  <a:lnTo>
                    <a:pt x="3911" y="2380"/>
                  </a:lnTo>
                  <a:lnTo>
                    <a:pt x="3665" y="2588"/>
                  </a:lnTo>
                  <a:lnTo>
                    <a:pt x="3420" y="2815"/>
                  </a:lnTo>
                  <a:lnTo>
                    <a:pt x="2966" y="3268"/>
                  </a:lnTo>
                  <a:lnTo>
                    <a:pt x="2551" y="3740"/>
                  </a:lnTo>
                  <a:lnTo>
                    <a:pt x="2192" y="4232"/>
                  </a:lnTo>
                  <a:lnTo>
                    <a:pt x="1852" y="4723"/>
                  </a:lnTo>
                  <a:lnTo>
                    <a:pt x="1549" y="5233"/>
                  </a:lnTo>
                  <a:lnTo>
                    <a:pt x="1266" y="5743"/>
                  </a:lnTo>
                  <a:lnTo>
                    <a:pt x="1039" y="6272"/>
                  </a:lnTo>
                  <a:lnTo>
                    <a:pt x="832" y="6782"/>
                  </a:lnTo>
                  <a:lnTo>
                    <a:pt x="643" y="7292"/>
                  </a:lnTo>
                  <a:lnTo>
                    <a:pt x="492" y="7783"/>
                  </a:lnTo>
                  <a:lnTo>
                    <a:pt x="359" y="8274"/>
                  </a:lnTo>
                  <a:lnTo>
                    <a:pt x="246" y="8765"/>
                  </a:lnTo>
                  <a:lnTo>
                    <a:pt x="170" y="9219"/>
                  </a:lnTo>
                  <a:lnTo>
                    <a:pt x="95" y="9653"/>
                  </a:lnTo>
                  <a:lnTo>
                    <a:pt x="57" y="10069"/>
                  </a:lnTo>
                  <a:lnTo>
                    <a:pt x="19" y="10446"/>
                  </a:lnTo>
                  <a:lnTo>
                    <a:pt x="0" y="10805"/>
                  </a:lnTo>
                  <a:lnTo>
                    <a:pt x="0" y="11126"/>
                  </a:lnTo>
                  <a:lnTo>
                    <a:pt x="19" y="11637"/>
                  </a:lnTo>
                  <a:lnTo>
                    <a:pt x="19" y="11637"/>
                  </a:lnTo>
                  <a:lnTo>
                    <a:pt x="19" y="11901"/>
                  </a:lnTo>
                  <a:lnTo>
                    <a:pt x="57" y="12184"/>
                  </a:lnTo>
                  <a:lnTo>
                    <a:pt x="152" y="12808"/>
                  </a:lnTo>
                  <a:lnTo>
                    <a:pt x="303" y="13469"/>
                  </a:lnTo>
                  <a:lnTo>
                    <a:pt x="454" y="14130"/>
                  </a:lnTo>
                  <a:lnTo>
                    <a:pt x="586" y="14791"/>
                  </a:lnTo>
                  <a:lnTo>
                    <a:pt x="699" y="15415"/>
                  </a:lnTo>
                  <a:lnTo>
                    <a:pt x="756" y="15679"/>
                  </a:lnTo>
                  <a:lnTo>
                    <a:pt x="775" y="15944"/>
                  </a:lnTo>
                  <a:lnTo>
                    <a:pt x="794" y="16170"/>
                  </a:lnTo>
                  <a:lnTo>
                    <a:pt x="775" y="16378"/>
                  </a:lnTo>
                  <a:lnTo>
                    <a:pt x="775" y="16378"/>
                  </a:lnTo>
                  <a:lnTo>
                    <a:pt x="756" y="16567"/>
                  </a:lnTo>
                  <a:lnTo>
                    <a:pt x="699" y="16812"/>
                  </a:lnTo>
                  <a:lnTo>
                    <a:pt x="567" y="17379"/>
                  </a:lnTo>
                  <a:lnTo>
                    <a:pt x="397" y="18059"/>
                  </a:lnTo>
                  <a:lnTo>
                    <a:pt x="322" y="18437"/>
                  </a:lnTo>
                  <a:lnTo>
                    <a:pt x="246" y="18834"/>
                  </a:lnTo>
                  <a:lnTo>
                    <a:pt x="189" y="19230"/>
                  </a:lnTo>
                  <a:lnTo>
                    <a:pt x="152" y="19665"/>
                  </a:lnTo>
                  <a:lnTo>
                    <a:pt x="133" y="20099"/>
                  </a:lnTo>
                  <a:lnTo>
                    <a:pt x="133" y="20534"/>
                  </a:lnTo>
                  <a:lnTo>
                    <a:pt x="170" y="20968"/>
                  </a:lnTo>
                  <a:lnTo>
                    <a:pt x="246" y="21422"/>
                  </a:lnTo>
                  <a:lnTo>
                    <a:pt x="359" y="21856"/>
                  </a:lnTo>
                  <a:lnTo>
                    <a:pt x="435" y="22083"/>
                  </a:lnTo>
                  <a:lnTo>
                    <a:pt x="510" y="22310"/>
                  </a:lnTo>
                  <a:lnTo>
                    <a:pt x="510" y="22310"/>
                  </a:lnTo>
                  <a:lnTo>
                    <a:pt x="775" y="22838"/>
                  </a:lnTo>
                  <a:lnTo>
                    <a:pt x="1058" y="23330"/>
                  </a:lnTo>
                  <a:lnTo>
                    <a:pt x="1361" y="23821"/>
                  </a:lnTo>
                  <a:lnTo>
                    <a:pt x="1682" y="24274"/>
                  </a:lnTo>
                  <a:lnTo>
                    <a:pt x="2003" y="24709"/>
                  </a:lnTo>
                  <a:lnTo>
                    <a:pt x="2343" y="25124"/>
                  </a:lnTo>
                  <a:lnTo>
                    <a:pt x="2702" y="25502"/>
                  </a:lnTo>
                  <a:lnTo>
                    <a:pt x="3061" y="25880"/>
                  </a:lnTo>
                  <a:lnTo>
                    <a:pt x="3420" y="26220"/>
                  </a:lnTo>
                  <a:lnTo>
                    <a:pt x="3797" y="26560"/>
                  </a:lnTo>
                  <a:lnTo>
                    <a:pt x="4156" y="26862"/>
                  </a:lnTo>
                  <a:lnTo>
                    <a:pt x="4534" y="27145"/>
                  </a:lnTo>
                  <a:lnTo>
                    <a:pt x="4912" y="27429"/>
                  </a:lnTo>
                  <a:lnTo>
                    <a:pt x="5309" y="27674"/>
                  </a:lnTo>
                  <a:lnTo>
                    <a:pt x="5686" y="27901"/>
                  </a:lnTo>
                  <a:lnTo>
                    <a:pt x="6064" y="28128"/>
                  </a:lnTo>
                  <a:lnTo>
                    <a:pt x="6423" y="28317"/>
                  </a:lnTo>
                  <a:lnTo>
                    <a:pt x="6801" y="28506"/>
                  </a:lnTo>
                  <a:lnTo>
                    <a:pt x="7160" y="28657"/>
                  </a:lnTo>
                  <a:lnTo>
                    <a:pt x="7500" y="28808"/>
                  </a:lnTo>
                  <a:lnTo>
                    <a:pt x="8180" y="29072"/>
                  </a:lnTo>
                  <a:lnTo>
                    <a:pt x="8822" y="29261"/>
                  </a:lnTo>
                  <a:lnTo>
                    <a:pt x="9389" y="29393"/>
                  </a:lnTo>
                  <a:lnTo>
                    <a:pt x="9880" y="29488"/>
                  </a:lnTo>
                  <a:lnTo>
                    <a:pt x="10296" y="29526"/>
                  </a:lnTo>
                  <a:lnTo>
                    <a:pt x="10636" y="29526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566;p30">
              <a:extLst>
                <a:ext uri="{FF2B5EF4-FFF2-40B4-BE49-F238E27FC236}">
                  <a16:creationId xmlns:a16="http://schemas.microsoft.com/office/drawing/2014/main" id="{9170C35C-2B3A-B79E-42BD-38477A27DEAB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extrusionOk="0">
                  <a:moveTo>
                    <a:pt x="12185" y="359"/>
                  </a:moveTo>
                  <a:lnTo>
                    <a:pt x="12732" y="378"/>
                  </a:lnTo>
                  <a:lnTo>
                    <a:pt x="13413" y="435"/>
                  </a:lnTo>
                  <a:lnTo>
                    <a:pt x="14074" y="510"/>
                  </a:lnTo>
                  <a:lnTo>
                    <a:pt x="14697" y="605"/>
                  </a:lnTo>
                  <a:lnTo>
                    <a:pt x="15320" y="737"/>
                  </a:lnTo>
                  <a:lnTo>
                    <a:pt x="15925" y="888"/>
                  </a:lnTo>
                  <a:lnTo>
                    <a:pt x="16492" y="1058"/>
                  </a:lnTo>
                  <a:lnTo>
                    <a:pt x="17058" y="1247"/>
                  </a:lnTo>
                  <a:lnTo>
                    <a:pt x="17587" y="1474"/>
                  </a:lnTo>
                  <a:lnTo>
                    <a:pt x="18116" y="1719"/>
                  </a:lnTo>
                  <a:lnTo>
                    <a:pt x="18607" y="1984"/>
                  </a:lnTo>
                  <a:lnTo>
                    <a:pt x="19080" y="2267"/>
                  </a:lnTo>
                  <a:lnTo>
                    <a:pt x="19552" y="2588"/>
                  </a:lnTo>
                  <a:lnTo>
                    <a:pt x="19986" y="2928"/>
                  </a:lnTo>
                  <a:lnTo>
                    <a:pt x="20383" y="3287"/>
                  </a:lnTo>
                  <a:lnTo>
                    <a:pt x="20780" y="3665"/>
                  </a:lnTo>
                  <a:lnTo>
                    <a:pt x="21157" y="4080"/>
                  </a:lnTo>
                  <a:lnTo>
                    <a:pt x="21460" y="4439"/>
                  </a:lnTo>
                  <a:lnTo>
                    <a:pt x="21724" y="4798"/>
                  </a:lnTo>
                  <a:lnTo>
                    <a:pt x="21989" y="5176"/>
                  </a:lnTo>
                  <a:lnTo>
                    <a:pt x="22215" y="5554"/>
                  </a:lnTo>
                  <a:lnTo>
                    <a:pt x="22423" y="5951"/>
                  </a:lnTo>
                  <a:lnTo>
                    <a:pt x="22631" y="6347"/>
                  </a:lnTo>
                  <a:lnTo>
                    <a:pt x="22801" y="6725"/>
                  </a:lnTo>
                  <a:lnTo>
                    <a:pt x="22971" y="7122"/>
                  </a:lnTo>
                  <a:lnTo>
                    <a:pt x="23122" y="7518"/>
                  </a:lnTo>
                  <a:lnTo>
                    <a:pt x="23254" y="7915"/>
                  </a:lnTo>
                  <a:lnTo>
                    <a:pt x="23368" y="8293"/>
                  </a:lnTo>
                  <a:lnTo>
                    <a:pt x="23481" y="8671"/>
                  </a:lnTo>
                  <a:lnTo>
                    <a:pt x="23651" y="9426"/>
                  </a:lnTo>
                  <a:lnTo>
                    <a:pt x="23783" y="10144"/>
                  </a:lnTo>
                  <a:lnTo>
                    <a:pt x="23878" y="10824"/>
                  </a:lnTo>
                  <a:lnTo>
                    <a:pt x="23934" y="11448"/>
                  </a:lnTo>
                  <a:lnTo>
                    <a:pt x="23953" y="11995"/>
                  </a:lnTo>
                  <a:lnTo>
                    <a:pt x="23972" y="12487"/>
                  </a:lnTo>
                  <a:lnTo>
                    <a:pt x="23972" y="12902"/>
                  </a:lnTo>
                  <a:lnTo>
                    <a:pt x="23953" y="13223"/>
                  </a:lnTo>
                  <a:lnTo>
                    <a:pt x="23934" y="13544"/>
                  </a:lnTo>
                  <a:lnTo>
                    <a:pt x="23878" y="13922"/>
                  </a:lnTo>
                  <a:lnTo>
                    <a:pt x="23802" y="14432"/>
                  </a:lnTo>
                  <a:lnTo>
                    <a:pt x="23689" y="15037"/>
                  </a:lnTo>
                  <a:lnTo>
                    <a:pt x="23538" y="15717"/>
                  </a:lnTo>
                  <a:lnTo>
                    <a:pt x="23349" y="16454"/>
                  </a:lnTo>
                  <a:lnTo>
                    <a:pt x="23122" y="17266"/>
                  </a:lnTo>
                  <a:lnTo>
                    <a:pt x="22877" y="18097"/>
                  </a:lnTo>
                  <a:lnTo>
                    <a:pt x="22593" y="18966"/>
                  </a:lnTo>
                  <a:lnTo>
                    <a:pt x="22291" y="19835"/>
                  </a:lnTo>
                  <a:lnTo>
                    <a:pt x="21951" y="20704"/>
                  </a:lnTo>
                  <a:lnTo>
                    <a:pt x="21592" y="21573"/>
                  </a:lnTo>
                  <a:lnTo>
                    <a:pt x="21214" y="22385"/>
                  </a:lnTo>
                  <a:lnTo>
                    <a:pt x="21006" y="22782"/>
                  </a:lnTo>
                  <a:lnTo>
                    <a:pt x="20799" y="23160"/>
                  </a:lnTo>
                  <a:lnTo>
                    <a:pt x="20591" y="23537"/>
                  </a:lnTo>
                  <a:lnTo>
                    <a:pt x="20364" y="23877"/>
                  </a:lnTo>
                  <a:lnTo>
                    <a:pt x="20137" y="24217"/>
                  </a:lnTo>
                  <a:lnTo>
                    <a:pt x="19911" y="24520"/>
                  </a:lnTo>
                  <a:lnTo>
                    <a:pt x="19684" y="24803"/>
                  </a:lnTo>
                  <a:lnTo>
                    <a:pt x="19438" y="25068"/>
                  </a:lnTo>
                  <a:lnTo>
                    <a:pt x="19193" y="25313"/>
                  </a:lnTo>
                  <a:lnTo>
                    <a:pt x="18928" y="25559"/>
                  </a:lnTo>
                  <a:lnTo>
                    <a:pt x="18381" y="26031"/>
                  </a:lnTo>
                  <a:lnTo>
                    <a:pt x="17795" y="26465"/>
                  </a:lnTo>
                  <a:lnTo>
                    <a:pt x="17172" y="26881"/>
                  </a:lnTo>
                  <a:lnTo>
                    <a:pt x="16548" y="27259"/>
                  </a:lnTo>
                  <a:lnTo>
                    <a:pt x="15925" y="27618"/>
                  </a:lnTo>
                  <a:lnTo>
                    <a:pt x="15283" y="27958"/>
                  </a:lnTo>
                  <a:lnTo>
                    <a:pt x="14640" y="28260"/>
                  </a:lnTo>
                  <a:lnTo>
                    <a:pt x="14036" y="28543"/>
                  </a:lnTo>
                  <a:lnTo>
                    <a:pt x="13431" y="28770"/>
                  </a:lnTo>
                  <a:lnTo>
                    <a:pt x="12865" y="28978"/>
                  </a:lnTo>
                  <a:lnTo>
                    <a:pt x="12336" y="29167"/>
                  </a:lnTo>
                  <a:lnTo>
                    <a:pt x="11864" y="29299"/>
                  </a:lnTo>
                  <a:lnTo>
                    <a:pt x="11429" y="29412"/>
                  </a:lnTo>
                  <a:lnTo>
                    <a:pt x="11070" y="29488"/>
                  </a:lnTo>
                  <a:lnTo>
                    <a:pt x="10787" y="29526"/>
                  </a:lnTo>
                  <a:lnTo>
                    <a:pt x="10485" y="29526"/>
                  </a:lnTo>
                  <a:lnTo>
                    <a:pt x="10088" y="29488"/>
                  </a:lnTo>
                  <a:lnTo>
                    <a:pt x="9616" y="29393"/>
                  </a:lnTo>
                  <a:lnTo>
                    <a:pt x="9049" y="29261"/>
                  </a:lnTo>
                  <a:lnTo>
                    <a:pt x="8444" y="29072"/>
                  </a:lnTo>
                  <a:lnTo>
                    <a:pt x="7783" y="28808"/>
                  </a:lnTo>
                  <a:lnTo>
                    <a:pt x="7065" y="28506"/>
                  </a:lnTo>
                  <a:lnTo>
                    <a:pt x="6706" y="28336"/>
                  </a:lnTo>
                  <a:lnTo>
                    <a:pt x="6348" y="28128"/>
                  </a:lnTo>
                  <a:lnTo>
                    <a:pt x="5970" y="27920"/>
                  </a:lnTo>
                  <a:lnTo>
                    <a:pt x="5592" y="27693"/>
                  </a:lnTo>
                  <a:lnTo>
                    <a:pt x="5214" y="27448"/>
                  </a:lnTo>
                  <a:lnTo>
                    <a:pt x="4836" y="27183"/>
                  </a:lnTo>
                  <a:lnTo>
                    <a:pt x="4459" y="26900"/>
                  </a:lnTo>
                  <a:lnTo>
                    <a:pt x="4100" y="26598"/>
                  </a:lnTo>
                  <a:lnTo>
                    <a:pt x="3722" y="26276"/>
                  </a:lnTo>
                  <a:lnTo>
                    <a:pt x="3363" y="25936"/>
                  </a:lnTo>
                  <a:lnTo>
                    <a:pt x="3004" y="25578"/>
                  </a:lnTo>
                  <a:lnTo>
                    <a:pt x="2664" y="25181"/>
                  </a:lnTo>
                  <a:lnTo>
                    <a:pt x="2324" y="24784"/>
                  </a:lnTo>
                  <a:lnTo>
                    <a:pt x="2003" y="24350"/>
                  </a:lnTo>
                  <a:lnTo>
                    <a:pt x="1682" y="23896"/>
                  </a:lnTo>
                  <a:lnTo>
                    <a:pt x="1398" y="23424"/>
                  </a:lnTo>
                  <a:lnTo>
                    <a:pt x="1115" y="22933"/>
                  </a:lnTo>
                  <a:lnTo>
                    <a:pt x="850" y="22404"/>
                  </a:lnTo>
                  <a:lnTo>
                    <a:pt x="718" y="22083"/>
                  </a:lnTo>
                  <a:lnTo>
                    <a:pt x="624" y="21762"/>
                  </a:lnTo>
                  <a:lnTo>
                    <a:pt x="548" y="21422"/>
                  </a:lnTo>
                  <a:lnTo>
                    <a:pt x="510" y="21101"/>
                  </a:lnTo>
                  <a:lnTo>
                    <a:pt x="473" y="20761"/>
                  </a:lnTo>
                  <a:lnTo>
                    <a:pt x="473" y="20439"/>
                  </a:lnTo>
                  <a:lnTo>
                    <a:pt x="473" y="20118"/>
                  </a:lnTo>
                  <a:lnTo>
                    <a:pt x="492" y="19797"/>
                  </a:lnTo>
                  <a:lnTo>
                    <a:pt x="529" y="19476"/>
                  </a:lnTo>
                  <a:lnTo>
                    <a:pt x="567" y="19174"/>
                  </a:lnTo>
                  <a:lnTo>
                    <a:pt x="680" y="18569"/>
                  </a:lnTo>
                  <a:lnTo>
                    <a:pt x="794" y="18021"/>
                  </a:lnTo>
                  <a:lnTo>
                    <a:pt x="926" y="17530"/>
                  </a:lnTo>
                  <a:lnTo>
                    <a:pt x="1058" y="16982"/>
                  </a:lnTo>
                  <a:lnTo>
                    <a:pt x="1096" y="16756"/>
                  </a:lnTo>
                  <a:lnTo>
                    <a:pt x="1134" y="16567"/>
                  </a:lnTo>
                  <a:lnTo>
                    <a:pt x="1134" y="16340"/>
                  </a:lnTo>
                  <a:lnTo>
                    <a:pt x="1115" y="16095"/>
                  </a:lnTo>
                  <a:lnTo>
                    <a:pt x="1096" y="15811"/>
                  </a:lnTo>
                  <a:lnTo>
                    <a:pt x="1039" y="15509"/>
                  </a:lnTo>
                  <a:lnTo>
                    <a:pt x="907" y="14867"/>
                  </a:lnTo>
                  <a:lnTo>
                    <a:pt x="756" y="14168"/>
                  </a:lnTo>
                  <a:lnTo>
                    <a:pt x="624" y="13526"/>
                  </a:lnTo>
                  <a:lnTo>
                    <a:pt x="492" y="12883"/>
                  </a:lnTo>
                  <a:lnTo>
                    <a:pt x="397" y="12298"/>
                  </a:lnTo>
                  <a:lnTo>
                    <a:pt x="378" y="12033"/>
                  </a:lnTo>
                  <a:lnTo>
                    <a:pt x="359" y="11788"/>
                  </a:lnTo>
                  <a:lnTo>
                    <a:pt x="340" y="11504"/>
                  </a:lnTo>
                  <a:lnTo>
                    <a:pt x="340" y="11164"/>
                  </a:lnTo>
                  <a:lnTo>
                    <a:pt x="359" y="10768"/>
                  </a:lnTo>
                  <a:lnTo>
                    <a:pt x="397" y="10314"/>
                  </a:lnTo>
                  <a:lnTo>
                    <a:pt x="454" y="9842"/>
                  </a:lnTo>
                  <a:lnTo>
                    <a:pt x="529" y="9313"/>
                  </a:lnTo>
                  <a:lnTo>
                    <a:pt x="643" y="8765"/>
                  </a:lnTo>
                  <a:lnTo>
                    <a:pt x="775" y="8180"/>
                  </a:lnTo>
                  <a:lnTo>
                    <a:pt x="964" y="7594"/>
                  </a:lnTo>
                  <a:lnTo>
                    <a:pt x="1172" y="6971"/>
                  </a:lnTo>
                  <a:lnTo>
                    <a:pt x="1417" y="6366"/>
                  </a:lnTo>
                  <a:lnTo>
                    <a:pt x="1719" y="5743"/>
                  </a:lnTo>
                  <a:lnTo>
                    <a:pt x="1889" y="5440"/>
                  </a:lnTo>
                  <a:lnTo>
                    <a:pt x="2078" y="5138"/>
                  </a:lnTo>
                  <a:lnTo>
                    <a:pt x="2267" y="4836"/>
                  </a:lnTo>
                  <a:lnTo>
                    <a:pt x="2475" y="4534"/>
                  </a:lnTo>
                  <a:lnTo>
                    <a:pt x="2683" y="4250"/>
                  </a:lnTo>
                  <a:lnTo>
                    <a:pt x="2910" y="3948"/>
                  </a:lnTo>
                  <a:lnTo>
                    <a:pt x="3155" y="3665"/>
                  </a:lnTo>
                  <a:lnTo>
                    <a:pt x="3420" y="3400"/>
                  </a:lnTo>
                  <a:lnTo>
                    <a:pt x="3797" y="3023"/>
                  </a:lnTo>
                  <a:lnTo>
                    <a:pt x="4194" y="2683"/>
                  </a:lnTo>
                  <a:lnTo>
                    <a:pt x="4610" y="2361"/>
                  </a:lnTo>
                  <a:lnTo>
                    <a:pt x="5044" y="2059"/>
                  </a:lnTo>
                  <a:lnTo>
                    <a:pt x="5497" y="1795"/>
                  </a:lnTo>
                  <a:lnTo>
                    <a:pt x="5970" y="1549"/>
                  </a:lnTo>
                  <a:lnTo>
                    <a:pt x="6461" y="1322"/>
                  </a:lnTo>
                  <a:lnTo>
                    <a:pt x="6952" y="1115"/>
                  </a:lnTo>
                  <a:lnTo>
                    <a:pt x="7481" y="945"/>
                  </a:lnTo>
                  <a:lnTo>
                    <a:pt x="8029" y="775"/>
                  </a:lnTo>
                  <a:lnTo>
                    <a:pt x="8577" y="642"/>
                  </a:lnTo>
                  <a:lnTo>
                    <a:pt x="9162" y="548"/>
                  </a:lnTo>
                  <a:lnTo>
                    <a:pt x="9748" y="453"/>
                  </a:lnTo>
                  <a:lnTo>
                    <a:pt x="10371" y="397"/>
                  </a:lnTo>
                  <a:lnTo>
                    <a:pt x="10995" y="359"/>
                  </a:lnTo>
                  <a:close/>
                  <a:moveTo>
                    <a:pt x="11240" y="0"/>
                  </a:moveTo>
                  <a:lnTo>
                    <a:pt x="10522" y="38"/>
                  </a:lnTo>
                  <a:lnTo>
                    <a:pt x="9823" y="95"/>
                  </a:lnTo>
                  <a:lnTo>
                    <a:pt x="9162" y="189"/>
                  </a:lnTo>
                  <a:lnTo>
                    <a:pt x="8501" y="302"/>
                  </a:lnTo>
                  <a:lnTo>
                    <a:pt x="7859" y="453"/>
                  </a:lnTo>
                  <a:lnTo>
                    <a:pt x="7254" y="642"/>
                  </a:lnTo>
                  <a:lnTo>
                    <a:pt x="6669" y="850"/>
                  </a:lnTo>
                  <a:lnTo>
                    <a:pt x="6102" y="1096"/>
                  </a:lnTo>
                  <a:lnTo>
                    <a:pt x="5554" y="1360"/>
                  </a:lnTo>
                  <a:lnTo>
                    <a:pt x="5025" y="1662"/>
                  </a:lnTo>
                  <a:lnTo>
                    <a:pt x="4534" y="1984"/>
                  </a:lnTo>
                  <a:lnTo>
                    <a:pt x="4062" y="2342"/>
                  </a:lnTo>
                  <a:lnTo>
                    <a:pt x="3608" y="2739"/>
                  </a:lnTo>
                  <a:lnTo>
                    <a:pt x="3174" y="3155"/>
                  </a:lnTo>
                  <a:lnTo>
                    <a:pt x="2910" y="3438"/>
                  </a:lnTo>
                  <a:lnTo>
                    <a:pt x="2645" y="3721"/>
                  </a:lnTo>
                  <a:lnTo>
                    <a:pt x="2418" y="4024"/>
                  </a:lnTo>
                  <a:lnTo>
                    <a:pt x="2192" y="4326"/>
                  </a:lnTo>
                  <a:lnTo>
                    <a:pt x="1984" y="4647"/>
                  </a:lnTo>
                  <a:lnTo>
                    <a:pt x="1776" y="4949"/>
                  </a:lnTo>
                  <a:lnTo>
                    <a:pt x="1587" y="5270"/>
                  </a:lnTo>
                  <a:lnTo>
                    <a:pt x="1417" y="5573"/>
                  </a:lnTo>
                  <a:lnTo>
                    <a:pt x="1115" y="6215"/>
                  </a:lnTo>
                  <a:lnTo>
                    <a:pt x="850" y="6857"/>
                  </a:lnTo>
                  <a:lnTo>
                    <a:pt x="624" y="7481"/>
                  </a:lnTo>
                  <a:lnTo>
                    <a:pt x="454" y="8085"/>
                  </a:lnTo>
                  <a:lnTo>
                    <a:pt x="303" y="8690"/>
                  </a:lnTo>
                  <a:lnTo>
                    <a:pt x="189" y="9256"/>
                  </a:lnTo>
                  <a:lnTo>
                    <a:pt x="95" y="9804"/>
                  </a:lnTo>
                  <a:lnTo>
                    <a:pt x="38" y="10295"/>
                  </a:lnTo>
                  <a:lnTo>
                    <a:pt x="0" y="10749"/>
                  </a:lnTo>
                  <a:lnTo>
                    <a:pt x="0" y="11164"/>
                  </a:lnTo>
                  <a:lnTo>
                    <a:pt x="0" y="11523"/>
                  </a:lnTo>
                  <a:lnTo>
                    <a:pt x="0" y="11807"/>
                  </a:lnTo>
                  <a:lnTo>
                    <a:pt x="19" y="12071"/>
                  </a:lnTo>
                  <a:lnTo>
                    <a:pt x="57" y="12335"/>
                  </a:lnTo>
                  <a:lnTo>
                    <a:pt x="152" y="12940"/>
                  </a:lnTo>
                  <a:lnTo>
                    <a:pt x="284" y="13582"/>
                  </a:lnTo>
                  <a:lnTo>
                    <a:pt x="416" y="14243"/>
                  </a:lnTo>
                  <a:lnTo>
                    <a:pt x="567" y="14905"/>
                  </a:lnTo>
                  <a:lnTo>
                    <a:pt x="699" y="15528"/>
                  </a:lnTo>
                  <a:lnTo>
                    <a:pt x="737" y="15830"/>
                  </a:lnTo>
                  <a:lnTo>
                    <a:pt x="775" y="16095"/>
                  </a:lnTo>
                  <a:lnTo>
                    <a:pt x="794" y="16321"/>
                  </a:lnTo>
                  <a:lnTo>
                    <a:pt x="775" y="16529"/>
                  </a:lnTo>
                  <a:lnTo>
                    <a:pt x="756" y="16699"/>
                  </a:lnTo>
                  <a:lnTo>
                    <a:pt x="699" y="16926"/>
                  </a:lnTo>
                  <a:lnTo>
                    <a:pt x="586" y="17436"/>
                  </a:lnTo>
                  <a:lnTo>
                    <a:pt x="454" y="17965"/>
                  </a:lnTo>
                  <a:lnTo>
                    <a:pt x="322" y="18531"/>
                  </a:lnTo>
                  <a:lnTo>
                    <a:pt x="208" y="19136"/>
                  </a:lnTo>
                  <a:lnTo>
                    <a:pt x="170" y="19457"/>
                  </a:lnTo>
                  <a:lnTo>
                    <a:pt x="133" y="19797"/>
                  </a:lnTo>
                  <a:lnTo>
                    <a:pt x="114" y="20118"/>
                  </a:lnTo>
                  <a:lnTo>
                    <a:pt x="114" y="20458"/>
                  </a:lnTo>
                  <a:lnTo>
                    <a:pt x="133" y="20817"/>
                  </a:lnTo>
                  <a:lnTo>
                    <a:pt x="170" y="21157"/>
                  </a:lnTo>
                  <a:lnTo>
                    <a:pt x="208" y="21497"/>
                  </a:lnTo>
                  <a:lnTo>
                    <a:pt x="303" y="21856"/>
                  </a:lnTo>
                  <a:lnTo>
                    <a:pt x="397" y="22196"/>
                  </a:lnTo>
                  <a:lnTo>
                    <a:pt x="529" y="22555"/>
                  </a:lnTo>
                  <a:lnTo>
                    <a:pt x="794" y="23084"/>
                  </a:lnTo>
                  <a:lnTo>
                    <a:pt x="1077" y="23575"/>
                  </a:lnTo>
                  <a:lnTo>
                    <a:pt x="1379" y="24066"/>
                  </a:lnTo>
                  <a:lnTo>
                    <a:pt x="1682" y="24520"/>
                  </a:lnTo>
                  <a:lnTo>
                    <a:pt x="2003" y="24954"/>
                  </a:lnTo>
                  <a:lnTo>
                    <a:pt x="2343" y="25351"/>
                  </a:lnTo>
                  <a:lnTo>
                    <a:pt x="2683" y="25748"/>
                  </a:lnTo>
                  <a:lnTo>
                    <a:pt x="3042" y="26125"/>
                  </a:lnTo>
                  <a:lnTo>
                    <a:pt x="3401" y="26465"/>
                  </a:lnTo>
                  <a:lnTo>
                    <a:pt x="3760" y="26787"/>
                  </a:lnTo>
                  <a:lnTo>
                    <a:pt x="4137" y="27108"/>
                  </a:lnTo>
                  <a:lnTo>
                    <a:pt x="4496" y="27391"/>
                  </a:lnTo>
                  <a:lnTo>
                    <a:pt x="4874" y="27655"/>
                  </a:lnTo>
                  <a:lnTo>
                    <a:pt x="5252" y="27920"/>
                  </a:lnTo>
                  <a:lnTo>
                    <a:pt x="5630" y="28147"/>
                  </a:lnTo>
                  <a:lnTo>
                    <a:pt x="6008" y="28373"/>
                  </a:lnTo>
                  <a:lnTo>
                    <a:pt x="6366" y="28562"/>
                  </a:lnTo>
                  <a:lnTo>
                    <a:pt x="6725" y="28751"/>
                  </a:lnTo>
                  <a:lnTo>
                    <a:pt x="7084" y="28921"/>
                  </a:lnTo>
                  <a:lnTo>
                    <a:pt x="7443" y="29072"/>
                  </a:lnTo>
                  <a:lnTo>
                    <a:pt x="8123" y="29337"/>
                  </a:lnTo>
                  <a:lnTo>
                    <a:pt x="8766" y="29545"/>
                  </a:lnTo>
                  <a:lnTo>
                    <a:pt x="9332" y="29696"/>
                  </a:lnTo>
                  <a:lnTo>
                    <a:pt x="9861" y="29809"/>
                  </a:lnTo>
                  <a:lnTo>
                    <a:pt x="10296" y="29866"/>
                  </a:lnTo>
                  <a:lnTo>
                    <a:pt x="10655" y="29885"/>
                  </a:lnTo>
                  <a:lnTo>
                    <a:pt x="10806" y="29866"/>
                  </a:lnTo>
                  <a:lnTo>
                    <a:pt x="11108" y="29828"/>
                  </a:lnTo>
                  <a:lnTo>
                    <a:pt x="11486" y="29752"/>
                  </a:lnTo>
                  <a:lnTo>
                    <a:pt x="11939" y="29658"/>
                  </a:lnTo>
                  <a:lnTo>
                    <a:pt x="12430" y="29507"/>
                  </a:lnTo>
                  <a:lnTo>
                    <a:pt x="12959" y="29337"/>
                  </a:lnTo>
                  <a:lnTo>
                    <a:pt x="13545" y="29110"/>
                  </a:lnTo>
                  <a:lnTo>
                    <a:pt x="14149" y="28864"/>
                  </a:lnTo>
                  <a:lnTo>
                    <a:pt x="14773" y="28600"/>
                  </a:lnTo>
                  <a:lnTo>
                    <a:pt x="15415" y="28279"/>
                  </a:lnTo>
                  <a:lnTo>
                    <a:pt x="16076" y="27939"/>
                  </a:lnTo>
                  <a:lnTo>
                    <a:pt x="16718" y="27580"/>
                  </a:lnTo>
                  <a:lnTo>
                    <a:pt x="17361" y="27183"/>
                  </a:lnTo>
                  <a:lnTo>
                    <a:pt x="17984" y="26749"/>
                  </a:lnTo>
                  <a:lnTo>
                    <a:pt x="18588" y="26295"/>
                  </a:lnTo>
                  <a:lnTo>
                    <a:pt x="19155" y="25823"/>
                  </a:lnTo>
                  <a:lnTo>
                    <a:pt x="19420" y="25578"/>
                  </a:lnTo>
                  <a:lnTo>
                    <a:pt x="19684" y="25313"/>
                  </a:lnTo>
                  <a:lnTo>
                    <a:pt x="19930" y="25049"/>
                  </a:lnTo>
                  <a:lnTo>
                    <a:pt x="20175" y="24746"/>
                  </a:lnTo>
                  <a:lnTo>
                    <a:pt x="20402" y="24425"/>
                  </a:lnTo>
                  <a:lnTo>
                    <a:pt x="20647" y="24104"/>
                  </a:lnTo>
                  <a:lnTo>
                    <a:pt x="20874" y="23745"/>
                  </a:lnTo>
                  <a:lnTo>
                    <a:pt x="21082" y="23367"/>
                  </a:lnTo>
                  <a:lnTo>
                    <a:pt x="21290" y="22971"/>
                  </a:lnTo>
                  <a:lnTo>
                    <a:pt x="21498" y="22574"/>
                  </a:lnTo>
                  <a:lnTo>
                    <a:pt x="21894" y="21743"/>
                  </a:lnTo>
                  <a:lnTo>
                    <a:pt x="22272" y="20874"/>
                  </a:lnTo>
                  <a:lnTo>
                    <a:pt x="22612" y="19986"/>
                  </a:lnTo>
                  <a:lnTo>
                    <a:pt x="22914" y="19098"/>
                  </a:lnTo>
                  <a:lnTo>
                    <a:pt x="23198" y="18210"/>
                  </a:lnTo>
                  <a:lnTo>
                    <a:pt x="23462" y="17360"/>
                  </a:lnTo>
                  <a:lnTo>
                    <a:pt x="23670" y="16548"/>
                  </a:lnTo>
                  <a:lnTo>
                    <a:pt x="23859" y="15773"/>
                  </a:lnTo>
                  <a:lnTo>
                    <a:pt x="24029" y="15093"/>
                  </a:lnTo>
                  <a:lnTo>
                    <a:pt x="24142" y="14470"/>
                  </a:lnTo>
                  <a:lnTo>
                    <a:pt x="24237" y="13960"/>
                  </a:lnTo>
                  <a:lnTo>
                    <a:pt x="24274" y="13563"/>
                  </a:lnTo>
                  <a:lnTo>
                    <a:pt x="24312" y="13148"/>
                  </a:lnTo>
                  <a:lnTo>
                    <a:pt x="24331" y="12789"/>
                  </a:lnTo>
                  <a:lnTo>
                    <a:pt x="24331" y="12335"/>
                  </a:lnTo>
                  <a:lnTo>
                    <a:pt x="24312" y="11825"/>
                  </a:lnTo>
                  <a:lnTo>
                    <a:pt x="24274" y="11240"/>
                  </a:lnTo>
                  <a:lnTo>
                    <a:pt x="24218" y="10616"/>
                  </a:lnTo>
                  <a:lnTo>
                    <a:pt x="24104" y="9936"/>
                  </a:lnTo>
                  <a:lnTo>
                    <a:pt x="23972" y="9200"/>
                  </a:lnTo>
                  <a:lnTo>
                    <a:pt x="23802" y="8463"/>
                  </a:lnTo>
                  <a:lnTo>
                    <a:pt x="23689" y="8066"/>
                  </a:lnTo>
                  <a:lnTo>
                    <a:pt x="23557" y="7688"/>
                  </a:lnTo>
                  <a:lnTo>
                    <a:pt x="23424" y="7292"/>
                  </a:lnTo>
                  <a:lnTo>
                    <a:pt x="23273" y="6914"/>
                  </a:lnTo>
                  <a:lnTo>
                    <a:pt x="23103" y="6517"/>
                  </a:lnTo>
                  <a:lnTo>
                    <a:pt x="22914" y="6121"/>
                  </a:lnTo>
                  <a:lnTo>
                    <a:pt x="22706" y="5724"/>
                  </a:lnTo>
                  <a:lnTo>
                    <a:pt x="22499" y="5346"/>
                  </a:lnTo>
                  <a:lnTo>
                    <a:pt x="22253" y="4968"/>
                  </a:lnTo>
                  <a:lnTo>
                    <a:pt x="22008" y="4590"/>
                  </a:lnTo>
                  <a:lnTo>
                    <a:pt x="21724" y="4213"/>
                  </a:lnTo>
                  <a:lnTo>
                    <a:pt x="21422" y="3854"/>
                  </a:lnTo>
                  <a:lnTo>
                    <a:pt x="21044" y="3419"/>
                  </a:lnTo>
                  <a:lnTo>
                    <a:pt x="20629" y="3023"/>
                  </a:lnTo>
                  <a:lnTo>
                    <a:pt x="20213" y="2664"/>
                  </a:lnTo>
                  <a:lnTo>
                    <a:pt x="19760" y="2305"/>
                  </a:lnTo>
                  <a:lnTo>
                    <a:pt x="19287" y="1984"/>
                  </a:lnTo>
                  <a:lnTo>
                    <a:pt x="18796" y="1681"/>
                  </a:lnTo>
                  <a:lnTo>
                    <a:pt x="18286" y="1398"/>
                  </a:lnTo>
                  <a:lnTo>
                    <a:pt x="17757" y="1152"/>
                  </a:lnTo>
                  <a:lnTo>
                    <a:pt x="17191" y="926"/>
                  </a:lnTo>
                  <a:lnTo>
                    <a:pt x="16624" y="718"/>
                  </a:lnTo>
                  <a:lnTo>
                    <a:pt x="16019" y="548"/>
                  </a:lnTo>
                  <a:lnTo>
                    <a:pt x="15415" y="397"/>
                  </a:lnTo>
                  <a:lnTo>
                    <a:pt x="14773" y="265"/>
                  </a:lnTo>
                  <a:lnTo>
                    <a:pt x="14130" y="170"/>
                  </a:lnTo>
                  <a:lnTo>
                    <a:pt x="13450" y="95"/>
                  </a:lnTo>
                  <a:lnTo>
                    <a:pt x="12751" y="38"/>
                  </a:lnTo>
                  <a:lnTo>
                    <a:pt x="11996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567;p30">
              <a:extLst>
                <a:ext uri="{FF2B5EF4-FFF2-40B4-BE49-F238E27FC236}">
                  <a16:creationId xmlns:a16="http://schemas.microsoft.com/office/drawing/2014/main" id="{F59E407D-1771-6C79-5D16-768CC5EEA25B}"/>
                </a:ext>
              </a:extLst>
            </p:cNvPr>
            <p:cNvSpPr/>
            <p:nvPr/>
          </p:nvSpPr>
          <p:spPr>
            <a:xfrm>
              <a:off x="5322625" y="306600"/>
              <a:ext cx="608300" cy="747125"/>
            </a:xfrm>
            <a:custGeom>
              <a:avLst/>
              <a:gdLst/>
              <a:ahLst/>
              <a:cxnLst/>
              <a:rect l="l" t="t" r="r" b="b"/>
              <a:pathLst>
                <a:path w="24332" h="29885" fill="none" extrusionOk="0">
                  <a:moveTo>
                    <a:pt x="10655" y="29885"/>
                  </a:moveTo>
                  <a:lnTo>
                    <a:pt x="10655" y="29885"/>
                  </a:lnTo>
                  <a:lnTo>
                    <a:pt x="10296" y="29866"/>
                  </a:lnTo>
                  <a:lnTo>
                    <a:pt x="9861" y="29809"/>
                  </a:lnTo>
                  <a:lnTo>
                    <a:pt x="9332" y="29696"/>
                  </a:lnTo>
                  <a:lnTo>
                    <a:pt x="8766" y="29545"/>
                  </a:lnTo>
                  <a:lnTo>
                    <a:pt x="8123" y="29337"/>
                  </a:lnTo>
                  <a:lnTo>
                    <a:pt x="7443" y="29072"/>
                  </a:lnTo>
                  <a:lnTo>
                    <a:pt x="7084" y="28921"/>
                  </a:lnTo>
                  <a:lnTo>
                    <a:pt x="6725" y="28751"/>
                  </a:lnTo>
                  <a:lnTo>
                    <a:pt x="6366" y="28562"/>
                  </a:lnTo>
                  <a:lnTo>
                    <a:pt x="6008" y="28373"/>
                  </a:lnTo>
                  <a:lnTo>
                    <a:pt x="5630" y="28147"/>
                  </a:lnTo>
                  <a:lnTo>
                    <a:pt x="5252" y="27920"/>
                  </a:lnTo>
                  <a:lnTo>
                    <a:pt x="4874" y="27655"/>
                  </a:lnTo>
                  <a:lnTo>
                    <a:pt x="4496" y="27391"/>
                  </a:lnTo>
                  <a:lnTo>
                    <a:pt x="4137" y="27108"/>
                  </a:lnTo>
                  <a:lnTo>
                    <a:pt x="3760" y="26787"/>
                  </a:lnTo>
                  <a:lnTo>
                    <a:pt x="3401" y="26465"/>
                  </a:lnTo>
                  <a:lnTo>
                    <a:pt x="3042" y="26125"/>
                  </a:lnTo>
                  <a:lnTo>
                    <a:pt x="2683" y="25748"/>
                  </a:lnTo>
                  <a:lnTo>
                    <a:pt x="2343" y="25351"/>
                  </a:lnTo>
                  <a:lnTo>
                    <a:pt x="2003" y="24954"/>
                  </a:lnTo>
                  <a:lnTo>
                    <a:pt x="1682" y="24520"/>
                  </a:lnTo>
                  <a:lnTo>
                    <a:pt x="1379" y="24066"/>
                  </a:lnTo>
                  <a:lnTo>
                    <a:pt x="1077" y="23575"/>
                  </a:lnTo>
                  <a:lnTo>
                    <a:pt x="794" y="23084"/>
                  </a:lnTo>
                  <a:lnTo>
                    <a:pt x="529" y="22555"/>
                  </a:lnTo>
                  <a:lnTo>
                    <a:pt x="529" y="22555"/>
                  </a:lnTo>
                  <a:lnTo>
                    <a:pt x="397" y="22196"/>
                  </a:lnTo>
                  <a:lnTo>
                    <a:pt x="303" y="21856"/>
                  </a:lnTo>
                  <a:lnTo>
                    <a:pt x="208" y="21497"/>
                  </a:lnTo>
                  <a:lnTo>
                    <a:pt x="170" y="21157"/>
                  </a:lnTo>
                  <a:lnTo>
                    <a:pt x="133" y="20817"/>
                  </a:lnTo>
                  <a:lnTo>
                    <a:pt x="114" y="20458"/>
                  </a:lnTo>
                  <a:lnTo>
                    <a:pt x="114" y="20118"/>
                  </a:lnTo>
                  <a:lnTo>
                    <a:pt x="133" y="19797"/>
                  </a:lnTo>
                  <a:lnTo>
                    <a:pt x="170" y="19457"/>
                  </a:lnTo>
                  <a:lnTo>
                    <a:pt x="208" y="19136"/>
                  </a:lnTo>
                  <a:lnTo>
                    <a:pt x="322" y="18531"/>
                  </a:lnTo>
                  <a:lnTo>
                    <a:pt x="454" y="17965"/>
                  </a:lnTo>
                  <a:lnTo>
                    <a:pt x="586" y="17436"/>
                  </a:lnTo>
                  <a:lnTo>
                    <a:pt x="586" y="17436"/>
                  </a:lnTo>
                  <a:lnTo>
                    <a:pt x="699" y="16926"/>
                  </a:lnTo>
                  <a:lnTo>
                    <a:pt x="756" y="16699"/>
                  </a:lnTo>
                  <a:lnTo>
                    <a:pt x="775" y="16529"/>
                  </a:lnTo>
                  <a:lnTo>
                    <a:pt x="775" y="16529"/>
                  </a:lnTo>
                  <a:lnTo>
                    <a:pt x="794" y="16321"/>
                  </a:lnTo>
                  <a:lnTo>
                    <a:pt x="775" y="16095"/>
                  </a:lnTo>
                  <a:lnTo>
                    <a:pt x="737" y="15830"/>
                  </a:lnTo>
                  <a:lnTo>
                    <a:pt x="699" y="15528"/>
                  </a:lnTo>
                  <a:lnTo>
                    <a:pt x="567" y="14905"/>
                  </a:lnTo>
                  <a:lnTo>
                    <a:pt x="416" y="14243"/>
                  </a:lnTo>
                  <a:lnTo>
                    <a:pt x="416" y="14243"/>
                  </a:lnTo>
                  <a:lnTo>
                    <a:pt x="284" y="13582"/>
                  </a:lnTo>
                  <a:lnTo>
                    <a:pt x="152" y="12940"/>
                  </a:lnTo>
                  <a:lnTo>
                    <a:pt x="57" y="12335"/>
                  </a:lnTo>
                  <a:lnTo>
                    <a:pt x="19" y="12071"/>
                  </a:lnTo>
                  <a:lnTo>
                    <a:pt x="0" y="11807"/>
                  </a:lnTo>
                  <a:lnTo>
                    <a:pt x="0" y="11807"/>
                  </a:lnTo>
                  <a:lnTo>
                    <a:pt x="0" y="11523"/>
                  </a:lnTo>
                  <a:lnTo>
                    <a:pt x="0" y="11164"/>
                  </a:lnTo>
                  <a:lnTo>
                    <a:pt x="0" y="10749"/>
                  </a:lnTo>
                  <a:lnTo>
                    <a:pt x="38" y="10295"/>
                  </a:lnTo>
                  <a:lnTo>
                    <a:pt x="95" y="9804"/>
                  </a:lnTo>
                  <a:lnTo>
                    <a:pt x="189" y="9256"/>
                  </a:lnTo>
                  <a:lnTo>
                    <a:pt x="303" y="8690"/>
                  </a:lnTo>
                  <a:lnTo>
                    <a:pt x="454" y="8085"/>
                  </a:lnTo>
                  <a:lnTo>
                    <a:pt x="624" y="7481"/>
                  </a:lnTo>
                  <a:lnTo>
                    <a:pt x="850" y="6857"/>
                  </a:lnTo>
                  <a:lnTo>
                    <a:pt x="1115" y="6215"/>
                  </a:lnTo>
                  <a:lnTo>
                    <a:pt x="1417" y="5573"/>
                  </a:lnTo>
                  <a:lnTo>
                    <a:pt x="1587" y="5270"/>
                  </a:lnTo>
                  <a:lnTo>
                    <a:pt x="1776" y="4949"/>
                  </a:lnTo>
                  <a:lnTo>
                    <a:pt x="1984" y="4647"/>
                  </a:lnTo>
                  <a:lnTo>
                    <a:pt x="2192" y="4326"/>
                  </a:lnTo>
                  <a:lnTo>
                    <a:pt x="2418" y="4024"/>
                  </a:lnTo>
                  <a:lnTo>
                    <a:pt x="2645" y="3721"/>
                  </a:lnTo>
                  <a:lnTo>
                    <a:pt x="2910" y="3438"/>
                  </a:lnTo>
                  <a:lnTo>
                    <a:pt x="3174" y="3155"/>
                  </a:lnTo>
                  <a:lnTo>
                    <a:pt x="3174" y="3155"/>
                  </a:lnTo>
                  <a:lnTo>
                    <a:pt x="3608" y="2739"/>
                  </a:lnTo>
                  <a:lnTo>
                    <a:pt x="4062" y="2342"/>
                  </a:lnTo>
                  <a:lnTo>
                    <a:pt x="4534" y="1984"/>
                  </a:lnTo>
                  <a:lnTo>
                    <a:pt x="5025" y="1662"/>
                  </a:lnTo>
                  <a:lnTo>
                    <a:pt x="5554" y="1360"/>
                  </a:lnTo>
                  <a:lnTo>
                    <a:pt x="6102" y="1096"/>
                  </a:lnTo>
                  <a:lnTo>
                    <a:pt x="6669" y="850"/>
                  </a:lnTo>
                  <a:lnTo>
                    <a:pt x="7254" y="642"/>
                  </a:lnTo>
                  <a:lnTo>
                    <a:pt x="7859" y="453"/>
                  </a:lnTo>
                  <a:lnTo>
                    <a:pt x="8501" y="302"/>
                  </a:lnTo>
                  <a:lnTo>
                    <a:pt x="9162" y="189"/>
                  </a:lnTo>
                  <a:lnTo>
                    <a:pt x="9823" y="95"/>
                  </a:lnTo>
                  <a:lnTo>
                    <a:pt x="10522" y="38"/>
                  </a:lnTo>
                  <a:lnTo>
                    <a:pt x="11240" y="0"/>
                  </a:lnTo>
                  <a:lnTo>
                    <a:pt x="11996" y="0"/>
                  </a:lnTo>
                  <a:lnTo>
                    <a:pt x="12751" y="38"/>
                  </a:lnTo>
                  <a:lnTo>
                    <a:pt x="12751" y="38"/>
                  </a:lnTo>
                  <a:lnTo>
                    <a:pt x="13450" y="95"/>
                  </a:lnTo>
                  <a:lnTo>
                    <a:pt x="14130" y="170"/>
                  </a:lnTo>
                  <a:lnTo>
                    <a:pt x="14773" y="265"/>
                  </a:lnTo>
                  <a:lnTo>
                    <a:pt x="15415" y="397"/>
                  </a:lnTo>
                  <a:lnTo>
                    <a:pt x="16019" y="548"/>
                  </a:lnTo>
                  <a:lnTo>
                    <a:pt x="16624" y="718"/>
                  </a:lnTo>
                  <a:lnTo>
                    <a:pt x="17191" y="926"/>
                  </a:lnTo>
                  <a:lnTo>
                    <a:pt x="17757" y="1152"/>
                  </a:lnTo>
                  <a:lnTo>
                    <a:pt x="18286" y="1398"/>
                  </a:lnTo>
                  <a:lnTo>
                    <a:pt x="18796" y="1681"/>
                  </a:lnTo>
                  <a:lnTo>
                    <a:pt x="19287" y="1984"/>
                  </a:lnTo>
                  <a:lnTo>
                    <a:pt x="19760" y="2305"/>
                  </a:lnTo>
                  <a:lnTo>
                    <a:pt x="20213" y="2664"/>
                  </a:lnTo>
                  <a:lnTo>
                    <a:pt x="20629" y="3023"/>
                  </a:lnTo>
                  <a:lnTo>
                    <a:pt x="21044" y="3419"/>
                  </a:lnTo>
                  <a:lnTo>
                    <a:pt x="21422" y="3854"/>
                  </a:lnTo>
                  <a:lnTo>
                    <a:pt x="21422" y="3854"/>
                  </a:lnTo>
                  <a:lnTo>
                    <a:pt x="21724" y="4213"/>
                  </a:lnTo>
                  <a:lnTo>
                    <a:pt x="22008" y="4590"/>
                  </a:lnTo>
                  <a:lnTo>
                    <a:pt x="22253" y="4968"/>
                  </a:lnTo>
                  <a:lnTo>
                    <a:pt x="22499" y="5346"/>
                  </a:lnTo>
                  <a:lnTo>
                    <a:pt x="22706" y="5724"/>
                  </a:lnTo>
                  <a:lnTo>
                    <a:pt x="22914" y="6121"/>
                  </a:lnTo>
                  <a:lnTo>
                    <a:pt x="23103" y="6517"/>
                  </a:lnTo>
                  <a:lnTo>
                    <a:pt x="23273" y="6914"/>
                  </a:lnTo>
                  <a:lnTo>
                    <a:pt x="23424" y="7292"/>
                  </a:lnTo>
                  <a:lnTo>
                    <a:pt x="23557" y="7688"/>
                  </a:lnTo>
                  <a:lnTo>
                    <a:pt x="23689" y="8066"/>
                  </a:lnTo>
                  <a:lnTo>
                    <a:pt x="23802" y="8463"/>
                  </a:lnTo>
                  <a:lnTo>
                    <a:pt x="23972" y="9200"/>
                  </a:lnTo>
                  <a:lnTo>
                    <a:pt x="24104" y="9936"/>
                  </a:lnTo>
                  <a:lnTo>
                    <a:pt x="24218" y="10616"/>
                  </a:lnTo>
                  <a:lnTo>
                    <a:pt x="24274" y="11240"/>
                  </a:lnTo>
                  <a:lnTo>
                    <a:pt x="24312" y="11825"/>
                  </a:lnTo>
                  <a:lnTo>
                    <a:pt x="24331" y="12335"/>
                  </a:lnTo>
                  <a:lnTo>
                    <a:pt x="24331" y="12789"/>
                  </a:lnTo>
                  <a:lnTo>
                    <a:pt x="24312" y="13148"/>
                  </a:lnTo>
                  <a:lnTo>
                    <a:pt x="24274" y="13563"/>
                  </a:lnTo>
                  <a:lnTo>
                    <a:pt x="24274" y="13563"/>
                  </a:lnTo>
                  <a:lnTo>
                    <a:pt x="24237" y="13960"/>
                  </a:lnTo>
                  <a:lnTo>
                    <a:pt x="24142" y="14470"/>
                  </a:lnTo>
                  <a:lnTo>
                    <a:pt x="24029" y="15093"/>
                  </a:lnTo>
                  <a:lnTo>
                    <a:pt x="23859" y="15773"/>
                  </a:lnTo>
                  <a:lnTo>
                    <a:pt x="23670" y="16548"/>
                  </a:lnTo>
                  <a:lnTo>
                    <a:pt x="23462" y="17360"/>
                  </a:lnTo>
                  <a:lnTo>
                    <a:pt x="23198" y="18210"/>
                  </a:lnTo>
                  <a:lnTo>
                    <a:pt x="22914" y="19098"/>
                  </a:lnTo>
                  <a:lnTo>
                    <a:pt x="22612" y="19986"/>
                  </a:lnTo>
                  <a:lnTo>
                    <a:pt x="22272" y="20874"/>
                  </a:lnTo>
                  <a:lnTo>
                    <a:pt x="21894" y="21743"/>
                  </a:lnTo>
                  <a:lnTo>
                    <a:pt x="21498" y="22574"/>
                  </a:lnTo>
                  <a:lnTo>
                    <a:pt x="21290" y="22971"/>
                  </a:lnTo>
                  <a:lnTo>
                    <a:pt x="21082" y="23367"/>
                  </a:lnTo>
                  <a:lnTo>
                    <a:pt x="20874" y="23745"/>
                  </a:lnTo>
                  <a:lnTo>
                    <a:pt x="20647" y="24104"/>
                  </a:lnTo>
                  <a:lnTo>
                    <a:pt x="20402" y="24425"/>
                  </a:lnTo>
                  <a:lnTo>
                    <a:pt x="20175" y="24746"/>
                  </a:lnTo>
                  <a:lnTo>
                    <a:pt x="19930" y="25049"/>
                  </a:lnTo>
                  <a:lnTo>
                    <a:pt x="19684" y="25313"/>
                  </a:lnTo>
                  <a:lnTo>
                    <a:pt x="19684" y="25313"/>
                  </a:lnTo>
                  <a:lnTo>
                    <a:pt x="19420" y="25578"/>
                  </a:lnTo>
                  <a:lnTo>
                    <a:pt x="19155" y="25823"/>
                  </a:lnTo>
                  <a:lnTo>
                    <a:pt x="18588" y="26295"/>
                  </a:lnTo>
                  <a:lnTo>
                    <a:pt x="17984" y="26749"/>
                  </a:lnTo>
                  <a:lnTo>
                    <a:pt x="17361" y="27183"/>
                  </a:lnTo>
                  <a:lnTo>
                    <a:pt x="16718" y="27580"/>
                  </a:lnTo>
                  <a:lnTo>
                    <a:pt x="16076" y="27939"/>
                  </a:lnTo>
                  <a:lnTo>
                    <a:pt x="15415" y="28279"/>
                  </a:lnTo>
                  <a:lnTo>
                    <a:pt x="14773" y="28600"/>
                  </a:lnTo>
                  <a:lnTo>
                    <a:pt x="14149" y="28864"/>
                  </a:lnTo>
                  <a:lnTo>
                    <a:pt x="13545" y="29110"/>
                  </a:lnTo>
                  <a:lnTo>
                    <a:pt x="12959" y="29337"/>
                  </a:lnTo>
                  <a:lnTo>
                    <a:pt x="12430" y="29507"/>
                  </a:lnTo>
                  <a:lnTo>
                    <a:pt x="11939" y="29658"/>
                  </a:lnTo>
                  <a:lnTo>
                    <a:pt x="11486" y="29752"/>
                  </a:lnTo>
                  <a:lnTo>
                    <a:pt x="11108" y="29828"/>
                  </a:lnTo>
                  <a:lnTo>
                    <a:pt x="10806" y="29866"/>
                  </a:lnTo>
                  <a:lnTo>
                    <a:pt x="10806" y="29866"/>
                  </a:lnTo>
                  <a:lnTo>
                    <a:pt x="10655" y="29885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568;p30">
              <a:extLst>
                <a:ext uri="{FF2B5EF4-FFF2-40B4-BE49-F238E27FC236}">
                  <a16:creationId xmlns:a16="http://schemas.microsoft.com/office/drawing/2014/main" id="{B99297ED-305D-180D-3687-D73E31B8A892}"/>
                </a:ext>
              </a:extLst>
            </p:cNvPr>
            <p:cNvSpPr/>
            <p:nvPr/>
          </p:nvSpPr>
          <p:spPr>
            <a:xfrm>
              <a:off x="5331125" y="315575"/>
              <a:ext cx="590825" cy="729175"/>
            </a:xfrm>
            <a:custGeom>
              <a:avLst/>
              <a:gdLst/>
              <a:ahLst/>
              <a:cxnLst/>
              <a:rect l="l" t="t" r="r" b="b"/>
              <a:pathLst>
                <a:path w="23633" h="29167" fill="none" extrusionOk="0">
                  <a:moveTo>
                    <a:pt x="11297" y="0"/>
                  </a:moveTo>
                  <a:lnTo>
                    <a:pt x="11297" y="0"/>
                  </a:lnTo>
                  <a:lnTo>
                    <a:pt x="10655" y="0"/>
                  </a:lnTo>
                  <a:lnTo>
                    <a:pt x="10031" y="38"/>
                  </a:lnTo>
                  <a:lnTo>
                    <a:pt x="9408" y="94"/>
                  </a:lnTo>
                  <a:lnTo>
                    <a:pt x="8822" y="189"/>
                  </a:lnTo>
                  <a:lnTo>
                    <a:pt x="8237" y="283"/>
                  </a:lnTo>
                  <a:lnTo>
                    <a:pt x="7689" y="416"/>
                  </a:lnTo>
                  <a:lnTo>
                    <a:pt x="7141" y="586"/>
                  </a:lnTo>
                  <a:lnTo>
                    <a:pt x="6612" y="756"/>
                  </a:lnTo>
                  <a:lnTo>
                    <a:pt x="6121" y="963"/>
                  </a:lnTo>
                  <a:lnTo>
                    <a:pt x="5630" y="1190"/>
                  </a:lnTo>
                  <a:lnTo>
                    <a:pt x="5157" y="1436"/>
                  </a:lnTo>
                  <a:lnTo>
                    <a:pt x="4704" y="1700"/>
                  </a:lnTo>
                  <a:lnTo>
                    <a:pt x="4270" y="2002"/>
                  </a:lnTo>
                  <a:lnTo>
                    <a:pt x="3854" y="2324"/>
                  </a:lnTo>
                  <a:lnTo>
                    <a:pt x="3457" y="2664"/>
                  </a:lnTo>
                  <a:lnTo>
                    <a:pt x="3080" y="3041"/>
                  </a:lnTo>
                  <a:lnTo>
                    <a:pt x="3080" y="3041"/>
                  </a:lnTo>
                  <a:lnTo>
                    <a:pt x="2815" y="3306"/>
                  </a:lnTo>
                  <a:lnTo>
                    <a:pt x="2570" y="3589"/>
                  </a:lnTo>
                  <a:lnTo>
                    <a:pt x="2343" y="3891"/>
                  </a:lnTo>
                  <a:lnTo>
                    <a:pt x="2135" y="4175"/>
                  </a:lnTo>
                  <a:lnTo>
                    <a:pt x="1927" y="4477"/>
                  </a:lnTo>
                  <a:lnTo>
                    <a:pt x="1738" y="4779"/>
                  </a:lnTo>
                  <a:lnTo>
                    <a:pt x="1549" y="5081"/>
                  </a:lnTo>
                  <a:lnTo>
                    <a:pt x="1379" y="5384"/>
                  </a:lnTo>
                  <a:lnTo>
                    <a:pt x="1077" y="6007"/>
                  </a:lnTo>
                  <a:lnTo>
                    <a:pt x="832" y="6612"/>
                  </a:lnTo>
                  <a:lnTo>
                    <a:pt x="624" y="7235"/>
                  </a:lnTo>
                  <a:lnTo>
                    <a:pt x="435" y="7821"/>
                  </a:lnTo>
                  <a:lnTo>
                    <a:pt x="303" y="8406"/>
                  </a:lnTo>
                  <a:lnTo>
                    <a:pt x="189" y="8954"/>
                  </a:lnTo>
                  <a:lnTo>
                    <a:pt x="114" y="9483"/>
                  </a:lnTo>
                  <a:lnTo>
                    <a:pt x="57" y="9955"/>
                  </a:lnTo>
                  <a:lnTo>
                    <a:pt x="19" y="10409"/>
                  </a:lnTo>
                  <a:lnTo>
                    <a:pt x="0" y="10805"/>
                  </a:lnTo>
                  <a:lnTo>
                    <a:pt x="0" y="11145"/>
                  </a:lnTo>
                  <a:lnTo>
                    <a:pt x="19" y="11429"/>
                  </a:lnTo>
                  <a:lnTo>
                    <a:pt x="19" y="11429"/>
                  </a:lnTo>
                  <a:lnTo>
                    <a:pt x="38" y="11674"/>
                  </a:lnTo>
                  <a:lnTo>
                    <a:pt x="57" y="11939"/>
                  </a:lnTo>
                  <a:lnTo>
                    <a:pt x="152" y="12524"/>
                  </a:lnTo>
                  <a:lnTo>
                    <a:pt x="284" y="13167"/>
                  </a:lnTo>
                  <a:lnTo>
                    <a:pt x="416" y="13809"/>
                  </a:lnTo>
                  <a:lnTo>
                    <a:pt x="416" y="13809"/>
                  </a:lnTo>
                  <a:lnTo>
                    <a:pt x="567" y="14508"/>
                  </a:lnTo>
                  <a:lnTo>
                    <a:pt x="699" y="15150"/>
                  </a:lnTo>
                  <a:lnTo>
                    <a:pt x="756" y="15452"/>
                  </a:lnTo>
                  <a:lnTo>
                    <a:pt x="775" y="15736"/>
                  </a:lnTo>
                  <a:lnTo>
                    <a:pt x="794" y="15981"/>
                  </a:lnTo>
                  <a:lnTo>
                    <a:pt x="794" y="16208"/>
                  </a:lnTo>
                  <a:lnTo>
                    <a:pt x="794" y="16208"/>
                  </a:lnTo>
                  <a:lnTo>
                    <a:pt x="756" y="16397"/>
                  </a:lnTo>
                  <a:lnTo>
                    <a:pt x="718" y="16623"/>
                  </a:lnTo>
                  <a:lnTo>
                    <a:pt x="586" y="17171"/>
                  </a:lnTo>
                  <a:lnTo>
                    <a:pt x="586" y="17171"/>
                  </a:lnTo>
                  <a:lnTo>
                    <a:pt x="454" y="17662"/>
                  </a:lnTo>
                  <a:lnTo>
                    <a:pt x="340" y="18210"/>
                  </a:lnTo>
                  <a:lnTo>
                    <a:pt x="227" y="18815"/>
                  </a:lnTo>
                  <a:lnTo>
                    <a:pt x="189" y="19117"/>
                  </a:lnTo>
                  <a:lnTo>
                    <a:pt x="152" y="19438"/>
                  </a:lnTo>
                  <a:lnTo>
                    <a:pt x="133" y="19759"/>
                  </a:lnTo>
                  <a:lnTo>
                    <a:pt x="133" y="20080"/>
                  </a:lnTo>
                  <a:lnTo>
                    <a:pt x="133" y="20402"/>
                  </a:lnTo>
                  <a:lnTo>
                    <a:pt x="170" y="20742"/>
                  </a:lnTo>
                  <a:lnTo>
                    <a:pt x="208" y="21063"/>
                  </a:lnTo>
                  <a:lnTo>
                    <a:pt x="284" y="21403"/>
                  </a:lnTo>
                  <a:lnTo>
                    <a:pt x="378" y="21724"/>
                  </a:lnTo>
                  <a:lnTo>
                    <a:pt x="510" y="22045"/>
                  </a:lnTo>
                  <a:lnTo>
                    <a:pt x="510" y="22045"/>
                  </a:lnTo>
                  <a:lnTo>
                    <a:pt x="775" y="22574"/>
                  </a:lnTo>
                  <a:lnTo>
                    <a:pt x="1058" y="23065"/>
                  </a:lnTo>
                  <a:lnTo>
                    <a:pt x="1342" y="23537"/>
                  </a:lnTo>
                  <a:lnTo>
                    <a:pt x="1663" y="23991"/>
                  </a:lnTo>
                  <a:lnTo>
                    <a:pt x="1984" y="24425"/>
                  </a:lnTo>
                  <a:lnTo>
                    <a:pt x="2324" y="24822"/>
                  </a:lnTo>
                  <a:lnTo>
                    <a:pt x="2664" y="25219"/>
                  </a:lnTo>
                  <a:lnTo>
                    <a:pt x="3023" y="25577"/>
                  </a:lnTo>
                  <a:lnTo>
                    <a:pt x="3382" y="25917"/>
                  </a:lnTo>
                  <a:lnTo>
                    <a:pt x="3760" y="26239"/>
                  </a:lnTo>
                  <a:lnTo>
                    <a:pt x="4119" y="26541"/>
                  </a:lnTo>
                  <a:lnTo>
                    <a:pt x="4496" y="26824"/>
                  </a:lnTo>
                  <a:lnTo>
                    <a:pt x="4874" y="27089"/>
                  </a:lnTo>
                  <a:lnTo>
                    <a:pt x="5252" y="27334"/>
                  </a:lnTo>
                  <a:lnTo>
                    <a:pt x="5630" y="27561"/>
                  </a:lnTo>
                  <a:lnTo>
                    <a:pt x="6008" y="27769"/>
                  </a:lnTo>
                  <a:lnTo>
                    <a:pt x="6366" y="27977"/>
                  </a:lnTo>
                  <a:lnTo>
                    <a:pt x="6725" y="28147"/>
                  </a:lnTo>
                  <a:lnTo>
                    <a:pt x="7443" y="28449"/>
                  </a:lnTo>
                  <a:lnTo>
                    <a:pt x="8104" y="28713"/>
                  </a:lnTo>
                  <a:lnTo>
                    <a:pt x="8709" y="28902"/>
                  </a:lnTo>
                  <a:lnTo>
                    <a:pt x="9276" y="29034"/>
                  </a:lnTo>
                  <a:lnTo>
                    <a:pt x="9748" y="29129"/>
                  </a:lnTo>
                  <a:lnTo>
                    <a:pt x="10145" y="29167"/>
                  </a:lnTo>
                  <a:lnTo>
                    <a:pt x="10447" y="29167"/>
                  </a:lnTo>
                  <a:lnTo>
                    <a:pt x="10447" y="29167"/>
                  </a:lnTo>
                  <a:lnTo>
                    <a:pt x="10730" y="29129"/>
                  </a:lnTo>
                  <a:lnTo>
                    <a:pt x="11089" y="29053"/>
                  </a:lnTo>
                  <a:lnTo>
                    <a:pt x="11524" y="28940"/>
                  </a:lnTo>
                  <a:lnTo>
                    <a:pt x="11996" y="28808"/>
                  </a:lnTo>
                  <a:lnTo>
                    <a:pt x="12525" y="28619"/>
                  </a:lnTo>
                  <a:lnTo>
                    <a:pt x="13091" y="28411"/>
                  </a:lnTo>
                  <a:lnTo>
                    <a:pt x="13696" y="28184"/>
                  </a:lnTo>
                  <a:lnTo>
                    <a:pt x="14300" y="27901"/>
                  </a:lnTo>
                  <a:lnTo>
                    <a:pt x="14943" y="27599"/>
                  </a:lnTo>
                  <a:lnTo>
                    <a:pt x="15585" y="27259"/>
                  </a:lnTo>
                  <a:lnTo>
                    <a:pt x="16208" y="26900"/>
                  </a:lnTo>
                  <a:lnTo>
                    <a:pt x="16832" y="26522"/>
                  </a:lnTo>
                  <a:lnTo>
                    <a:pt x="17455" y="26106"/>
                  </a:lnTo>
                  <a:lnTo>
                    <a:pt x="18041" y="25672"/>
                  </a:lnTo>
                  <a:lnTo>
                    <a:pt x="18588" y="25200"/>
                  </a:lnTo>
                  <a:lnTo>
                    <a:pt x="18853" y="24954"/>
                  </a:lnTo>
                  <a:lnTo>
                    <a:pt x="19098" y="24709"/>
                  </a:lnTo>
                  <a:lnTo>
                    <a:pt x="19098" y="24709"/>
                  </a:lnTo>
                  <a:lnTo>
                    <a:pt x="19344" y="24444"/>
                  </a:lnTo>
                  <a:lnTo>
                    <a:pt x="19571" y="24161"/>
                  </a:lnTo>
                  <a:lnTo>
                    <a:pt x="19797" y="23858"/>
                  </a:lnTo>
                  <a:lnTo>
                    <a:pt x="20024" y="23518"/>
                  </a:lnTo>
                  <a:lnTo>
                    <a:pt x="20251" y="23178"/>
                  </a:lnTo>
                  <a:lnTo>
                    <a:pt x="20459" y="22801"/>
                  </a:lnTo>
                  <a:lnTo>
                    <a:pt x="20666" y="22423"/>
                  </a:lnTo>
                  <a:lnTo>
                    <a:pt x="20874" y="22026"/>
                  </a:lnTo>
                  <a:lnTo>
                    <a:pt x="21252" y="21214"/>
                  </a:lnTo>
                  <a:lnTo>
                    <a:pt x="21611" y="20345"/>
                  </a:lnTo>
                  <a:lnTo>
                    <a:pt x="21951" y="19476"/>
                  </a:lnTo>
                  <a:lnTo>
                    <a:pt x="22253" y="18607"/>
                  </a:lnTo>
                  <a:lnTo>
                    <a:pt x="22537" y="17738"/>
                  </a:lnTo>
                  <a:lnTo>
                    <a:pt x="22782" y="16907"/>
                  </a:lnTo>
                  <a:lnTo>
                    <a:pt x="23009" y="16095"/>
                  </a:lnTo>
                  <a:lnTo>
                    <a:pt x="23198" y="15358"/>
                  </a:lnTo>
                  <a:lnTo>
                    <a:pt x="23349" y="14678"/>
                  </a:lnTo>
                  <a:lnTo>
                    <a:pt x="23462" y="14073"/>
                  </a:lnTo>
                  <a:lnTo>
                    <a:pt x="23538" y="13563"/>
                  </a:lnTo>
                  <a:lnTo>
                    <a:pt x="23594" y="13185"/>
                  </a:lnTo>
                  <a:lnTo>
                    <a:pt x="23594" y="13185"/>
                  </a:lnTo>
                  <a:lnTo>
                    <a:pt x="23613" y="12864"/>
                  </a:lnTo>
                  <a:lnTo>
                    <a:pt x="23632" y="12543"/>
                  </a:lnTo>
                  <a:lnTo>
                    <a:pt x="23632" y="12128"/>
                  </a:lnTo>
                  <a:lnTo>
                    <a:pt x="23613" y="11636"/>
                  </a:lnTo>
                  <a:lnTo>
                    <a:pt x="23594" y="11089"/>
                  </a:lnTo>
                  <a:lnTo>
                    <a:pt x="23538" y="10465"/>
                  </a:lnTo>
                  <a:lnTo>
                    <a:pt x="23443" y="9785"/>
                  </a:lnTo>
                  <a:lnTo>
                    <a:pt x="23311" y="9067"/>
                  </a:lnTo>
                  <a:lnTo>
                    <a:pt x="23141" y="8312"/>
                  </a:lnTo>
                  <a:lnTo>
                    <a:pt x="23028" y="7934"/>
                  </a:lnTo>
                  <a:lnTo>
                    <a:pt x="22914" y="7556"/>
                  </a:lnTo>
                  <a:lnTo>
                    <a:pt x="22782" y="7159"/>
                  </a:lnTo>
                  <a:lnTo>
                    <a:pt x="22631" y="6763"/>
                  </a:lnTo>
                  <a:lnTo>
                    <a:pt x="22461" y="6366"/>
                  </a:lnTo>
                  <a:lnTo>
                    <a:pt x="22291" y="5988"/>
                  </a:lnTo>
                  <a:lnTo>
                    <a:pt x="22083" y="5592"/>
                  </a:lnTo>
                  <a:lnTo>
                    <a:pt x="21875" y="5195"/>
                  </a:lnTo>
                  <a:lnTo>
                    <a:pt x="21649" y="4817"/>
                  </a:lnTo>
                  <a:lnTo>
                    <a:pt x="21384" y="4439"/>
                  </a:lnTo>
                  <a:lnTo>
                    <a:pt x="21120" y="4080"/>
                  </a:lnTo>
                  <a:lnTo>
                    <a:pt x="20817" y="3721"/>
                  </a:lnTo>
                  <a:lnTo>
                    <a:pt x="20817" y="3721"/>
                  </a:lnTo>
                  <a:lnTo>
                    <a:pt x="20440" y="3306"/>
                  </a:lnTo>
                  <a:lnTo>
                    <a:pt x="20043" y="2928"/>
                  </a:lnTo>
                  <a:lnTo>
                    <a:pt x="19646" y="2569"/>
                  </a:lnTo>
                  <a:lnTo>
                    <a:pt x="19212" y="2229"/>
                  </a:lnTo>
                  <a:lnTo>
                    <a:pt x="18740" y="1908"/>
                  </a:lnTo>
                  <a:lnTo>
                    <a:pt x="18267" y="1625"/>
                  </a:lnTo>
                  <a:lnTo>
                    <a:pt x="17776" y="1360"/>
                  </a:lnTo>
                  <a:lnTo>
                    <a:pt x="17247" y="1115"/>
                  </a:lnTo>
                  <a:lnTo>
                    <a:pt x="16718" y="888"/>
                  </a:lnTo>
                  <a:lnTo>
                    <a:pt x="16152" y="699"/>
                  </a:lnTo>
                  <a:lnTo>
                    <a:pt x="15585" y="529"/>
                  </a:lnTo>
                  <a:lnTo>
                    <a:pt x="14980" y="378"/>
                  </a:lnTo>
                  <a:lnTo>
                    <a:pt x="14357" y="246"/>
                  </a:lnTo>
                  <a:lnTo>
                    <a:pt x="13734" y="151"/>
                  </a:lnTo>
                  <a:lnTo>
                    <a:pt x="13073" y="76"/>
                  </a:lnTo>
                  <a:lnTo>
                    <a:pt x="12392" y="19"/>
                  </a:lnTo>
                  <a:lnTo>
                    <a:pt x="12392" y="19"/>
                  </a:lnTo>
                  <a:lnTo>
                    <a:pt x="11845" y="0"/>
                  </a:lnTo>
                  <a:lnTo>
                    <a:pt x="11297" y="0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569;p30">
              <a:extLst>
                <a:ext uri="{FF2B5EF4-FFF2-40B4-BE49-F238E27FC236}">
                  <a16:creationId xmlns:a16="http://schemas.microsoft.com/office/drawing/2014/main" id="{1F6A7C2C-1F1A-832C-413E-C85CC24D1E6D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extrusionOk="0">
                  <a:moveTo>
                    <a:pt x="13601" y="1"/>
                  </a:move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570;p30">
              <a:extLst>
                <a:ext uri="{FF2B5EF4-FFF2-40B4-BE49-F238E27FC236}">
                  <a16:creationId xmlns:a16="http://schemas.microsoft.com/office/drawing/2014/main" id="{8E287643-DB03-B645-AEBF-EA341327A284}"/>
                </a:ext>
              </a:extLst>
            </p:cNvPr>
            <p:cNvSpPr/>
            <p:nvPr/>
          </p:nvSpPr>
          <p:spPr>
            <a:xfrm>
              <a:off x="5289575" y="287225"/>
              <a:ext cx="659750" cy="486450"/>
            </a:xfrm>
            <a:custGeom>
              <a:avLst/>
              <a:gdLst/>
              <a:ahLst/>
              <a:cxnLst/>
              <a:rect l="l" t="t" r="r" b="b"/>
              <a:pathLst>
                <a:path w="26390" h="19458" fill="none" extrusionOk="0">
                  <a:moveTo>
                    <a:pt x="17965" y="5630"/>
                  </a:moveTo>
                  <a:lnTo>
                    <a:pt x="17965" y="5630"/>
                  </a:lnTo>
                  <a:lnTo>
                    <a:pt x="18078" y="5573"/>
                  </a:lnTo>
                  <a:lnTo>
                    <a:pt x="18210" y="5517"/>
                  </a:lnTo>
                  <a:lnTo>
                    <a:pt x="18343" y="5498"/>
                  </a:lnTo>
                  <a:lnTo>
                    <a:pt x="18475" y="5498"/>
                  </a:lnTo>
                  <a:lnTo>
                    <a:pt x="18607" y="5517"/>
                  </a:lnTo>
                  <a:lnTo>
                    <a:pt x="18758" y="5535"/>
                  </a:lnTo>
                  <a:lnTo>
                    <a:pt x="18871" y="5592"/>
                  </a:lnTo>
                  <a:lnTo>
                    <a:pt x="19004" y="5649"/>
                  </a:lnTo>
                  <a:lnTo>
                    <a:pt x="19004" y="5649"/>
                  </a:lnTo>
                  <a:lnTo>
                    <a:pt x="19117" y="5724"/>
                  </a:lnTo>
                  <a:lnTo>
                    <a:pt x="19230" y="5800"/>
                  </a:lnTo>
                  <a:lnTo>
                    <a:pt x="19419" y="6008"/>
                  </a:lnTo>
                  <a:lnTo>
                    <a:pt x="19589" y="6215"/>
                  </a:lnTo>
                  <a:lnTo>
                    <a:pt x="19759" y="6442"/>
                  </a:lnTo>
                  <a:lnTo>
                    <a:pt x="19759" y="6442"/>
                  </a:lnTo>
                  <a:lnTo>
                    <a:pt x="19948" y="6726"/>
                  </a:lnTo>
                  <a:lnTo>
                    <a:pt x="20118" y="7028"/>
                  </a:lnTo>
                  <a:lnTo>
                    <a:pt x="20288" y="7349"/>
                  </a:lnTo>
                  <a:lnTo>
                    <a:pt x="20458" y="7651"/>
                  </a:lnTo>
                  <a:lnTo>
                    <a:pt x="20609" y="7972"/>
                  </a:lnTo>
                  <a:lnTo>
                    <a:pt x="20742" y="8293"/>
                  </a:lnTo>
                  <a:lnTo>
                    <a:pt x="20855" y="8615"/>
                  </a:lnTo>
                  <a:lnTo>
                    <a:pt x="20987" y="8955"/>
                  </a:lnTo>
                  <a:lnTo>
                    <a:pt x="21082" y="9295"/>
                  </a:lnTo>
                  <a:lnTo>
                    <a:pt x="21176" y="9616"/>
                  </a:lnTo>
                  <a:lnTo>
                    <a:pt x="21327" y="10315"/>
                  </a:lnTo>
                  <a:lnTo>
                    <a:pt x="21441" y="10995"/>
                  </a:lnTo>
                  <a:lnTo>
                    <a:pt x="21497" y="11694"/>
                  </a:lnTo>
                  <a:lnTo>
                    <a:pt x="21516" y="12393"/>
                  </a:lnTo>
                  <a:lnTo>
                    <a:pt x="21497" y="13110"/>
                  </a:lnTo>
                  <a:lnTo>
                    <a:pt x="21441" y="13809"/>
                  </a:lnTo>
                  <a:lnTo>
                    <a:pt x="21384" y="14149"/>
                  </a:lnTo>
                  <a:lnTo>
                    <a:pt x="21308" y="14489"/>
                  </a:lnTo>
                  <a:lnTo>
                    <a:pt x="21252" y="14829"/>
                  </a:lnTo>
                  <a:lnTo>
                    <a:pt x="21157" y="15169"/>
                  </a:lnTo>
                  <a:lnTo>
                    <a:pt x="21063" y="15510"/>
                  </a:lnTo>
                  <a:lnTo>
                    <a:pt x="20949" y="15850"/>
                  </a:lnTo>
                  <a:lnTo>
                    <a:pt x="20836" y="16171"/>
                  </a:lnTo>
                  <a:lnTo>
                    <a:pt x="20704" y="16492"/>
                  </a:lnTo>
                  <a:lnTo>
                    <a:pt x="20572" y="16813"/>
                  </a:lnTo>
                  <a:lnTo>
                    <a:pt x="20402" y="17134"/>
                  </a:lnTo>
                  <a:lnTo>
                    <a:pt x="20402" y="17134"/>
                  </a:lnTo>
                  <a:lnTo>
                    <a:pt x="20175" y="17550"/>
                  </a:lnTo>
                  <a:lnTo>
                    <a:pt x="19929" y="17946"/>
                  </a:lnTo>
                  <a:lnTo>
                    <a:pt x="19627" y="18324"/>
                  </a:lnTo>
                  <a:lnTo>
                    <a:pt x="19476" y="18494"/>
                  </a:lnTo>
                  <a:lnTo>
                    <a:pt x="19306" y="18645"/>
                  </a:lnTo>
                  <a:lnTo>
                    <a:pt x="19136" y="18796"/>
                  </a:lnTo>
                  <a:lnTo>
                    <a:pt x="18947" y="18948"/>
                  </a:lnTo>
                  <a:lnTo>
                    <a:pt x="18758" y="19061"/>
                  </a:lnTo>
                  <a:lnTo>
                    <a:pt x="18569" y="19174"/>
                  </a:lnTo>
                  <a:lnTo>
                    <a:pt x="18361" y="19269"/>
                  </a:lnTo>
                  <a:lnTo>
                    <a:pt x="18154" y="19325"/>
                  </a:lnTo>
                  <a:lnTo>
                    <a:pt x="17927" y="19382"/>
                  </a:lnTo>
                  <a:lnTo>
                    <a:pt x="17700" y="19401"/>
                  </a:lnTo>
                  <a:lnTo>
                    <a:pt x="17700" y="19401"/>
                  </a:lnTo>
                  <a:lnTo>
                    <a:pt x="18078" y="19439"/>
                  </a:lnTo>
                  <a:lnTo>
                    <a:pt x="18456" y="19458"/>
                  </a:lnTo>
                  <a:lnTo>
                    <a:pt x="18834" y="19439"/>
                  </a:lnTo>
                  <a:lnTo>
                    <a:pt x="19230" y="19401"/>
                  </a:lnTo>
                  <a:lnTo>
                    <a:pt x="19608" y="19344"/>
                  </a:lnTo>
                  <a:lnTo>
                    <a:pt x="19986" y="19250"/>
                  </a:lnTo>
                  <a:lnTo>
                    <a:pt x="20345" y="19136"/>
                  </a:lnTo>
                  <a:lnTo>
                    <a:pt x="20723" y="19004"/>
                  </a:lnTo>
                  <a:lnTo>
                    <a:pt x="21063" y="18834"/>
                  </a:lnTo>
                  <a:lnTo>
                    <a:pt x="21403" y="18645"/>
                  </a:lnTo>
                  <a:lnTo>
                    <a:pt x="21743" y="18456"/>
                  </a:lnTo>
                  <a:lnTo>
                    <a:pt x="22045" y="18230"/>
                  </a:lnTo>
                  <a:lnTo>
                    <a:pt x="22328" y="17984"/>
                  </a:lnTo>
                  <a:lnTo>
                    <a:pt x="22612" y="17701"/>
                  </a:lnTo>
                  <a:lnTo>
                    <a:pt x="22857" y="17417"/>
                  </a:lnTo>
                  <a:lnTo>
                    <a:pt x="23065" y="17115"/>
                  </a:lnTo>
                  <a:lnTo>
                    <a:pt x="26295" y="15812"/>
                  </a:lnTo>
                  <a:lnTo>
                    <a:pt x="26295" y="15812"/>
                  </a:lnTo>
                  <a:lnTo>
                    <a:pt x="26333" y="15528"/>
                  </a:lnTo>
                  <a:lnTo>
                    <a:pt x="26352" y="15207"/>
                  </a:lnTo>
                  <a:lnTo>
                    <a:pt x="26390" y="14508"/>
                  </a:lnTo>
                  <a:lnTo>
                    <a:pt x="26390" y="13715"/>
                  </a:lnTo>
                  <a:lnTo>
                    <a:pt x="26333" y="12865"/>
                  </a:lnTo>
                  <a:lnTo>
                    <a:pt x="26239" y="11939"/>
                  </a:lnTo>
                  <a:lnTo>
                    <a:pt x="26163" y="11467"/>
                  </a:lnTo>
                  <a:lnTo>
                    <a:pt x="26088" y="10976"/>
                  </a:lnTo>
                  <a:lnTo>
                    <a:pt x="25993" y="10485"/>
                  </a:lnTo>
                  <a:lnTo>
                    <a:pt x="25880" y="9994"/>
                  </a:lnTo>
                  <a:lnTo>
                    <a:pt x="25766" y="9502"/>
                  </a:lnTo>
                  <a:lnTo>
                    <a:pt x="25615" y="9011"/>
                  </a:lnTo>
                  <a:lnTo>
                    <a:pt x="25464" y="8520"/>
                  </a:lnTo>
                  <a:lnTo>
                    <a:pt x="25294" y="8029"/>
                  </a:lnTo>
                  <a:lnTo>
                    <a:pt x="25105" y="7538"/>
                  </a:lnTo>
                  <a:lnTo>
                    <a:pt x="24897" y="7066"/>
                  </a:lnTo>
                  <a:lnTo>
                    <a:pt x="24690" y="6593"/>
                  </a:lnTo>
                  <a:lnTo>
                    <a:pt x="24444" y="6159"/>
                  </a:lnTo>
                  <a:lnTo>
                    <a:pt x="24180" y="5705"/>
                  </a:lnTo>
                  <a:lnTo>
                    <a:pt x="23915" y="5290"/>
                  </a:lnTo>
                  <a:lnTo>
                    <a:pt x="23613" y="4874"/>
                  </a:lnTo>
                  <a:lnTo>
                    <a:pt x="23292" y="4496"/>
                  </a:lnTo>
                  <a:lnTo>
                    <a:pt x="22952" y="4138"/>
                  </a:lnTo>
                  <a:lnTo>
                    <a:pt x="22593" y="3798"/>
                  </a:lnTo>
                  <a:lnTo>
                    <a:pt x="22215" y="3476"/>
                  </a:lnTo>
                  <a:lnTo>
                    <a:pt x="21799" y="3193"/>
                  </a:lnTo>
                  <a:lnTo>
                    <a:pt x="21384" y="2947"/>
                  </a:lnTo>
                  <a:lnTo>
                    <a:pt x="20931" y="2721"/>
                  </a:lnTo>
                  <a:lnTo>
                    <a:pt x="20931" y="2721"/>
                  </a:lnTo>
                  <a:lnTo>
                    <a:pt x="20723" y="2513"/>
                  </a:lnTo>
                  <a:lnTo>
                    <a:pt x="20458" y="2286"/>
                  </a:lnTo>
                  <a:lnTo>
                    <a:pt x="20099" y="2003"/>
                  </a:lnTo>
                  <a:lnTo>
                    <a:pt x="19646" y="1682"/>
                  </a:lnTo>
                  <a:lnTo>
                    <a:pt x="19363" y="1512"/>
                  </a:lnTo>
                  <a:lnTo>
                    <a:pt x="19079" y="1342"/>
                  </a:lnTo>
                  <a:lnTo>
                    <a:pt x="18758" y="1153"/>
                  </a:lnTo>
                  <a:lnTo>
                    <a:pt x="18418" y="1002"/>
                  </a:lnTo>
                  <a:lnTo>
                    <a:pt x="18040" y="832"/>
                  </a:lnTo>
                  <a:lnTo>
                    <a:pt x="17644" y="681"/>
                  </a:lnTo>
                  <a:lnTo>
                    <a:pt x="17228" y="530"/>
                  </a:lnTo>
                  <a:lnTo>
                    <a:pt x="16775" y="397"/>
                  </a:lnTo>
                  <a:lnTo>
                    <a:pt x="16321" y="284"/>
                  </a:lnTo>
                  <a:lnTo>
                    <a:pt x="15811" y="189"/>
                  </a:lnTo>
                  <a:lnTo>
                    <a:pt x="15301" y="95"/>
                  </a:lnTo>
                  <a:lnTo>
                    <a:pt x="14753" y="38"/>
                  </a:lnTo>
                  <a:lnTo>
                    <a:pt x="14187" y="19"/>
                  </a:lnTo>
                  <a:lnTo>
                    <a:pt x="13601" y="1"/>
                  </a:lnTo>
                  <a:lnTo>
                    <a:pt x="12978" y="38"/>
                  </a:lnTo>
                  <a:lnTo>
                    <a:pt x="12354" y="95"/>
                  </a:lnTo>
                  <a:lnTo>
                    <a:pt x="11693" y="189"/>
                  </a:lnTo>
                  <a:lnTo>
                    <a:pt x="10994" y="322"/>
                  </a:lnTo>
                  <a:lnTo>
                    <a:pt x="10295" y="492"/>
                  </a:lnTo>
                  <a:lnTo>
                    <a:pt x="9559" y="700"/>
                  </a:lnTo>
                  <a:lnTo>
                    <a:pt x="8803" y="964"/>
                  </a:lnTo>
                  <a:lnTo>
                    <a:pt x="8010" y="1266"/>
                  </a:lnTo>
                  <a:lnTo>
                    <a:pt x="8010" y="1266"/>
                  </a:lnTo>
                  <a:lnTo>
                    <a:pt x="7500" y="1531"/>
                  </a:lnTo>
                  <a:lnTo>
                    <a:pt x="6990" y="1814"/>
                  </a:lnTo>
                  <a:lnTo>
                    <a:pt x="6517" y="2097"/>
                  </a:lnTo>
                  <a:lnTo>
                    <a:pt x="6064" y="2381"/>
                  </a:lnTo>
                  <a:lnTo>
                    <a:pt x="5629" y="2664"/>
                  </a:lnTo>
                  <a:lnTo>
                    <a:pt x="5214" y="2947"/>
                  </a:lnTo>
                  <a:lnTo>
                    <a:pt x="4817" y="3250"/>
                  </a:lnTo>
                  <a:lnTo>
                    <a:pt x="4439" y="3533"/>
                  </a:lnTo>
                  <a:lnTo>
                    <a:pt x="4099" y="3835"/>
                  </a:lnTo>
                  <a:lnTo>
                    <a:pt x="3759" y="4119"/>
                  </a:lnTo>
                  <a:lnTo>
                    <a:pt x="3438" y="4421"/>
                  </a:lnTo>
                  <a:lnTo>
                    <a:pt x="3136" y="4704"/>
                  </a:lnTo>
                  <a:lnTo>
                    <a:pt x="2853" y="5007"/>
                  </a:lnTo>
                  <a:lnTo>
                    <a:pt x="2588" y="5309"/>
                  </a:lnTo>
                  <a:lnTo>
                    <a:pt x="2324" y="5611"/>
                  </a:lnTo>
                  <a:lnTo>
                    <a:pt x="2097" y="5894"/>
                  </a:lnTo>
                  <a:lnTo>
                    <a:pt x="1870" y="6197"/>
                  </a:lnTo>
                  <a:lnTo>
                    <a:pt x="1662" y="6480"/>
                  </a:lnTo>
                  <a:lnTo>
                    <a:pt x="1474" y="6782"/>
                  </a:lnTo>
                  <a:lnTo>
                    <a:pt x="1304" y="7066"/>
                  </a:lnTo>
                  <a:lnTo>
                    <a:pt x="982" y="7651"/>
                  </a:lnTo>
                  <a:lnTo>
                    <a:pt x="718" y="8237"/>
                  </a:lnTo>
                  <a:lnTo>
                    <a:pt x="491" y="8785"/>
                  </a:lnTo>
                  <a:lnTo>
                    <a:pt x="321" y="9351"/>
                  </a:lnTo>
                  <a:lnTo>
                    <a:pt x="189" y="9880"/>
                  </a:lnTo>
                  <a:lnTo>
                    <a:pt x="95" y="10409"/>
                  </a:lnTo>
                  <a:lnTo>
                    <a:pt x="38" y="10900"/>
                  </a:lnTo>
                  <a:lnTo>
                    <a:pt x="0" y="11391"/>
                  </a:lnTo>
                  <a:lnTo>
                    <a:pt x="0" y="11864"/>
                  </a:lnTo>
                  <a:lnTo>
                    <a:pt x="0" y="12298"/>
                  </a:lnTo>
                  <a:lnTo>
                    <a:pt x="38" y="12714"/>
                  </a:lnTo>
                  <a:lnTo>
                    <a:pt x="95" y="13110"/>
                  </a:lnTo>
                  <a:lnTo>
                    <a:pt x="151" y="13469"/>
                  </a:lnTo>
                  <a:lnTo>
                    <a:pt x="227" y="13809"/>
                  </a:lnTo>
                  <a:lnTo>
                    <a:pt x="378" y="14376"/>
                  </a:lnTo>
                  <a:lnTo>
                    <a:pt x="529" y="14811"/>
                  </a:lnTo>
                  <a:lnTo>
                    <a:pt x="623" y="15075"/>
                  </a:lnTo>
                  <a:lnTo>
                    <a:pt x="661" y="15169"/>
                  </a:lnTo>
                  <a:lnTo>
                    <a:pt x="661" y="15169"/>
                  </a:lnTo>
                  <a:lnTo>
                    <a:pt x="699" y="14848"/>
                  </a:lnTo>
                  <a:lnTo>
                    <a:pt x="737" y="14527"/>
                  </a:lnTo>
                  <a:lnTo>
                    <a:pt x="794" y="14131"/>
                  </a:lnTo>
                  <a:lnTo>
                    <a:pt x="869" y="13715"/>
                  </a:lnTo>
                  <a:lnTo>
                    <a:pt x="982" y="13299"/>
                  </a:lnTo>
                  <a:lnTo>
                    <a:pt x="1058" y="13110"/>
                  </a:lnTo>
                  <a:lnTo>
                    <a:pt x="1134" y="12940"/>
                  </a:lnTo>
                  <a:lnTo>
                    <a:pt x="1228" y="12789"/>
                  </a:lnTo>
                  <a:lnTo>
                    <a:pt x="1322" y="12657"/>
                  </a:lnTo>
                  <a:lnTo>
                    <a:pt x="1322" y="12657"/>
                  </a:lnTo>
                  <a:lnTo>
                    <a:pt x="1549" y="12449"/>
                  </a:lnTo>
                  <a:lnTo>
                    <a:pt x="1757" y="12298"/>
                  </a:lnTo>
                  <a:lnTo>
                    <a:pt x="1984" y="12166"/>
                  </a:lnTo>
                  <a:lnTo>
                    <a:pt x="2229" y="12053"/>
                  </a:lnTo>
                  <a:lnTo>
                    <a:pt x="2475" y="11977"/>
                  </a:lnTo>
                  <a:lnTo>
                    <a:pt x="2739" y="11920"/>
                  </a:lnTo>
                  <a:lnTo>
                    <a:pt x="3306" y="11807"/>
                  </a:lnTo>
                  <a:lnTo>
                    <a:pt x="3306" y="11807"/>
                  </a:lnTo>
                  <a:lnTo>
                    <a:pt x="3608" y="11750"/>
                  </a:lnTo>
                  <a:lnTo>
                    <a:pt x="3929" y="11713"/>
                  </a:lnTo>
                  <a:lnTo>
                    <a:pt x="4534" y="11656"/>
                  </a:lnTo>
                  <a:lnTo>
                    <a:pt x="5157" y="11618"/>
                  </a:lnTo>
                  <a:lnTo>
                    <a:pt x="5781" y="11561"/>
                  </a:lnTo>
                  <a:lnTo>
                    <a:pt x="5781" y="11561"/>
                  </a:lnTo>
                  <a:lnTo>
                    <a:pt x="6102" y="11505"/>
                  </a:lnTo>
                  <a:lnTo>
                    <a:pt x="6442" y="11448"/>
                  </a:lnTo>
                  <a:lnTo>
                    <a:pt x="6782" y="11391"/>
                  </a:lnTo>
                  <a:lnTo>
                    <a:pt x="7103" y="11297"/>
                  </a:lnTo>
                  <a:lnTo>
                    <a:pt x="7424" y="11203"/>
                  </a:lnTo>
                  <a:lnTo>
                    <a:pt x="7745" y="11089"/>
                  </a:lnTo>
                  <a:lnTo>
                    <a:pt x="8066" y="10976"/>
                  </a:lnTo>
                  <a:lnTo>
                    <a:pt x="8368" y="10825"/>
                  </a:lnTo>
                  <a:lnTo>
                    <a:pt x="8671" y="10674"/>
                  </a:lnTo>
                  <a:lnTo>
                    <a:pt x="8954" y="10485"/>
                  </a:lnTo>
                  <a:lnTo>
                    <a:pt x="9219" y="10296"/>
                  </a:lnTo>
                  <a:lnTo>
                    <a:pt x="9483" y="10088"/>
                  </a:lnTo>
                  <a:lnTo>
                    <a:pt x="9710" y="9861"/>
                  </a:lnTo>
                  <a:lnTo>
                    <a:pt x="9936" y="9635"/>
                  </a:lnTo>
                  <a:lnTo>
                    <a:pt x="10144" y="9370"/>
                  </a:lnTo>
                  <a:lnTo>
                    <a:pt x="10314" y="9087"/>
                  </a:lnTo>
                  <a:lnTo>
                    <a:pt x="10314" y="9087"/>
                  </a:lnTo>
                  <a:lnTo>
                    <a:pt x="10428" y="8879"/>
                  </a:lnTo>
                  <a:lnTo>
                    <a:pt x="10541" y="8671"/>
                  </a:lnTo>
                  <a:lnTo>
                    <a:pt x="10711" y="8237"/>
                  </a:lnTo>
                  <a:lnTo>
                    <a:pt x="10843" y="7783"/>
                  </a:lnTo>
                  <a:lnTo>
                    <a:pt x="10975" y="7330"/>
                  </a:lnTo>
                  <a:lnTo>
                    <a:pt x="11221" y="6423"/>
                  </a:lnTo>
                  <a:lnTo>
                    <a:pt x="11372" y="5970"/>
                  </a:lnTo>
                  <a:lnTo>
                    <a:pt x="11542" y="5535"/>
                  </a:lnTo>
                  <a:lnTo>
                    <a:pt x="11542" y="5535"/>
                  </a:lnTo>
                  <a:lnTo>
                    <a:pt x="11655" y="5309"/>
                  </a:lnTo>
                  <a:lnTo>
                    <a:pt x="11788" y="5082"/>
                  </a:lnTo>
                  <a:lnTo>
                    <a:pt x="11939" y="4855"/>
                  </a:lnTo>
                  <a:lnTo>
                    <a:pt x="12090" y="4648"/>
                  </a:lnTo>
                  <a:lnTo>
                    <a:pt x="12260" y="4440"/>
                  </a:lnTo>
                  <a:lnTo>
                    <a:pt x="12430" y="4251"/>
                  </a:lnTo>
                  <a:lnTo>
                    <a:pt x="12619" y="4062"/>
                  </a:lnTo>
                  <a:lnTo>
                    <a:pt x="12827" y="3892"/>
                  </a:lnTo>
                  <a:lnTo>
                    <a:pt x="13034" y="3741"/>
                  </a:lnTo>
                  <a:lnTo>
                    <a:pt x="13242" y="3609"/>
                  </a:lnTo>
                  <a:lnTo>
                    <a:pt x="13469" y="3476"/>
                  </a:lnTo>
                  <a:lnTo>
                    <a:pt x="13714" y="3363"/>
                  </a:lnTo>
                  <a:lnTo>
                    <a:pt x="13941" y="3269"/>
                  </a:lnTo>
                  <a:lnTo>
                    <a:pt x="14187" y="3193"/>
                  </a:lnTo>
                  <a:lnTo>
                    <a:pt x="14451" y="3136"/>
                  </a:lnTo>
                  <a:lnTo>
                    <a:pt x="14697" y="3099"/>
                  </a:lnTo>
                  <a:lnTo>
                    <a:pt x="14697" y="3099"/>
                  </a:lnTo>
                  <a:lnTo>
                    <a:pt x="14961" y="3099"/>
                  </a:lnTo>
                  <a:lnTo>
                    <a:pt x="15226" y="3117"/>
                  </a:lnTo>
                  <a:lnTo>
                    <a:pt x="15490" y="3174"/>
                  </a:lnTo>
                  <a:lnTo>
                    <a:pt x="15755" y="3250"/>
                  </a:lnTo>
                  <a:lnTo>
                    <a:pt x="16019" y="3363"/>
                  </a:lnTo>
                  <a:lnTo>
                    <a:pt x="16265" y="3495"/>
                  </a:lnTo>
                  <a:lnTo>
                    <a:pt x="16510" y="3646"/>
                  </a:lnTo>
                  <a:lnTo>
                    <a:pt x="16737" y="3816"/>
                  </a:lnTo>
                  <a:lnTo>
                    <a:pt x="16964" y="4005"/>
                  </a:lnTo>
                  <a:lnTo>
                    <a:pt x="17171" y="4194"/>
                  </a:lnTo>
                  <a:lnTo>
                    <a:pt x="17360" y="4421"/>
                  </a:lnTo>
                  <a:lnTo>
                    <a:pt x="17530" y="4648"/>
                  </a:lnTo>
                  <a:lnTo>
                    <a:pt x="17681" y="4893"/>
                  </a:lnTo>
                  <a:lnTo>
                    <a:pt x="17795" y="5120"/>
                  </a:lnTo>
                  <a:lnTo>
                    <a:pt x="17889" y="5384"/>
                  </a:lnTo>
                  <a:lnTo>
                    <a:pt x="17965" y="5630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571;p30">
              <a:extLst>
                <a:ext uri="{FF2B5EF4-FFF2-40B4-BE49-F238E27FC236}">
                  <a16:creationId xmlns:a16="http://schemas.microsoft.com/office/drawing/2014/main" id="{59D76A82-B2F6-44A1-708A-996DDA252215}"/>
                </a:ext>
              </a:extLst>
            </p:cNvPr>
            <p:cNvSpPr/>
            <p:nvPr/>
          </p:nvSpPr>
          <p:spPr>
            <a:xfrm>
              <a:off x="5837850" y="682500"/>
              <a:ext cx="170975" cy="198375"/>
            </a:xfrm>
            <a:custGeom>
              <a:avLst/>
              <a:gdLst/>
              <a:ahLst/>
              <a:cxnLst/>
              <a:rect l="l" t="t" r="r" b="b"/>
              <a:pathLst>
                <a:path w="6839" h="7935" extrusionOk="0">
                  <a:moveTo>
                    <a:pt x="4024" y="1"/>
                  </a:moveTo>
                  <a:lnTo>
                    <a:pt x="3835" y="20"/>
                  </a:lnTo>
                  <a:lnTo>
                    <a:pt x="3665" y="57"/>
                  </a:lnTo>
                  <a:lnTo>
                    <a:pt x="3495" y="76"/>
                  </a:lnTo>
                  <a:lnTo>
                    <a:pt x="3212" y="171"/>
                  </a:lnTo>
                  <a:lnTo>
                    <a:pt x="2966" y="246"/>
                  </a:lnTo>
                  <a:lnTo>
                    <a:pt x="2721" y="341"/>
                  </a:lnTo>
                  <a:lnTo>
                    <a:pt x="2475" y="435"/>
                  </a:lnTo>
                  <a:lnTo>
                    <a:pt x="2211" y="567"/>
                  </a:lnTo>
                  <a:lnTo>
                    <a:pt x="1946" y="719"/>
                  </a:lnTo>
                  <a:lnTo>
                    <a:pt x="1682" y="889"/>
                  </a:lnTo>
                  <a:lnTo>
                    <a:pt x="1455" y="1078"/>
                  </a:lnTo>
                  <a:lnTo>
                    <a:pt x="1229" y="1285"/>
                  </a:lnTo>
                  <a:lnTo>
                    <a:pt x="1059" y="1512"/>
                  </a:lnTo>
                  <a:lnTo>
                    <a:pt x="964" y="1758"/>
                  </a:lnTo>
                  <a:lnTo>
                    <a:pt x="756" y="2400"/>
                  </a:lnTo>
                  <a:lnTo>
                    <a:pt x="492" y="3325"/>
                  </a:lnTo>
                  <a:lnTo>
                    <a:pt x="360" y="3854"/>
                  </a:lnTo>
                  <a:lnTo>
                    <a:pt x="246" y="4421"/>
                  </a:lnTo>
                  <a:lnTo>
                    <a:pt x="133" y="4969"/>
                  </a:lnTo>
                  <a:lnTo>
                    <a:pt x="57" y="5536"/>
                  </a:lnTo>
                  <a:lnTo>
                    <a:pt x="20" y="6046"/>
                  </a:lnTo>
                  <a:lnTo>
                    <a:pt x="1" y="6310"/>
                  </a:lnTo>
                  <a:lnTo>
                    <a:pt x="20" y="6537"/>
                  </a:lnTo>
                  <a:lnTo>
                    <a:pt x="20" y="6763"/>
                  </a:lnTo>
                  <a:lnTo>
                    <a:pt x="57" y="6971"/>
                  </a:lnTo>
                  <a:lnTo>
                    <a:pt x="95" y="7160"/>
                  </a:lnTo>
                  <a:lnTo>
                    <a:pt x="171" y="7330"/>
                  </a:lnTo>
                  <a:lnTo>
                    <a:pt x="246" y="7481"/>
                  </a:lnTo>
                  <a:lnTo>
                    <a:pt x="341" y="7595"/>
                  </a:lnTo>
                  <a:lnTo>
                    <a:pt x="454" y="7708"/>
                  </a:lnTo>
                  <a:lnTo>
                    <a:pt x="586" y="7765"/>
                  </a:lnTo>
                  <a:lnTo>
                    <a:pt x="870" y="7859"/>
                  </a:lnTo>
                  <a:lnTo>
                    <a:pt x="1191" y="7916"/>
                  </a:lnTo>
                  <a:lnTo>
                    <a:pt x="1550" y="7935"/>
                  </a:lnTo>
                  <a:lnTo>
                    <a:pt x="1890" y="7935"/>
                  </a:lnTo>
                  <a:lnTo>
                    <a:pt x="2268" y="7897"/>
                  </a:lnTo>
                  <a:lnTo>
                    <a:pt x="2626" y="7821"/>
                  </a:lnTo>
                  <a:lnTo>
                    <a:pt x="3004" y="7727"/>
                  </a:lnTo>
                  <a:lnTo>
                    <a:pt x="3382" y="7614"/>
                  </a:lnTo>
                  <a:lnTo>
                    <a:pt x="3760" y="7462"/>
                  </a:lnTo>
                  <a:lnTo>
                    <a:pt x="4100" y="7292"/>
                  </a:lnTo>
                  <a:lnTo>
                    <a:pt x="4459" y="7104"/>
                  </a:lnTo>
                  <a:lnTo>
                    <a:pt x="4780" y="6896"/>
                  </a:lnTo>
                  <a:lnTo>
                    <a:pt x="5082" y="6669"/>
                  </a:lnTo>
                  <a:lnTo>
                    <a:pt x="5347" y="6442"/>
                  </a:lnTo>
                  <a:lnTo>
                    <a:pt x="5592" y="6178"/>
                  </a:lnTo>
                  <a:lnTo>
                    <a:pt x="5800" y="5913"/>
                  </a:lnTo>
                  <a:lnTo>
                    <a:pt x="5989" y="5630"/>
                  </a:lnTo>
                  <a:lnTo>
                    <a:pt x="6159" y="5347"/>
                  </a:lnTo>
                  <a:lnTo>
                    <a:pt x="6310" y="5026"/>
                  </a:lnTo>
                  <a:lnTo>
                    <a:pt x="6461" y="4704"/>
                  </a:lnTo>
                  <a:lnTo>
                    <a:pt x="6574" y="4383"/>
                  </a:lnTo>
                  <a:lnTo>
                    <a:pt x="6688" y="4043"/>
                  </a:lnTo>
                  <a:lnTo>
                    <a:pt x="6763" y="3684"/>
                  </a:lnTo>
                  <a:lnTo>
                    <a:pt x="6820" y="3344"/>
                  </a:lnTo>
                  <a:lnTo>
                    <a:pt x="6839" y="3004"/>
                  </a:lnTo>
                  <a:lnTo>
                    <a:pt x="6839" y="2664"/>
                  </a:lnTo>
                  <a:lnTo>
                    <a:pt x="6801" y="2343"/>
                  </a:lnTo>
                  <a:lnTo>
                    <a:pt x="6726" y="2022"/>
                  </a:lnTo>
                  <a:lnTo>
                    <a:pt x="6631" y="1720"/>
                  </a:lnTo>
                  <a:lnTo>
                    <a:pt x="6480" y="1418"/>
                  </a:lnTo>
                  <a:lnTo>
                    <a:pt x="6386" y="1285"/>
                  </a:lnTo>
                  <a:lnTo>
                    <a:pt x="6291" y="1134"/>
                  </a:lnTo>
                  <a:lnTo>
                    <a:pt x="6178" y="1021"/>
                  </a:lnTo>
                  <a:lnTo>
                    <a:pt x="6064" y="889"/>
                  </a:lnTo>
                  <a:lnTo>
                    <a:pt x="5800" y="662"/>
                  </a:lnTo>
                  <a:lnTo>
                    <a:pt x="5554" y="473"/>
                  </a:lnTo>
                  <a:lnTo>
                    <a:pt x="5309" y="322"/>
                  </a:lnTo>
                  <a:lnTo>
                    <a:pt x="5082" y="209"/>
                  </a:lnTo>
                  <a:lnTo>
                    <a:pt x="4855" y="133"/>
                  </a:lnTo>
                  <a:lnTo>
                    <a:pt x="4629" y="57"/>
                  </a:lnTo>
                  <a:lnTo>
                    <a:pt x="4421" y="20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572;p30">
              <a:extLst>
                <a:ext uri="{FF2B5EF4-FFF2-40B4-BE49-F238E27FC236}">
                  <a16:creationId xmlns:a16="http://schemas.microsoft.com/office/drawing/2014/main" id="{439A5DFC-F811-8505-5AAA-29A91F9BA99F}"/>
                </a:ext>
              </a:extLst>
            </p:cNvPr>
            <p:cNvSpPr/>
            <p:nvPr/>
          </p:nvSpPr>
          <p:spPr>
            <a:xfrm>
              <a:off x="5861475" y="759000"/>
              <a:ext cx="108175" cy="56225"/>
            </a:xfrm>
            <a:custGeom>
              <a:avLst/>
              <a:gdLst/>
              <a:ahLst/>
              <a:cxnLst/>
              <a:rect l="l" t="t" r="r" b="b"/>
              <a:pathLst>
                <a:path w="4327" h="2249" extrusionOk="0">
                  <a:moveTo>
                    <a:pt x="4156" y="1"/>
                  </a:moveTo>
                  <a:lnTo>
                    <a:pt x="4080" y="20"/>
                  </a:lnTo>
                  <a:lnTo>
                    <a:pt x="95" y="1909"/>
                  </a:lnTo>
                  <a:lnTo>
                    <a:pt x="38" y="1947"/>
                  </a:lnTo>
                  <a:lnTo>
                    <a:pt x="19" y="2003"/>
                  </a:lnTo>
                  <a:lnTo>
                    <a:pt x="0" y="2079"/>
                  </a:lnTo>
                  <a:lnTo>
                    <a:pt x="19" y="2136"/>
                  </a:lnTo>
                  <a:lnTo>
                    <a:pt x="38" y="2192"/>
                  </a:lnTo>
                  <a:lnTo>
                    <a:pt x="76" y="2211"/>
                  </a:lnTo>
                  <a:lnTo>
                    <a:pt x="132" y="2230"/>
                  </a:lnTo>
                  <a:lnTo>
                    <a:pt x="170" y="2249"/>
                  </a:lnTo>
                  <a:lnTo>
                    <a:pt x="246" y="2230"/>
                  </a:lnTo>
                  <a:lnTo>
                    <a:pt x="4232" y="322"/>
                  </a:lnTo>
                  <a:lnTo>
                    <a:pt x="4288" y="284"/>
                  </a:lnTo>
                  <a:lnTo>
                    <a:pt x="4326" y="228"/>
                  </a:lnTo>
                  <a:lnTo>
                    <a:pt x="4326" y="171"/>
                  </a:lnTo>
                  <a:lnTo>
                    <a:pt x="4326" y="95"/>
                  </a:lnTo>
                  <a:lnTo>
                    <a:pt x="4269" y="39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573;p30">
              <a:extLst>
                <a:ext uri="{FF2B5EF4-FFF2-40B4-BE49-F238E27FC236}">
                  <a16:creationId xmlns:a16="http://schemas.microsoft.com/office/drawing/2014/main" id="{3601CD10-A4E7-8299-ECDA-4EE8F74DE83E}"/>
                </a:ext>
              </a:extLst>
            </p:cNvPr>
            <p:cNvSpPr/>
            <p:nvPr/>
          </p:nvSpPr>
          <p:spPr>
            <a:xfrm>
              <a:off x="5885550" y="730200"/>
              <a:ext cx="63300" cy="101100"/>
            </a:xfrm>
            <a:custGeom>
              <a:avLst/>
              <a:gdLst/>
              <a:ahLst/>
              <a:cxnLst/>
              <a:rect l="l" t="t" r="r" b="b"/>
              <a:pathLst>
                <a:path w="2532" h="4044" extrusionOk="0">
                  <a:moveTo>
                    <a:pt x="152" y="1"/>
                  </a:moveTo>
                  <a:lnTo>
                    <a:pt x="76" y="20"/>
                  </a:lnTo>
                  <a:lnTo>
                    <a:pt x="38" y="76"/>
                  </a:lnTo>
                  <a:lnTo>
                    <a:pt x="1" y="133"/>
                  </a:lnTo>
                  <a:lnTo>
                    <a:pt x="1" y="190"/>
                  </a:lnTo>
                  <a:lnTo>
                    <a:pt x="19" y="265"/>
                  </a:lnTo>
                  <a:lnTo>
                    <a:pt x="2211" y="3968"/>
                  </a:lnTo>
                  <a:lnTo>
                    <a:pt x="2249" y="4005"/>
                  </a:lnTo>
                  <a:lnTo>
                    <a:pt x="2286" y="4024"/>
                  </a:lnTo>
                  <a:lnTo>
                    <a:pt x="2362" y="4043"/>
                  </a:lnTo>
                  <a:lnTo>
                    <a:pt x="2419" y="4043"/>
                  </a:lnTo>
                  <a:lnTo>
                    <a:pt x="2456" y="4024"/>
                  </a:lnTo>
                  <a:lnTo>
                    <a:pt x="2513" y="3987"/>
                  </a:lnTo>
                  <a:lnTo>
                    <a:pt x="2532" y="3930"/>
                  </a:lnTo>
                  <a:lnTo>
                    <a:pt x="2532" y="3854"/>
                  </a:lnTo>
                  <a:lnTo>
                    <a:pt x="2513" y="3798"/>
                  </a:lnTo>
                  <a:lnTo>
                    <a:pt x="322" y="76"/>
                  </a:lnTo>
                  <a:lnTo>
                    <a:pt x="284" y="38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574;p30">
              <a:extLst>
                <a:ext uri="{FF2B5EF4-FFF2-40B4-BE49-F238E27FC236}">
                  <a16:creationId xmlns:a16="http://schemas.microsoft.com/office/drawing/2014/main" id="{23CE6CBC-94A7-84E2-B69C-609325DA5097}"/>
                </a:ext>
              </a:extLst>
            </p:cNvPr>
            <p:cNvSpPr/>
            <p:nvPr/>
          </p:nvSpPr>
          <p:spPr>
            <a:xfrm>
              <a:off x="5846350" y="679675"/>
              <a:ext cx="165325" cy="204050"/>
            </a:xfrm>
            <a:custGeom>
              <a:avLst/>
              <a:gdLst/>
              <a:ahLst/>
              <a:cxnLst/>
              <a:rect l="l" t="t" r="r" b="b"/>
              <a:pathLst>
                <a:path w="6613" h="8162" extrusionOk="0">
                  <a:moveTo>
                    <a:pt x="3760" y="0"/>
                  </a:moveTo>
                  <a:lnTo>
                    <a:pt x="3571" y="19"/>
                  </a:lnTo>
                  <a:lnTo>
                    <a:pt x="3382" y="38"/>
                  </a:lnTo>
                  <a:lnTo>
                    <a:pt x="3212" y="57"/>
                  </a:lnTo>
                  <a:lnTo>
                    <a:pt x="2910" y="152"/>
                  </a:lnTo>
                  <a:lnTo>
                    <a:pt x="2645" y="227"/>
                  </a:lnTo>
                  <a:lnTo>
                    <a:pt x="2589" y="246"/>
                  </a:lnTo>
                  <a:lnTo>
                    <a:pt x="2211" y="397"/>
                  </a:lnTo>
                  <a:lnTo>
                    <a:pt x="1946" y="510"/>
                  </a:lnTo>
                  <a:lnTo>
                    <a:pt x="1682" y="662"/>
                  </a:lnTo>
                  <a:lnTo>
                    <a:pt x="1380" y="832"/>
                  </a:lnTo>
                  <a:lnTo>
                    <a:pt x="1096" y="1039"/>
                  </a:lnTo>
                  <a:lnTo>
                    <a:pt x="964" y="1153"/>
                  </a:lnTo>
                  <a:lnTo>
                    <a:pt x="832" y="1285"/>
                  </a:lnTo>
                  <a:lnTo>
                    <a:pt x="719" y="1417"/>
                  </a:lnTo>
                  <a:lnTo>
                    <a:pt x="605" y="1549"/>
                  </a:lnTo>
                  <a:lnTo>
                    <a:pt x="586" y="1587"/>
                  </a:lnTo>
                  <a:lnTo>
                    <a:pt x="586" y="1644"/>
                  </a:lnTo>
                  <a:lnTo>
                    <a:pt x="605" y="1682"/>
                  </a:lnTo>
                  <a:lnTo>
                    <a:pt x="643" y="1719"/>
                  </a:lnTo>
                  <a:lnTo>
                    <a:pt x="681" y="1738"/>
                  </a:lnTo>
                  <a:lnTo>
                    <a:pt x="737" y="1738"/>
                  </a:lnTo>
                  <a:lnTo>
                    <a:pt x="775" y="1719"/>
                  </a:lnTo>
                  <a:lnTo>
                    <a:pt x="813" y="1682"/>
                  </a:lnTo>
                  <a:lnTo>
                    <a:pt x="907" y="1549"/>
                  </a:lnTo>
                  <a:lnTo>
                    <a:pt x="1021" y="1436"/>
                  </a:lnTo>
                  <a:lnTo>
                    <a:pt x="1266" y="1209"/>
                  </a:lnTo>
                  <a:lnTo>
                    <a:pt x="1531" y="1020"/>
                  </a:lnTo>
                  <a:lnTo>
                    <a:pt x="1795" y="850"/>
                  </a:lnTo>
                  <a:lnTo>
                    <a:pt x="2060" y="718"/>
                  </a:lnTo>
                  <a:lnTo>
                    <a:pt x="2305" y="605"/>
                  </a:lnTo>
                  <a:lnTo>
                    <a:pt x="2645" y="473"/>
                  </a:lnTo>
                  <a:lnTo>
                    <a:pt x="2721" y="454"/>
                  </a:lnTo>
                  <a:lnTo>
                    <a:pt x="2985" y="359"/>
                  </a:lnTo>
                  <a:lnTo>
                    <a:pt x="3269" y="284"/>
                  </a:lnTo>
                  <a:lnTo>
                    <a:pt x="3590" y="246"/>
                  </a:lnTo>
                  <a:lnTo>
                    <a:pt x="3760" y="227"/>
                  </a:lnTo>
                  <a:lnTo>
                    <a:pt x="3949" y="246"/>
                  </a:lnTo>
                  <a:lnTo>
                    <a:pt x="4138" y="265"/>
                  </a:lnTo>
                  <a:lnTo>
                    <a:pt x="4327" y="303"/>
                  </a:lnTo>
                  <a:lnTo>
                    <a:pt x="4534" y="359"/>
                  </a:lnTo>
                  <a:lnTo>
                    <a:pt x="4742" y="454"/>
                  </a:lnTo>
                  <a:lnTo>
                    <a:pt x="4950" y="567"/>
                  </a:lnTo>
                  <a:lnTo>
                    <a:pt x="5177" y="699"/>
                  </a:lnTo>
                  <a:lnTo>
                    <a:pt x="5403" y="869"/>
                  </a:lnTo>
                  <a:lnTo>
                    <a:pt x="5630" y="1077"/>
                  </a:lnTo>
                  <a:lnTo>
                    <a:pt x="5857" y="1323"/>
                  </a:lnTo>
                  <a:lnTo>
                    <a:pt x="6027" y="1568"/>
                  </a:lnTo>
                  <a:lnTo>
                    <a:pt x="6159" y="1833"/>
                  </a:lnTo>
                  <a:lnTo>
                    <a:pt x="6272" y="2135"/>
                  </a:lnTo>
                  <a:lnTo>
                    <a:pt x="6329" y="2437"/>
                  </a:lnTo>
                  <a:lnTo>
                    <a:pt x="6367" y="2740"/>
                  </a:lnTo>
                  <a:lnTo>
                    <a:pt x="6386" y="3061"/>
                  </a:lnTo>
                  <a:lnTo>
                    <a:pt x="6367" y="3401"/>
                  </a:lnTo>
                  <a:lnTo>
                    <a:pt x="6310" y="3722"/>
                  </a:lnTo>
                  <a:lnTo>
                    <a:pt x="6253" y="4062"/>
                  </a:lnTo>
                  <a:lnTo>
                    <a:pt x="6159" y="4383"/>
                  </a:lnTo>
                  <a:lnTo>
                    <a:pt x="6027" y="4723"/>
                  </a:lnTo>
                  <a:lnTo>
                    <a:pt x="5894" y="5044"/>
                  </a:lnTo>
                  <a:lnTo>
                    <a:pt x="5743" y="5365"/>
                  </a:lnTo>
                  <a:lnTo>
                    <a:pt x="5554" y="5668"/>
                  </a:lnTo>
                  <a:lnTo>
                    <a:pt x="5366" y="5970"/>
                  </a:lnTo>
                  <a:lnTo>
                    <a:pt x="5158" y="6215"/>
                  </a:lnTo>
                  <a:lnTo>
                    <a:pt x="4912" y="6461"/>
                  </a:lnTo>
                  <a:lnTo>
                    <a:pt x="4648" y="6706"/>
                  </a:lnTo>
                  <a:lnTo>
                    <a:pt x="4345" y="6914"/>
                  </a:lnTo>
                  <a:lnTo>
                    <a:pt x="4024" y="7122"/>
                  </a:lnTo>
                  <a:lnTo>
                    <a:pt x="3665" y="7311"/>
                  </a:lnTo>
                  <a:lnTo>
                    <a:pt x="3306" y="7462"/>
                  </a:lnTo>
                  <a:lnTo>
                    <a:pt x="2948" y="7613"/>
                  </a:lnTo>
                  <a:lnTo>
                    <a:pt x="2570" y="7727"/>
                  </a:lnTo>
                  <a:lnTo>
                    <a:pt x="2192" y="7821"/>
                  </a:lnTo>
                  <a:lnTo>
                    <a:pt x="1814" y="7878"/>
                  </a:lnTo>
                  <a:lnTo>
                    <a:pt x="1455" y="7915"/>
                  </a:lnTo>
                  <a:lnTo>
                    <a:pt x="1096" y="7934"/>
                  </a:lnTo>
                  <a:lnTo>
                    <a:pt x="756" y="7915"/>
                  </a:lnTo>
                  <a:lnTo>
                    <a:pt x="454" y="7859"/>
                  </a:lnTo>
                  <a:lnTo>
                    <a:pt x="152" y="7764"/>
                  </a:lnTo>
                  <a:lnTo>
                    <a:pt x="76" y="7764"/>
                  </a:lnTo>
                  <a:lnTo>
                    <a:pt x="38" y="7802"/>
                  </a:lnTo>
                  <a:lnTo>
                    <a:pt x="20" y="7840"/>
                  </a:lnTo>
                  <a:lnTo>
                    <a:pt x="1" y="7878"/>
                  </a:lnTo>
                  <a:lnTo>
                    <a:pt x="20" y="7915"/>
                  </a:lnTo>
                  <a:lnTo>
                    <a:pt x="38" y="7953"/>
                  </a:lnTo>
                  <a:lnTo>
                    <a:pt x="76" y="7991"/>
                  </a:lnTo>
                  <a:lnTo>
                    <a:pt x="322" y="8067"/>
                  </a:lnTo>
                  <a:lnTo>
                    <a:pt x="586" y="8123"/>
                  </a:lnTo>
                  <a:lnTo>
                    <a:pt x="870" y="8161"/>
                  </a:lnTo>
                  <a:lnTo>
                    <a:pt x="1474" y="8161"/>
                  </a:lnTo>
                  <a:lnTo>
                    <a:pt x="1776" y="8123"/>
                  </a:lnTo>
                  <a:lnTo>
                    <a:pt x="2079" y="8085"/>
                  </a:lnTo>
                  <a:lnTo>
                    <a:pt x="2400" y="8010"/>
                  </a:lnTo>
                  <a:lnTo>
                    <a:pt x="2721" y="7934"/>
                  </a:lnTo>
                  <a:lnTo>
                    <a:pt x="3023" y="7821"/>
                  </a:lnTo>
                  <a:lnTo>
                    <a:pt x="3344" y="7708"/>
                  </a:lnTo>
                  <a:lnTo>
                    <a:pt x="3647" y="7575"/>
                  </a:lnTo>
                  <a:lnTo>
                    <a:pt x="3930" y="7443"/>
                  </a:lnTo>
                  <a:lnTo>
                    <a:pt x="4213" y="7273"/>
                  </a:lnTo>
                  <a:lnTo>
                    <a:pt x="4478" y="7103"/>
                  </a:lnTo>
                  <a:lnTo>
                    <a:pt x="4742" y="6933"/>
                  </a:lnTo>
                  <a:lnTo>
                    <a:pt x="4969" y="6725"/>
                  </a:lnTo>
                  <a:lnTo>
                    <a:pt x="5196" y="6536"/>
                  </a:lnTo>
                  <a:lnTo>
                    <a:pt x="5384" y="6310"/>
                  </a:lnTo>
                  <a:lnTo>
                    <a:pt x="5554" y="6102"/>
                  </a:lnTo>
                  <a:lnTo>
                    <a:pt x="5762" y="5781"/>
                  </a:lnTo>
                  <a:lnTo>
                    <a:pt x="5951" y="5460"/>
                  </a:lnTo>
                  <a:lnTo>
                    <a:pt x="6102" y="5139"/>
                  </a:lnTo>
                  <a:lnTo>
                    <a:pt x="6253" y="4780"/>
                  </a:lnTo>
                  <a:lnTo>
                    <a:pt x="6386" y="4440"/>
                  </a:lnTo>
                  <a:lnTo>
                    <a:pt x="6480" y="4081"/>
                  </a:lnTo>
                  <a:lnTo>
                    <a:pt x="6556" y="3722"/>
                  </a:lnTo>
                  <a:lnTo>
                    <a:pt x="6593" y="3382"/>
                  </a:lnTo>
                  <a:lnTo>
                    <a:pt x="6612" y="3023"/>
                  </a:lnTo>
                  <a:lnTo>
                    <a:pt x="6593" y="2683"/>
                  </a:lnTo>
                  <a:lnTo>
                    <a:pt x="6556" y="2362"/>
                  </a:lnTo>
                  <a:lnTo>
                    <a:pt x="6480" y="2041"/>
                  </a:lnTo>
                  <a:lnTo>
                    <a:pt x="6367" y="1719"/>
                  </a:lnTo>
                  <a:lnTo>
                    <a:pt x="6216" y="1436"/>
                  </a:lnTo>
                  <a:lnTo>
                    <a:pt x="6027" y="1172"/>
                  </a:lnTo>
                  <a:lnTo>
                    <a:pt x="5913" y="1039"/>
                  </a:lnTo>
                  <a:lnTo>
                    <a:pt x="5800" y="926"/>
                  </a:lnTo>
                  <a:lnTo>
                    <a:pt x="5536" y="699"/>
                  </a:lnTo>
                  <a:lnTo>
                    <a:pt x="5290" y="510"/>
                  </a:lnTo>
                  <a:lnTo>
                    <a:pt x="5063" y="359"/>
                  </a:lnTo>
                  <a:lnTo>
                    <a:pt x="4818" y="227"/>
                  </a:lnTo>
                  <a:lnTo>
                    <a:pt x="4591" y="133"/>
                  </a:lnTo>
                  <a:lnTo>
                    <a:pt x="4364" y="76"/>
                  </a:lnTo>
                  <a:lnTo>
                    <a:pt x="4157" y="19"/>
                  </a:lnTo>
                  <a:lnTo>
                    <a:pt x="3949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575;p30">
              <a:extLst>
                <a:ext uri="{FF2B5EF4-FFF2-40B4-BE49-F238E27FC236}">
                  <a16:creationId xmlns:a16="http://schemas.microsoft.com/office/drawing/2014/main" id="{D84A016D-A8E9-9D39-FC66-DC0540ACE921}"/>
                </a:ext>
              </a:extLst>
            </p:cNvPr>
            <p:cNvSpPr/>
            <p:nvPr/>
          </p:nvSpPr>
          <p:spPr>
            <a:xfrm>
              <a:off x="5738200" y="354300"/>
              <a:ext cx="76550" cy="67550"/>
            </a:xfrm>
            <a:custGeom>
              <a:avLst/>
              <a:gdLst/>
              <a:ahLst/>
              <a:cxnLst/>
              <a:rect l="l" t="t" r="r" b="b"/>
              <a:pathLst>
                <a:path w="3062" h="2702" extrusionOk="0">
                  <a:moveTo>
                    <a:pt x="2891" y="0"/>
                  </a:moveTo>
                  <a:lnTo>
                    <a:pt x="2815" y="19"/>
                  </a:lnTo>
                  <a:lnTo>
                    <a:pt x="2570" y="132"/>
                  </a:lnTo>
                  <a:lnTo>
                    <a:pt x="2324" y="283"/>
                  </a:lnTo>
                  <a:lnTo>
                    <a:pt x="2079" y="453"/>
                  </a:lnTo>
                  <a:lnTo>
                    <a:pt x="1852" y="623"/>
                  </a:lnTo>
                  <a:lnTo>
                    <a:pt x="1380" y="1020"/>
                  </a:lnTo>
                  <a:lnTo>
                    <a:pt x="964" y="1417"/>
                  </a:lnTo>
                  <a:lnTo>
                    <a:pt x="605" y="1795"/>
                  </a:lnTo>
                  <a:lnTo>
                    <a:pt x="303" y="2097"/>
                  </a:lnTo>
                  <a:lnTo>
                    <a:pt x="39" y="2418"/>
                  </a:lnTo>
                  <a:lnTo>
                    <a:pt x="1" y="2494"/>
                  </a:lnTo>
                  <a:lnTo>
                    <a:pt x="1" y="2550"/>
                  </a:lnTo>
                  <a:lnTo>
                    <a:pt x="20" y="2626"/>
                  </a:lnTo>
                  <a:lnTo>
                    <a:pt x="58" y="2664"/>
                  </a:lnTo>
                  <a:lnTo>
                    <a:pt x="114" y="2701"/>
                  </a:lnTo>
                  <a:lnTo>
                    <a:pt x="246" y="2701"/>
                  </a:lnTo>
                  <a:lnTo>
                    <a:pt x="303" y="2645"/>
                  </a:lnTo>
                  <a:lnTo>
                    <a:pt x="549" y="2361"/>
                  </a:lnTo>
                  <a:lnTo>
                    <a:pt x="832" y="2059"/>
                  </a:lnTo>
                  <a:lnTo>
                    <a:pt x="1172" y="1700"/>
                  </a:lnTo>
                  <a:lnTo>
                    <a:pt x="1588" y="1303"/>
                  </a:lnTo>
                  <a:lnTo>
                    <a:pt x="2041" y="926"/>
                  </a:lnTo>
                  <a:lnTo>
                    <a:pt x="2268" y="756"/>
                  </a:lnTo>
                  <a:lnTo>
                    <a:pt x="2494" y="586"/>
                  </a:lnTo>
                  <a:lnTo>
                    <a:pt x="2740" y="453"/>
                  </a:lnTo>
                  <a:lnTo>
                    <a:pt x="2967" y="340"/>
                  </a:lnTo>
                  <a:lnTo>
                    <a:pt x="3023" y="283"/>
                  </a:lnTo>
                  <a:lnTo>
                    <a:pt x="3061" y="227"/>
                  </a:lnTo>
                  <a:lnTo>
                    <a:pt x="3061" y="170"/>
                  </a:lnTo>
                  <a:lnTo>
                    <a:pt x="3042" y="94"/>
                  </a:lnTo>
                  <a:lnTo>
                    <a:pt x="3004" y="38"/>
                  </a:lnTo>
                  <a:lnTo>
                    <a:pt x="2948" y="19"/>
                  </a:lnTo>
                  <a:lnTo>
                    <a:pt x="2891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576;p30">
              <a:extLst>
                <a:ext uri="{FF2B5EF4-FFF2-40B4-BE49-F238E27FC236}">
                  <a16:creationId xmlns:a16="http://schemas.microsoft.com/office/drawing/2014/main" id="{61312CF3-0DC6-6895-546C-2E29B3EC75B6}"/>
                </a:ext>
              </a:extLst>
            </p:cNvPr>
            <p:cNvSpPr/>
            <p:nvPr/>
          </p:nvSpPr>
          <p:spPr>
            <a:xfrm>
              <a:off x="5304200" y="595150"/>
              <a:ext cx="27425" cy="67550"/>
            </a:xfrm>
            <a:custGeom>
              <a:avLst/>
              <a:gdLst/>
              <a:ahLst/>
              <a:cxnLst/>
              <a:rect l="l" t="t" r="r" b="b"/>
              <a:pathLst>
                <a:path w="1097" h="2702" extrusionOk="0">
                  <a:moveTo>
                    <a:pt x="926" y="0"/>
                  </a:moveTo>
                  <a:lnTo>
                    <a:pt x="851" y="19"/>
                  </a:lnTo>
                  <a:lnTo>
                    <a:pt x="794" y="38"/>
                  </a:lnTo>
                  <a:lnTo>
                    <a:pt x="756" y="95"/>
                  </a:lnTo>
                  <a:lnTo>
                    <a:pt x="662" y="208"/>
                  </a:lnTo>
                  <a:lnTo>
                    <a:pt x="530" y="397"/>
                  </a:lnTo>
                  <a:lnTo>
                    <a:pt x="379" y="661"/>
                  </a:lnTo>
                  <a:lnTo>
                    <a:pt x="246" y="1001"/>
                  </a:lnTo>
                  <a:lnTo>
                    <a:pt x="171" y="1209"/>
                  </a:lnTo>
                  <a:lnTo>
                    <a:pt x="114" y="1436"/>
                  </a:lnTo>
                  <a:lnTo>
                    <a:pt x="76" y="1681"/>
                  </a:lnTo>
                  <a:lnTo>
                    <a:pt x="38" y="1946"/>
                  </a:lnTo>
                  <a:lnTo>
                    <a:pt x="1" y="2229"/>
                  </a:lnTo>
                  <a:lnTo>
                    <a:pt x="1" y="2531"/>
                  </a:lnTo>
                  <a:lnTo>
                    <a:pt x="20" y="2607"/>
                  </a:lnTo>
                  <a:lnTo>
                    <a:pt x="38" y="2664"/>
                  </a:lnTo>
                  <a:lnTo>
                    <a:pt x="95" y="2701"/>
                  </a:lnTo>
                  <a:lnTo>
                    <a:pt x="246" y="2701"/>
                  </a:lnTo>
                  <a:lnTo>
                    <a:pt x="303" y="2664"/>
                  </a:lnTo>
                  <a:lnTo>
                    <a:pt x="322" y="2607"/>
                  </a:lnTo>
                  <a:lnTo>
                    <a:pt x="341" y="2531"/>
                  </a:lnTo>
                  <a:lnTo>
                    <a:pt x="360" y="2248"/>
                  </a:lnTo>
                  <a:lnTo>
                    <a:pt x="379" y="2002"/>
                  </a:lnTo>
                  <a:lnTo>
                    <a:pt x="416" y="1757"/>
                  </a:lnTo>
                  <a:lnTo>
                    <a:pt x="454" y="1530"/>
                  </a:lnTo>
                  <a:lnTo>
                    <a:pt x="511" y="1322"/>
                  </a:lnTo>
                  <a:lnTo>
                    <a:pt x="567" y="1152"/>
                  </a:lnTo>
                  <a:lnTo>
                    <a:pt x="681" y="831"/>
                  </a:lnTo>
                  <a:lnTo>
                    <a:pt x="813" y="605"/>
                  </a:lnTo>
                  <a:lnTo>
                    <a:pt x="926" y="435"/>
                  </a:lnTo>
                  <a:lnTo>
                    <a:pt x="1040" y="302"/>
                  </a:lnTo>
                  <a:lnTo>
                    <a:pt x="1077" y="246"/>
                  </a:lnTo>
                  <a:lnTo>
                    <a:pt x="1096" y="170"/>
                  </a:lnTo>
                  <a:lnTo>
                    <a:pt x="1077" y="113"/>
                  </a:lnTo>
                  <a:lnTo>
                    <a:pt x="1040" y="57"/>
                  </a:lnTo>
                  <a:lnTo>
                    <a:pt x="983" y="19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577;p30">
              <a:extLst>
                <a:ext uri="{FF2B5EF4-FFF2-40B4-BE49-F238E27FC236}">
                  <a16:creationId xmlns:a16="http://schemas.microsoft.com/office/drawing/2014/main" id="{14998B66-0CB9-16D0-F708-EBF7909B249E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extrusionOk="0">
                  <a:moveTo>
                    <a:pt x="95" y="1"/>
                  </a:moveTo>
                  <a:lnTo>
                    <a:pt x="19" y="303"/>
                  </a:lnTo>
                  <a:lnTo>
                    <a:pt x="0" y="62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544D53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578;p30">
              <a:extLst>
                <a:ext uri="{FF2B5EF4-FFF2-40B4-BE49-F238E27FC236}">
                  <a16:creationId xmlns:a16="http://schemas.microsoft.com/office/drawing/2014/main" id="{EB9459FF-B057-BAE4-5A65-502E980F4B76}"/>
                </a:ext>
              </a:extLst>
            </p:cNvPr>
            <p:cNvSpPr/>
            <p:nvPr/>
          </p:nvSpPr>
          <p:spPr>
            <a:xfrm>
              <a:off x="5335850" y="776950"/>
              <a:ext cx="2375" cy="15625"/>
            </a:xfrm>
            <a:custGeom>
              <a:avLst/>
              <a:gdLst/>
              <a:ahLst/>
              <a:cxnLst/>
              <a:rect l="l" t="t" r="r" b="b"/>
              <a:pathLst>
                <a:path w="95" h="625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19" y="303"/>
                  </a:lnTo>
                  <a:lnTo>
                    <a:pt x="0" y="624"/>
                  </a:lnTo>
                  <a:lnTo>
                    <a:pt x="0" y="624"/>
                  </a:lnTo>
                  <a:lnTo>
                    <a:pt x="95" y="1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579;p30">
              <a:extLst>
                <a:ext uri="{FF2B5EF4-FFF2-40B4-BE49-F238E27FC236}">
                  <a16:creationId xmlns:a16="http://schemas.microsoft.com/office/drawing/2014/main" id="{BAC68E76-6323-A56C-9192-E0C231BB25BB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extrusionOk="0">
                  <a:moveTo>
                    <a:pt x="2211" y="1"/>
                  </a:move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close/>
                </a:path>
              </a:pathLst>
            </a:custGeom>
            <a:solidFill>
              <a:srgbClr val="FCF3E8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580;p30">
              <a:extLst>
                <a:ext uri="{FF2B5EF4-FFF2-40B4-BE49-F238E27FC236}">
                  <a16:creationId xmlns:a16="http://schemas.microsoft.com/office/drawing/2014/main" id="{75F72C73-AD24-AF79-353C-E7E5C5EBAABA}"/>
                </a:ext>
              </a:extLst>
            </p:cNvPr>
            <p:cNvSpPr/>
            <p:nvPr/>
          </p:nvSpPr>
          <p:spPr>
            <a:xfrm>
              <a:off x="5614000" y="730675"/>
              <a:ext cx="119050" cy="119025"/>
            </a:xfrm>
            <a:custGeom>
              <a:avLst/>
              <a:gdLst/>
              <a:ahLst/>
              <a:cxnLst/>
              <a:rect l="l" t="t" r="r" b="b"/>
              <a:pathLst>
                <a:path w="4762" h="4761" fill="none" extrusionOk="0">
                  <a:moveTo>
                    <a:pt x="2381" y="1"/>
                  </a:moveTo>
                  <a:lnTo>
                    <a:pt x="2381" y="1"/>
                  </a:lnTo>
                  <a:lnTo>
                    <a:pt x="2211" y="1"/>
                  </a:lnTo>
                  <a:lnTo>
                    <a:pt x="2041" y="19"/>
                  </a:lnTo>
                  <a:lnTo>
                    <a:pt x="1871" y="57"/>
                  </a:lnTo>
                  <a:lnTo>
                    <a:pt x="1701" y="95"/>
                  </a:lnTo>
                  <a:lnTo>
                    <a:pt x="1701" y="95"/>
                  </a:lnTo>
                  <a:lnTo>
                    <a:pt x="1474" y="189"/>
                  </a:lnTo>
                  <a:lnTo>
                    <a:pt x="1247" y="284"/>
                  </a:lnTo>
                  <a:lnTo>
                    <a:pt x="1059" y="416"/>
                  </a:lnTo>
                  <a:lnTo>
                    <a:pt x="870" y="548"/>
                  </a:lnTo>
                  <a:lnTo>
                    <a:pt x="700" y="700"/>
                  </a:lnTo>
                  <a:lnTo>
                    <a:pt x="549" y="870"/>
                  </a:lnTo>
                  <a:lnTo>
                    <a:pt x="416" y="1058"/>
                  </a:lnTo>
                  <a:lnTo>
                    <a:pt x="284" y="1247"/>
                  </a:lnTo>
                  <a:lnTo>
                    <a:pt x="190" y="1455"/>
                  </a:lnTo>
                  <a:lnTo>
                    <a:pt x="114" y="1682"/>
                  </a:lnTo>
                  <a:lnTo>
                    <a:pt x="57" y="1890"/>
                  </a:lnTo>
                  <a:lnTo>
                    <a:pt x="20" y="2135"/>
                  </a:lnTo>
                  <a:lnTo>
                    <a:pt x="1" y="2362"/>
                  </a:lnTo>
                  <a:lnTo>
                    <a:pt x="20" y="2589"/>
                  </a:lnTo>
                  <a:lnTo>
                    <a:pt x="57" y="2834"/>
                  </a:lnTo>
                  <a:lnTo>
                    <a:pt x="114" y="3061"/>
                  </a:lnTo>
                  <a:lnTo>
                    <a:pt x="114" y="3061"/>
                  </a:lnTo>
                  <a:lnTo>
                    <a:pt x="171" y="3250"/>
                  </a:lnTo>
                  <a:lnTo>
                    <a:pt x="246" y="3439"/>
                  </a:lnTo>
                  <a:lnTo>
                    <a:pt x="341" y="3609"/>
                  </a:lnTo>
                  <a:lnTo>
                    <a:pt x="454" y="3760"/>
                  </a:lnTo>
                  <a:lnTo>
                    <a:pt x="567" y="3911"/>
                  </a:lnTo>
                  <a:lnTo>
                    <a:pt x="700" y="4062"/>
                  </a:lnTo>
                  <a:lnTo>
                    <a:pt x="832" y="4175"/>
                  </a:lnTo>
                  <a:lnTo>
                    <a:pt x="983" y="4308"/>
                  </a:lnTo>
                  <a:lnTo>
                    <a:pt x="1134" y="4402"/>
                  </a:lnTo>
                  <a:lnTo>
                    <a:pt x="1304" y="4496"/>
                  </a:lnTo>
                  <a:lnTo>
                    <a:pt x="1474" y="4572"/>
                  </a:lnTo>
                  <a:lnTo>
                    <a:pt x="1644" y="4648"/>
                  </a:lnTo>
                  <a:lnTo>
                    <a:pt x="1814" y="4685"/>
                  </a:lnTo>
                  <a:lnTo>
                    <a:pt x="2003" y="4723"/>
                  </a:lnTo>
                  <a:lnTo>
                    <a:pt x="2192" y="4742"/>
                  </a:lnTo>
                  <a:lnTo>
                    <a:pt x="2381" y="4761"/>
                  </a:lnTo>
                  <a:lnTo>
                    <a:pt x="2381" y="4761"/>
                  </a:lnTo>
                  <a:lnTo>
                    <a:pt x="2551" y="4761"/>
                  </a:lnTo>
                  <a:lnTo>
                    <a:pt x="2721" y="4742"/>
                  </a:lnTo>
                  <a:lnTo>
                    <a:pt x="2910" y="4704"/>
                  </a:lnTo>
                  <a:lnTo>
                    <a:pt x="3080" y="4666"/>
                  </a:lnTo>
                  <a:lnTo>
                    <a:pt x="3080" y="4666"/>
                  </a:lnTo>
                  <a:lnTo>
                    <a:pt x="3307" y="4572"/>
                  </a:lnTo>
                  <a:lnTo>
                    <a:pt x="3514" y="4478"/>
                  </a:lnTo>
                  <a:lnTo>
                    <a:pt x="3722" y="4345"/>
                  </a:lnTo>
                  <a:lnTo>
                    <a:pt x="3911" y="4213"/>
                  </a:lnTo>
                  <a:lnTo>
                    <a:pt x="4081" y="4062"/>
                  </a:lnTo>
                  <a:lnTo>
                    <a:pt x="4232" y="3892"/>
                  </a:lnTo>
                  <a:lnTo>
                    <a:pt x="4364" y="3703"/>
                  </a:lnTo>
                  <a:lnTo>
                    <a:pt x="4478" y="3495"/>
                  </a:lnTo>
                  <a:lnTo>
                    <a:pt x="4572" y="3306"/>
                  </a:lnTo>
                  <a:lnTo>
                    <a:pt x="4667" y="3080"/>
                  </a:lnTo>
                  <a:lnTo>
                    <a:pt x="4723" y="2853"/>
                  </a:lnTo>
                  <a:lnTo>
                    <a:pt x="4761" y="2626"/>
                  </a:lnTo>
                  <a:lnTo>
                    <a:pt x="4761" y="2400"/>
                  </a:lnTo>
                  <a:lnTo>
                    <a:pt x="4761" y="2173"/>
                  </a:lnTo>
                  <a:lnTo>
                    <a:pt x="4723" y="1927"/>
                  </a:lnTo>
                  <a:lnTo>
                    <a:pt x="4667" y="1701"/>
                  </a:lnTo>
                  <a:lnTo>
                    <a:pt x="4667" y="1701"/>
                  </a:lnTo>
                  <a:lnTo>
                    <a:pt x="4591" y="1512"/>
                  </a:lnTo>
                  <a:lnTo>
                    <a:pt x="4515" y="1323"/>
                  </a:lnTo>
                  <a:lnTo>
                    <a:pt x="4421" y="1153"/>
                  </a:lnTo>
                  <a:lnTo>
                    <a:pt x="4327" y="1002"/>
                  </a:lnTo>
                  <a:lnTo>
                    <a:pt x="4213" y="851"/>
                  </a:lnTo>
                  <a:lnTo>
                    <a:pt x="4081" y="700"/>
                  </a:lnTo>
                  <a:lnTo>
                    <a:pt x="3930" y="586"/>
                  </a:lnTo>
                  <a:lnTo>
                    <a:pt x="3798" y="454"/>
                  </a:lnTo>
                  <a:lnTo>
                    <a:pt x="3647" y="359"/>
                  </a:lnTo>
                  <a:lnTo>
                    <a:pt x="3477" y="265"/>
                  </a:lnTo>
                  <a:lnTo>
                    <a:pt x="3307" y="189"/>
                  </a:lnTo>
                  <a:lnTo>
                    <a:pt x="3136" y="114"/>
                  </a:lnTo>
                  <a:lnTo>
                    <a:pt x="2948" y="76"/>
                  </a:lnTo>
                  <a:lnTo>
                    <a:pt x="2759" y="38"/>
                  </a:lnTo>
                  <a:lnTo>
                    <a:pt x="2570" y="1"/>
                  </a:lnTo>
                  <a:lnTo>
                    <a:pt x="2381" y="1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581;p30">
              <a:extLst>
                <a:ext uri="{FF2B5EF4-FFF2-40B4-BE49-F238E27FC236}">
                  <a16:creationId xmlns:a16="http://schemas.microsoft.com/office/drawing/2014/main" id="{1BB3FC89-F177-1890-8A8C-DCF285B9B361}"/>
                </a:ext>
              </a:extLst>
            </p:cNvPr>
            <p:cNvSpPr/>
            <p:nvPr/>
          </p:nvSpPr>
          <p:spPr>
            <a:xfrm>
              <a:off x="5460050" y="834575"/>
              <a:ext cx="155400" cy="104875"/>
            </a:xfrm>
            <a:custGeom>
              <a:avLst/>
              <a:gdLst/>
              <a:ahLst/>
              <a:cxnLst/>
              <a:rect l="l" t="t" r="r" b="b"/>
              <a:pathLst>
                <a:path w="6216" h="4195" extrusionOk="0">
                  <a:moveTo>
                    <a:pt x="6159" y="0"/>
                  </a:moveTo>
                  <a:lnTo>
                    <a:pt x="0" y="851"/>
                  </a:lnTo>
                  <a:lnTo>
                    <a:pt x="38" y="1002"/>
                  </a:lnTo>
                  <a:lnTo>
                    <a:pt x="152" y="1436"/>
                  </a:lnTo>
                  <a:lnTo>
                    <a:pt x="246" y="1719"/>
                  </a:lnTo>
                  <a:lnTo>
                    <a:pt x="359" y="2022"/>
                  </a:lnTo>
                  <a:lnTo>
                    <a:pt x="511" y="2362"/>
                  </a:lnTo>
                  <a:lnTo>
                    <a:pt x="699" y="2702"/>
                  </a:lnTo>
                  <a:lnTo>
                    <a:pt x="926" y="3023"/>
                  </a:lnTo>
                  <a:lnTo>
                    <a:pt x="1039" y="3174"/>
                  </a:lnTo>
                  <a:lnTo>
                    <a:pt x="1191" y="3344"/>
                  </a:lnTo>
                  <a:lnTo>
                    <a:pt x="1323" y="3476"/>
                  </a:lnTo>
                  <a:lnTo>
                    <a:pt x="1474" y="3608"/>
                  </a:lnTo>
                  <a:lnTo>
                    <a:pt x="1644" y="3741"/>
                  </a:lnTo>
                  <a:lnTo>
                    <a:pt x="1833" y="3854"/>
                  </a:lnTo>
                  <a:lnTo>
                    <a:pt x="2022" y="3949"/>
                  </a:lnTo>
                  <a:lnTo>
                    <a:pt x="2211" y="4043"/>
                  </a:lnTo>
                  <a:lnTo>
                    <a:pt x="2437" y="4100"/>
                  </a:lnTo>
                  <a:lnTo>
                    <a:pt x="2664" y="4156"/>
                  </a:lnTo>
                  <a:lnTo>
                    <a:pt x="2891" y="4194"/>
                  </a:lnTo>
                  <a:lnTo>
                    <a:pt x="3420" y="4194"/>
                  </a:lnTo>
                  <a:lnTo>
                    <a:pt x="3703" y="4156"/>
                  </a:lnTo>
                  <a:lnTo>
                    <a:pt x="3967" y="4100"/>
                  </a:lnTo>
                  <a:lnTo>
                    <a:pt x="4232" y="4024"/>
                  </a:lnTo>
                  <a:lnTo>
                    <a:pt x="4459" y="3930"/>
                  </a:lnTo>
                  <a:lnTo>
                    <a:pt x="4685" y="3816"/>
                  </a:lnTo>
                  <a:lnTo>
                    <a:pt x="4874" y="3703"/>
                  </a:lnTo>
                  <a:lnTo>
                    <a:pt x="5063" y="3571"/>
                  </a:lnTo>
                  <a:lnTo>
                    <a:pt x="5214" y="3438"/>
                  </a:lnTo>
                  <a:lnTo>
                    <a:pt x="5365" y="3287"/>
                  </a:lnTo>
                  <a:lnTo>
                    <a:pt x="5498" y="3117"/>
                  </a:lnTo>
                  <a:lnTo>
                    <a:pt x="5630" y="2947"/>
                  </a:lnTo>
                  <a:lnTo>
                    <a:pt x="5724" y="2777"/>
                  </a:lnTo>
                  <a:lnTo>
                    <a:pt x="5819" y="2607"/>
                  </a:lnTo>
                  <a:lnTo>
                    <a:pt x="5894" y="2437"/>
                  </a:lnTo>
                  <a:lnTo>
                    <a:pt x="5970" y="2248"/>
                  </a:lnTo>
                  <a:lnTo>
                    <a:pt x="6083" y="1889"/>
                  </a:lnTo>
                  <a:lnTo>
                    <a:pt x="6140" y="1531"/>
                  </a:lnTo>
                  <a:lnTo>
                    <a:pt x="6196" y="1172"/>
                  </a:lnTo>
                  <a:lnTo>
                    <a:pt x="6215" y="869"/>
                  </a:lnTo>
                  <a:lnTo>
                    <a:pt x="6215" y="586"/>
                  </a:lnTo>
                  <a:lnTo>
                    <a:pt x="6178" y="170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28749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582;p30">
              <a:extLst>
                <a:ext uri="{FF2B5EF4-FFF2-40B4-BE49-F238E27FC236}">
                  <a16:creationId xmlns:a16="http://schemas.microsoft.com/office/drawing/2014/main" id="{096BA77D-56B8-ED30-3EE9-FC8D731DC039}"/>
                </a:ext>
              </a:extLst>
            </p:cNvPr>
            <p:cNvSpPr/>
            <p:nvPr/>
          </p:nvSpPr>
          <p:spPr>
            <a:xfrm>
              <a:off x="5591800" y="663625"/>
              <a:ext cx="68050" cy="68025"/>
            </a:xfrm>
            <a:custGeom>
              <a:avLst/>
              <a:gdLst/>
              <a:ahLst/>
              <a:cxnLst/>
              <a:rect l="l" t="t" r="r" b="b"/>
              <a:pathLst>
                <a:path w="2722" h="2721" extrusionOk="0">
                  <a:moveTo>
                    <a:pt x="1380" y="0"/>
                  </a:moveTo>
                  <a:lnTo>
                    <a:pt x="1248" y="19"/>
                  </a:lnTo>
                  <a:lnTo>
                    <a:pt x="1115" y="38"/>
                  </a:lnTo>
                  <a:lnTo>
                    <a:pt x="983" y="57"/>
                  </a:lnTo>
                  <a:lnTo>
                    <a:pt x="851" y="113"/>
                  </a:lnTo>
                  <a:lnTo>
                    <a:pt x="738" y="151"/>
                  </a:lnTo>
                  <a:lnTo>
                    <a:pt x="624" y="227"/>
                  </a:lnTo>
                  <a:lnTo>
                    <a:pt x="511" y="302"/>
                  </a:lnTo>
                  <a:lnTo>
                    <a:pt x="416" y="397"/>
                  </a:lnTo>
                  <a:lnTo>
                    <a:pt x="341" y="491"/>
                  </a:lnTo>
                  <a:lnTo>
                    <a:pt x="246" y="586"/>
                  </a:lnTo>
                  <a:lnTo>
                    <a:pt x="190" y="699"/>
                  </a:lnTo>
                  <a:lnTo>
                    <a:pt x="114" y="812"/>
                  </a:lnTo>
                  <a:lnTo>
                    <a:pt x="76" y="945"/>
                  </a:lnTo>
                  <a:lnTo>
                    <a:pt x="39" y="1058"/>
                  </a:lnTo>
                  <a:lnTo>
                    <a:pt x="20" y="1209"/>
                  </a:lnTo>
                  <a:lnTo>
                    <a:pt x="1" y="1341"/>
                  </a:lnTo>
                  <a:lnTo>
                    <a:pt x="20" y="1474"/>
                  </a:lnTo>
                  <a:lnTo>
                    <a:pt x="39" y="1606"/>
                  </a:lnTo>
                  <a:lnTo>
                    <a:pt x="58" y="1738"/>
                  </a:lnTo>
                  <a:lnTo>
                    <a:pt x="114" y="1870"/>
                  </a:lnTo>
                  <a:lnTo>
                    <a:pt x="152" y="1984"/>
                  </a:lnTo>
                  <a:lnTo>
                    <a:pt x="228" y="2097"/>
                  </a:lnTo>
                  <a:lnTo>
                    <a:pt x="303" y="2210"/>
                  </a:lnTo>
                  <a:lnTo>
                    <a:pt x="398" y="2305"/>
                  </a:lnTo>
                  <a:lnTo>
                    <a:pt x="492" y="2399"/>
                  </a:lnTo>
                  <a:lnTo>
                    <a:pt x="586" y="2475"/>
                  </a:lnTo>
                  <a:lnTo>
                    <a:pt x="700" y="2550"/>
                  </a:lnTo>
                  <a:lnTo>
                    <a:pt x="813" y="2607"/>
                  </a:lnTo>
                  <a:lnTo>
                    <a:pt x="945" y="2645"/>
                  </a:lnTo>
                  <a:lnTo>
                    <a:pt x="1059" y="2683"/>
                  </a:lnTo>
                  <a:lnTo>
                    <a:pt x="1210" y="2701"/>
                  </a:lnTo>
                  <a:lnTo>
                    <a:pt x="1342" y="2720"/>
                  </a:lnTo>
                  <a:lnTo>
                    <a:pt x="1474" y="2701"/>
                  </a:lnTo>
                  <a:lnTo>
                    <a:pt x="1607" y="2701"/>
                  </a:lnTo>
                  <a:lnTo>
                    <a:pt x="1739" y="2664"/>
                  </a:lnTo>
                  <a:lnTo>
                    <a:pt x="1871" y="2626"/>
                  </a:lnTo>
                  <a:lnTo>
                    <a:pt x="1984" y="2569"/>
                  </a:lnTo>
                  <a:lnTo>
                    <a:pt x="2098" y="2494"/>
                  </a:lnTo>
                  <a:lnTo>
                    <a:pt x="2211" y="2418"/>
                  </a:lnTo>
                  <a:lnTo>
                    <a:pt x="2305" y="2343"/>
                  </a:lnTo>
                  <a:lnTo>
                    <a:pt x="2400" y="2248"/>
                  </a:lnTo>
                  <a:lnTo>
                    <a:pt x="2475" y="2135"/>
                  </a:lnTo>
                  <a:lnTo>
                    <a:pt x="2551" y="2021"/>
                  </a:lnTo>
                  <a:lnTo>
                    <a:pt x="2608" y="1908"/>
                  </a:lnTo>
                  <a:lnTo>
                    <a:pt x="2646" y="1776"/>
                  </a:lnTo>
                  <a:lnTo>
                    <a:pt x="2683" y="1662"/>
                  </a:lnTo>
                  <a:lnTo>
                    <a:pt x="2702" y="1530"/>
                  </a:lnTo>
                  <a:lnTo>
                    <a:pt x="2721" y="1379"/>
                  </a:lnTo>
                  <a:lnTo>
                    <a:pt x="2702" y="1247"/>
                  </a:lnTo>
                  <a:lnTo>
                    <a:pt x="2702" y="1115"/>
                  </a:lnTo>
                  <a:lnTo>
                    <a:pt x="2664" y="982"/>
                  </a:lnTo>
                  <a:lnTo>
                    <a:pt x="2627" y="850"/>
                  </a:lnTo>
                  <a:lnTo>
                    <a:pt x="2570" y="737"/>
                  </a:lnTo>
                  <a:lnTo>
                    <a:pt x="2494" y="624"/>
                  </a:lnTo>
                  <a:lnTo>
                    <a:pt x="2419" y="510"/>
                  </a:lnTo>
                  <a:lnTo>
                    <a:pt x="2343" y="416"/>
                  </a:lnTo>
                  <a:lnTo>
                    <a:pt x="2249" y="340"/>
                  </a:lnTo>
                  <a:lnTo>
                    <a:pt x="2135" y="246"/>
                  </a:lnTo>
                  <a:lnTo>
                    <a:pt x="2022" y="189"/>
                  </a:lnTo>
                  <a:lnTo>
                    <a:pt x="1909" y="113"/>
                  </a:lnTo>
                  <a:lnTo>
                    <a:pt x="1777" y="76"/>
                  </a:lnTo>
                  <a:lnTo>
                    <a:pt x="1663" y="38"/>
                  </a:lnTo>
                  <a:lnTo>
                    <a:pt x="1531" y="19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583;p30">
              <a:extLst>
                <a:ext uri="{FF2B5EF4-FFF2-40B4-BE49-F238E27FC236}">
                  <a16:creationId xmlns:a16="http://schemas.microsoft.com/office/drawing/2014/main" id="{7A9A230E-6399-5D23-B119-47FA3D7F3044}"/>
                </a:ext>
              </a:extLst>
            </p:cNvPr>
            <p:cNvSpPr/>
            <p:nvPr/>
          </p:nvSpPr>
          <p:spPr>
            <a:xfrm>
              <a:off x="5375525" y="660300"/>
              <a:ext cx="67550" cy="67575"/>
            </a:xfrm>
            <a:custGeom>
              <a:avLst/>
              <a:gdLst/>
              <a:ahLst/>
              <a:cxnLst/>
              <a:rect l="l" t="t" r="r" b="b"/>
              <a:pathLst>
                <a:path w="2702" h="2703" extrusionOk="0">
                  <a:moveTo>
                    <a:pt x="1228" y="1"/>
                  </a:moveTo>
                  <a:lnTo>
                    <a:pt x="1096" y="20"/>
                  </a:lnTo>
                  <a:lnTo>
                    <a:pt x="964" y="39"/>
                  </a:lnTo>
                  <a:lnTo>
                    <a:pt x="831" y="95"/>
                  </a:lnTo>
                  <a:lnTo>
                    <a:pt x="718" y="152"/>
                  </a:lnTo>
                  <a:lnTo>
                    <a:pt x="605" y="209"/>
                  </a:lnTo>
                  <a:lnTo>
                    <a:pt x="510" y="284"/>
                  </a:lnTo>
                  <a:lnTo>
                    <a:pt x="397" y="379"/>
                  </a:lnTo>
                  <a:lnTo>
                    <a:pt x="321" y="473"/>
                  </a:lnTo>
                  <a:lnTo>
                    <a:pt x="246" y="568"/>
                  </a:lnTo>
                  <a:lnTo>
                    <a:pt x="170" y="681"/>
                  </a:lnTo>
                  <a:lnTo>
                    <a:pt x="113" y="794"/>
                  </a:lnTo>
                  <a:lnTo>
                    <a:pt x="57" y="927"/>
                  </a:lnTo>
                  <a:lnTo>
                    <a:pt x="19" y="1059"/>
                  </a:lnTo>
                  <a:lnTo>
                    <a:pt x="0" y="1191"/>
                  </a:lnTo>
                  <a:lnTo>
                    <a:pt x="0" y="1323"/>
                  </a:lnTo>
                  <a:lnTo>
                    <a:pt x="0" y="1455"/>
                  </a:lnTo>
                  <a:lnTo>
                    <a:pt x="19" y="1607"/>
                  </a:lnTo>
                  <a:lnTo>
                    <a:pt x="38" y="1720"/>
                  </a:lnTo>
                  <a:lnTo>
                    <a:pt x="95" y="1852"/>
                  </a:lnTo>
                  <a:lnTo>
                    <a:pt x="151" y="1966"/>
                  </a:lnTo>
                  <a:lnTo>
                    <a:pt x="208" y="2079"/>
                  </a:lnTo>
                  <a:lnTo>
                    <a:pt x="283" y="2192"/>
                  </a:lnTo>
                  <a:lnTo>
                    <a:pt x="378" y="2287"/>
                  </a:lnTo>
                  <a:lnTo>
                    <a:pt x="472" y="2381"/>
                  </a:lnTo>
                  <a:lnTo>
                    <a:pt x="567" y="2457"/>
                  </a:lnTo>
                  <a:lnTo>
                    <a:pt x="680" y="2532"/>
                  </a:lnTo>
                  <a:lnTo>
                    <a:pt x="794" y="2589"/>
                  </a:lnTo>
                  <a:lnTo>
                    <a:pt x="926" y="2627"/>
                  </a:lnTo>
                  <a:lnTo>
                    <a:pt x="1058" y="2664"/>
                  </a:lnTo>
                  <a:lnTo>
                    <a:pt x="1190" y="2683"/>
                  </a:lnTo>
                  <a:lnTo>
                    <a:pt x="1322" y="2702"/>
                  </a:lnTo>
                  <a:lnTo>
                    <a:pt x="1455" y="2702"/>
                  </a:lnTo>
                  <a:lnTo>
                    <a:pt x="1606" y="2683"/>
                  </a:lnTo>
                  <a:lnTo>
                    <a:pt x="1719" y="2646"/>
                  </a:lnTo>
                  <a:lnTo>
                    <a:pt x="1851" y="2608"/>
                  </a:lnTo>
                  <a:lnTo>
                    <a:pt x="1965" y="2551"/>
                  </a:lnTo>
                  <a:lnTo>
                    <a:pt x="2078" y="2476"/>
                  </a:lnTo>
                  <a:lnTo>
                    <a:pt x="2191" y="2400"/>
                  </a:lnTo>
                  <a:lnTo>
                    <a:pt x="2286" y="2324"/>
                  </a:lnTo>
                  <a:lnTo>
                    <a:pt x="2380" y="2230"/>
                  </a:lnTo>
                  <a:lnTo>
                    <a:pt x="2456" y="2117"/>
                  </a:lnTo>
                  <a:lnTo>
                    <a:pt x="2531" y="2003"/>
                  </a:lnTo>
                  <a:lnTo>
                    <a:pt x="2588" y="1890"/>
                  </a:lnTo>
                  <a:lnTo>
                    <a:pt x="2626" y="1777"/>
                  </a:lnTo>
                  <a:lnTo>
                    <a:pt x="2664" y="1644"/>
                  </a:lnTo>
                  <a:lnTo>
                    <a:pt x="2683" y="1512"/>
                  </a:lnTo>
                  <a:lnTo>
                    <a:pt x="2701" y="1361"/>
                  </a:lnTo>
                  <a:lnTo>
                    <a:pt x="2701" y="1229"/>
                  </a:lnTo>
                  <a:lnTo>
                    <a:pt x="2683" y="1097"/>
                  </a:lnTo>
                  <a:lnTo>
                    <a:pt x="2645" y="964"/>
                  </a:lnTo>
                  <a:lnTo>
                    <a:pt x="2607" y="832"/>
                  </a:lnTo>
                  <a:lnTo>
                    <a:pt x="2550" y="719"/>
                  </a:lnTo>
                  <a:lnTo>
                    <a:pt x="2475" y="605"/>
                  </a:lnTo>
                  <a:lnTo>
                    <a:pt x="2399" y="511"/>
                  </a:lnTo>
                  <a:lnTo>
                    <a:pt x="2324" y="398"/>
                  </a:lnTo>
                  <a:lnTo>
                    <a:pt x="2229" y="322"/>
                  </a:lnTo>
                  <a:lnTo>
                    <a:pt x="2116" y="246"/>
                  </a:lnTo>
                  <a:lnTo>
                    <a:pt x="2003" y="171"/>
                  </a:lnTo>
                  <a:lnTo>
                    <a:pt x="1889" y="114"/>
                  </a:lnTo>
                  <a:lnTo>
                    <a:pt x="1776" y="58"/>
                  </a:lnTo>
                  <a:lnTo>
                    <a:pt x="1644" y="20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584;p30">
              <a:extLst>
                <a:ext uri="{FF2B5EF4-FFF2-40B4-BE49-F238E27FC236}">
                  <a16:creationId xmlns:a16="http://schemas.microsoft.com/office/drawing/2014/main" id="{2A33746C-C8BF-10C6-6008-A1E57C44DFE9}"/>
                </a:ext>
              </a:extLst>
            </p:cNvPr>
            <p:cNvSpPr/>
            <p:nvPr/>
          </p:nvSpPr>
          <p:spPr>
            <a:xfrm>
              <a:off x="5588025" y="577200"/>
              <a:ext cx="111000" cy="43000"/>
            </a:xfrm>
            <a:custGeom>
              <a:avLst/>
              <a:gdLst/>
              <a:ahLst/>
              <a:cxnLst/>
              <a:rect l="l" t="t" r="r" b="b"/>
              <a:pathLst>
                <a:path w="4440" h="1720" extrusionOk="0">
                  <a:moveTo>
                    <a:pt x="1304" y="0"/>
                  </a:moveTo>
                  <a:lnTo>
                    <a:pt x="1096" y="19"/>
                  </a:lnTo>
                  <a:lnTo>
                    <a:pt x="851" y="38"/>
                  </a:lnTo>
                  <a:lnTo>
                    <a:pt x="624" y="76"/>
                  </a:lnTo>
                  <a:lnTo>
                    <a:pt x="379" y="132"/>
                  </a:lnTo>
                  <a:lnTo>
                    <a:pt x="114" y="208"/>
                  </a:lnTo>
                  <a:lnTo>
                    <a:pt x="57" y="227"/>
                  </a:lnTo>
                  <a:lnTo>
                    <a:pt x="20" y="284"/>
                  </a:lnTo>
                  <a:lnTo>
                    <a:pt x="1" y="359"/>
                  </a:lnTo>
                  <a:lnTo>
                    <a:pt x="1" y="416"/>
                  </a:lnTo>
                  <a:lnTo>
                    <a:pt x="39" y="472"/>
                  </a:lnTo>
                  <a:lnTo>
                    <a:pt x="95" y="529"/>
                  </a:lnTo>
                  <a:lnTo>
                    <a:pt x="152" y="548"/>
                  </a:lnTo>
                  <a:lnTo>
                    <a:pt x="227" y="529"/>
                  </a:lnTo>
                  <a:lnTo>
                    <a:pt x="454" y="472"/>
                  </a:lnTo>
                  <a:lnTo>
                    <a:pt x="681" y="416"/>
                  </a:lnTo>
                  <a:lnTo>
                    <a:pt x="889" y="378"/>
                  </a:lnTo>
                  <a:lnTo>
                    <a:pt x="1096" y="359"/>
                  </a:lnTo>
                  <a:lnTo>
                    <a:pt x="1493" y="340"/>
                  </a:lnTo>
                  <a:lnTo>
                    <a:pt x="1871" y="378"/>
                  </a:lnTo>
                  <a:lnTo>
                    <a:pt x="2211" y="435"/>
                  </a:lnTo>
                  <a:lnTo>
                    <a:pt x="2532" y="529"/>
                  </a:lnTo>
                  <a:lnTo>
                    <a:pt x="2815" y="642"/>
                  </a:lnTo>
                  <a:lnTo>
                    <a:pt x="3080" y="775"/>
                  </a:lnTo>
                  <a:lnTo>
                    <a:pt x="3325" y="907"/>
                  </a:lnTo>
                  <a:lnTo>
                    <a:pt x="3514" y="1058"/>
                  </a:lnTo>
                  <a:lnTo>
                    <a:pt x="3703" y="1190"/>
                  </a:lnTo>
                  <a:lnTo>
                    <a:pt x="3835" y="1323"/>
                  </a:lnTo>
                  <a:lnTo>
                    <a:pt x="4043" y="1530"/>
                  </a:lnTo>
                  <a:lnTo>
                    <a:pt x="4119" y="1644"/>
                  </a:lnTo>
                  <a:lnTo>
                    <a:pt x="4194" y="1700"/>
                  </a:lnTo>
                  <a:lnTo>
                    <a:pt x="4270" y="1719"/>
                  </a:lnTo>
                  <a:lnTo>
                    <a:pt x="4327" y="1700"/>
                  </a:lnTo>
                  <a:lnTo>
                    <a:pt x="4364" y="1681"/>
                  </a:lnTo>
                  <a:lnTo>
                    <a:pt x="4421" y="1625"/>
                  </a:lnTo>
                  <a:lnTo>
                    <a:pt x="4440" y="1568"/>
                  </a:lnTo>
                  <a:lnTo>
                    <a:pt x="4440" y="1493"/>
                  </a:lnTo>
                  <a:lnTo>
                    <a:pt x="4402" y="1436"/>
                  </a:lnTo>
                  <a:lnTo>
                    <a:pt x="4327" y="1341"/>
                  </a:lnTo>
                  <a:lnTo>
                    <a:pt x="4119" y="1115"/>
                  </a:lnTo>
                  <a:lnTo>
                    <a:pt x="3949" y="964"/>
                  </a:lnTo>
                  <a:lnTo>
                    <a:pt x="3760" y="813"/>
                  </a:lnTo>
                  <a:lnTo>
                    <a:pt x="3533" y="661"/>
                  </a:lnTo>
                  <a:lnTo>
                    <a:pt x="3288" y="491"/>
                  </a:lnTo>
                  <a:lnTo>
                    <a:pt x="2985" y="359"/>
                  </a:lnTo>
                  <a:lnTo>
                    <a:pt x="2664" y="227"/>
                  </a:lnTo>
                  <a:lnTo>
                    <a:pt x="2324" y="114"/>
                  </a:lnTo>
                  <a:lnTo>
                    <a:pt x="1946" y="38"/>
                  </a:lnTo>
                  <a:lnTo>
                    <a:pt x="1739" y="19"/>
                  </a:lnTo>
                  <a:lnTo>
                    <a:pt x="1531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585;p30">
              <a:extLst>
                <a:ext uri="{FF2B5EF4-FFF2-40B4-BE49-F238E27FC236}">
                  <a16:creationId xmlns:a16="http://schemas.microsoft.com/office/drawing/2014/main" id="{07B11EA6-D660-D0D1-F45F-AB458DD5E861}"/>
                </a:ext>
              </a:extLst>
            </p:cNvPr>
            <p:cNvSpPr/>
            <p:nvPr/>
          </p:nvSpPr>
          <p:spPr>
            <a:xfrm>
              <a:off x="5355675" y="579075"/>
              <a:ext cx="102500" cy="43950"/>
            </a:xfrm>
            <a:custGeom>
              <a:avLst/>
              <a:gdLst/>
              <a:ahLst/>
              <a:cxnLst/>
              <a:rect l="l" t="t" r="r" b="b"/>
              <a:pathLst>
                <a:path w="4100" h="1758" extrusionOk="0">
                  <a:moveTo>
                    <a:pt x="2400" y="1"/>
                  </a:moveTo>
                  <a:lnTo>
                    <a:pt x="2211" y="39"/>
                  </a:lnTo>
                  <a:lnTo>
                    <a:pt x="2041" y="57"/>
                  </a:lnTo>
                  <a:lnTo>
                    <a:pt x="1720" y="171"/>
                  </a:lnTo>
                  <a:lnTo>
                    <a:pt x="1418" y="303"/>
                  </a:lnTo>
                  <a:lnTo>
                    <a:pt x="1134" y="454"/>
                  </a:lnTo>
                  <a:lnTo>
                    <a:pt x="889" y="624"/>
                  </a:lnTo>
                  <a:lnTo>
                    <a:pt x="662" y="794"/>
                  </a:lnTo>
                  <a:lnTo>
                    <a:pt x="473" y="964"/>
                  </a:lnTo>
                  <a:lnTo>
                    <a:pt x="322" y="1134"/>
                  </a:lnTo>
                  <a:lnTo>
                    <a:pt x="95" y="1380"/>
                  </a:lnTo>
                  <a:lnTo>
                    <a:pt x="20" y="1493"/>
                  </a:lnTo>
                  <a:lnTo>
                    <a:pt x="1" y="1550"/>
                  </a:lnTo>
                  <a:lnTo>
                    <a:pt x="1" y="1625"/>
                  </a:lnTo>
                  <a:lnTo>
                    <a:pt x="20" y="1682"/>
                  </a:lnTo>
                  <a:lnTo>
                    <a:pt x="76" y="1739"/>
                  </a:lnTo>
                  <a:lnTo>
                    <a:pt x="114" y="1758"/>
                  </a:lnTo>
                  <a:lnTo>
                    <a:pt x="171" y="1758"/>
                  </a:lnTo>
                  <a:lnTo>
                    <a:pt x="246" y="1739"/>
                  </a:lnTo>
                  <a:lnTo>
                    <a:pt x="303" y="1682"/>
                  </a:lnTo>
                  <a:lnTo>
                    <a:pt x="397" y="1569"/>
                  </a:lnTo>
                  <a:lnTo>
                    <a:pt x="605" y="1342"/>
                  </a:lnTo>
                  <a:lnTo>
                    <a:pt x="737" y="1191"/>
                  </a:lnTo>
                  <a:lnTo>
                    <a:pt x="907" y="1040"/>
                  </a:lnTo>
                  <a:lnTo>
                    <a:pt x="1096" y="889"/>
                  </a:lnTo>
                  <a:lnTo>
                    <a:pt x="1323" y="738"/>
                  </a:lnTo>
                  <a:lnTo>
                    <a:pt x="1569" y="605"/>
                  </a:lnTo>
                  <a:lnTo>
                    <a:pt x="1833" y="492"/>
                  </a:lnTo>
                  <a:lnTo>
                    <a:pt x="2116" y="397"/>
                  </a:lnTo>
                  <a:lnTo>
                    <a:pt x="2419" y="360"/>
                  </a:lnTo>
                  <a:lnTo>
                    <a:pt x="2589" y="341"/>
                  </a:lnTo>
                  <a:lnTo>
                    <a:pt x="2759" y="341"/>
                  </a:lnTo>
                  <a:lnTo>
                    <a:pt x="2929" y="360"/>
                  </a:lnTo>
                  <a:lnTo>
                    <a:pt x="3099" y="397"/>
                  </a:lnTo>
                  <a:lnTo>
                    <a:pt x="3269" y="435"/>
                  </a:lnTo>
                  <a:lnTo>
                    <a:pt x="3458" y="492"/>
                  </a:lnTo>
                  <a:lnTo>
                    <a:pt x="3647" y="567"/>
                  </a:lnTo>
                  <a:lnTo>
                    <a:pt x="3835" y="662"/>
                  </a:lnTo>
                  <a:lnTo>
                    <a:pt x="3911" y="681"/>
                  </a:lnTo>
                  <a:lnTo>
                    <a:pt x="3968" y="681"/>
                  </a:lnTo>
                  <a:lnTo>
                    <a:pt x="4024" y="643"/>
                  </a:lnTo>
                  <a:lnTo>
                    <a:pt x="4081" y="586"/>
                  </a:lnTo>
                  <a:lnTo>
                    <a:pt x="4100" y="530"/>
                  </a:lnTo>
                  <a:lnTo>
                    <a:pt x="4081" y="454"/>
                  </a:lnTo>
                  <a:lnTo>
                    <a:pt x="4062" y="397"/>
                  </a:lnTo>
                  <a:lnTo>
                    <a:pt x="4005" y="360"/>
                  </a:lnTo>
                  <a:lnTo>
                    <a:pt x="3779" y="246"/>
                  </a:lnTo>
                  <a:lnTo>
                    <a:pt x="3571" y="171"/>
                  </a:lnTo>
                  <a:lnTo>
                    <a:pt x="3363" y="95"/>
                  </a:lnTo>
                  <a:lnTo>
                    <a:pt x="3155" y="39"/>
                  </a:lnTo>
                  <a:lnTo>
                    <a:pt x="2967" y="20"/>
                  </a:lnTo>
                  <a:lnTo>
                    <a:pt x="2759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586;p30">
              <a:extLst>
                <a:ext uri="{FF2B5EF4-FFF2-40B4-BE49-F238E27FC236}">
                  <a16:creationId xmlns:a16="http://schemas.microsoft.com/office/drawing/2014/main" id="{923B0460-9361-B653-DC6B-FABC2A40EB51}"/>
                </a:ext>
              </a:extLst>
            </p:cNvPr>
            <p:cNvSpPr/>
            <p:nvPr/>
          </p:nvSpPr>
          <p:spPr>
            <a:xfrm>
              <a:off x="5648475" y="663625"/>
              <a:ext cx="26950" cy="33550"/>
            </a:xfrm>
            <a:custGeom>
              <a:avLst/>
              <a:gdLst/>
              <a:ahLst/>
              <a:cxnLst/>
              <a:rect l="l" t="t" r="r" b="b"/>
              <a:pathLst>
                <a:path w="1078" h="1342" extrusionOk="0">
                  <a:moveTo>
                    <a:pt x="1077" y="0"/>
                  </a:moveTo>
                  <a:lnTo>
                    <a:pt x="1" y="529"/>
                  </a:lnTo>
                  <a:lnTo>
                    <a:pt x="38" y="1341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587;p30">
              <a:extLst>
                <a:ext uri="{FF2B5EF4-FFF2-40B4-BE49-F238E27FC236}">
                  <a16:creationId xmlns:a16="http://schemas.microsoft.com/office/drawing/2014/main" id="{013EBC94-B2F7-4882-3CD8-427A26BBACD3}"/>
                </a:ext>
              </a:extLst>
            </p:cNvPr>
            <p:cNvSpPr/>
            <p:nvPr/>
          </p:nvSpPr>
          <p:spPr>
            <a:xfrm>
              <a:off x="5354275" y="666450"/>
              <a:ext cx="30700" cy="26950"/>
            </a:xfrm>
            <a:custGeom>
              <a:avLst/>
              <a:gdLst/>
              <a:ahLst/>
              <a:cxnLst/>
              <a:rect l="l" t="t" r="r" b="b"/>
              <a:pathLst>
                <a:path w="1228" h="1078" extrusionOk="0">
                  <a:moveTo>
                    <a:pt x="0" y="0"/>
                  </a:moveTo>
                  <a:lnTo>
                    <a:pt x="1077" y="1077"/>
                  </a:lnTo>
                  <a:lnTo>
                    <a:pt x="1228" y="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588;p30">
              <a:extLst>
                <a:ext uri="{FF2B5EF4-FFF2-40B4-BE49-F238E27FC236}">
                  <a16:creationId xmlns:a16="http://schemas.microsoft.com/office/drawing/2014/main" id="{71075F00-D973-EF70-419D-D298C67574CF}"/>
                </a:ext>
              </a:extLst>
            </p:cNvPr>
            <p:cNvSpPr/>
            <p:nvPr/>
          </p:nvSpPr>
          <p:spPr>
            <a:xfrm>
              <a:off x="5460050" y="834575"/>
              <a:ext cx="153975" cy="87400"/>
            </a:xfrm>
            <a:custGeom>
              <a:avLst/>
              <a:gdLst/>
              <a:ahLst/>
              <a:cxnLst/>
              <a:rect l="l" t="t" r="r" b="b"/>
              <a:pathLst>
                <a:path w="6159" h="3496" extrusionOk="0">
                  <a:moveTo>
                    <a:pt x="6159" y="0"/>
                  </a:moveTo>
                  <a:lnTo>
                    <a:pt x="0" y="851"/>
                  </a:lnTo>
                  <a:lnTo>
                    <a:pt x="57" y="964"/>
                  </a:lnTo>
                  <a:lnTo>
                    <a:pt x="208" y="1304"/>
                  </a:lnTo>
                  <a:lnTo>
                    <a:pt x="341" y="1531"/>
                  </a:lnTo>
                  <a:lnTo>
                    <a:pt x="492" y="1776"/>
                  </a:lnTo>
                  <a:lnTo>
                    <a:pt x="662" y="2041"/>
                  </a:lnTo>
                  <a:lnTo>
                    <a:pt x="869" y="2305"/>
                  </a:lnTo>
                  <a:lnTo>
                    <a:pt x="1115" y="2570"/>
                  </a:lnTo>
                  <a:lnTo>
                    <a:pt x="1379" y="2815"/>
                  </a:lnTo>
                  <a:lnTo>
                    <a:pt x="1682" y="3023"/>
                  </a:lnTo>
                  <a:lnTo>
                    <a:pt x="1833" y="3136"/>
                  </a:lnTo>
                  <a:lnTo>
                    <a:pt x="2003" y="3212"/>
                  </a:lnTo>
                  <a:lnTo>
                    <a:pt x="2192" y="3287"/>
                  </a:lnTo>
                  <a:lnTo>
                    <a:pt x="2362" y="3363"/>
                  </a:lnTo>
                  <a:lnTo>
                    <a:pt x="2570" y="3420"/>
                  </a:lnTo>
                  <a:lnTo>
                    <a:pt x="2758" y="3457"/>
                  </a:lnTo>
                  <a:lnTo>
                    <a:pt x="2966" y="3476"/>
                  </a:lnTo>
                  <a:lnTo>
                    <a:pt x="3193" y="3495"/>
                  </a:lnTo>
                  <a:lnTo>
                    <a:pt x="3420" y="3476"/>
                  </a:lnTo>
                  <a:lnTo>
                    <a:pt x="3646" y="3438"/>
                  </a:lnTo>
                  <a:lnTo>
                    <a:pt x="3873" y="3401"/>
                  </a:lnTo>
                  <a:lnTo>
                    <a:pt x="4081" y="3344"/>
                  </a:lnTo>
                  <a:lnTo>
                    <a:pt x="4289" y="3268"/>
                  </a:lnTo>
                  <a:lnTo>
                    <a:pt x="4477" y="3174"/>
                  </a:lnTo>
                  <a:lnTo>
                    <a:pt x="4647" y="3080"/>
                  </a:lnTo>
                  <a:lnTo>
                    <a:pt x="4818" y="2985"/>
                  </a:lnTo>
                  <a:lnTo>
                    <a:pt x="4969" y="2853"/>
                  </a:lnTo>
                  <a:lnTo>
                    <a:pt x="5101" y="2740"/>
                  </a:lnTo>
                  <a:lnTo>
                    <a:pt x="5233" y="2607"/>
                  </a:lnTo>
                  <a:lnTo>
                    <a:pt x="5346" y="2475"/>
                  </a:lnTo>
                  <a:lnTo>
                    <a:pt x="5554" y="2173"/>
                  </a:lnTo>
                  <a:lnTo>
                    <a:pt x="5724" y="1871"/>
                  </a:lnTo>
                  <a:lnTo>
                    <a:pt x="5856" y="1568"/>
                  </a:lnTo>
                  <a:lnTo>
                    <a:pt x="5951" y="1266"/>
                  </a:lnTo>
                  <a:lnTo>
                    <a:pt x="6026" y="983"/>
                  </a:lnTo>
                  <a:lnTo>
                    <a:pt x="6083" y="718"/>
                  </a:lnTo>
                  <a:lnTo>
                    <a:pt x="6121" y="492"/>
                  </a:lnTo>
                  <a:lnTo>
                    <a:pt x="6159" y="133"/>
                  </a:lnTo>
                  <a:lnTo>
                    <a:pt x="6159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589;p30">
              <a:extLst>
                <a:ext uri="{FF2B5EF4-FFF2-40B4-BE49-F238E27FC236}">
                  <a16:creationId xmlns:a16="http://schemas.microsoft.com/office/drawing/2014/main" id="{CE382149-1E10-26F2-7CBD-ED3FD00B184C}"/>
                </a:ext>
              </a:extLst>
            </p:cNvPr>
            <p:cNvSpPr/>
            <p:nvPr/>
          </p:nvSpPr>
          <p:spPr>
            <a:xfrm>
              <a:off x="5455800" y="830325"/>
              <a:ext cx="162950" cy="95900"/>
            </a:xfrm>
            <a:custGeom>
              <a:avLst/>
              <a:gdLst/>
              <a:ahLst/>
              <a:cxnLst/>
              <a:rect l="l" t="t" r="r" b="b"/>
              <a:pathLst>
                <a:path w="6518" h="3836" extrusionOk="0">
                  <a:moveTo>
                    <a:pt x="6159" y="378"/>
                  </a:moveTo>
                  <a:lnTo>
                    <a:pt x="6121" y="680"/>
                  </a:lnTo>
                  <a:lnTo>
                    <a:pt x="6045" y="1096"/>
                  </a:lnTo>
                  <a:lnTo>
                    <a:pt x="5989" y="1323"/>
                  </a:lnTo>
                  <a:lnTo>
                    <a:pt x="5913" y="1549"/>
                  </a:lnTo>
                  <a:lnTo>
                    <a:pt x="5819" y="1795"/>
                  </a:lnTo>
                  <a:lnTo>
                    <a:pt x="5705" y="2041"/>
                  </a:lnTo>
                  <a:lnTo>
                    <a:pt x="5573" y="2267"/>
                  </a:lnTo>
                  <a:lnTo>
                    <a:pt x="5403" y="2513"/>
                  </a:lnTo>
                  <a:lnTo>
                    <a:pt x="5214" y="2721"/>
                  </a:lnTo>
                  <a:lnTo>
                    <a:pt x="5006" y="2928"/>
                  </a:lnTo>
                  <a:lnTo>
                    <a:pt x="4742" y="3098"/>
                  </a:lnTo>
                  <a:lnTo>
                    <a:pt x="4459" y="3250"/>
                  </a:lnTo>
                  <a:lnTo>
                    <a:pt x="4307" y="3306"/>
                  </a:lnTo>
                  <a:lnTo>
                    <a:pt x="4137" y="3363"/>
                  </a:lnTo>
                  <a:lnTo>
                    <a:pt x="3967" y="3401"/>
                  </a:lnTo>
                  <a:lnTo>
                    <a:pt x="3779" y="3438"/>
                  </a:lnTo>
                  <a:lnTo>
                    <a:pt x="3609" y="3476"/>
                  </a:lnTo>
                  <a:lnTo>
                    <a:pt x="3080" y="3476"/>
                  </a:lnTo>
                  <a:lnTo>
                    <a:pt x="2758" y="3420"/>
                  </a:lnTo>
                  <a:lnTo>
                    <a:pt x="2475" y="3325"/>
                  </a:lnTo>
                  <a:lnTo>
                    <a:pt x="2192" y="3193"/>
                  </a:lnTo>
                  <a:lnTo>
                    <a:pt x="1927" y="3042"/>
                  </a:lnTo>
                  <a:lnTo>
                    <a:pt x="1682" y="2853"/>
                  </a:lnTo>
                  <a:lnTo>
                    <a:pt x="1474" y="2664"/>
                  </a:lnTo>
                  <a:lnTo>
                    <a:pt x="1266" y="2456"/>
                  </a:lnTo>
                  <a:lnTo>
                    <a:pt x="1096" y="2248"/>
                  </a:lnTo>
                  <a:lnTo>
                    <a:pt x="926" y="2041"/>
                  </a:lnTo>
                  <a:lnTo>
                    <a:pt x="794" y="1833"/>
                  </a:lnTo>
                  <a:lnTo>
                    <a:pt x="567" y="1455"/>
                  </a:lnTo>
                  <a:lnTo>
                    <a:pt x="416" y="1153"/>
                  </a:lnTo>
                  <a:lnTo>
                    <a:pt x="6159" y="378"/>
                  </a:lnTo>
                  <a:close/>
                  <a:moveTo>
                    <a:pt x="6310" y="0"/>
                  </a:moveTo>
                  <a:lnTo>
                    <a:pt x="152" y="832"/>
                  </a:lnTo>
                  <a:lnTo>
                    <a:pt x="76" y="869"/>
                  </a:lnTo>
                  <a:lnTo>
                    <a:pt x="19" y="926"/>
                  </a:lnTo>
                  <a:lnTo>
                    <a:pt x="0" y="1002"/>
                  </a:lnTo>
                  <a:lnTo>
                    <a:pt x="0" y="1077"/>
                  </a:lnTo>
                  <a:lnTo>
                    <a:pt x="57" y="1209"/>
                  </a:lnTo>
                  <a:lnTo>
                    <a:pt x="208" y="1512"/>
                  </a:lnTo>
                  <a:lnTo>
                    <a:pt x="322" y="1719"/>
                  </a:lnTo>
                  <a:lnTo>
                    <a:pt x="473" y="1965"/>
                  </a:lnTo>
                  <a:lnTo>
                    <a:pt x="624" y="2211"/>
                  </a:lnTo>
                  <a:lnTo>
                    <a:pt x="813" y="2456"/>
                  </a:lnTo>
                  <a:lnTo>
                    <a:pt x="1039" y="2721"/>
                  </a:lnTo>
                  <a:lnTo>
                    <a:pt x="1285" y="2966"/>
                  </a:lnTo>
                  <a:lnTo>
                    <a:pt x="1549" y="3193"/>
                  </a:lnTo>
                  <a:lnTo>
                    <a:pt x="1852" y="3401"/>
                  </a:lnTo>
                  <a:lnTo>
                    <a:pt x="2022" y="3495"/>
                  </a:lnTo>
                  <a:lnTo>
                    <a:pt x="2192" y="3571"/>
                  </a:lnTo>
                  <a:lnTo>
                    <a:pt x="2362" y="3646"/>
                  </a:lnTo>
                  <a:lnTo>
                    <a:pt x="2551" y="3722"/>
                  </a:lnTo>
                  <a:lnTo>
                    <a:pt x="2740" y="3760"/>
                  </a:lnTo>
                  <a:lnTo>
                    <a:pt x="2928" y="3797"/>
                  </a:lnTo>
                  <a:lnTo>
                    <a:pt x="3136" y="3816"/>
                  </a:lnTo>
                  <a:lnTo>
                    <a:pt x="3344" y="3835"/>
                  </a:lnTo>
                  <a:lnTo>
                    <a:pt x="3590" y="3816"/>
                  </a:lnTo>
                  <a:lnTo>
                    <a:pt x="3835" y="3797"/>
                  </a:lnTo>
                  <a:lnTo>
                    <a:pt x="4081" y="3741"/>
                  </a:lnTo>
                  <a:lnTo>
                    <a:pt x="4307" y="3684"/>
                  </a:lnTo>
                  <a:lnTo>
                    <a:pt x="4515" y="3608"/>
                  </a:lnTo>
                  <a:lnTo>
                    <a:pt x="4723" y="3514"/>
                  </a:lnTo>
                  <a:lnTo>
                    <a:pt x="4893" y="3401"/>
                  </a:lnTo>
                  <a:lnTo>
                    <a:pt x="5063" y="3306"/>
                  </a:lnTo>
                  <a:lnTo>
                    <a:pt x="5233" y="3174"/>
                  </a:lnTo>
                  <a:lnTo>
                    <a:pt x="5384" y="3042"/>
                  </a:lnTo>
                  <a:lnTo>
                    <a:pt x="5516" y="2910"/>
                  </a:lnTo>
                  <a:lnTo>
                    <a:pt x="5630" y="2758"/>
                  </a:lnTo>
                  <a:lnTo>
                    <a:pt x="5856" y="2456"/>
                  </a:lnTo>
                  <a:lnTo>
                    <a:pt x="6026" y="2154"/>
                  </a:lnTo>
                  <a:lnTo>
                    <a:pt x="6178" y="1833"/>
                  </a:lnTo>
                  <a:lnTo>
                    <a:pt x="6272" y="1512"/>
                  </a:lnTo>
                  <a:lnTo>
                    <a:pt x="6366" y="1228"/>
                  </a:lnTo>
                  <a:lnTo>
                    <a:pt x="6423" y="945"/>
                  </a:lnTo>
                  <a:lnTo>
                    <a:pt x="6461" y="699"/>
                  </a:lnTo>
                  <a:lnTo>
                    <a:pt x="6499" y="322"/>
                  </a:lnTo>
                  <a:lnTo>
                    <a:pt x="6518" y="170"/>
                  </a:lnTo>
                  <a:lnTo>
                    <a:pt x="6499" y="114"/>
                  </a:lnTo>
                  <a:lnTo>
                    <a:pt x="6442" y="57"/>
                  </a:lnTo>
                  <a:lnTo>
                    <a:pt x="6385" y="19"/>
                  </a:lnTo>
                  <a:lnTo>
                    <a:pt x="6310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590;p30">
              <a:extLst>
                <a:ext uri="{FF2B5EF4-FFF2-40B4-BE49-F238E27FC236}">
                  <a16:creationId xmlns:a16="http://schemas.microsoft.com/office/drawing/2014/main" id="{BBD2AF6C-3ADF-C183-D2E9-7AFAE13B7DAA}"/>
                </a:ext>
              </a:extLst>
            </p:cNvPr>
            <p:cNvSpPr/>
            <p:nvPr/>
          </p:nvSpPr>
          <p:spPr>
            <a:xfrm>
              <a:off x="5430775" y="722175"/>
              <a:ext cx="57175" cy="76050"/>
            </a:xfrm>
            <a:custGeom>
              <a:avLst/>
              <a:gdLst/>
              <a:ahLst/>
              <a:cxnLst/>
              <a:rect l="l" t="t" r="r" b="b"/>
              <a:pathLst>
                <a:path w="2287" h="3042" extrusionOk="0">
                  <a:moveTo>
                    <a:pt x="2286" y="1"/>
                  </a:moveTo>
                  <a:lnTo>
                    <a:pt x="0" y="1890"/>
                  </a:lnTo>
                  <a:lnTo>
                    <a:pt x="2286" y="3042"/>
                  </a:lnTo>
                  <a:lnTo>
                    <a:pt x="2286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591;p30">
              <a:extLst>
                <a:ext uri="{FF2B5EF4-FFF2-40B4-BE49-F238E27FC236}">
                  <a16:creationId xmlns:a16="http://schemas.microsoft.com/office/drawing/2014/main" id="{33249D58-BCB6-6E0C-83D5-DC46B456C60A}"/>
                </a:ext>
              </a:extLst>
            </p:cNvPr>
            <p:cNvSpPr/>
            <p:nvPr/>
          </p:nvSpPr>
          <p:spPr>
            <a:xfrm>
              <a:off x="5430775" y="660300"/>
              <a:ext cx="57175" cy="137925"/>
            </a:xfrm>
            <a:custGeom>
              <a:avLst/>
              <a:gdLst/>
              <a:ahLst/>
              <a:cxnLst/>
              <a:rect l="l" t="t" r="r" b="b"/>
              <a:pathLst>
                <a:path w="2287" h="5517" fill="none" extrusionOk="0">
                  <a:moveTo>
                    <a:pt x="2286" y="1"/>
                  </a:moveTo>
                  <a:lnTo>
                    <a:pt x="2286" y="2476"/>
                  </a:lnTo>
                  <a:lnTo>
                    <a:pt x="0" y="4365"/>
                  </a:lnTo>
                  <a:lnTo>
                    <a:pt x="2286" y="5517"/>
                  </a:lnTo>
                </a:path>
              </a:pathLst>
            </a:custGeom>
            <a:noFill/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592;p30">
              <a:extLst>
                <a:ext uri="{FF2B5EF4-FFF2-40B4-BE49-F238E27FC236}">
                  <a16:creationId xmlns:a16="http://schemas.microsoft.com/office/drawing/2014/main" id="{2F62D6DA-0C1A-7459-9103-E829FADC2EA6}"/>
                </a:ext>
              </a:extLst>
            </p:cNvPr>
            <p:cNvSpPr/>
            <p:nvPr/>
          </p:nvSpPr>
          <p:spPr>
            <a:xfrm>
              <a:off x="5426525" y="655600"/>
              <a:ext cx="66125" cy="147350"/>
            </a:xfrm>
            <a:custGeom>
              <a:avLst/>
              <a:gdLst/>
              <a:ahLst/>
              <a:cxnLst/>
              <a:rect l="l" t="t" r="r" b="b"/>
              <a:pathLst>
                <a:path w="2645" h="5894" extrusionOk="0">
                  <a:moveTo>
                    <a:pt x="2456" y="0"/>
                  </a:moveTo>
                  <a:lnTo>
                    <a:pt x="2399" y="19"/>
                  </a:lnTo>
                  <a:lnTo>
                    <a:pt x="2343" y="57"/>
                  </a:lnTo>
                  <a:lnTo>
                    <a:pt x="2305" y="113"/>
                  </a:lnTo>
                  <a:lnTo>
                    <a:pt x="2286" y="189"/>
                  </a:lnTo>
                  <a:lnTo>
                    <a:pt x="2286" y="2588"/>
                  </a:lnTo>
                  <a:lnTo>
                    <a:pt x="57" y="4401"/>
                  </a:lnTo>
                  <a:lnTo>
                    <a:pt x="0" y="4477"/>
                  </a:lnTo>
                  <a:lnTo>
                    <a:pt x="0" y="4553"/>
                  </a:lnTo>
                  <a:lnTo>
                    <a:pt x="19" y="4647"/>
                  </a:lnTo>
                  <a:lnTo>
                    <a:pt x="95" y="4704"/>
                  </a:lnTo>
                  <a:lnTo>
                    <a:pt x="2380" y="5856"/>
                  </a:lnTo>
                  <a:lnTo>
                    <a:pt x="2456" y="5894"/>
                  </a:lnTo>
                  <a:lnTo>
                    <a:pt x="2513" y="5875"/>
                  </a:lnTo>
                  <a:lnTo>
                    <a:pt x="2550" y="5856"/>
                  </a:lnTo>
                  <a:lnTo>
                    <a:pt x="2588" y="5837"/>
                  </a:lnTo>
                  <a:lnTo>
                    <a:pt x="2626" y="5780"/>
                  </a:lnTo>
                  <a:lnTo>
                    <a:pt x="2645" y="5724"/>
                  </a:lnTo>
                  <a:lnTo>
                    <a:pt x="2626" y="5648"/>
                  </a:lnTo>
                  <a:lnTo>
                    <a:pt x="2588" y="5592"/>
                  </a:lnTo>
                  <a:lnTo>
                    <a:pt x="2550" y="5554"/>
                  </a:lnTo>
                  <a:lnTo>
                    <a:pt x="491" y="4515"/>
                  </a:lnTo>
                  <a:lnTo>
                    <a:pt x="2569" y="2796"/>
                  </a:lnTo>
                  <a:lnTo>
                    <a:pt x="2626" y="2739"/>
                  </a:lnTo>
                  <a:lnTo>
                    <a:pt x="2645" y="2664"/>
                  </a:lnTo>
                  <a:lnTo>
                    <a:pt x="2645" y="189"/>
                  </a:lnTo>
                  <a:lnTo>
                    <a:pt x="2626" y="113"/>
                  </a:lnTo>
                  <a:lnTo>
                    <a:pt x="2588" y="57"/>
                  </a:lnTo>
                  <a:lnTo>
                    <a:pt x="2532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593;p30">
              <a:extLst>
                <a:ext uri="{FF2B5EF4-FFF2-40B4-BE49-F238E27FC236}">
                  <a16:creationId xmlns:a16="http://schemas.microsoft.com/office/drawing/2014/main" id="{69DD2103-A765-7206-332C-B0C2FAB21E93}"/>
                </a:ext>
              </a:extLst>
            </p:cNvPr>
            <p:cNvSpPr/>
            <p:nvPr/>
          </p:nvSpPr>
          <p:spPr>
            <a:xfrm>
              <a:off x="5849200" y="848750"/>
              <a:ext cx="33075" cy="70850"/>
            </a:xfrm>
            <a:custGeom>
              <a:avLst/>
              <a:gdLst/>
              <a:ahLst/>
              <a:cxnLst/>
              <a:rect l="l" t="t" r="r" b="b"/>
              <a:pathLst>
                <a:path w="1323" h="2834" extrusionOk="0">
                  <a:moveTo>
                    <a:pt x="661" y="0"/>
                  </a:moveTo>
                  <a:lnTo>
                    <a:pt x="605" y="132"/>
                  </a:lnTo>
                  <a:lnTo>
                    <a:pt x="453" y="454"/>
                  </a:lnTo>
                  <a:lnTo>
                    <a:pt x="265" y="907"/>
                  </a:lnTo>
                  <a:lnTo>
                    <a:pt x="189" y="1152"/>
                  </a:lnTo>
                  <a:lnTo>
                    <a:pt x="113" y="1417"/>
                  </a:lnTo>
                  <a:lnTo>
                    <a:pt x="57" y="1681"/>
                  </a:lnTo>
                  <a:lnTo>
                    <a:pt x="19" y="1946"/>
                  </a:lnTo>
                  <a:lnTo>
                    <a:pt x="0" y="2191"/>
                  </a:lnTo>
                  <a:lnTo>
                    <a:pt x="19" y="2286"/>
                  </a:lnTo>
                  <a:lnTo>
                    <a:pt x="38" y="2399"/>
                  </a:lnTo>
                  <a:lnTo>
                    <a:pt x="76" y="2494"/>
                  </a:lnTo>
                  <a:lnTo>
                    <a:pt x="113" y="2588"/>
                  </a:lnTo>
                  <a:lnTo>
                    <a:pt x="170" y="2664"/>
                  </a:lnTo>
                  <a:lnTo>
                    <a:pt x="246" y="2720"/>
                  </a:lnTo>
                  <a:lnTo>
                    <a:pt x="321" y="2777"/>
                  </a:lnTo>
                  <a:lnTo>
                    <a:pt x="416" y="2815"/>
                  </a:lnTo>
                  <a:lnTo>
                    <a:pt x="529" y="2834"/>
                  </a:lnTo>
                  <a:lnTo>
                    <a:pt x="793" y="2834"/>
                  </a:lnTo>
                  <a:lnTo>
                    <a:pt x="907" y="2815"/>
                  </a:lnTo>
                  <a:lnTo>
                    <a:pt x="1001" y="2777"/>
                  </a:lnTo>
                  <a:lnTo>
                    <a:pt x="1096" y="2720"/>
                  </a:lnTo>
                  <a:lnTo>
                    <a:pt x="1171" y="2664"/>
                  </a:lnTo>
                  <a:lnTo>
                    <a:pt x="1209" y="2588"/>
                  </a:lnTo>
                  <a:lnTo>
                    <a:pt x="1266" y="2494"/>
                  </a:lnTo>
                  <a:lnTo>
                    <a:pt x="1285" y="2399"/>
                  </a:lnTo>
                  <a:lnTo>
                    <a:pt x="1322" y="2286"/>
                  </a:lnTo>
                  <a:lnTo>
                    <a:pt x="1322" y="2191"/>
                  </a:lnTo>
                  <a:lnTo>
                    <a:pt x="1322" y="1946"/>
                  </a:lnTo>
                  <a:lnTo>
                    <a:pt x="1285" y="1681"/>
                  </a:lnTo>
                  <a:lnTo>
                    <a:pt x="1228" y="1417"/>
                  </a:lnTo>
                  <a:lnTo>
                    <a:pt x="1152" y="1152"/>
                  </a:lnTo>
                  <a:lnTo>
                    <a:pt x="1058" y="907"/>
                  </a:lnTo>
                  <a:lnTo>
                    <a:pt x="869" y="454"/>
                  </a:lnTo>
                  <a:lnTo>
                    <a:pt x="718" y="132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rgbClr val="FFB462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594;p30">
              <a:extLst>
                <a:ext uri="{FF2B5EF4-FFF2-40B4-BE49-F238E27FC236}">
                  <a16:creationId xmlns:a16="http://schemas.microsoft.com/office/drawing/2014/main" id="{2FB2FEF6-BB87-0B84-8B36-63C315EF5384}"/>
                </a:ext>
              </a:extLst>
            </p:cNvPr>
            <p:cNvSpPr/>
            <p:nvPr/>
          </p:nvSpPr>
          <p:spPr>
            <a:xfrm>
              <a:off x="5587550" y="1119825"/>
              <a:ext cx="142175" cy="319725"/>
            </a:xfrm>
            <a:custGeom>
              <a:avLst/>
              <a:gdLst/>
              <a:ahLst/>
              <a:cxnLst/>
              <a:rect l="l" t="t" r="r" b="b"/>
              <a:pathLst>
                <a:path w="5687" h="12789" extrusionOk="0">
                  <a:moveTo>
                    <a:pt x="2834" y="0"/>
                  </a:moveTo>
                  <a:lnTo>
                    <a:pt x="1" y="605"/>
                  </a:lnTo>
                  <a:lnTo>
                    <a:pt x="2343" y="12789"/>
                  </a:lnTo>
                  <a:lnTo>
                    <a:pt x="5687" y="605"/>
                  </a:lnTo>
                  <a:lnTo>
                    <a:pt x="2834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595;p30">
              <a:extLst>
                <a:ext uri="{FF2B5EF4-FFF2-40B4-BE49-F238E27FC236}">
                  <a16:creationId xmlns:a16="http://schemas.microsoft.com/office/drawing/2014/main" id="{0AEAD435-7D89-9D02-9CEC-AE5C8FC1737F}"/>
                </a:ext>
              </a:extLst>
            </p:cNvPr>
            <p:cNvSpPr/>
            <p:nvPr/>
          </p:nvSpPr>
          <p:spPr>
            <a:xfrm>
              <a:off x="547515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1399" y="0"/>
                  </a:moveTo>
                  <a:lnTo>
                    <a:pt x="1342" y="38"/>
                  </a:lnTo>
                  <a:lnTo>
                    <a:pt x="1286" y="76"/>
                  </a:lnTo>
                  <a:lnTo>
                    <a:pt x="1267" y="132"/>
                  </a:lnTo>
                  <a:lnTo>
                    <a:pt x="1" y="5686"/>
                  </a:lnTo>
                  <a:lnTo>
                    <a:pt x="1" y="5743"/>
                  </a:lnTo>
                  <a:lnTo>
                    <a:pt x="20" y="5800"/>
                  </a:lnTo>
                  <a:lnTo>
                    <a:pt x="58" y="5837"/>
                  </a:lnTo>
                  <a:lnTo>
                    <a:pt x="114" y="5875"/>
                  </a:lnTo>
                  <a:lnTo>
                    <a:pt x="3552" y="7330"/>
                  </a:lnTo>
                  <a:lnTo>
                    <a:pt x="2079" y="9143"/>
                  </a:lnTo>
                  <a:lnTo>
                    <a:pt x="2041" y="9219"/>
                  </a:lnTo>
                  <a:lnTo>
                    <a:pt x="2041" y="9294"/>
                  </a:lnTo>
                  <a:lnTo>
                    <a:pt x="2060" y="9351"/>
                  </a:lnTo>
                  <a:lnTo>
                    <a:pt x="2117" y="9408"/>
                  </a:lnTo>
                  <a:lnTo>
                    <a:pt x="6631" y="12562"/>
                  </a:lnTo>
                  <a:lnTo>
                    <a:pt x="6688" y="12600"/>
                  </a:lnTo>
                  <a:lnTo>
                    <a:pt x="6726" y="12600"/>
                  </a:lnTo>
                  <a:lnTo>
                    <a:pt x="6801" y="12581"/>
                  </a:lnTo>
                  <a:lnTo>
                    <a:pt x="6877" y="12524"/>
                  </a:lnTo>
                  <a:lnTo>
                    <a:pt x="6896" y="12468"/>
                  </a:lnTo>
                  <a:lnTo>
                    <a:pt x="6896" y="12392"/>
                  </a:lnTo>
                  <a:lnTo>
                    <a:pt x="6877" y="12336"/>
                  </a:lnTo>
                  <a:lnTo>
                    <a:pt x="6839" y="12279"/>
                  </a:lnTo>
                  <a:lnTo>
                    <a:pt x="2476" y="9219"/>
                  </a:lnTo>
                  <a:lnTo>
                    <a:pt x="3968" y="7367"/>
                  </a:lnTo>
                  <a:lnTo>
                    <a:pt x="4006" y="7292"/>
                  </a:lnTo>
                  <a:lnTo>
                    <a:pt x="4006" y="7216"/>
                  </a:lnTo>
                  <a:lnTo>
                    <a:pt x="3968" y="7141"/>
                  </a:lnTo>
                  <a:lnTo>
                    <a:pt x="3911" y="7103"/>
                  </a:lnTo>
                  <a:lnTo>
                    <a:pt x="379" y="5611"/>
                  </a:lnTo>
                  <a:lnTo>
                    <a:pt x="1607" y="208"/>
                  </a:lnTo>
                  <a:lnTo>
                    <a:pt x="1607" y="151"/>
                  </a:lnTo>
                  <a:lnTo>
                    <a:pt x="1588" y="76"/>
                  </a:lnTo>
                  <a:lnTo>
                    <a:pt x="1531" y="38"/>
                  </a:lnTo>
                  <a:lnTo>
                    <a:pt x="1474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596;p30">
              <a:extLst>
                <a:ext uri="{FF2B5EF4-FFF2-40B4-BE49-F238E27FC236}">
                  <a16:creationId xmlns:a16="http://schemas.microsoft.com/office/drawing/2014/main" id="{5111CBFF-7316-ED4F-03E3-07E2E0268D68}"/>
                </a:ext>
              </a:extLst>
            </p:cNvPr>
            <p:cNvSpPr/>
            <p:nvPr/>
          </p:nvSpPr>
          <p:spPr>
            <a:xfrm>
              <a:off x="5648000" y="1136825"/>
              <a:ext cx="172400" cy="315025"/>
            </a:xfrm>
            <a:custGeom>
              <a:avLst/>
              <a:gdLst/>
              <a:ahLst/>
              <a:cxnLst/>
              <a:rect l="l" t="t" r="r" b="b"/>
              <a:pathLst>
                <a:path w="6896" h="12601" extrusionOk="0">
                  <a:moveTo>
                    <a:pt x="5422" y="0"/>
                  </a:moveTo>
                  <a:lnTo>
                    <a:pt x="5366" y="38"/>
                  </a:lnTo>
                  <a:lnTo>
                    <a:pt x="5309" y="76"/>
                  </a:lnTo>
                  <a:lnTo>
                    <a:pt x="5290" y="151"/>
                  </a:lnTo>
                  <a:lnTo>
                    <a:pt x="5290" y="208"/>
                  </a:lnTo>
                  <a:lnTo>
                    <a:pt x="6518" y="5611"/>
                  </a:lnTo>
                  <a:lnTo>
                    <a:pt x="2985" y="7103"/>
                  </a:lnTo>
                  <a:lnTo>
                    <a:pt x="2929" y="7141"/>
                  </a:lnTo>
                  <a:lnTo>
                    <a:pt x="2891" y="7216"/>
                  </a:lnTo>
                  <a:lnTo>
                    <a:pt x="2891" y="7292"/>
                  </a:lnTo>
                  <a:lnTo>
                    <a:pt x="2910" y="7367"/>
                  </a:lnTo>
                  <a:lnTo>
                    <a:pt x="4421" y="9219"/>
                  </a:lnTo>
                  <a:lnTo>
                    <a:pt x="57" y="12279"/>
                  </a:lnTo>
                  <a:lnTo>
                    <a:pt x="20" y="12336"/>
                  </a:lnTo>
                  <a:lnTo>
                    <a:pt x="1" y="12392"/>
                  </a:lnTo>
                  <a:lnTo>
                    <a:pt x="1" y="12468"/>
                  </a:lnTo>
                  <a:lnTo>
                    <a:pt x="20" y="12524"/>
                  </a:lnTo>
                  <a:lnTo>
                    <a:pt x="76" y="12581"/>
                  </a:lnTo>
                  <a:lnTo>
                    <a:pt x="171" y="12600"/>
                  </a:lnTo>
                  <a:lnTo>
                    <a:pt x="209" y="12600"/>
                  </a:lnTo>
                  <a:lnTo>
                    <a:pt x="265" y="12562"/>
                  </a:lnTo>
                  <a:lnTo>
                    <a:pt x="4780" y="9408"/>
                  </a:lnTo>
                  <a:lnTo>
                    <a:pt x="4837" y="9351"/>
                  </a:lnTo>
                  <a:lnTo>
                    <a:pt x="4856" y="9294"/>
                  </a:lnTo>
                  <a:lnTo>
                    <a:pt x="4856" y="9219"/>
                  </a:lnTo>
                  <a:lnTo>
                    <a:pt x="4818" y="9143"/>
                  </a:lnTo>
                  <a:lnTo>
                    <a:pt x="3344" y="7330"/>
                  </a:lnTo>
                  <a:lnTo>
                    <a:pt x="6782" y="5875"/>
                  </a:lnTo>
                  <a:lnTo>
                    <a:pt x="6839" y="5837"/>
                  </a:lnTo>
                  <a:lnTo>
                    <a:pt x="6877" y="5800"/>
                  </a:lnTo>
                  <a:lnTo>
                    <a:pt x="6896" y="5743"/>
                  </a:lnTo>
                  <a:lnTo>
                    <a:pt x="6896" y="5686"/>
                  </a:lnTo>
                  <a:lnTo>
                    <a:pt x="5630" y="132"/>
                  </a:lnTo>
                  <a:lnTo>
                    <a:pt x="5611" y="76"/>
                  </a:lnTo>
                  <a:lnTo>
                    <a:pt x="5555" y="38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597;p30">
              <a:extLst>
                <a:ext uri="{FF2B5EF4-FFF2-40B4-BE49-F238E27FC236}">
                  <a16:creationId xmlns:a16="http://schemas.microsoft.com/office/drawing/2014/main" id="{480EB254-807D-75E3-3C94-041E7154D6B8}"/>
                </a:ext>
              </a:extLst>
            </p:cNvPr>
            <p:cNvSpPr/>
            <p:nvPr/>
          </p:nvSpPr>
          <p:spPr>
            <a:xfrm>
              <a:off x="5470900" y="1109900"/>
              <a:ext cx="362725" cy="337700"/>
            </a:xfrm>
            <a:custGeom>
              <a:avLst/>
              <a:gdLst/>
              <a:ahLst/>
              <a:cxnLst/>
              <a:rect l="l" t="t" r="r" b="b"/>
              <a:pathLst>
                <a:path w="14509" h="13508" extrusionOk="0">
                  <a:moveTo>
                    <a:pt x="4667" y="0"/>
                  </a:moveTo>
                  <a:lnTo>
                    <a:pt x="4043" y="322"/>
                  </a:lnTo>
                  <a:lnTo>
                    <a:pt x="3477" y="643"/>
                  </a:lnTo>
                  <a:lnTo>
                    <a:pt x="2986" y="983"/>
                  </a:lnTo>
                  <a:lnTo>
                    <a:pt x="2570" y="1323"/>
                  </a:lnTo>
                  <a:lnTo>
                    <a:pt x="2192" y="1663"/>
                  </a:lnTo>
                  <a:lnTo>
                    <a:pt x="1871" y="2003"/>
                  </a:lnTo>
                  <a:lnTo>
                    <a:pt x="1588" y="2343"/>
                  </a:lnTo>
                  <a:lnTo>
                    <a:pt x="1342" y="2683"/>
                  </a:lnTo>
                  <a:lnTo>
                    <a:pt x="1134" y="3023"/>
                  </a:lnTo>
                  <a:lnTo>
                    <a:pt x="945" y="3363"/>
                  </a:lnTo>
                  <a:lnTo>
                    <a:pt x="775" y="3703"/>
                  </a:lnTo>
                  <a:lnTo>
                    <a:pt x="624" y="4024"/>
                  </a:lnTo>
                  <a:lnTo>
                    <a:pt x="322" y="4685"/>
                  </a:lnTo>
                  <a:lnTo>
                    <a:pt x="171" y="4988"/>
                  </a:lnTo>
                  <a:lnTo>
                    <a:pt x="1" y="5290"/>
                  </a:lnTo>
                  <a:lnTo>
                    <a:pt x="3666" y="5762"/>
                  </a:lnTo>
                  <a:lnTo>
                    <a:pt x="7047" y="13507"/>
                  </a:lnTo>
                  <a:lnTo>
                    <a:pt x="10523" y="5970"/>
                  </a:lnTo>
                  <a:lnTo>
                    <a:pt x="14509" y="5158"/>
                  </a:lnTo>
                  <a:lnTo>
                    <a:pt x="14339" y="4780"/>
                  </a:lnTo>
                  <a:lnTo>
                    <a:pt x="14169" y="4402"/>
                  </a:lnTo>
                  <a:lnTo>
                    <a:pt x="13980" y="4024"/>
                  </a:lnTo>
                  <a:lnTo>
                    <a:pt x="13772" y="3627"/>
                  </a:lnTo>
                  <a:lnTo>
                    <a:pt x="13545" y="3250"/>
                  </a:lnTo>
                  <a:lnTo>
                    <a:pt x="13300" y="2872"/>
                  </a:lnTo>
                  <a:lnTo>
                    <a:pt x="13035" y="2494"/>
                  </a:lnTo>
                  <a:lnTo>
                    <a:pt x="12771" y="2116"/>
                  </a:lnTo>
                  <a:lnTo>
                    <a:pt x="12487" y="1757"/>
                  </a:lnTo>
                  <a:lnTo>
                    <a:pt x="12204" y="1436"/>
                  </a:lnTo>
                  <a:lnTo>
                    <a:pt x="11921" y="1115"/>
                  </a:lnTo>
                  <a:lnTo>
                    <a:pt x="11618" y="832"/>
                  </a:lnTo>
                  <a:lnTo>
                    <a:pt x="11316" y="567"/>
                  </a:lnTo>
                  <a:lnTo>
                    <a:pt x="11014" y="341"/>
                  </a:lnTo>
                  <a:lnTo>
                    <a:pt x="10693" y="152"/>
                  </a:lnTo>
                  <a:lnTo>
                    <a:pt x="10391" y="0"/>
                  </a:lnTo>
                  <a:lnTo>
                    <a:pt x="7255" y="6763"/>
                  </a:lnTo>
                  <a:lnTo>
                    <a:pt x="4667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598;p30">
              <a:extLst>
                <a:ext uri="{FF2B5EF4-FFF2-40B4-BE49-F238E27FC236}">
                  <a16:creationId xmlns:a16="http://schemas.microsoft.com/office/drawing/2014/main" id="{7258099C-2D29-11D2-74CA-F4C0CAD7751E}"/>
                </a:ext>
              </a:extLst>
            </p:cNvPr>
            <p:cNvSpPr/>
            <p:nvPr/>
          </p:nvSpPr>
          <p:spPr>
            <a:xfrm>
              <a:off x="5582825" y="1105650"/>
              <a:ext cx="151150" cy="177600"/>
            </a:xfrm>
            <a:custGeom>
              <a:avLst/>
              <a:gdLst/>
              <a:ahLst/>
              <a:cxnLst/>
              <a:rect l="l" t="t" r="r" b="b"/>
              <a:pathLst>
                <a:path w="6046" h="7104" extrusionOk="0">
                  <a:moveTo>
                    <a:pt x="190" y="0"/>
                  </a:moveTo>
                  <a:lnTo>
                    <a:pt x="114" y="19"/>
                  </a:lnTo>
                  <a:lnTo>
                    <a:pt x="58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1" y="1172"/>
                  </a:lnTo>
                  <a:lnTo>
                    <a:pt x="20" y="1247"/>
                  </a:lnTo>
                  <a:lnTo>
                    <a:pt x="2608" y="7009"/>
                  </a:lnTo>
                  <a:lnTo>
                    <a:pt x="2646" y="7047"/>
                  </a:lnTo>
                  <a:lnTo>
                    <a:pt x="2683" y="7084"/>
                  </a:lnTo>
                  <a:lnTo>
                    <a:pt x="2721" y="7103"/>
                  </a:lnTo>
                  <a:lnTo>
                    <a:pt x="2816" y="7103"/>
                  </a:lnTo>
                  <a:lnTo>
                    <a:pt x="2853" y="7084"/>
                  </a:lnTo>
                  <a:lnTo>
                    <a:pt x="2891" y="7065"/>
                  </a:lnTo>
                  <a:lnTo>
                    <a:pt x="2929" y="7028"/>
                  </a:lnTo>
                  <a:lnTo>
                    <a:pt x="6027" y="1266"/>
                  </a:lnTo>
                  <a:lnTo>
                    <a:pt x="6046" y="1172"/>
                  </a:lnTo>
                  <a:lnTo>
                    <a:pt x="6046" y="170"/>
                  </a:lnTo>
                  <a:lnTo>
                    <a:pt x="6046" y="114"/>
                  </a:lnTo>
                  <a:lnTo>
                    <a:pt x="6008" y="57"/>
                  </a:lnTo>
                  <a:lnTo>
                    <a:pt x="5951" y="19"/>
                  </a:lnTo>
                  <a:lnTo>
                    <a:pt x="5876" y="0"/>
                  </a:lnTo>
                  <a:lnTo>
                    <a:pt x="5819" y="19"/>
                  </a:lnTo>
                  <a:lnTo>
                    <a:pt x="5762" y="57"/>
                  </a:lnTo>
                  <a:lnTo>
                    <a:pt x="5725" y="114"/>
                  </a:lnTo>
                  <a:lnTo>
                    <a:pt x="5706" y="170"/>
                  </a:lnTo>
                  <a:lnTo>
                    <a:pt x="5706" y="1134"/>
                  </a:lnTo>
                  <a:lnTo>
                    <a:pt x="2778" y="6537"/>
                  </a:lnTo>
                  <a:lnTo>
                    <a:pt x="360" y="1134"/>
                  </a:lnTo>
                  <a:lnTo>
                    <a:pt x="360" y="170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7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599;p30">
              <a:extLst>
                <a:ext uri="{FF2B5EF4-FFF2-40B4-BE49-F238E27FC236}">
                  <a16:creationId xmlns:a16="http://schemas.microsoft.com/office/drawing/2014/main" id="{3D95DA1C-6FA8-50B1-C248-03335D006F3E}"/>
                </a:ext>
              </a:extLst>
            </p:cNvPr>
            <p:cNvSpPr/>
            <p:nvPr/>
          </p:nvSpPr>
          <p:spPr>
            <a:xfrm>
              <a:off x="5466650" y="1234100"/>
              <a:ext cx="371225" cy="58600"/>
            </a:xfrm>
            <a:custGeom>
              <a:avLst/>
              <a:gdLst/>
              <a:ahLst/>
              <a:cxnLst/>
              <a:rect l="l" t="t" r="r" b="b"/>
              <a:pathLst>
                <a:path w="14849" h="2344" extrusionOk="0">
                  <a:moveTo>
                    <a:pt x="14641" y="1"/>
                  </a:moveTo>
                  <a:lnTo>
                    <a:pt x="13980" y="114"/>
                  </a:lnTo>
                  <a:lnTo>
                    <a:pt x="13243" y="246"/>
                  </a:lnTo>
                  <a:lnTo>
                    <a:pt x="12299" y="435"/>
                  </a:lnTo>
                  <a:lnTo>
                    <a:pt x="11203" y="700"/>
                  </a:lnTo>
                  <a:lnTo>
                    <a:pt x="10617" y="851"/>
                  </a:lnTo>
                  <a:lnTo>
                    <a:pt x="10013" y="1040"/>
                  </a:lnTo>
                  <a:lnTo>
                    <a:pt x="9408" y="1247"/>
                  </a:lnTo>
                  <a:lnTo>
                    <a:pt x="8785" y="1455"/>
                  </a:lnTo>
                  <a:lnTo>
                    <a:pt x="8162" y="1701"/>
                  </a:lnTo>
                  <a:lnTo>
                    <a:pt x="7557" y="1965"/>
                  </a:lnTo>
                  <a:lnTo>
                    <a:pt x="7160" y="1795"/>
                  </a:lnTo>
                  <a:lnTo>
                    <a:pt x="6499" y="1512"/>
                  </a:lnTo>
                  <a:lnTo>
                    <a:pt x="5611" y="1191"/>
                  </a:lnTo>
                  <a:lnTo>
                    <a:pt x="5101" y="1002"/>
                  </a:lnTo>
                  <a:lnTo>
                    <a:pt x="4572" y="832"/>
                  </a:lnTo>
                  <a:lnTo>
                    <a:pt x="4025" y="662"/>
                  </a:lnTo>
                  <a:lnTo>
                    <a:pt x="3439" y="511"/>
                  </a:lnTo>
                  <a:lnTo>
                    <a:pt x="2872" y="360"/>
                  </a:lnTo>
                  <a:lnTo>
                    <a:pt x="2287" y="265"/>
                  </a:lnTo>
                  <a:lnTo>
                    <a:pt x="1720" y="171"/>
                  </a:lnTo>
                  <a:lnTo>
                    <a:pt x="1172" y="133"/>
                  </a:lnTo>
                  <a:lnTo>
                    <a:pt x="643" y="114"/>
                  </a:lnTo>
                  <a:lnTo>
                    <a:pt x="398" y="133"/>
                  </a:lnTo>
                  <a:lnTo>
                    <a:pt x="152" y="152"/>
                  </a:lnTo>
                  <a:lnTo>
                    <a:pt x="77" y="171"/>
                  </a:lnTo>
                  <a:lnTo>
                    <a:pt x="20" y="227"/>
                  </a:lnTo>
                  <a:lnTo>
                    <a:pt x="1" y="284"/>
                  </a:lnTo>
                  <a:lnTo>
                    <a:pt x="1" y="360"/>
                  </a:lnTo>
                  <a:lnTo>
                    <a:pt x="20" y="416"/>
                  </a:lnTo>
                  <a:lnTo>
                    <a:pt x="58" y="473"/>
                  </a:lnTo>
                  <a:lnTo>
                    <a:pt x="114" y="492"/>
                  </a:lnTo>
                  <a:lnTo>
                    <a:pt x="190" y="511"/>
                  </a:lnTo>
                  <a:lnTo>
                    <a:pt x="435" y="473"/>
                  </a:lnTo>
                  <a:lnTo>
                    <a:pt x="1248" y="473"/>
                  </a:lnTo>
                  <a:lnTo>
                    <a:pt x="1833" y="548"/>
                  </a:lnTo>
                  <a:lnTo>
                    <a:pt x="2419" y="643"/>
                  </a:lnTo>
                  <a:lnTo>
                    <a:pt x="3023" y="775"/>
                  </a:lnTo>
                  <a:lnTo>
                    <a:pt x="3628" y="926"/>
                  </a:lnTo>
                  <a:lnTo>
                    <a:pt x="4232" y="1096"/>
                  </a:lnTo>
                  <a:lnTo>
                    <a:pt x="4799" y="1266"/>
                  </a:lnTo>
                  <a:lnTo>
                    <a:pt x="5347" y="1455"/>
                  </a:lnTo>
                  <a:lnTo>
                    <a:pt x="5838" y="1644"/>
                  </a:lnTo>
                  <a:lnTo>
                    <a:pt x="6688" y="1984"/>
                  </a:lnTo>
                  <a:lnTo>
                    <a:pt x="7255" y="2230"/>
                  </a:lnTo>
                  <a:lnTo>
                    <a:pt x="7481" y="2324"/>
                  </a:lnTo>
                  <a:lnTo>
                    <a:pt x="7557" y="2343"/>
                  </a:lnTo>
                  <a:lnTo>
                    <a:pt x="7633" y="2324"/>
                  </a:lnTo>
                  <a:lnTo>
                    <a:pt x="8237" y="2060"/>
                  </a:lnTo>
                  <a:lnTo>
                    <a:pt x="8842" y="1814"/>
                  </a:lnTo>
                  <a:lnTo>
                    <a:pt x="9465" y="1587"/>
                  </a:lnTo>
                  <a:lnTo>
                    <a:pt x="10069" y="1380"/>
                  </a:lnTo>
                  <a:lnTo>
                    <a:pt x="10674" y="1210"/>
                  </a:lnTo>
                  <a:lnTo>
                    <a:pt x="11260" y="1040"/>
                  </a:lnTo>
                  <a:lnTo>
                    <a:pt x="12336" y="775"/>
                  </a:lnTo>
                  <a:lnTo>
                    <a:pt x="13281" y="586"/>
                  </a:lnTo>
                  <a:lnTo>
                    <a:pt x="14018" y="454"/>
                  </a:lnTo>
                  <a:lnTo>
                    <a:pt x="14698" y="360"/>
                  </a:lnTo>
                  <a:lnTo>
                    <a:pt x="14754" y="341"/>
                  </a:lnTo>
                  <a:lnTo>
                    <a:pt x="14811" y="284"/>
                  </a:lnTo>
                  <a:lnTo>
                    <a:pt x="14830" y="227"/>
                  </a:lnTo>
                  <a:lnTo>
                    <a:pt x="14849" y="171"/>
                  </a:lnTo>
                  <a:lnTo>
                    <a:pt x="14830" y="95"/>
                  </a:lnTo>
                  <a:lnTo>
                    <a:pt x="14773" y="38"/>
                  </a:lnTo>
                  <a:lnTo>
                    <a:pt x="14716" y="20"/>
                  </a:lnTo>
                  <a:lnTo>
                    <a:pt x="14641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600;p30">
              <a:extLst>
                <a:ext uri="{FF2B5EF4-FFF2-40B4-BE49-F238E27FC236}">
                  <a16:creationId xmlns:a16="http://schemas.microsoft.com/office/drawing/2014/main" id="{B34A3A38-3BFF-8461-ED4A-99C120580BCD}"/>
                </a:ext>
              </a:extLst>
            </p:cNvPr>
            <p:cNvSpPr/>
            <p:nvPr/>
          </p:nvSpPr>
          <p:spPr>
            <a:xfrm>
              <a:off x="5642825" y="1287000"/>
              <a:ext cx="13700" cy="164850"/>
            </a:xfrm>
            <a:custGeom>
              <a:avLst/>
              <a:gdLst/>
              <a:ahLst/>
              <a:cxnLst/>
              <a:rect l="l" t="t" r="r" b="b"/>
              <a:pathLst>
                <a:path w="548" h="6594" extrusionOk="0">
                  <a:moveTo>
                    <a:pt x="302" y="0"/>
                  </a:moveTo>
                  <a:lnTo>
                    <a:pt x="246" y="38"/>
                  </a:lnTo>
                  <a:lnTo>
                    <a:pt x="208" y="95"/>
                  </a:lnTo>
                  <a:lnTo>
                    <a:pt x="189" y="170"/>
                  </a:lnTo>
                  <a:lnTo>
                    <a:pt x="0" y="6404"/>
                  </a:lnTo>
                  <a:lnTo>
                    <a:pt x="0" y="6480"/>
                  </a:lnTo>
                  <a:lnTo>
                    <a:pt x="38" y="6536"/>
                  </a:lnTo>
                  <a:lnTo>
                    <a:pt x="94" y="6574"/>
                  </a:lnTo>
                  <a:lnTo>
                    <a:pt x="170" y="6593"/>
                  </a:lnTo>
                  <a:lnTo>
                    <a:pt x="227" y="6574"/>
                  </a:lnTo>
                  <a:lnTo>
                    <a:pt x="283" y="6536"/>
                  </a:lnTo>
                  <a:lnTo>
                    <a:pt x="321" y="6499"/>
                  </a:lnTo>
                  <a:lnTo>
                    <a:pt x="340" y="6423"/>
                  </a:lnTo>
                  <a:lnTo>
                    <a:pt x="548" y="170"/>
                  </a:lnTo>
                  <a:lnTo>
                    <a:pt x="529" y="114"/>
                  </a:lnTo>
                  <a:lnTo>
                    <a:pt x="491" y="57"/>
                  </a:lnTo>
                  <a:lnTo>
                    <a:pt x="453" y="19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601;p30">
              <a:extLst>
                <a:ext uri="{FF2B5EF4-FFF2-40B4-BE49-F238E27FC236}">
                  <a16:creationId xmlns:a16="http://schemas.microsoft.com/office/drawing/2014/main" id="{5D7F4ABC-384E-8CE2-C26A-19EAAFCF4191}"/>
                </a:ext>
              </a:extLst>
            </p:cNvPr>
            <p:cNvSpPr/>
            <p:nvPr/>
          </p:nvSpPr>
          <p:spPr>
            <a:xfrm>
              <a:off x="5642825" y="1443325"/>
              <a:ext cx="13700" cy="350425"/>
            </a:xfrm>
            <a:custGeom>
              <a:avLst/>
              <a:gdLst/>
              <a:ahLst/>
              <a:cxnLst/>
              <a:rect l="l" t="t" r="r" b="b"/>
              <a:pathLst>
                <a:path w="548" h="14017" extrusionOk="0">
                  <a:moveTo>
                    <a:pt x="94" y="0"/>
                  </a:moveTo>
                  <a:lnTo>
                    <a:pt x="38" y="38"/>
                  </a:lnTo>
                  <a:lnTo>
                    <a:pt x="0" y="94"/>
                  </a:lnTo>
                  <a:lnTo>
                    <a:pt x="0" y="170"/>
                  </a:lnTo>
                  <a:lnTo>
                    <a:pt x="189" y="13847"/>
                  </a:lnTo>
                  <a:lnTo>
                    <a:pt x="208" y="13903"/>
                  </a:lnTo>
                  <a:lnTo>
                    <a:pt x="246" y="13960"/>
                  </a:lnTo>
                  <a:lnTo>
                    <a:pt x="302" y="13998"/>
                  </a:lnTo>
                  <a:lnTo>
                    <a:pt x="378" y="14017"/>
                  </a:lnTo>
                  <a:lnTo>
                    <a:pt x="434" y="13998"/>
                  </a:lnTo>
                  <a:lnTo>
                    <a:pt x="491" y="13960"/>
                  </a:lnTo>
                  <a:lnTo>
                    <a:pt x="529" y="13903"/>
                  </a:lnTo>
                  <a:lnTo>
                    <a:pt x="548" y="13828"/>
                  </a:lnTo>
                  <a:lnTo>
                    <a:pt x="340" y="170"/>
                  </a:lnTo>
                  <a:lnTo>
                    <a:pt x="321" y="94"/>
                  </a:lnTo>
                  <a:lnTo>
                    <a:pt x="302" y="3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602;p30">
              <a:extLst>
                <a:ext uri="{FF2B5EF4-FFF2-40B4-BE49-F238E27FC236}">
                  <a16:creationId xmlns:a16="http://schemas.microsoft.com/office/drawing/2014/main" id="{79AD3695-BAA4-0BC8-0367-F7148DB5C87B}"/>
                </a:ext>
              </a:extLst>
            </p:cNvPr>
            <p:cNvSpPr/>
            <p:nvPr/>
          </p:nvSpPr>
          <p:spPr>
            <a:xfrm>
              <a:off x="5663600" y="1469750"/>
              <a:ext cx="36850" cy="36875"/>
            </a:xfrm>
            <a:custGeom>
              <a:avLst/>
              <a:gdLst/>
              <a:ahLst/>
              <a:cxnLst/>
              <a:rect l="l" t="t" r="r" b="b"/>
              <a:pathLst>
                <a:path w="1474" h="1475" extrusionOk="0">
                  <a:moveTo>
                    <a:pt x="586" y="1"/>
                  </a:moveTo>
                  <a:lnTo>
                    <a:pt x="435" y="58"/>
                  </a:lnTo>
                  <a:lnTo>
                    <a:pt x="321" y="114"/>
                  </a:lnTo>
                  <a:lnTo>
                    <a:pt x="208" y="209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7"/>
                  </a:lnTo>
                  <a:lnTo>
                    <a:pt x="321" y="1342"/>
                  </a:lnTo>
                  <a:lnTo>
                    <a:pt x="435" y="1418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8"/>
                  </a:lnTo>
                  <a:lnTo>
                    <a:pt x="1152" y="1342"/>
                  </a:lnTo>
                  <a:lnTo>
                    <a:pt x="1247" y="1267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9"/>
                  </a:lnTo>
                  <a:lnTo>
                    <a:pt x="1152" y="114"/>
                  </a:lnTo>
                  <a:lnTo>
                    <a:pt x="1020" y="5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F2B366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603;p30">
              <a:extLst>
                <a:ext uri="{FF2B5EF4-FFF2-40B4-BE49-F238E27FC236}">
                  <a16:creationId xmlns:a16="http://schemas.microsoft.com/office/drawing/2014/main" id="{26F5F94A-F537-2BD3-7F09-16DE69C74CA4}"/>
                </a:ext>
              </a:extLst>
            </p:cNvPr>
            <p:cNvSpPr/>
            <p:nvPr/>
          </p:nvSpPr>
          <p:spPr>
            <a:xfrm>
              <a:off x="5665950" y="1675675"/>
              <a:ext cx="37325" cy="37325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56" y="0"/>
                  </a:moveTo>
                  <a:lnTo>
                    <a:pt x="605" y="19"/>
                  </a:lnTo>
                  <a:lnTo>
                    <a:pt x="454" y="57"/>
                  </a:lnTo>
                  <a:lnTo>
                    <a:pt x="341" y="132"/>
                  </a:lnTo>
                  <a:lnTo>
                    <a:pt x="227" y="227"/>
                  </a:lnTo>
                  <a:lnTo>
                    <a:pt x="133" y="340"/>
                  </a:lnTo>
                  <a:lnTo>
                    <a:pt x="57" y="453"/>
                  </a:lnTo>
                  <a:lnTo>
                    <a:pt x="20" y="605"/>
                  </a:lnTo>
                  <a:lnTo>
                    <a:pt x="1" y="756"/>
                  </a:lnTo>
                  <a:lnTo>
                    <a:pt x="20" y="888"/>
                  </a:lnTo>
                  <a:lnTo>
                    <a:pt x="57" y="1039"/>
                  </a:lnTo>
                  <a:lnTo>
                    <a:pt x="133" y="1171"/>
                  </a:lnTo>
                  <a:lnTo>
                    <a:pt x="227" y="1266"/>
                  </a:lnTo>
                  <a:lnTo>
                    <a:pt x="341" y="1360"/>
                  </a:lnTo>
                  <a:lnTo>
                    <a:pt x="454" y="1436"/>
                  </a:lnTo>
                  <a:lnTo>
                    <a:pt x="605" y="1473"/>
                  </a:lnTo>
                  <a:lnTo>
                    <a:pt x="756" y="1492"/>
                  </a:lnTo>
                  <a:lnTo>
                    <a:pt x="888" y="1473"/>
                  </a:lnTo>
                  <a:lnTo>
                    <a:pt x="1040" y="1436"/>
                  </a:lnTo>
                  <a:lnTo>
                    <a:pt x="1153" y="1360"/>
                  </a:lnTo>
                  <a:lnTo>
                    <a:pt x="1266" y="1266"/>
                  </a:lnTo>
                  <a:lnTo>
                    <a:pt x="1361" y="1171"/>
                  </a:lnTo>
                  <a:lnTo>
                    <a:pt x="1436" y="1039"/>
                  </a:lnTo>
                  <a:lnTo>
                    <a:pt x="1474" y="888"/>
                  </a:lnTo>
                  <a:lnTo>
                    <a:pt x="1493" y="756"/>
                  </a:lnTo>
                  <a:lnTo>
                    <a:pt x="1474" y="605"/>
                  </a:lnTo>
                  <a:lnTo>
                    <a:pt x="1436" y="453"/>
                  </a:lnTo>
                  <a:lnTo>
                    <a:pt x="1361" y="340"/>
                  </a:lnTo>
                  <a:lnTo>
                    <a:pt x="1266" y="227"/>
                  </a:lnTo>
                  <a:lnTo>
                    <a:pt x="1153" y="132"/>
                  </a:lnTo>
                  <a:lnTo>
                    <a:pt x="1040" y="57"/>
                  </a:lnTo>
                  <a:lnTo>
                    <a:pt x="888" y="19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2B366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604;p30">
              <a:extLst>
                <a:ext uri="{FF2B5EF4-FFF2-40B4-BE49-F238E27FC236}">
                  <a16:creationId xmlns:a16="http://schemas.microsoft.com/office/drawing/2014/main" id="{8216CDA3-B742-27C0-E096-F1E7942317E0}"/>
                </a:ext>
              </a:extLst>
            </p:cNvPr>
            <p:cNvSpPr/>
            <p:nvPr/>
          </p:nvSpPr>
          <p:spPr>
            <a:xfrm>
              <a:off x="5668325" y="1775775"/>
              <a:ext cx="36850" cy="37350"/>
            </a:xfrm>
            <a:custGeom>
              <a:avLst/>
              <a:gdLst/>
              <a:ahLst/>
              <a:cxnLst/>
              <a:rect l="l" t="t" r="r" b="b"/>
              <a:pathLst>
                <a:path w="1474" h="1494" extrusionOk="0">
                  <a:moveTo>
                    <a:pt x="737" y="1"/>
                  </a:moveTo>
                  <a:lnTo>
                    <a:pt x="586" y="20"/>
                  </a:lnTo>
                  <a:lnTo>
                    <a:pt x="435" y="57"/>
                  </a:lnTo>
                  <a:lnTo>
                    <a:pt x="321" y="133"/>
                  </a:lnTo>
                  <a:lnTo>
                    <a:pt x="208" y="227"/>
                  </a:lnTo>
                  <a:lnTo>
                    <a:pt x="113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8"/>
                  </a:lnTo>
                  <a:lnTo>
                    <a:pt x="0" y="889"/>
                  </a:lnTo>
                  <a:lnTo>
                    <a:pt x="57" y="1040"/>
                  </a:lnTo>
                  <a:lnTo>
                    <a:pt x="113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8"/>
                  </a:lnTo>
                  <a:lnTo>
                    <a:pt x="586" y="1474"/>
                  </a:lnTo>
                  <a:lnTo>
                    <a:pt x="737" y="1493"/>
                  </a:lnTo>
                  <a:lnTo>
                    <a:pt x="888" y="1474"/>
                  </a:lnTo>
                  <a:lnTo>
                    <a:pt x="1020" y="1418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40"/>
                  </a:lnTo>
                  <a:lnTo>
                    <a:pt x="1455" y="889"/>
                  </a:lnTo>
                  <a:lnTo>
                    <a:pt x="1474" y="738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27"/>
                  </a:lnTo>
                  <a:lnTo>
                    <a:pt x="1152" y="133"/>
                  </a:lnTo>
                  <a:lnTo>
                    <a:pt x="1020" y="57"/>
                  </a:lnTo>
                  <a:lnTo>
                    <a:pt x="888" y="20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605;p30">
              <a:extLst>
                <a:ext uri="{FF2B5EF4-FFF2-40B4-BE49-F238E27FC236}">
                  <a16:creationId xmlns:a16="http://schemas.microsoft.com/office/drawing/2014/main" id="{6B7DD2C0-EE13-75C1-4505-DB9454A85E94}"/>
                </a:ext>
              </a:extLst>
            </p:cNvPr>
            <p:cNvSpPr/>
            <p:nvPr/>
          </p:nvSpPr>
          <p:spPr>
            <a:xfrm>
              <a:off x="5663600" y="1574600"/>
              <a:ext cx="36850" cy="36850"/>
            </a:xfrm>
            <a:custGeom>
              <a:avLst/>
              <a:gdLst/>
              <a:ahLst/>
              <a:cxnLst/>
              <a:rect l="l" t="t" r="r" b="b"/>
              <a:pathLst>
                <a:path w="1474" h="1474" extrusionOk="0">
                  <a:moveTo>
                    <a:pt x="737" y="1"/>
                  </a:moveTo>
                  <a:lnTo>
                    <a:pt x="586" y="19"/>
                  </a:lnTo>
                  <a:lnTo>
                    <a:pt x="435" y="57"/>
                  </a:lnTo>
                  <a:lnTo>
                    <a:pt x="321" y="114"/>
                  </a:lnTo>
                  <a:lnTo>
                    <a:pt x="208" y="208"/>
                  </a:lnTo>
                  <a:lnTo>
                    <a:pt x="114" y="322"/>
                  </a:lnTo>
                  <a:lnTo>
                    <a:pt x="57" y="454"/>
                  </a:lnTo>
                  <a:lnTo>
                    <a:pt x="0" y="586"/>
                  </a:lnTo>
                  <a:lnTo>
                    <a:pt x="0" y="737"/>
                  </a:lnTo>
                  <a:lnTo>
                    <a:pt x="0" y="888"/>
                  </a:lnTo>
                  <a:lnTo>
                    <a:pt x="57" y="1021"/>
                  </a:lnTo>
                  <a:lnTo>
                    <a:pt x="114" y="1153"/>
                  </a:lnTo>
                  <a:lnTo>
                    <a:pt x="208" y="1266"/>
                  </a:lnTo>
                  <a:lnTo>
                    <a:pt x="321" y="1361"/>
                  </a:lnTo>
                  <a:lnTo>
                    <a:pt x="435" y="1417"/>
                  </a:lnTo>
                  <a:lnTo>
                    <a:pt x="586" y="1455"/>
                  </a:lnTo>
                  <a:lnTo>
                    <a:pt x="737" y="1474"/>
                  </a:lnTo>
                  <a:lnTo>
                    <a:pt x="888" y="1455"/>
                  </a:lnTo>
                  <a:lnTo>
                    <a:pt x="1020" y="1417"/>
                  </a:lnTo>
                  <a:lnTo>
                    <a:pt x="1152" y="1361"/>
                  </a:lnTo>
                  <a:lnTo>
                    <a:pt x="1247" y="1266"/>
                  </a:lnTo>
                  <a:lnTo>
                    <a:pt x="1341" y="1153"/>
                  </a:lnTo>
                  <a:lnTo>
                    <a:pt x="1417" y="1021"/>
                  </a:lnTo>
                  <a:lnTo>
                    <a:pt x="1455" y="888"/>
                  </a:lnTo>
                  <a:lnTo>
                    <a:pt x="1474" y="737"/>
                  </a:lnTo>
                  <a:lnTo>
                    <a:pt x="1455" y="586"/>
                  </a:lnTo>
                  <a:lnTo>
                    <a:pt x="1417" y="454"/>
                  </a:lnTo>
                  <a:lnTo>
                    <a:pt x="1341" y="322"/>
                  </a:lnTo>
                  <a:lnTo>
                    <a:pt x="1247" y="208"/>
                  </a:lnTo>
                  <a:lnTo>
                    <a:pt x="1152" y="114"/>
                  </a:lnTo>
                  <a:lnTo>
                    <a:pt x="1020" y="57"/>
                  </a:lnTo>
                  <a:lnTo>
                    <a:pt x="888" y="19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2B366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606;p30">
              <a:extLst>
                <a:ext uri="{FF2B5EF4-FFF2-40B4-BE49-F238E27FC236}">
                  <a16:creationId xmlns:a16="http://schemas.microsoft.com/office/drawing/2014/main" id="{338B6FB6-22C5-F586-8B37-33B809923E26}"/>
                </a:ext>
              </a:extLst>
            </p:cNvPr>
            <p:cNvSpPr/>
            <p:nvPr/>
          </p:nvSpPr>
          <p:spPr>
            <a:xfrm>
              <a:off x="5443050" y="1784750"/>
              <a:ext cx="448675" cy="97775"/>
            </a:xfrm>
            <a:custGeom>
              <a:avLst/>
              <a:gdLst/>
              <a:ahLst/>
              <a:cxnLst/>
              <a:rect l="l" t="t" r="r" b="b"/>
              <a:pathLst>
                <a:path w="17947" h="3911" extrusionOk="0">
                  <a:moveTo>
                    <a:pt x="8369" y="1"/>
                  </a:moveTo>
                  <a:lnTo>
                    <a:pt x="8312" y="20"/>
                  </a:lnTo>
                  <a:lnTo>
                    <a:pt x="8255" y="38"/>
                  </a:lnTo>
                  <a:lnTo>
                    <a:pt x="8218" y="76"/>
                  </a:lnTo>
                  <a:lnTo>
                    <a:pt x="8199" y="133"/>
                  </a:lnTo>
                  <a:lnTo>
                    <a:pt x="7349" y="3344"/>
                  </a:lnTo>
                  <a:lnTo>
                    <a:pt x="189" y="2626"/>
                  </a:lnTo>
                  <a:lnTo>
                    <a:pt x="114" y="2645"/>
                  </a:lnTo>
                  <a:lnTo>
                    <a:pt x="57" y="2664"/>
                  </a:lnTo>
                  <a:lnTo>
                    <a:pt x="19" y="2721"/>
                  </a:lnTo>
                  <a:lnTo>
                    <a:pt x="0" y="2796"/>
                  </a:lnTo>
                  <a:lnTo>
                    <a:pt x="0" y="2853"/>
                  </a:lnTo>
                  <a:lnTo>
                    <a:pt x="38" y="2910"/>
                  </a:lnTo>
                  <a:lnTo>
                    <a:pt x="95" y="2966"/>
                  </a:lnTo>
                  <a:lnTo>
                    <a:pt x="152" y="2985"/>
                  </a:lnTo>
                  <a:lnTo>
                    <a:pt x="7462" y="3703"/>
                  </a:lnTo>
                  <a:lnTo>
                    <a:pt x="7519" y="3703"/>
                  </a:lnTo>
                  <a:lnTo>
                    <a:pt x="7575" y="3665"/>
                  </a:lnTo>
                  <a:lnTo>
                    <a:pt x="7613" y="3628"/>
                  </a:lnTo>
                  <a:lnTo>
                    <a:pt x="7651" y="3571"/>
                  </a:lnTo>
                  <a:lnTo>
                    <a:pt x="8331" y="983"/>
                  </a:lnTo>
                  <a:lnTo>
                    <a:pt x="8822" y="3760"/>
                  </a:lnTo>
                  <a:lnTo>
                    <a:pt x="8841" y="3817"/>
                  </a:lnTo>
                  <a:lnTo>
                    <a:pt x="8879" y="3873"/>
                  </a:lnTo>
                  <a:lnTo>
                    <a:pt x="8936" y="3892"/>
                  </a:lnTo>
                  <a:lnTo>
                    <a:pt x="8992" y="3911"/>
                  </a:lnTo>
                  <a:lnTo>
                    <a:pt x="9011" y="3911"/>
                  </a:lnTo>
                  <a:lnTo>
                    <a:pt x="17795" y="3023"/>
                  </a:lnTo>
                  <a:lnTo>
                    <a:pt x="17852" y="3004"/>
                  </a:lnTo>
                  <a:lnTo>
                    <a:pt x="17908" y="2948"/>
                  </a:lnTo>
                  <a:lnTo>
                    <a:pt x="17927" y="2891"/>
                  </a:lnTo>
                  <a:lnTo>
                    <a:pt x="17946" y="2834"/>
                  </a:lnTo>
                  <a:lnTo>
                    <a:pt x="17927" y="2759"/>
                  </a:lnTo>
                  <a:lnTo>
                    <a:pt x="17889" y="2702"/>
                  </a:lnTo>
                  <a:lnTo>
                    <a:pt x="17814" y="2683"/>
                  </a:lnTo>
                  <a:lnTo>
                    <a:pt x="17757" y="2664"/>
                  </a:lnTo>
                  <a:lnTo>
                    <a:pt x="9124" y="3552"/>
                  </a:lnTo>
                  <a:lnTo>
                    <a:pt x="8539" y="152"/>
                  </a:lnTo>
                  <a:lnTo>
                    <a:pt x="8520" y="95"/>
                  </a:lnTo>
                  <a:lnTo>
                    <a:pt x="8482" y="57"/>
                  </a:lnTo>
                  <a:lnTo>
                    <a:pt x="8425" y="20"/>
                  </a:lnTo>
                  <a:lnTo>
                    <a:pt x="8369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607;p30">
              <a:extLst>
                <a:ext uri="{FF2B5EF4-FFF2-40B4-BE49-F238E27FC236}">
                  <a16:creationId xmlns:a16="http://schemas.microsoft.com/office/drawing/2014/main" id="{BAC75D75-B572-A16B-F298-9AB8F75EE1B2}"/>
                </a:ext>
              </a:extLst>
            </p:cNvPr>
            <p:cNvSpPr/>
            <p:nvPr/>
          </p:nvSpPr>
          <p:spPr>
            <a:xfrm>
              <a:off x="5087450" y="1382875"/>
              <a:ext cx="194100" cy="213475"/>
            </a:xfrm>
            <a:custGeom>
              <a:avLst/>
              <a:gdLst/>
              <a:ahLst/>
              <a:cxnLst/>
              <a:rect l="l" t="t" r="r" b="b"/>
              <a:pathLst>
                <a:path w="7764" h="8539" extrusionOk="0">
                  <a:moveTo>
                    <a:pt x="2418" y="0"/>
                  </a:moveTo>
                  <a:lnTo>
                    <a:pt x="0" y="2682"/>
                  </a:lnTo>
                  <a:lnTo>
                    <a:pt x="4534" y="8538"/>
                  </a:lnTo>
                  <a:lnTo>
                    <a:pt x="7764" y="6121"/>
                  </a:lnTo>
                  <a:lnTo>
                    <a:pt x="2418" y="0"/>
                  </a:lnTo>
                  <a:close/>
                </a:path>
              </a:pathLst>
            </a:custGeom>
            <a:solidFill>
              <a:srgbClr val="2D8CB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608;p30">
              <a:extLst>
                <a:ext uri="{FF2B5EF4-FFF2-40B4-BE49-F238E27FC236}">
                  <a16:creationId xmlns:a16="http://schemas.microsoft.com/office/drawing/2014/main" id="{B8904840-1CCB-A271-DBD1-651858A0D241}"/>
                </a:ext>
              </a:extLst>
            </p:cNvPr>
            <p:cNvSpPr/>
            <p:nvPr/>
          </p:nvSpPr>
          <p:spPr>
            <a:xfrm>
              <a:off x="5152150" y="1395150"/>
              <a:ext cx="125150" cy="136025"/>
            </a:xfrm>
            <a:custGeom>
              <a:avLst/>
              <a:gdLst/>
              <a:ahLst/>
              <a:cxnLst/>
              <a:rect l="l" t="t" r="r" b="b"/>
              <a:pathLst>
                <a:path w="5006" h="5441" extrusionOk="0">
                  <a:moveTo>
                    <a:pt x="113" y="0"/>
                  </a:moveTo>
                  <a:lnTo>
                    <a:pt x="57" y="38"/>
                  </a:lnTo>
                  <a:lnTo>
                    <a:pt x="0" y="95"/>
                  </a:lnTo>
                  <a:lnTo>
                    <a:pt x="0" y="151"/>
                  </a:lnTo>
                  <a:lnTo>
                    <a:pt x="0" y="227"/>
                  </a:lnTo>
                  <a:lnTo>
                    <a:pt x="38" y="284"/>
                  </a:lnTo>
                  <a:lnTo>
                    <a:pt x="4704" y="5384"/>
                  </a:lnTo>
                  <a:lnTo>
                    <a:pt x="4760" y="5441"/>
                  </a:lnTo>
                  <a:lnTo>
                    <a:pt x="4893" y="5441"/>
                  </a:lnTo>
                  <a:lnTo>
                    <a:pt x="4949" y="5403"/>
                  </a:lnTo>
                  <a:lnTo>
                    <a:pt x="4987" y="5346"/>
                  </a:lnTo>
                  <a:lnTo>
                    <a:pt x="5006" y="5289"/>
                  </a:lnTo>
                  <a:lnTo>
                    <a:pt x="5006" y="5214"/>
                  </a:lnTo>
                  <a:lnTo>
                    <a:pt x="4968" y="5157"/>
                  </a:lnTo>
                  <a:lnTo>
                    <a:pt x="302" y="57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609;p30">
              <a:extLst>
                <a:ext uri="{FF2B5EF4-FFF2-40B4-BE49-F238E27FC236}">
                  <a16:creationId xmlns:a16="http://schemas.microsoft.com/office/drawing/2014/main" id="{EC0386C7-B0BD-02F4-5EF5-677D18B839D7}"/>
                </a:ext>
              </a:extLst>
            </p:cNvPr>
            <p:cNvSpPr/>
            <p:nvPr/>
          </p:nvSpPr>
          <p:spPr>
            <a:xfrm>
              <a:off x="5884600" y="1293125"/>
              <a:ext cx="29300" cy="208300"/>
            </a:xfrm>
            <a:custGeom>
              <a:avLst/>
              <a:gdLst/>
              <a:ahLst/>
              <a:cxnLst/>
              <a:rect l="l" t="t" r="r" b="b"/>
              <a:pathLst>
                <a:path w="1172" h="8332" extrusionOk="0">
                  <a:moveTo>
                    <a:pt x="945" y="1"/>
                  </a:moveTo>
                  <a:lnTo>
                    <a:pt x="889" y="39"/>
                  </a:lnTo>
                  <a:lnTo>
                    <a:pt x="851" y="95"/>
                  </a:lnTo>
                  <a:lnTo>
                    <a:pt x="832" y="152"/>
                  </a:lnTo>
                  <a:lnTo>
                    <a:pt x="1" y="8143"/>
                  </a:lnTo>
                  <a:lnTo>
                    <a:pt x="1" y="8218"/>
                  </a:lnTo>
                  <a:lnTo>
                    <a:pt x="39" y="8275"/>
                  </a:lnTo>
                  <a:lnTo>
                    <a:pt x="95" y="8313"/>
                  </a:lnTo>
                  <a:lnTo>
                    <a:pt x="152" y="8332"/>
                  </a:lnTo>
                  <a:lnTo>
                    <a:pt x="171" y="8332"/>
                  </a:lnTo>
                  <a:lnTo>
                    <a:pt x="246" y="8313"/>
                  </a:lnTo>
                  <a:lnTo>
                    <a:pt x="284" y="8294"/>
                  </a:lnTo>
                  <a:lnTo>
                    <a:pt x="322" y="8237"/>
                  </a:lnTo>
                  <a:lnTo>
                    <a:pt x="341" y="8180"/>
                  </a:lnTo>
                  <a:lnTo>
                    <a:pt x="1172" y="190"/>
                  </a:lnTo>
                  <a:lnTo>
                    <a:pt x="1172" y="133"/>
                  </a:lnTo>
                  <a:lnTo>
                    <a:pt x="1134" y="58"/>
                  </a:lnTo>
                  <a:lnTo>
                    <a:pt x="1078" y="20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610;p30">
              <a:extLst>
                <a:ext uri="{FF2B5EF4-FFF2-40B4-BE49-F238E27FC236}">
                  <a16:creationId xmlns:a16="http://schemas.microsoft.com/office/drawing/2014/main" id="{C06C8450-E8B5-D393-6633-121E1536D945}"/>
                </a:ext>
              </a:extLst>
            </p:cNvPr>
            <p:cNvSpPr/>
            <p:nvPr/>
          </p:nvSpPr>
          <p:spPr>
            <a:xfrm>
              <a:off x="5466650" y="1248750"/>
              <a:ext cx="319275" cy="141225"/>
            </a:xfrm>
            <a:custGeom>
              <a:avLst/>
              <a:gdLst/>
              <a:ahLst/>
              <a:cxnLst/>
              <a:rect l="l" t="t" r="r" b="b"/>
              <a:pathLst>
                <a:path w="12771" h="5649" extrusionOk="0">
                  <a:moveTo>
                    <a:pt x="6405" y="737"/>
                  </a:moveTo>
                  <a:lnTo>
                    <a:pt x="6575" y="756"/>
                  </a:lnTo>
                  <a:lnTo>
                    <a:pt x="6745" y="813"/>
                  </a:lnTo>
                  <a:lnTo>
                    <a:pt x="6877" y="888"/>
                  </a:lnTo>
                  <a:lnTo>
                    <a:pt x="7009" y="1001"/>
                  </a:lnTo>
                  <a:lnTo>
                    <a:pt x="7123" y="1134"/>
                  </a:lnTo>
                  <a:lnTo>
                    <a:pt x="7198" y="1285"/>
                  </a:lnTo>
                  <a:lnTo>
                    <a:pt x="7236" y="1455"/>
                  </a:lnTo>
                  <a:lnTo>
                    <a:pt x="7255" y="1625"/>
                  </a:lnTo>
                  <a:lnTo>
                    <a:pt x="7236" y="1795"/>
                  </a:lnTo>
                  <a:lnTo>
                    <a:pt x="7179" y="1965"/>
                  </a:lnTo>
                  <a:lnTo>
                    <a:pt x="7085" y="2097"/>
                  </a:lnTo>
                  <a:lnTo>
                    <a:pt x="6990" y="2229"/>
                  </a:lnTo>
                  <a:lnTo>
                    <a:pt x="6858" y="2324"/>
                  </a:lnTo>
                  <a:lnTo>
                    <a:pt x="6707" y="2399"/>
                  </a:lnTo>
                  <a:lnTo>
                    <a:pt x="6537" y="2456"/>
                  </a:lnTo>
                  <a:lnTo>
                    <a:pt x="6367" y="2475"/>
                  </a:lnTo>
                  <a:lnTo>
                    <a:pt x="6197" y="2456"/>
                  </a:lnTo>
                  <a:lnTo>
                    <a:pt x="6027" y="2399"/>
                  </a:lnTo>
                  <a:lnTo>
                    <a:pt x="5895" y="2305"/>
                  </a:lnTo>
                  <a:lnTo>
                    <a:pt x="5762" y="2210"/>
                  </a:lnTo>
                  <a:lnTo>
                    <a:pt x="5649" y="2078"/>
                  </a:lnTo>
                  <a:lnTo>
                    <a:pt x="5574" y="1927"/>
                  </a:lnTo>
                  <a:lnTo>
                    <a:pt x="5536" y="1757"/>
                  </a:lnTo>
                  <a:lnTo>
                    <a:pt x="5517" y="1587"/>
                  </a:lnTo>
                  <a:lnTo>
                    <a:pt x="5536" y="1417"/>
                  </a:lnTo>
                  <a:lnTo>
                    <a:pt x="5592" y="1247"/>
                  </a:lnTo>
                  <a:lnTo>
                    <a:pt x="5687" y="1096"/>
                  </a:lnTo>
                  <a:lnTo>
                    <a:pt x="5781" y="983"/>
                  </a:lnTo>
                  <a:lnTo>
                    <a:pt x="5914" y="869"/>
                  </a:lnTo>
                  <a:lnTo>
                    <a:pt x="6065" y="794"/>
                  </a:lnTo>
                  <a:lnTo>
                    <a:pt x="6235" y="756"/>
                  </a:lnTo>
                  <a:lnTo>
                    <a:pt x="6405" y="737"/>
                  </a:lnTo>
                  <a:close/>
                  <a:moveTo>
                    <a:pt x="6140" y="0"/>
                  </a:moveTo>
                  <a:lnTo>
                    <a:pt x="5857" y="38"/>
                  </a:lnTo>
                  <a:lnTo>
                    <a:pt x="5555" y="114"/>
                  </a:lnTo>
                  <a:lnTo>
                    <a:pt x="5404" y="151"/>
                  </a:lnTo>
                  <a:lnTo>
                    <a:pt x="5271" y="227"/>
                  </a:lnTo>
                  <a:lnTo>
                    <a:pt x="5139" y="302"/>
                  </a:lnTo>
                  <a:lnTo>
                    <a:pt x="5007" y="397"/>
                  </a:lnTo>
                  <a:lnTo>
                    <a:pt x="4894" y="510"/>
                  </a:lnTo>
                  <a:lnTo>
                    <a:pt x="4780" y="624"/>
                  </a:lnTo>
                  <a:lnTo>
                    <a:pt x="4705" y="775"/>
                  </a:lnTo>
                  <a:lnTo>
                    <a:pt x="4629" y="926"/>
                  </a:lnTo>
                  <a:lnTo>
                    <a:pt x="4572" y="1115"/>
                  </a:lnTo>
                  <a:lnTo>
                    <a:pt x="4535" y="1304"/>
                  </a:lnTo>
                  <a:lnTo>
                    <a:pt x="4516" y="1511"/>
                  </a:lnTo>
                  <a:lnTo>
                    <a:pt x="4516" y="1719"/>
                  </a:lnTo>
                  <a:lnTo>
                    <a:pt x="4535" y="1908"/>
                  </a:lnTo>
                  <a:lnTo>
                    <a:pt x="4572" y="2097"/>
                  </a:lnTo>
                  <a:lnTo>
                    <a:pt x="4648" y="2437"/>
                  </a:lnTo>
                  <a:lnTo>
                    <a:pt x="4761" y="2739"/>
                  </a:lnTo>
                  <a:lnTo>
                    <a:pt x="4856" y="3004"/>
                  </a:lnTo>
                  <a:lnTo>
                    <a:pt x="4969" y="3230"/>
                  </a:lnTo>
                  <a:lnTo>
                    <a:pt x="5026" y="3400"/>
                  </a:lnTo>
                  <a:lnTo>
                    <a:pt x="5064" y="3514"/>
                  </a:lnTo>
                  <a:lnTo>
                    <a:pt x="5045" y="3533"/>
                  </a:lnTo>
                  <a:lnTo>
                    <a:pt x="5026" y="3552"/>
                  </a:lnTo>
                  <a:lnTo>
                    <a:pt x="4912" y="3570"/>
                  </a:lnTo>
                  <a:lnTo>
                    <a:pt x="4761" y="3589"/>
                  </a:lnTo>
                  <a:lnTo>
                    <a:pt x="4554" y="3589"/>
                  </a:lnTo>
                  <a:lnTo>
                    <a:pt x="3401" y="3533"/>
                  </a:lnTo>
                  <a:lnTo>
                    <a:pt x="2740" y="3533"/>
                  </a:lnTo>
                  <a:lnTo>
                    <a:pt x="2400" y="3552"/>
                  </a:lnTo>
                  <a:lnTo>
                    <a:pt x="2079" y="3570"/>
                  </a:lnTo>
                  <a:lnTo>
                    <a:pt x="1777" y="3608"/>
                  </a:lnTo>
                  <a:lnTo>
                    <a:pt x="1493" y="3684"/>
                  </a:lnTo>
                  <a:lnTo>
                    <a:pt x="1248" y="3759"/>
                  </a:lnTo>
                  <a:lnTo>
                    <a:pt x="1134" y="3816"/>
                  </a:lnTo>
                  <a:lnTo>
                    <a:pt x="1040" y="3873"/>
                  </a:lnTo>
                  <a:lnTo>
                    <a:pt x="870" y="4005"/>
                  </a:lnTo>
                  <a:lnTo>
                    <a:pt x="719" y="4137"/>
                  </a:lnTo>
                  <a:lnTo>
                    <a:pt x="587" y="4269"/>
                  </a:lnTo>
                  <a:lnTo>
                    <a:pt x="473" y="4383"/>
                  </a:lnTo>
                  <a:lnTo>
                    <a:pt x="284" y="4647"/>
                  </a:lnTo>
                  <a:lnTo>
                    <a:pt x="171" y="4874"/>
                  </a:lnTo>
                  <a:lnTo>
                    <a:pt x="77" y="5082"/>
                  </a:lnTo>
                  <a:lnTo>
                    <a:pt x="39" y="5233"/>
                  </a:lnTo>
                  <a:lnTo>
                    <a:pt x="1" y="5384"/>
                  </a:lnTo>
                  <a:lnTo>
                    <a:pt x="6291" y="5497"/>
                  </a:lnTo>
                  <a:lnTo>
                    <a:pt x="12771" y="5648"/>
                  </a:lnTo>
                  <a:lnTo>
                    <a:pt x="12714" y="5497"/>
                  </a:lnTo>
                  <a:lnTo>
                    <a:pt x="12657" y="5346"/>
                  </a:lnTo>
                  <a:lnTo>
                    <a:pt x="12544" y="5138"/>
                  </a:lnTo>
                  <a:lnTo>
                    <a:pt x="12393" y="4893"/>
                  </a:lnTo>
                  <a:lnTo>
                    <a:pt x="12185" y="4628"/>
                  </a:lnTo>
                  <a:lnTo>
                    <a:pt x="11921" y="4364"/>
                  </a:lnTo>
                  <a:lnTo>
                    <a:pt x="11770" y="4232"/>
                  </a:lnTo>
                  <a:lnTo>
                    <a:pt x="11600" y="4099"/>
                  </a:lnTo>
                  <a:lnTo>
                    <a:pt x="11505" y="4024"/>
                  </a:lnTo>
                  <a:lnTo>
                    <a:pt x="11411" y="3986"/>
                  </a:lnTo>
                  <a:lnTo>
                    <a:pt x="11165" y="3892"/>
                  </a:lnTo>
                  <a:lnTo>
                    <a:pt x="10901" y="3816"/>
                  </a:lnTo>
                  <a:lnTo>
                    <a:pt x="10598" y="3778"/>
                  </a:lnTo>
                  <a:lnTo>
                    <a:pt x="10277" y="3759"/>
                  </a:lnTo>
                  <a:lnTo>
                    <a:pt x="9956" y="3741"/>
                  </a:lnTo>
                  <a:lnTo>
                    <a:pt x="9295" y="3741"/>
                  </a:lnTo>
                  <a:lnTo>
                    <a:pt x="8672" y="3759"/>
                  </a:lnTo>
                  <a:lnTo>
                    <a:pt x="8143" y="3759"/>
                  </a:lnTo>
                  <a:lnTo>
                    <a:pt x="7935" y="3741"/>
                  </a:lnTo>
                  <a:lnTo>
                    <a:pt x="7765" y="3703"/>
                  </a:lnTo>
                  <a:lnTo>
                    <a:pt x="7652" y="3646"/>
                  </a:lnTo>
                  <a:lnTo>
                    <a:pt x="7633" y="3608"/>
                  </a:lnTo>
                  <a:lnTo>
                    <a:pt x="7614" y="3570"/>
                  </a:lnTo>
                  <a:lnTo>
                    <a:pt x="7595" y="3476"/>
                  </a:lnTo>
                  <a:lnTo>
                    <a:pt x="7614" y="3400"/>
                  </a:lnTo>
                  <a:lnTo>
                    <a:pt x="7633" y="3306"/>
                  </a:lnTo>
                  <a:lnTo>
                    <a:pt x="7670" y="3193"/>
                  </a:lnTo>
                  <a:lnTo>
                    <a:pt x="7784" y="2985"/>
                  </a:lnTo>
                  <a:lnTo>
                    <a:pt x="7897" y="2739"/>
                  </a:lnTo>
                  <a:lnTo>
                    <a:pt x="8029" y="2456"/>
                  </a:lnTo>
                  <a:lnTo>
                    <a:pt x="8143" y="2135"/>
                  </a:lnTo>
                  <a:lnTo>
                    <a:pt x="8180" y="1965"/>
                  </a:lnTo>
                  <a:lnTo>
                    <a:pt x="8218" y="1795"/>
                  </a:lnTo>
                  <a:lnTo>
                    <a:pt x="8218" y="1587"/>
                  </a:lnTo>
                  <a:lnTo>
                    <a:pt x="8218" y="1379"/>
                  </a:lnTo>
                  <a:lnTo>
                    <a:pt x="8199" y="1190"/>
                  </a:lnTo>
                  <a:lnTo>
                    <a:pt x="8143" y="1001"/>
                  </a:lnTo>
                  <a:lnTo>
                    <a:pt x="8086" y="831"/>
                  </a:lnTo>
                  <a:lnTo>
                    <a:pt x="7992" y="699"/>
                  </a:lnTo>
                  <a:lnTo>
                    <a:pt x="7897" y="567"/>
                  </a:lnTo>
                  <a:lnTo>
                    <a:pt x="7784" y="454"/>
                  </a:lnTo>
                  <a:lnTo>
                    <a:pt x="7670" y="359"/>
                  </a:lnTo>
                  <a:lnTo>
                    <a:pt x="7538" y="265"/>
                  </a:lnTo>
                  <a:lnTo>
                    <a:pt x="7387" y="208"/>
                  </a:lnTo>
                  <a:lnTo>
                    <a:pt x="7255" y="151"/>
                  </a:lnTo>
                  <a:lnTo>
                    <a:pt x="6953" y="57"/>
                  </a:lnTo>
                  <a:lnTo>
                    <a:pt x="6669" y="19"/>
                  </a:lnTo>
                  <a:lnTo>
                    <a:pt x="6405" y="0"/>
                  </a:lnTo>
                  <a:close/>
                </a:path>
              </a:pathLst>
            </a:custGeom>
            <a:solidFill>
              <a:srgbClr val="FFB462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611;p30">
              <a:extLst>
                <a:ext uri="{FF2B5EF4-FFF2-40B4-BE49-F238E27FC236}">
                  <a16:creationId xmlns:a16="http://schemas.microsoft.com/office/drawing/2014/main" id="{59847216-D7F3-7673-DB45-B860D37DFAA1}"/>
                </a:ext>
              </a:extLst>
            </p:cNvPr>
            <p:cNvSpPr/>
            <p:nvPr/>
          </p:nvSpPr>
          <p:spPr>
            <a:xfrm>
              <a:off x="5420850" y="1367275"/>
              <a:ext cx="409950" cy="573825"/>
            </a:xfrm>
            <a:custGeom>
              <a:avLst/>
              <a:gdLst/>
              <a:ahLst/>
              <a:cxnLst/>
              <a:rect l="l" t="t" r="r" b="b"/>
              <a:pathLst>
                <a:path w="16398" h="22953" extrusionOk="0">
                  <a:moveTo>
                    <a:pt x="775" y="1"/>
                  </a:moveTo>
                  <a:lnTo>
                    <a:pt x="624" y="20"/>
                  </a:lnTo>
                  <a:lnTo>
                    <a:pt x="473" y="57"/>
                  </a:lnTo>
                  <a:lnTo>
                    <a:pt x="341" y="133"/>
                  </a:lnTo>
                  <a:lnTo>
                    <a:pt x="227" y="227"/>
                  </a:lnTo>
                  <a:lnTo>
                    <a:pt x="133" y="341"/>
                  </a:lnTo>
                  <a:lnTo>
                    <a:pt x="57" y="473"/>
                  </a:lnTo>
                  <a:lnTo>
                    <a:pt x="19" y="624"/>
                  </a:lnTo>
                  <a:lnTo>
                    <a:pt x="1" y="775"/>
                  </a:lnTo>
                  <a:lnTo>
                    <a:pt x="208" y="21781"/>
                  </a:lnTo>
                  <a:lnTo>
                    <a:pt x="227" y="21932"/>
                  </a:lnTo>
                  <a:lnTo>
                    <a:pt x="265" y="22065"/>
                  </a:lnTo>
                  <a:lnTo>
                    <a:pt x="341" y="22197"/>
                  </a:lnTo>
                  <a:lnTo>
                    <a:pt x="435" y="22310"/>
                  </a:lnTo>
                  <a:lnTo>
                    <a:pt x="548" y="22405"/>
                  </a:lnTo>
                  <a:lnTo>
                    <a:pt x="662" y="22480"/>
                  </a:lnTo>
                  <a:lnTo>
                    <a:pt x="813" y="22518"/>
                  </a:lnTo>
                  <a:lnTo>
                    <a:pt x="964" y="22537"/>
                  </a:lnTo>
                  <a:lnTo>
                    <a:pt x="15547" y="22952"/>
                  </a:lnTo>
                  <a:lnTo>
                    <a:pt x="15698" y="22952"/>
                  </a:lnTo>
                  <a:lnTo>
                    <a:pt x="15850" y="22896"/>
                  </a:lnTo>
                  <a:lnTo>
                    <a:pt x="15982" y="22839"/>
                  </a:lnTo>
                  <a:lnTo>
                    <a:pt x="16095" y="22745"/>
                  </a:lnTo>
                  <a:lnTo>
                    <a:pt x="16190" y="22631"/>
                  </a:lnTo>
                  <a:lnTo>
                    <a:pt x="16265" y="22499"/>
                  </a:lnTo>
                  <a:lnTo>
                    <a:pt x="16322" y="22348"/>
                  </a:lnTo>
                  <a:lnTo>
                    <a:pt x="16322" y="22197"/>
                  </a:lnTo>
                  <a:lnTo>
                    <a:pt x="16397" y="889"/>
                  </a:lnTo>
                  <a:lnTo>
                    <a:pt x="16378" y="719"/>
                  </a:lnTo>
                  <a:lnTo>
                    <a:pt x="16341" y="586"/>
                  </a:lnTo>
                  <a:lnTo>
                    <a:pt x="16265" y="454"/>
                  </a:lnTo>
                  <a:lnTo>
                    <a:pt x="16171" y="341"/>
                  </a:lnTo>
                  <a:lnTo>
                    <a:pt x="16057" y="246"/>
                  </a:lnTo>
                  <a:lnTo>
                    <a:pt x="15925" y="171"/>
                  </a:lnTo>
                  <a:lnTo>
                    <a:pt x="15793" y="133"/>
                  </a:lnTo>
                  <a:lnTo>
                    <a:pt x="15623" y="11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28749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612;p30">
              <a:extLst>
                <a:ext uri="{FF2B5EF4-FFF2-40B4-BE49-F238E27FC236}">
                  <a16:creationId xmlns:a16="http://schemas.microsoft.com/office/drawing/2014/main" id="{F8833271-FFEC-42FB-A5DC-D9C9B9A9E582}"/>
                </a:ext>
              </a:extLst>
            </p:cNvPr>
            <p:cNvSpPr/>
            <p:nvPr/>
          </p:nvSpPr>
          <p:spPr>
            <a:xfrm>
              <a:off x="5560175" y="1643075"/>
              <a:ext cx="536500" cy="153050"/>
            </a:xfrm>
            <a:custGeom>
              <a:avLst/>
              <a:gdLst/>
              <a:ahLst/>
              <a:cxnLst/>
              <a:rect l="l" t="t" r="r" b="b"/>
              <a:pathLst>
                <a:path w="21460" h="6122" extrusionOk="0">
                  <a:moveTo>
                    <a:pt x="15207" y="1"/>
                  </a:moveTo>
                  <a:lnTo>
                    <a:pt x="340" y="870"/>
                  </a:lnTo>
                  <a:lnTo>
                    <a:pt x="0" y="5668"/>
                  </a:lnTo>
                  <a:lnTo>
                    <a:pt x="813" y="5743"/>
                  </a:lnTo>
                  <a:lnTo>
                    <a:pt x="2966" y="5876"/>
                  </a:lnTo>
                  <a:lnTo>
                    <a:pt x="4421" y="5951"/>
                  </a:lnTo>
                  <a:lnTo>
                    <a:pt x="6064" y="6027"/>
                  </a:lnTo>
                  <a:lnTo>
                    <a:pt x="7840" y="6083"/>
                  </a:lnTo>
                  <a:lnTo>
                    <a:pt x="9691" y="6121"/>
                  </a:lnTo>
                  <a:lnTo>
                    <a:pt x="11580" y="6121"/>
                  </a:lnTo>
                  <a:lnTo>
                    <a:pt x="12524" y="6102"/>
                  </a:lnTo>
                  <a:lnTo>
                    <a:pt x="13450" y="6083"/>
                  </a:lnTo>
                  <a:lnTo>
                    <a:pt x="14357" y="6046"/>
                  </a:lnTo>
                  <a:lnTo>
                    <a:pt x="15245" y="5989"/>
                  </a:lnTo>
                  <a:lnTo>
                    <a:pt x="16114" y="5932"/>
                  </a:lnTo>
                  <a:lnTo>
                    <a:pt x="16926" y="5838"/>
                  </a:lnTo>
                  <a:lnTo>
                    <a:pt x="17719" y="5743"/>
                  </a:lnTo>
                  <a:lnTo>
                    <a:pt x="18437" y="5630"/>
                  </a:lnTo>
                  <a:lnTo>
                    <a:pt x="19117" y="5498"/>
                  </a:lnTo>
                  <a:lnTo>
                    <a:pt x="19741" y="5328"/>
                  </a:lnTo>
                  <a:lnTo>
                    <a:pt x="20288" y="5158"/>
                  </a:lnTo>
                  <a:lnTo>
                    <a:pt x="20534" y="5063"/>
                  </a:lnTo>
                  <a:lnTo>
                    <a:pt x="20761" y="4950"/>
                  </a:lnTo>
                  <a:lnTo>
                    <a:pt x="20968" y="4855"/>
                  </a:lnTo>
                  <a:lnTo>
                    <a:pt x="21157" y="4742"/>
                  </a:lnTo>
                  <a:lnTo>
                    <a:pt x="21308" y="4610"/>
                  </a:lnTo>
                  <a:lnTo>
                    <a:pt x="21460" y="4497"/>
                  </a:lnTo>
                  <a:lnTo>
                    <a:pt x="15207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613;p30">
              <a:extLst>
                <a:ext uri="{FF2B5EF4-FFF2-40B4-BE49-F238E27FC236}">
                  <a16:creationId xmlns:a16="http://schemas.microsoft.com/office/drawing/2014/main" id="{6C7A8366-D604-BD5D-4CDE-FE8B661231D4}"/>
                </a:ext>
              </a:extLst>
            </p:cNvPr>
            <p:cNvSpPr/>
            <p:nvPr/>
          </p:nvSpPr>
          <p:spPr>
            <a:xfrm>
              <a:off x="5382600" y="1567050"/>
              <a:ext cx="188925" cy="228600"/>
            </a:xfrm>
            <a:custGeom>
              <a:avLst/>
              <a:gdLst/>
              <a:ahLst/>
              <a:cxnLst/>
              <a:rect l="l" t="t" r="r" b="b"/>
              <a:pathLst>
                <a:path w="7557" h="9144" extrusionOk="0">
                  <a:moveTo>
                    <a:pt x="2551" y="0"/>
                  </a:moveTo>
                  <a:lnTo>
                    <a:pt x="2400" y="19"/>
                  </a:lnTo>
                  <a:lnTo>
                    <a:pt x="2267" y="57"/>
                  </a:lnTo>
                  <a:lnTo>
                    <a:pt x="2230" y="76"/>
                  </a:lnTo>
                  <a:lnTo>
                    <a:pt x="2211" y="114"/>
                  </a:lnTo>
                  <a:lnTo>
                    <a:pt x="2211" y="170"/>
                  </a:lnTo>
                  <a:lnTo>
                    <a:pt x="2211" y="227"/>
                  </a:lnTo>
                  <a:lnTo>
                    <a:pt x="2248" y="359"/>
                  </a:lnTo>
                  <a:lnTo>
                    <a:pt x="2324" y="510"/>
                  </a:lnTo>
                  <a:lnTo>
                    <a:pt x="2437" y="680"/>
                  </a:lnTo>
                  <a:lnTo>
                    <a:pt x="2588" y="869"/>
                  </a:lnTo>
                  <a:lnTo>
                    <a:pt x="2740" y="1077"/>
                  </a:lnTo>
                  <a:lnTo>
                    <a:pt x="3117" y="1474"/>
                  </a:lnTo>
                  <a:lnTo>
                    <a:pt x="3495" y="1870"/>
                  </a:lnTo>
                  <a:lnTo>
                    <a:pt x="3816" y="2192"/>
                  </a:lnTo>
                  <a:lnTo>
                    <a:pt x="4137" y="2494"/>
                  </a:lnTo>
                  <a:lnTo>
                    <a:pt x="1946" y="2173"/>
                  </a:lnTo>
                  <a:lnTo>
                    <a:pt x="1927" y="2154"/>
                  </a:lnTo>
                  <a:lnTo>
                    <a:pt x="1908" y="2135"/>
                  </a:lnTo>
                  <a:lnTo>
                    <a:pt x="1852" y="2022"/>
                  </a:lnTo>
                  <a:lnTo>
                    <a:pt x="1738" y="1682"/>
                  </a:lnTo>
                  <a:lnTo>
                    <a:pt x="1625" y="1209"/>
                  </a:lnTo>
                  <a:lnTo>
                    <a:pt x="1549" y="1228"/>
                  </a:lnTo>
                  <a:lnTo>
                    <a:pt x="1455" y="1266"/>
                  </a:lnTo>
                  <a:lnTo>
                    <a:pt x="1342" y="1323"/>
                  </a:lnTo>
                  <a:lnTo>
                    <a:pt x="1228" y="1398"/>
                  </a:lnTo>
                  <a:lnTo>
                    <a:pt x="1115" y="1493"/>
                  </a:lnTo>
                  <a:lnTo>
                    <a:pt x="983" y="1606"/>
                  </a:lnTo>
                  <a:lnTo>
                    <a:pt x="851" y="1738"/>
                  </a:lnTo>
                  <a:lnTo>
                    <a:pt x="718" y="1889"/>
                  </a:lnTo>
                  <a:lnTo>
                    <a:pt x="605" y="2059"/>
                  </a:lnTo>
                  <a:lnTo>
                    <a:pt x="492" y="2229"/>
                  </a:lnTo>
                  <a:lnTo>
                    <a:pt x="416" y="2418"/>
                  </a:lnTo>
                  <a:lnTo>
                    <a:pt x="341" y="2626"/>
                  </a:lnTo>
                  <a:lnTo>
                    <a:pt x="303" y="2834"/>
                  </a:lnTo>
                  <a:lnTo>
                    <a:pt x="284" y="3042"/>
                  </a:lnTo>
                  <a:lnTo>
                    <a:pt x="303" y="3268"/>
                  </a:lnTo>
                  <a:lnTo>
                    <a:pt x="341" y="3514"/>
                  </a:lnTo>
                  <a:lnTo>
                    <a:pt x="246" y="3703"/>
                  </a:lnTo>
                  <a:lnTo>
                    <a:pt x="152" y="3929"/>
                  </a:lnTo>
                  <a:lnTo>
                    <a:pt x="76" y="4213"/>
                  </a:lnTo>
                  <a:lnTo>
                    <a:pt x="38" y="4364"/>
                  </a:lnTo>
                  <a:lnTo>
                    <a:pt x="19" y="4534"/>
                  </a:lnTo>
                  <a:lnTo>
                    <a:pt x="0" y="4704"/>
                  </a:lnTo>
                  <a:lnTo>
                    <a:pt x="0" y="4874"/>
                  </a:lnTo>
                  <a:lnTo>
                    <a:pt x="19" y="5063"/>
                  </a:lnTo>
                  <a:lnTo>
                    <a:pt x="57" y="5233"/>
                  </a:lnTo>
                  <a:lnTo>
                    <a:pt x="133" y="5422"/>
                  </a:lnTo>
                  <a:lnTo>
                    <a:pt x="227" y="5592"/>
                  </a:lnTo>
                  <a:lnTo>
                    <a:pt x="171" y="5781"/>
                  </a:lnTo>
                  <a:lnTo>
                    <a:pt x="133" y="6007"/>
                  </a:lnTo>
                  <a:lnTo>
                    <a:pt x="133" y="6291"/>
                  </a:lnTo>
                  <a:lnTo>
                    <a:pt x="133" y="6442"/>
                  </a:lnTo>
                  <a:lnTo>
                    <a:pt x="152" y="6593"/>
                  </a:lnTo>
                  <a:lnTo>
                    <a:pt x="171" y="6763"/>
                  </a:lnTo>
                  <a:lnTo>
                    <a:pt x="227" y="6952"/>
                  </a:lnTo>
                  <a:lnTo>
                    <a:pt x="284" y="7122"/>
                  </a:lnTo>
                  <a:lnTo>
                    <a:pt x="378" y="7292"/>
                  </a:lnTo>
                  <a:lnTo>
                    <a:pt x="473" y="7462"/>
                  </a:lnTo>
                  <a:lnTo>
                    <a:pt x="605" y="7632"/>
                  </a:lnTo>
                  <a:lnTo>
                    <a:pt x="624" y="7783"/>
                  </a:lnTo>
                  <a:lnTo>
                    <a:pt x="643" y="7934"/>
                  </a:lnTo>
                  <a:lnTo>
                    <a:pt x="681" y="8123"/>
                  </a:lnTo>
                  <a:lnTo>
                    <a:pt x="756" y="8331"/>
                  </a:lnTo>
                  <a:lnTo>
                    <a:pt x="851" y="8558"/>
                  </a:lnTo>
                  <a:lnTo>
                    <a:pt x="926" y="8652"/>
                  </a:lnTo>
                  <a:lnTo>
                    <a:pt x="1021" y="8746"/>
                  </a:lnTo>
                  <a:lnTo>
                    <a:pt x="1115" y="8841"/>
                  </a:lnTo>
                  <a:lnTo>
                    <a:pt x="1228" y="8935"/>
                  </a:lnTo>
                  <a:lnTo>
                    <a:pt x="1379" y="9011"/>
                  </a:lnTo>
                  <a:lnTo>
                    <a:pt x="1606" y="9068"/>
                  </a:lnTo>
                  <a:lnTo>
                    <a:pt x="1871" y="9105"/>
                  </a:lnTo>
                  <a:lnTo>
                    <a:pt x="2192" y="9124"/>
                  </a:lnTo>
                  <a:lnTo>
                    <a:pt x="2570" y="9143"/>
                  </a:lnTo>
                  <a:lnTo>
                    <a:pt x="2966" y="9143"/>
                  </a:lnTo>
                  <a:lnTo>
                    <a:pt x="3816" y="9105"/>
                  </a:lnTo>
                  <a:lnTo>
                    <a:pt x="4742" y="9049"/>
                  </a:lnTo>
                  <a:lnTo>
                    <a:pt x="5630" y="8954"/>
                  </a:lnTo>
                  <a:lnTo>
                    <a:pt x="6442" y="8841"/>
                  </a:lnTo>
                  <a:lnTo>
                    <a:pt x="7122" y="8709"/>
                  </a:lnTo>
                  <a:lnTo>
                    <a:pt x="7557" y="3911"/>
                  </a:lnTo>
                  <a:lnTo>
                    <a:pt x="7122" y="3268"/>
                  </a:lnTo>
                  <a:lnTo>
                    <a:pt x="6631" y="2588"/>
                  </a:lnTo>
                  <a:lnTo>
                    <a:pt x="6008" y="1757"/>
                  </a:lnTo>
                  <a:lnTo>
                    <a:pt x="5838" y="1549"/>
                  </a:lnTo>
                  <a:lnTo>
                    <a:pt x="5611" y="1341"/>
                  </a:lnTo>
                  <a:lnTo>
                    <a:pt x="5346" y="1153"/>
                  </a:lnTo>
                  <a:lnTo>
                    <a:pt x="5063" y="964"/>
                  </a:lnTo>
                  <a:lnTo>
                    <a:pt x="4780" y="794"/>
                  </a:lnTo>
                  <a:lnTo>
                    <a:pt x="4459" y="624"/>
                  </a:lnTo>
                  <a:lnTo>
                    <a:pt x="4156" y="473"/>
                  </a:lnTo>
                  <a:lnTo>
                    <a:pt x="3854" y="340"/>
                  </a:lnTo>
                  <a:lnTo>
                    <a:pt x="3552" y="227"/>
                  </a:lnTo>
                  <a:lnTo>
                    <a:pt x="3250" y="151"/>
                  </a:lnTo>
                  <a:lnTo>
                    <a:pt x="2985" y="76"/>
                  </a:lnTo>
                  <a:lnTo>
                    <a:pt x="2758" y="19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614;p30">
              <a:extLst>
                <a:ext uri="{FF2B5EF4-FFF2-40B4-BE49-F238E27FC236}">
                  <a16:creationId xmlns:a16="http://schemas.microsoft.com/office/drawing/2014/main" id="{5796C805-990A-AB0C-E85C-5DB6C9372B49}"/>
                </a:ext>
              </a:extLst>
            </p:cNvPr>
            <p:cNvSpPr/>
            <p:nvPr/>
          </p:nvSpPr>
          <p:spPr>
            <a:xfrm>
              <a:off x="5936075" y="1638350"/>
              <a:ext cx="39700" cy="12300"/>
            </a:xfrm>
            <a:custGeom>
              <a:avLst/>
              <a:gdLst/>
              <a:ahLst/>
              <a:cxnLst/>
              <a:rect l="l" t="t" r="r" b="b"/>
              <a:pathLst>
                <a:path w="1588" h="492" extrusionOk="0">
                  <a:moveTo>
                    <a:pt x="190" y="1"/>
                  </a:moveTo>
                  <a:lnTo>
                    <a:pt x="114" y="20"/>
                  </a:lnTo>
                  <a:lnTo>
                    <a:pt x="58" y="38"/>
                  </a:lnTo>
                  <a:lnTo>
                    <a:pt x="20" y="95"/>
                  </a:lnTo>
                  <a:lnTo>
                    <a:pt x="1" y="171"/>
                  </a:lnTo>
                  <a:lnTo>
                    <a:pt x="1" y="227"/>
                  </a:lnTo>
                  <a:lnTo>
                    <a:pt x="39" y="284"/>
                  </a:lnTo>
                  <a:lnTo>
                    <a:pt x="76" y="341"/>
                  </a:lnTo>
                  <a:lnTo>
                    <a:pt x="152" y="360"/>
                  </a:lnTo>
                  <a:lnTo>
                    <a:pt x="1380" y="492"/>
                  </a:lnTo>
                  <a:lnTo>
                    <a:pt x="1474" y="492"/>
                  </a:lnTo>
                  <a:lnTo>
                    <a:pt x="1531" y="454"/>
                  </a:lnTo>
                  <a:lnTo>
                    <a:pt x="1569" y="416"/>
                  </a:lnTo>
                  <a:lnTo>
                    <a:pt x="1588" y="341"/>
                  </a:lnTo>
                  <a:lnTo>
                    <a:pt x="1569" y="284"/>
                  </a:lnTo>
                  <a:lnTo>
                    <a:pt x="1550" y="227"/>
                  </a:lnTo>
                  <a:lnTo>
                    <a:pt x="1493" y="171"/>
                  </a:lnTo>
                  <a:lnTo>
                    <a:pt x="1418" y="152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615;p30">
              <a:extLst>
                <a:ext uri="{FF2B5EF4-FFF2-40B4-BE49-F238E27FC236}">
                  <a16:creationId xmlns:a16="http://schemas.microsoft.com/office/drawing/2014/main" id="{2F2191A3-13B1-9AD8-CD1F-77B0F662DD7F}"/>
                </a:ext>
              </a:extLst>
            </p:cNvPr>
            <p:cNvSpPr/>
            <p:nvPr/>
          </p:nvSpPr>
          <p:spPr>
            <a:xfrm>
              <a:off x="4595350" y="879450"/>
              <a:ext cx="289525" cy="309350"/>
            </a:xfrm>
            <a:custGeom>
              <a:avLst/>
              <a:gdLst/>
              <a:ahLst/>
              <a:cxnLst/>
              <a:rect l="l" t="t" r="r" b="b"/>
              <a:pathLst>
                <a:path w="11581" h="12374" extrusionOk="0">
                  <a:moveTo>
                    <a:pt x="3287" y="0"/>
                  </a:moveTo>
                  <a:lnTo>
                    <a:pt x="3193" y="19"/>
                  </a:lnTo>
                  <a:lnTo>
                    <a:pt x="3098" y="38"/>
                  </a:lnTo>
                  <a:lnTo>
                    <a:pt x="2928" y="151"/>
                  </a:lnTo>
                  <a:lnTo>
                    <a:pt x="2721" y="340"/>
                  </a:lnTo>
                  <a:lnTo>
                    <a:pt x="2494" y="586"/>
                  </a:lnTo>
                  <a:lnTo>
                    <a:pt x="2230" y="869"/>
                  </a:lnTo>
                  <a:lnTo>
                    <a:pt x="1965" y="1209"/>
                  </a:lnTo>
                  <a:lnTo>
                    <a:pt x="1682" y="1587"/>
                  </a:lnTo>
                  <a:lnTo>
                    <a:pt x="1398" y="1965"/>
                  </a:lnTo>
                  <a:lnTo>
                    <a:pt x="1134" y="2380"/>
                  </a:lnTo>
                  <a:lnTo>
                    <a:pt x="869" y="2777"/>
                  </a:lnTo>
                  <a:lnTo>
                    <a:pt x="624" y="3174"/>
                  </a:lnTo>
                  <a:lnTo>
                    <a:pt x="416" y="3533"/>
                  </a:lnTo>
                  <a:lnTo>
                    <a:pt x="246" y="3891"/>
                  </a:lnTo>
                  <a:lnTo>
                    <a:pt x="114" y="4194"/>
                  </a:lnTo>
                  <a:lnTo>
                    <a:pt x="19" y="4439"/>
                  </a:lnTo>
                  <a:lnTo>
                    <a:pt x="0" y="4534"/>
                  </a:lnTo>
                  <a:lnTo>
                    <a:pt x="0" y="4628"/>
                  </a:lnTo>
                  <a:lnTo>
                    <a:pt x="19" y="4704"/>
                  </a:lnTo>
                  <a:lnTo>
                    <a:pt x="38" y="4741"/>
                  </a:lnTo>
                  <a:lnTo>
                    <a:pt x="95" y="4779"/>
                  </a:lnTo>
                  <a:lnTo>
                    <a:pt x="227" y="4779"/>
                  </a:lnTo>
                  <a:lnTo>
                    <a:pt x="303" y="4741"/>
                  </a:lnTo>
                  <a:lnTo>
                    <a:pt x="511" y="4647"/>
                  </a:lnTo>
                  <a:lnTo>
                    <a:pt x="756" y="4477"/>
                  </a:lnTo>
                  <a:lnTo>
                    <a:pt x="1021" y="4269"/>
                  </a:lnTo>
                  <a:lnTo>
                    <a:pt x="1323" y="4024"/>
                  </a:lnTo>
                  <a:lnTo>
                    <a:pt x="1927" y="3476"/>
                  </a:lnTo>
                  <a:lnTo>
                    <a:pt x="2532" y="2909"/>
                  </a:lnTo>
                  <a:lnTo>
                    <a:pt x="3042" y="2399"/>
                  </a:lnTo>
                  <a:lnTo>
                    <a:pt x="3533" y="1889"/>
                  </a:lnTo>
                  <a:lnTo>
                    <a:pt x="3930" y="2002"/>
                  </a:lnTo>
                  <a:lnTo>
                    <a:pt x="4345" y="2154"/>
                  </a:lnTo>
                  <a:lnTo>
                    <a:pt x="4836" y="2342"/>
                  </a:lnTo>
                  <a:lnTo>
                    <a:pt x="5365" y="2588"/>
                  </a:lnTo>
                  <a:lnTo>
                    <a:pt x="5611" y="2720"/>
                  </a:lnTo>
                  <a:lnTo>
                    <a:pt x="5838" y="2852"/>
                  </a:lnTo>
                  <a:lnTo>
                    <a:pt x="6045" y="3004"/>
                  </a:lnTo>
                  <a:lnTo>
                    <a:pt x="6234" y="3155"/>
                  </a:lnTo>
                  <a:lnTo>
                    <a:pt x="6385" y="3325"/>
                  </a:lnTo>
                  <a:lnTo>
                    <a:pt x="6480" y="3476"/>
                  </a:lnTo>
                  <a:lnTo>
                    <a:pt x="6555" y="3646"/>
                  </a:lnTo>
                  <a:lnTo>
                    <a:pt x="6612" y="3835"/>
                  </a:lnTo>
                  <a:lnTo>
                    <a:pt x="6669" y="4005"/>
                  </a:lnTo>
                  <a:lnTo>
                    <a:pt x="6707" y="4194"/>
                  </a:lnTo>
                  <a:lnTo>
                    <a:pt x="6725" y="4383"/>
                  </a:lnTo>
                  <a:lnTo>
                    <a:pt x="6725" y="4571"/>
                  </a:lnTo>
                  <a:lnTo>
                    <a:pt x="6725" y="4760"/>
                  </a:lnTo>
                  <a:lnTo>
                    <a:pt x="6707" y="4930"/>
                  </a:lnTo>
                  <a:lnTo>
                    <a:pt x="6688" y="5100"/>
                  </a:lnTo>
                  <a:lnTo>
                    <a:pt x="6650" y="5270"/>
                  </a:lnTo>
                  <a:lnTo>
                    <a:pt x="6593" y="5403"/>
                  </a:lnTo>
                  <a:lnTo>
                    <a:pt x="6536" y="5535"/>
                  </a:lnTo>
                  <a:lnTo>
                    <a:pt x="6480" y="5648"/>
                  </a:lnTo>
                  <a:lnTo>
                    <a:pt x="6404" y="5724"/>
                  </a:lnTo>
                  <a:lnTo>
                    <a:pt x="6310" y="5780"/>
                  </a:lnTo>
                  <a:lnTo>
                    <a:pt x="6215" y="5818"/>
                  </a:lnTo>
                  <a:lnTo>
                    <a:pt x="5460" y="9067"/>
                  </a:lnTo>
                  <a:lnTo>
                    <a:pt x="5611" y="9407"/>
                  </a:lnTo>
                  <a:lnTo>
                    <a:pt x="5781" y="9747"/>
                  </a:lnTo>
                  <a:lnTo>
                    <a:pt x="5951" y="10069"/>
                  </a:lnTo>
                  <a:lnTo>
                    <a:pt x="6121" y="10390"/>
                  </a:lnTo>
                  <a:lnTo>
                    <a:pt x="6499" y="10956"/>
                  </a:lnTo>
                  <a:lnTo>
                    <a:pt x="6839" y="11429"/>
                  </a:lnTo>
                  <a:lnTo>
                    <a:pt x="7160" y="11825"/>
                  </a:lnTo>
                  <a:lnTo>
                    <a:pt x="7424" y="12128"/>
                  </a:lnTo>
                  <a:lnTo>
                    <a:pt x="7651" y="12373"/>
                  </a:lnTo>
                  <a:lnTo>
                    <a:pt x="11580" y="10616"/>
                  </a:lnTo>
                  <a:lnTo>
                    <a:pt x="11335" y="9559"/>
                  </a:lnTo>
                  <a:lnTo>
                    <a:pt x="11070" y="8463"/>
                  </a:lnTo>
                  <a:lnTo>
                    <a:pt x="10711" y="7178"/>
                  </a:lnTo>
                  <a:lnTo>
                    <a:pt x="10333" y="5837"/>
                  </a:lnTo>
                  <a:lnTo>
                    <a:pt x="10126" y="5214"/>
                  </a:lnTo>
                  <a:lnTo>
                    <a:pt x="9918" y="4609"/>
                  </a:lnTo>
                  <a:lnTo>
                    <a:pt x="9710" y="4080"/>
                  </a:lnTo>
                  <a:lnTo>
                    <a:pt x="9502" y="3627"/>
                  </a:lnTo>
                  <a:lnTo>
                    <a:pt x="9408" y="3438"/>
                  </a:lnTo>
                  <a:lnTo>
                    <a:pt x="9313" y="3287"/>
                  </a:lnTo>
                  <a:lnTo>
                    <a:pt x="9219" y="3155"/>
                  </a:lnTo>
                  <a:lnTo>
                    <a:pt x="9124" y="3041"/>
                  </a:lnTo>
                  <a:lnTo>
                    <a:pt x="8898" y="2852"/>
                  </a:lnTo>
                  <a:lnTo>
                    <a:pt x="8614" y="2645"/>
                  </a:lnTo>
                  <a:lnTo>
                    <a:pt x="8274" y="2399"/>
                  </a:lnTo>
                  <a:lnTo>
                    <a:pt x="7878" y="2135"/>
                  </a:lnTo>
                  <a:lnTo>
                    <a:pt x="6990" y="1606"/>
                  </a:lnTo>
                  <a:lnTo>
                    <a:pt x="6518" y="1322"/>
                  </a:lnTo>
                  <a:lnTo>
                    <a:pt x="6045" y="1058"/>
                  </a:lnTo>
                  <a:lnTo>
                    <a:pt x="5573" y="812"/>
                  </a:lnTo>
                  <a:lnTo>
                    <a:pt x="5101" y="586"/>
                  </a:lnTo>
                  <a:lnTo>
                    <a:pt x="4647" y="397"/>
                  </a:lnTo>
                  <a:lnTo>
                    <a:pt x="4251" y="227"/>
                  </a:lnTo>
                  <a:lnTo>
                    <a:pt x="3873" y="113"/>
                  </a:lnTo>
                  <a:lnTo>
                    <a:pt x="3552" y="38"/>
                  </a:lnTo>
                  <a:lnTo>
                    <a:pt x="3420" y="19"/>
                  </a:lnTo>
                  <a:lnTo>
                    <a:pt x="3287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616;p30">
              <a:extLst>
                <a:ext uri="{FF2B5EF4-FFF2-40B4-BE49-F238E27FC236}">
                  <a16:creationId xmlns:a16="http://schemas.microsoft.com/office/drawing/2014/main" id="{6D09718C-593B-52E0-2992-B9A1623C8568}"/>
                </a:ext>
              </a:extLst>
            </p:cNvPr>
            <p:cNvSpPr/>
            <p:nvPr/>
          </p:nvSpPr>
          <p:spPr>
            <a:xfrm>
              <a:off x="4633600" y="941775"/>
              <a:ext cx="123275" cy="70875"/>
            </a:xfrm>
            <a:custGeom>
              <a:avLst/>
              <a:gdLst/>
              <a:ahLst/>
              <a:cxnLst/>
              <a:rect l="l" t="t" r="r" b="b"/>
              <a:pathLst>
                <a:path w="4931" h="2835" extrusionOk="0">
                  <a:moveTo>
                    <a:pt x="2456" y="1"/>
                  </a:moveTo>
                  <a:lnTo>
                    <a:pt x="303" y="832"/>
                  </a:lnTo>
                  <a:lnTo>
                    <a:pt x="19" y="2097"/>
                  </a:lnTo>
                  <a:lnTo>
                    <a:pt x="1" y="2192"/>
                  </a:lnTo>
                  <a:lnTo>
                    <a:pt x="19" y="2381"/>
                  </a:lnTo>
                  <a:lnTo>
                    <a:pt x="38" y="2513"/>
                  </a:lnTo>
                  <a:lnTo>
                    <a:pt x="76" y="2626"/>
                  </a:lnTo>
                  <a:lnTo>
                    <a:pt x="133" y="2740"/>
                  </a:lnTo>
                  <a:lnTo>
                    <a:pt x="227" y="2815"/>
                  </a:lnTo>
                  <a:lnTo>
                    <a:pt x="246" y="2834"/>
                  </a:lnTo>
                  <a:lnTo>
                    <a:pt x="284" y="2834"/>
                  </a:lnTo>
                  <a:lnTo>
                    <a:pt x="378" y="2815"/>
                  </a:lnTo>
                  <a:lnTo>
                    <a:pt x="511" y="2759"/>
                  </a:lnTo>
                  <a:lnTo>
                    <a:pt x="643" y="2683"/>
                  </a:lnTo>
                  <a:lnTo>
                    <a:pt x="964" y="2456"/>
                  </a:lnTo>
                  <a:lnTo>
                    <a:pt x="1323" y="2173"/>
                  </a:lnTo>
                  <a:lnTo>
                    <a:pt x="1946" y="1625"/>
                  </a:lnTo>
                  <a:lnTo>
                    <a:pt x="2230" y="1380"/>
                  </a:lnTo>
                  <a:lnTo>
                    <a:pt x="2456" y="1512"/>
                  </a:lnTo>
                  <a:lnTo>
                    <a:pt x="2702" y="1644"/>
                  </a:lnTo>
                  <a:lnTo>
                    <a:pt x="3023" y="1776"/>
                  </a:lnTo>
                  <a:lnTo>
                    <a:pt x="3382" y="1927"/>
                  </a:lnTo>
                  <a:lnTo>
                    <a:pt x="3760" y="2022"/>
                  </a:lnTo>
                  <a:lnTo>
                    <a:pt x="3949" y="2060"/>
                  </a:lnTo>
                  <a:lnTo>
                    <a:pt x="4156" y="2078"/>
                  </a:lnTo>
                  <a:lnTo>
                    <a:pt x="4326" y="2097"/>
                  </a:lnTo>
                  <a:lnTo>
                    <a:pt x="4515" y="2078"/>
                  </a:lnTo>
                  <a:lnTo>
                    <a:pt x="4666" y="2041"/>
                  </a:lnTo>
                  <a:lnTo>
                    <a:pt x="4780" y="1965"/>
                  </a:lnTo>
                  <a:lnTo>
                    <a:pt x="4855" y="1890"/>
                  </a:lnTo>
                  <a:lnTo>
                    <a:pt x="4912" y="1814"/>
                  </a:lnTo>
                  <a:lnTo>
                    <a:pt x="4931" y="1701"/>
                  </a:lnTo>
                  <a:lnTo>
                    <a:pt x="4931" y="1606"/>
                  </a:lnTo>
                  <a:lnTo>
                    <a:pt x="4931" y="1493"/>
                  </a:lnTo>
                  <a:lnTo>
                    <a:pt x="4893" y="1380"/>
                  </a:lnTo>
                  <a:lnTo>
                    <a:pt x="4799" y="1153"/>
                  </a:lnTo>
                  <a:lnTo>
                    <a:pt x="4704" y="964"/>
                  </a:lnTo>
                  <a:lnTo>
                    <a:pt x="4591" y="794"/>
                  </a:lnTo>
                  <a:lnTo>
                    <a:pt x="2456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617;p30">
              <a:extLst>
                <a:ext uri="{FF2B5EF4-FFF2-40B4-BE49-F238E27FC236}">
                  <a16:creationId xmlns:a16="http://schemas.microsoft.com/office/drawing/2014/main" id="{A9E10D7E-A5AC-745D-A9C9-FA14F70C76D0}"/>
                </a:ext>
              </a:extLst>
            </p:cNvPr>
            <p:cNvSpPr/>
            <p:nvPr/>
          </p:nvSpPr>
          <p:spPr>
            <a:xfrm>
              <a:off x="4629350" y="937525"/>
              <a:ext cx="132250" cy="79375"/>
            </a:xfrm>
            <a:custGeom>
              <a:avLst/>
              <a:gdLst/>
              <a:ahLst/>
              <a:cxnLst/>
              <a:rect l="l" t="t" r="r" b="b"/>
              <a:pathLst>
                <a:path w="5290" h="3175" extrusionOk="0">
                  <a:moveTo>
                    <a:pt x="2626" y="359"/>
                  </a:moveTo>
                  <a:lnTo>
                    <a:pt x="4648" y="1096"/>
                  </a:lnTo>
                  <a:lnTo>
                    <a:pt x="4761" y="1285"/>
                  </a:lnTo>
                  <a:lnTo>
                    <a:pt x="4855" y="1512"/>
                  </a:lnTo>
                  <a:lnTo>
                    <a:pt x="4912" y="1625"/>
                  </a:lnTo>
                  <a:lnTo>
                    <a:pt x="4931" y="1720"/>
                  </a:lnTo>
                  <a:lnTo>
                    <a:pt x="4931" y="1833"/>
                  </a:lnTo>
                  <a:lnTo>
                    <a:pt x="4912" y="1908"/>
                  </a:lnTo>
                  <a:lnTo>
                    <a:pt x="4893" y="1946"/>
                  </a:lnTo>
                  <a:lnTo>
                    <a:pt x="4855" y="1984"/>
                  </a:lnTo>
                  <a:lnTo>
                    <a:pt x="4780" y="2041"/>
                  </a:lnTo>
                  <a:lnTo>
                    <a:pt x="4648" y="2078"/>
                  </a:lnTo>
                  <a:lnTo>
                    <a:pt x="4308" y="2078"/>
                  </a:lnTo>
                  <a:lnTo>
                    <a:pt x="4138" y="2060"/>
                  </a:lnTo>
                  <a:lnTo>
                    <a:pt x="3949" y="2022"/>
                  </a:lnTo>
                  <a:lnTo>
                    <a:pt x="3590" y="1927"/>
                  </a:lnTo>
                  <a:lnTo>
                    <a:pt x="3250" y="1795"/>
                  </a:lnTo>
                  <a:lnTo>
                    <a:pt x="2947" y="1644"/>
                  </a:lnTo>
                  <a:lnTo>
                    <a:pt x="2721" y="1531"/>
                  </a:lnTo>
                  <a:lnTo>
                    <a:pt x="2494" y="1398"/>
                  </a:lnTo>
                  <a:lnTo>
                    <a:pt x="2437" y="1380"/>
                  </a:lnTo>
                  <a:lnTo>
                    <a:pt x="2324" y="1380"/>
                  </a:lnTo>
                  <a:lnTo>
                    <a:pt x="2267" y="1417"/>
                  </a:lnTo>
                  <a:lnTo>
                    <a:pt x="1738" y="1908"/>
                  </a:lnTo>
                  <a:lnTo>
                    <a:pt x="1210" y="2343"/>
                  </a:lnTo>
                  <a:lnTo>
                    <a:pt x="964" y="2532"/>
                  </a:lnTo>
                  <a:lnTo>
                    <a:pt x="756" y="2683"/>
                  </a:lnTo>
                  <a:lnTo>
                    <a:pt x="586" y="2777"/>
                  </a:lnTo>
                  <a:lnTo>
                    <a:pt x="473" y="2834"/>
                  </a:lnTo>
                  <a:lnTo>
                    <a:pt x="435" y="2777"/>
                  </a:lnTo>
                  <a:lnTo>
                    <a:pt x="397" y="2721"/>
                  </a:lnTo>
                  <a:lnTo>
                    <a:pt x="359" y="2570"/>
                  </a:lnTo>
                  <a:lnTo>
                    <a:pt x="359" y="2418"/>
                  </a:lnTo>
                  <a:lnTo>
                    <a:pt x="359" y="2286"/>
                  </a:lnTo>
                  <a:lnTo>
                    <a:pt x="624" y="1115"/>
                  </a:lnTo>
                  <a:lnTo>
                    <a:pt x="2626" y="359"/>
                  </a:lnTo>
                  <a:close/>
                  <a:moveTo>
                    <a:pt x="2626" y="1"/>
                  </a:moveTo>
                  <a:lnTo>
                    <a:pt x="2570" y="19"/>
                  </a:lnTo>
                  <a:lnTo>
                    <a:pt x="416" y="832"/>
                  </a:lnTo>
                  <a:lnTo>
                    <a:pt x="341" y="869"/>
                  </a:lnTo>
                  <a:lnTo>
                    <a:pt x="303" y="945"/>
                  </a:lnTo>
                  <a:lnTo>
                    <a:pt x="19" y="2230"/>
                  </a:lnTo>
                  <a:lnTo>
                    <a:pt x="19" y="2248"/>
                  </a:lnTo>
                  <a:lnTo>
                    <a:pt x="1" y="2381"/>
                  </a:lnTo>
                  <a:lnTo>
                    <a:pt x="1" y="2494"/>
                  </a:lnTo>
                  <a:lnTo>
                    <a:pt x="19" y="2626"/>
                  </a:lnTo>
                  <a:lnTo>
                    <a:pt x="57" y="2759"/>
                  </a:lnTo>
                  <a:lnTo>
                    <a:pt x="114" y="2910"/>
                  </a:lnTo>
                  <a:lnTo>
                    <a:pt x="189" y="3023"/>
                  </a:lnTo>
                  <a:lnTo>
                    <a:pt x="284" y="3136"/>
                  </a:lnTo>
                  <a:lnTo>
                    <a:pt x="341" y="3174"/>
                  </a:lnTo>
                  <a:lnTo>
                    <a:pt x="529" y="3174"/>
                  </a:lnTo>
                  <a:lnTo>
                    <a:pt x="643" y="3136"/>
                  </a:lnTo>
                  <a:lnTo>
                    <a:pt x="813" y="3042"/>
                  </a:lnTo>
                  <a:lnTo>
                    <a:pt x="1021" y="2929"/>
                  </a:lnTo>
                  <a:lnTo>
                    <a:pt x="1285" y="2740"/>
                  </a:lnTo>
                  <a:lnTo>
                    <a:pt x="1587" y="2494"/>
                  </a:lnTo>
                  <a:lnTo>
                    <a:pt x="1965" y="2173"/>
                  </a:lnTo>
                  <a:lnTo>
                    <a:pt x="2419" y="1757"/>
                  </a:lnTo>
                  <a:lnTo>
                    <a:pt x="2815" y="1965"/>
                  </a:lnTo>
                  <a:lnTo>
                    <a:pt x="3080" y="2097"/>
                  </a:lnTo>
                  <a:lnTo>
                    <a:pt x="3382" y="2211"/>
                  </a:lnTo>
                  <a:lnTo>
                    <a:pt x="3722" y="2324"/>
                  </a:lnTo>
                  <a:lnTo>
                    <a:pt x="4062" y="2400"/>
                  </a:lnTo>
                  <a:lnTo>
                    <a:pt x="4232" y="2418"/>
                  </a:lnTo>
                  <a:lnTo>
                    <a:pt x="4383" y="2437"/>
                  </a:lnTo>
                  <a:lnTo>
                    <a:pt x="4553" y="2437"/>
                  </a:lnTo>
                  <a:lnTo>
                    <a:pt x="4704" y="2418"/>
                  </a:lnTo>
                  <a:lnTo>
                    <a:pt x="4818" y="2381"/>
                  </a:lnTo>
                  <a:lnTo>
                    <a:pt x="4931" y="2343"/>
                  </a:lnTo>
                  <a:lnTo>
                    <a:pt x="5006" y="2305"/>
                  </a:lnTo>
                  <a:lnTo>
                    <a:pt x="5082" y="2267"/>
                  </a:lnTo>
                  <a:lnTo>
                    <a:pt x="5176" y="2154"/>
                  </a:lnTo>
                  <a:lnTo>
                    <a:pt x="5233" y="2041"/>
                  </a:lnTo>
                  <a:lnTo>
                    <a:pt x="5271" y="1946"/>
                  </a:lnTo>
                  <a:lnTo>
                    <a:pt x="5290" y="1871"/>
                  </a:lnTo>
                  <a:lnTo>
                    <a:pt x="5271" y="1682"/>
                  </a:lnTo>
                  <a:lnTo>
                    <a:pt x="5233" y="1493"/>
                  </a:lnTo>
                  <a:lnTo>
                    <a:pt x="5158" y="1304"/>
                  </a:lnTo>
                  <a:lnTo>
                    <a:pt x="5082" y="1134"/>
                  </a:lnTo>
                  <a:lnTo>
                    <a:pt x="5006" y="1002"/>
                  </a:lnTo>
                  <a:lnTo>
                    <a:pt x="4893" y="851"/>
                  </a:lnTo>
                  <a:lnTo>
                    <a:pt x="4855" y="813"/>
                  </a:lnTo>
                  <a:lnTo>
                    <a:pt x="4818" y="794"/>
                  </a:lnTo>
                  <a:lnTo>
                    <a:pt x="2683" y="19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618;p30">
              <a:extLst>
                <a:ext uri="{FF2B5EF4-FFF2-40B4-BE49-F238E27FC236}">
                  <a16:creationId xmlns:a16="http://schemas.microsoft.com/office/drawing/2014/main" id="{7D7AACFB-F2B2-7DF0-EB6F-B20B422EF7F7}"/>
                </a:ext>
              </a:extLst>
            </p:cNvPr>
            <p:cNvSpPr/>
            <p:nvPr/>
          </p:nvSpPr>
          <p:spPr>
            <a:xfrm>
              <a:off x="4608575" y="923350"/>
              <a:ext cx="154450" cy="85050"/>
            </a:xfrm>
            <a:custGeom>
              <a:avLst/>
              <a:gdLst/>
              <a:ahLst/>
              <a:cxnLst/>
              <a:rect l="l" t="t" r="r" b="b"/>
              <a:pathLst>
                <a:path w="6178" h="3402" extrusionOk="0">
                  <a:moveTo>
                    <a:pt x="2513" y="1"/>
                  </a:moveTo>
                  <a:lnTo>
                    <a:pt x="473" y="1266"/>
                  </a:lnTo>
                  <a:lnTo>
                    <a:pt x="0" y="2627"/>
                  </a:lnTo>
                  <a:lnTo>
                    <a:pt x="492" y="3004"/>
                  </a:lnTo>
                  <a:lnTo>
                    <a:pt x="492" y="3042"/>
                  </a:lnTo>
                  <a:lnTo>
                    <a:pt x="492" y="3155"/>
                  </a:lnTo>
                  <a:lnTo>
                    <a:pt x="529" y="3231"/>
                  </a:lnTo>
                  <a:lnTo>
                    <a:pt x="567" y="3307"/>
                  </a:lnTo>
                  <a:lnTo>
                    <a:pt x="624" y="3363"/>
                  </a:lnTo>
                  <a:lnTo>
                    <a:pt x="718" y="3401"/>
                  </a:lnTo>
                  <a:lnTo>
                    <a:pt x="794" y="3401"/>
                  </a:lnTo>
                  <a:lnTo>
                    <a:pt x="907" y="3344"/>
                  </a:lnTo>
                  <a:lnTo>
                    <a:pt x="1039" y="3269"/>
                  </a:lnTo>
                  <a:lnTo>
                    <a:pt x="1228" y="3137"/>
                  </a:lnTo>
                  <a:lnTo>
                    <a:pt x="1625" y="2834"/>
                  </a:lnTo>
                  <a:lnTo>
                    <a:pt x="2059" y="2475"/>
                  </a:lnTo>
                  <a:lnTo>
                    <a:pt x="2853" y="1795"/>
                  </a:lnTo>
                  <a:lnTo>
                    <a:pt x="3212" y="1474"/>
                  </a:lnTo>
                  <a:lnTo>
                    <a:pt x="4118" y="1833"/>
                  </a:lnTo>
                  <a:lnTo>
                    <a:pt x="4836" y="2098"/>
                  </a:lnTo>
                  <a:lnTo>
                    <a:pt x="5157" y="2192"/>
                  </a:lnTo>
                  <a:lnTo>
                    <a:pt x="5384" y="2249"/>
                  </a:lnTo>
                  <a:lnTo>
                    <a:pt x="5479" y="2249"/>
                  </a:lnTo>
                  <a:lnTo>
                    <a:pt x="5554" y="2211"/>
                  </a:lnTo>
                  <a:lnTo>
                    <a:pt x="5630" y="2154"/>
                  </a:lnTo>
                  <a:lnTo>
                    <a:pt x="5705" y="2079"/>
                  </a:lnTo>
                  <a:lnTo>
                    <a:pt x="5781" y="1965"/>
                  </a:lnTo>
                  <a:lnTo>
                    <a:pt x="5837" y="1852"/>
                  </a:lnTo>
                  <a:lnTo>
                    <a:pt x="5951" y="1606"/>
                  </a:lnTo>
                  <a:lnTo>
                    <a:pt x="6045" y="1361"/>
                  </a:lnTo>
                  <a:lnTo>
                    <a:pt x="6121" y="1134"/>
                  </a:lnTo>
                  <a:lnTo>
                    <a:pt x="6178" y="908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619;p30">
              <a:extLst>
                <a:ext uri="{FF2B5EF4-FFF2-40B4-BE49-F238E27FC236}">
                  <a16:creationId xmlns:a16="http://schemas.microsoft.com/office/drawing/2014/main" id="{1079A638-7BBE-B753-94BC-5DD0DD4848F6}"/>
                </a:ext>
              </a:extLst>
            </p:cNvPr>
            <p:cNvSpPr/>
            <p:nvPr/>
          </p:nvSpPr>
          <p:spPr>
            <a:xfrm>
              <a:off x="4604325" y="915325"/>
              <a:ext cx="180900" cy="110075"/>
            </a:xfrm>
            <a:custGeom>
              <a:avLst/>
              <a:gdLst/>
              <a:ahLst/>
              <a:cxnLst/>
              <a:rect l="l" t="t" r="r" b="b"/>
              <a:pathLst>
                <a:path w="7236" h="4403" extrusionOk="0">
                  <a:moveTo>
                    <a:pt x="3401" y="1"/>
                  </a:moveTo>
                  <a:lnTo>
                    <a:pt x="2003" y="360"/>
                  </a:lnTo>
                  <a:lnTo>
                    <a:pt x="492" y="2079"/>
                  </a:lnTo>
                  <a:lnTo>
                    <a:pt x="170" y="2853"/>
                  </a:lnTo>
                  <a:lnTo>
                    <a:pt x="114" y="2948"/>
                  </a:lnTo>
                  <a:lnTo>
                    <a:pt x="57" y="3042"/>
                  </a:lnTo>
                  <a:lnTo>
                    <a:pt x="19" y="3174"/>
                  </a:lnTo>
                  <a:lnTo>
                    <a:pt x="0" y="3306"/>
                  </a:lnTo>
                  <a:lnTo>
                    <a:pt x="19" y="3439"/>
                  </a:lnTo>
                  <a:lnTo>
                    <a:pt x="57" y="3514"/>
                  </a:lnTo>
                  <a:lnTo>
                    <a:pt x="95" y="3571"/>
                  </a:lnTo>
                  <a:lnTo>
                    <a:pt x="152" y="3628"/>
                  </a:lnTo>
                  <a:lnTo>
                    <a:pt x="227" y="3665"/>
                  </a:lnTo>
                  <a:lnTo>
                    <a:pt x="265" y="3684"/>
                  </a:lnTo>
                  <a:lnTo>
                    <a:pt x="322" y="3684"/>
                  </a:lnTo>
                  <a:lnTo>
                    <a:pt x="473" y="3628"/>
                  </a:lnTo>
                  <a:lnTo>
                    <a:pt x="662" y="3514"/>
                  </a:lnTo>
                  <a:lnTo>
                    <a:pt x="888" y="3363"/>
                  </a:lnTo>
                  <a:lnTo>
                    <a:pt x="1134" y="3174"/>
                  </a:lnTo>
                  <a:lnTo>
                    <a:pt x="1398" y="2948"/>
                  </a:lnTo>
                  <a:lnTo>
                    <a:pt x="1946" y="2456"/>
                  </a:lnTo>
                  <a:lnTo>
                    <a:pt x="2475" y="1965"/>
                  </a:lnTo>
                  <a:lnTo>
                    <a:pt x="2928" y="1512"/>
                  </a:lnTo>
                  <a:lnTo>
                    <a:pt x="3344" y="1077"/>
                  </a:lnTo>
                  <a:lnTo>
                    <a:pt x="5384" y="1927"/>
                  </a:lnTo>
                  <a:lnTo>
                    <a:pt x="5403" y="2192"/>
                  </a:lnTo>
                  <a:lnTo>
                    <a:pt x="5441" y="2456"/>
                  </a:lnTo>
                  <a:lnTo>
                    <a:pt x="5497" y="2796"/>
                  </a:lnTo>
                  <a:lnTo>
                    <a:pt x="5573" y="3155"/>
                  </a:lnTo>
                  <a:lnTo>
                    <a:pt x="5705" y="3533"/>
                  </a:lnTo>
                  <a:lnTo>
                    <a:pt x="5800" y="3722"/>
                  </a:lnTo>
                  <a:lnTo>
                    <a:pt x="5875" y="3911"/>
                  </a:lnTo>
                  <a:lnTo>
                    <a:pt x="5989" y="4062"/>
                  </a:lnTo>
                  <a:lnTo>
                    <a:pt x="6102" y="4213"/>
                  </a:lnTo>
                  <a:lnTo>
                    <a:pt x="6234" y="4327"/>
                  </a:lnTo>
                  <a:lnTo>
                    <a:pt x="6348" y="4383"/>
                  </a:lnTo>
                  <a:lnTo>
                    <a:pt x="6461" y="4402"/>
                  </a:lnTo>
                  <a:lnTo>
                    <a:pt x="6574" y="4364"/>
                  </a:lnTo>
                  <a:lnTo>
                    <a:pt x="6669" y="4308"/>
                  </a:lnTo>
                  <a:lnTo>
                    <a:pt x="6763" y="4213"/>
                  </a:lnTo>
                  <a:lnTo>
                    <a:pt x="6839" y="4081"/>
                  </a:lnTo>
                  <a:lnTo>
                    <a:pt x="6933" y="3949"/>
                  </a:lnTo>
                  <a:lnTo>
                    <a:pt x="7065" y="3665"/>
                  </a:lnTo>
                  <a:lnTo>
                    <a:pt x="7160" y="3401"/>
                  </a:lnTo>
                  <a:lnTo>
                    <a:pt x="7235" y="3136"/>
                  </a:lnTo>
                  <a:lnTo>
                    <a:pt x="6102" y="719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620;p30">
              <a:extLst>
                <a:ext uri="{FF2B5EF4-FFF2-40B4-BE49-F238E27FC236}">
                  <a16:creationId xmlns:a16="http://schemas.microsoft.com/office/drawing/2014/main" id="{6D2303BA-F590-AE16-0D7D-0E8EE6EC5185}"/>
                </a:ext>
              </a:extLst>
            </p:cNvPr>
            <p:cNvSpPr/>
            <p:nvPr/>
          </p:nvSpPr>
          <p:spPr>
            <a:xfrm>
              <a:off x="4620375" y="939425"/>
              <a:ext cx="138400" cy="83125"/>
            </a:xfrm>
            <a:custGeom>
              <a:avLst/>
              <a:gdLst/>
              <a:ahLst/>
              <a:cxnLst/>
              <a:rect l="l" t="t" r="r" b="b"/>
              <a:pathLst>
                <a:path w="5536" h="3325" extrusionOk="0">
                  <a:moveTo>
                    <a:pt x="2683" y="0"/>
                  </a:moveTo>
                  <a:lnTo>
                    <a:pt x="2626" y="38"/>
                  </a:lnTo>
                  <a:lnTo>
                    <a:pt x="2343" y="321"/>
                  </a:lnTo>
                  <a:lnTo>
                    <a:pt x="1663" y="1001"/>
                  </a:lnTo>
                  <a:lnTo>
                    <a:pt x="1247" y="1398"/>
                  </a:lnTo>
                  <a:lnTo>
                    <a:pt x="832" y="1776"/>
                  </a:lnTo>
                  <a:lnTo>
                    <a:pt x="416" y="2135"/>
                  </a:lnTo>
                  <a:lnTo>
                    <a:pt x="38" y="2399"/>
                  </a:lnTo>
                  <a:lnTo>
                    <a:pt x="20" y="2437"/>
                  </a:lnTo>
                  <a:lnTo>
                    <a:pt x="1" y="2475"/>
                  </a:lnTo>
                  <a:lnTo>
                    <a:pt x="1" y="2531"/>
                  </a:lnTo>
                  <a:lnTo>
                    <a:pt x="20" y="2569"/>
                  </a:lnTo>
                  <a:lnTo>
                    <a:pt x="38" y="2607"/>
                  </a:lnTo>
                  <a:lnTo>
                    <a:pt x="133" y="2607"/>
                  </a:lnTo>
                  <a:lnTo>
                    <a:pt x="171" y="2588"/>
                  </a:lnTo>
                  <a:lnTo>
                    <a:pt x="511" y="2342"/>
                  </a:lnTo>
                  <a:lnTo>
                    <a:pt x="888" y="2040"/>
                  </a:lnTo>
                  <a:lnTo>
                    <a:pt x="1266" y="1681"/>
                  </a:lnTo>
                  <a:lnTo>
                    <a:pt x="1663" y="1322"/>
                  </a:lnTo>
                  <a:lnTo>
                    <a:pt x="2324" y="661"/>
                  </a:lnTo>
                  <a:lnTo>
                    <a:pt x="2740" y="246"/>
                  </a:lnTo>
                  <a:lnTo>
                    <a:pt x="4629" y="1039"/>
                  </a:lnTo>
                  <a:lnTo>
                    <a:pt x="4685" y="1474"/>
                  </a:lnTo>
                  <a:lnTo>
                    <a:pt x="4742" y="1776"/>
                  </a:lnTo>
                  <a:lnTo>
                    <a:pt x="4818" y="2116"/>
                  </a:lnTo>
                  <a:lnTo>
                    <a:pt x="4912" y="2456"/>
                  </a:lnTo>
                  <a:lnTo>
                    <a:pt x="5025" y="2777"/>
                  </a:lnTo>
                  <a:lnTo>
                    <a:pt x="5101" y="2928"/>
                  </a:lnTo>
                  <a:lnTo>
                    <a:pt x="5177" y="3060"/>
                  </a:lnTo>
                  <a:lnTo>
                    <a:pt x="5252" y="3193"/>
                  </a:lnTo>
                  <a:lnTo>
                    <a:pt x="5347" y="3287"/>
                  </a:lnTo>
                  <a:lnTo>
                    <a:pt x="5384" y="3306"/>
                  </a:lnTo>
                  <a:lnTo>
                    <a:pt x="5422" y="3325"/>
                  </a:lnTo>
                  <a:lnTo>
                    <a:pt x="5460" y="3306"/>
                  </a:lnTo>
                  <a:lnTo>
                    <a:pt x="5498" y="3287"/>
                  </a:lnTo>
                  <a:lnTo>
                    <a:pt x="5535" y="3249"/>
                  </a:lnTo>
                  <a:lnTo>
                    <a:pt x="5535" y="3211"/>
                  </a:lnTo>
                  <a:lnTo>
                    <a:pt x="5535" y="3155"/>
                  </a:lnTo>
                  <a:lnTo>
                    <a:pt x="5498" y="3117"/>
                  </a:lnTo>
                  <a:lnTo>
                    <a:pt x="5422" y="3023"/>
                  </a:lnTo>
                  <a:lnTo>
                    <a:pt x="5347" y="2890"/>
                  </a:lnTo>
                  <a:lnTo>
                    <a:pt x="5271" y="2739"/>
                  </a:lnTo>
                  <a:lnTo>
                    <a:pt x="5195" y="2588"/>
                  </a:lnTo>
                  <a:lnTo>
                    <a:pt x="5082" y="2229"/>
                  </a:lnTo>
                  <a:lnTo>
                    <a:pt x="5007" y="1870"/>
                  </a:lnTo>
                  <a:lnTo>
                    <a:pt x="4931" y="1530"/>
                  </a:lnTo>
                  <a:lnTo>
                    <a:pt x="4893" y="1228"/>
                  </a:lnTo>
                  <a:lnTo>
                    <a:pt x="4855" y="963"/>
                  </a:lnTo>
                  <a:lnTo>
                    <a:pt x="4837" y="907"/>
                  </a:lnTo>
                  <a:lnTo>
                    <a:pt x="4780" y="869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621;p30">
              <a:extLst>
                <a:ext uri="{FF2B5EF4-FFF2-40B4-BE49-F238E27FC236}">
                  <a16:creationId xmlns:a16="http://schemas.microsoft.com/office/drawing/2014/main" id="{EDD55A39-179D-2051-A487-85491479F379}"/>
                </a:ext>
              </a:extLst>
            </p:cNvPr>
            <p:cNvSpPr/>
            <p:nvPr/>
          </p:nvSpPr>
          <p:spPr>
            <a:xfrm>
              <a:off x="4633600" y="957350"/>
              <a:ext cx="110050" cy="49150"/>
            </a:xfrm>
            <a:custGeom>
              <a:avLst/>
              <a:gdLst/>
              <a:ahLst/>
              <a:cxnLst/>
              <a:rect l="l" t="t" r="r" b="b"/>
              <a:pathLst>
                <a:path w="4402" h="1966" extrusionOk="0">
                  <a:moveTo>
                    <a:pt x="2192" y="1"/>
                  </a:moveTo>
                  <a:lnTo>
                    <a:pt x="2135" y="20"/>
                  </a:lnTo>
                  <a:lnTo>
                    <a:pt x="1342" y="719"/>
                  </a:lnTo>
                  <a:lnTo>
                    <a:pt x="681" y="1285"/>
                  </a:lnTo>
                  <a:lnTo>
                    <a:pt x="341" y="1550"/>
                  </a:lnTo>
                  <a:lnTo>
                    <a:pt x="57" y="1758"/>
                  </a:lnTo>
                  <a:lnTo>
                    <a:pt x="19" y="1795"/>
                  </a:lnTo>
                  <a:lnTo>
                    <a:pt x="1" y="1833"/>
                  </a:lnTo>
                  <a:lnTo>
                    <a:pt x="1" y="1871"/>
                  </a:lnTo>
                  <a:lnTo>
                    <a:pt x="19" y="1928"/>
                  </a:lnTo>
                  <a:lnTo>
                    <a:pt x="57" y="1966"/>
                  </a:lnTo>
                  <a:lnTo>
                    <a:pt x="114" y="1966"/>
                  </a:lnTo>
                  <a:lnTo>
                    <a:pt x="189" y="1947"/>
                  </a:lnTo>
                  <a:lnTo>
                    <a:pt x="454" y="1758"/>
                  </a:lnTo>
                  <a:lnTo>
                    <a:pt x="737" y="1531"/>
                  </a:lnTo>
                  <a:lnTo>
                    <a:pt x="1342" y="1021"/>
                  </a:lnTo>
                  <a:lnTo>
                    <a:pt x="1890" y="549"/>
                  </a:lnTo>
                  <a:lnTo>
                    <a:pt x="2230" y="246"/>
                  </a:lnTo>
                  <a:lnTo>
                    <a:pt x="3155" y="624"/>
                  </a:lnTo>
                  <a:lnTo>
                    <a:pt x="3760" y="832"/>
                  </a:lnTo>
                  <a:lnTo>
                    <a:pt x="4024" y="927"/>
                  </a:lnTo>
                  <a:lnTo>
                    <a:pt x="4251" y="983"/>
                  </a:lnTo>
                  <a:lnTo>
                    <a:pt x="4308" y="983"/>
                  </a:lnTo>
                  <a:lnTo>
                    <a:pt x="4345" y="964"/>
                  </a:lnTo>
                  <a:lnTo>
                    <a:pt x="4364" y="945"/>
                  </a:lnTo>
                  <a:lnTo>
                    <a:pt x="4383" y="889"/>
                  </a:lnTo>
                  <a:lnTo>
                    <a:pt x="4402" y="851"/>
                  </a:lnTo>
                  <a:lnTo>
                    <a:pt x="4383" y="813"/>
                  </a:lnTo>
                  <a:lnTo>
                    <a:pt x="4345" y="775"/>
                  </a:lnTo>
                  <a:lnTo>
                    <a:pt x="4308" y="757"/>
                  </a:lnTo>
                  <a:lnTo>
                    <a:pt x="4062" y="681"/>
                  </a:lnTo>
                  <a:lnTo>
                    <a:pt x="3741" y="587"/>
                  </a:lnTo>
                  <a:lnTo>
                    <a:pt x="3080" y="341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622;p30">
              <a:extLst>
                <a:ext uri="{FF2B5EF4-FFF2-40B4-BE49-F238E27FC236}">
                  <a16:creationId xmlns:a16="http://schemas.microsoft.com/office/drawing/2014/main" id="{41DCDE0E-65B2-F328-9F7E-AB6690B87585}"/>
                </a:ext>
              </a:extLst>
            </p:cNvPr>
            <p:cNvSpPr/>
            <p:nvPr/>
          </p:nvSpPr>
          <p:spPr>
            <a:xfrm>
              <a:off x="4605750" y="923825"/>
              <a:ext cx="160575" cy="97325"/>
            </a:xfrm>
            <a:custGeom>
              <a:avLst/>
              <a:gdLst/>
              <a:ahLst/>
              <a:cxnLst/>
              <a:rect l="l" t="t" r="r" b="b"/>
              <a:pathLst>
                <a:path w="6423" h="3893" extrusionOk="0">
                  <a:moveTo>
                    <a:pt x="3079" y="1"/>
                  </a:moveTo>
                  <a:lnTo>
                    <a:pt x="3022" y="20"/>
                  </a:lnTo>
                  <a:lnTo>
                    <a:pt x="2682" y="379"/>
                  </a:lnTo>
                  <a:lnTo>
                    <a:pt x="1889" y="1191"/>
                  </a:lnTo>
                  <a:lnTo>
                    <a:pt x="1417" y="1644"/>
                  </a:lnTo>
                  <a:lnTo>
                    <a:pt x="907" y="2098"/>
                  </a:lnTo>
                  <a:lnTo>
                    <a:pt x="453" y="2475"/>
                  </a:lnTo>
                  <a:lnTo>
                    <a:pt x="246" y="2626"/>
                  </a:lnTo>
                  <a:lnTo>
                    <a:pt x="57" y="2759"/>
                  </a:lnTo>
                  <a:lnTo>
                    <a:pt x="19" y="2796"/>
                  </a:lnTo>
                  <a:lnTo>
                    <a:pt x="0" y="2834"/>
                  </a:lnTo>
                  <a:lnTo>
                    <a:pt x="0" y="2872"/>
                  </a:lnTo>
                  <a:lnTo>
                    <a:pt x="0" y="2929"/>
                  </a:lnTo>
                  <a:lnTo>
                    <a:pt x="38" y="2948"/>
                  </a:lnTo>
                  <a:lnTo>
                    <a:pt x="76" y="2966"/>
                  </a:lnTo>
                  <a:lnTo>
                    <a:pt x="132" y="2985"/>
                  </a:lnTo>
                  <a:lnTo>
                    <a:pt x="170" y="2966"/>
                  </a:lnTo>
                  <a:lnTo>
                    <a:pt x="340" y="2834"/>
                  </a:lnTo>
                  <a:lnTo>
                    <a:pt x="548" y="2702"/>
                  </a:lnTo>
                  <a:lnTo>
                    <a:pt x="982" y="2343"/>
                  </a:lnTo>
                  <a:lnTo>
                    <a:pt x="1436" y="1946"/>
                  </a:lnTo>
                  <a:lnTo>
                    <a:pt x="1889" y="1512"/>
                  </a:lnTo>
                  <a:lnTo>
                    <a:pt x="2682" y="737"/>
                  </a:lnTo>
                  <a:lnTo>
                    <a:pt x="3155" y="246"/>
                  </a:lnTo>
                  <a:lnTo>
                    <a:pt x="3703" y="416"/>
                  </a:lnTo>
                  <a:lnTo>
                    <a:pt x="4118" y="567"/>
                  </a:lnTo>
                  <a:lnTo>
                    <a:pt x="4571" y="756"/>
                  </a:lnTo>
                  <a:lnTo>
                    <a:pt x="5025" y="983"/>
                  </a:lnTo>
                  <a:lnTo>
                    <a:pt x="5233" y="1096"/>
                  </a:lnTo>
                  <a:lnTo>
                    <a:pt x="5422" y="1229"/>
                  </a:lnTo>
                  <a:lnTo>
                    <a:pt x="5592" y="1342"/>
                  </a:lnTo>
                  <a:lnTo>
                    <a:pt x="5743" y="1474"/>
                  </a:lnTo>
                  <a:lnTo>
                    <a:pt x="5875" y="1625"/>
                  </a:lnTo>
                  <a:lnTo>
                    <a:pt x="5969" y="1758"/>
                  </a:lnTo>
                  <a:lnTo>
                    <a:pt x="6064" y="2003"/>
                  </a:lnTo>
                  <a:lnTo>
                    <a:pt x="6139" y="2286"/>
                  </a:lnTo>
                  <a:lnTo>
                    <a:pt x="6177" y="2551"/>
                  </a:lnTo>
                  <a:lnTo>
                    <a:pt x="6196" y="2815"/>
                  </a:lnTo>
                  <a:lnTo>
                    <a:pt x="6177" y="3080"/>
                  </a:lnTo>
                  <a:lnTo>
                    <a:pt x="6158" y="3325"/>
                  </a:lnTo>
                  <a:lnTo>
                    <a:pt x="6102" y="3533"/>
                  </a:lnTo>
                  <a:lnTo>
                    <a:pt x="6007" y="3722"/>
                  </a:lnTo>
                  <a:lnTo>
                    <a:pt x="6007" y="3760"/>
                  </a:lnTo>
                  <a:lnTo>
                    <a:pt x="6007" y="3817"/>
                  </a:lnTo>
                  <a:lnTo>
                    <a:pt x="6026" y="3854"/>
                  </a:lnTo>
                  <a:lnTo>
                    <a:pt x="6064" y="3873"/>
                  </a:lnTo>
                  <a:lnTo>
                    <a:pt x="6120" y="3892"/>
                  </a:lnTo>
                  <a:lnTo>
                    <a:pt x="6177" y="3873"/>
                  </a:lnTo>
                  <a:lnTo>
                    <a:pt x="6215" y="3835"/>
                  </a:lnTo>
                  <a:lnTo>
                    <a:pt x="6309" y="3628"/>
                  </a:lnTo>
                  <a:lnTo>
                    <a:pt x="6366" y="3401"/>
                  </a:lnTo>
                  <a:lnTo>
                    <a:pt x="6423" y="3136"/>
                  </a:lnTo>
                  <a:lnTo>
                    <a:pt x="6423" y="2853"/>
                  </a:lnTo>
                  <a:lnTo>
                    <a:pt x="6423" y="2551"/>
                  </a:lnTo>
                  <a:lnTo>
                    <a:pt x="6366" y="2249"/>
                  </a:lnTo>
                  <a:lnTo>
                    <a:pt x="6291" y="1946"/>
                  </a:lnTo>
                  <a:lnTo>
                    <a:pt x="6177" y="1644"/>
                  </a:lnTo>
                  <a:lnTo>
                    <a:pt x="6064" y="1474"/>
                  </a:lnTo>
                  <a:lnTo>
                    <a:pt x="5913" y="1323"/>
                  </a:lnTo>
                  <a:lnTo>
                    <a:pt x="5724" y="1153"/>
                  </a:lnTo>
                  <a:lnTo>
                    <a:pt x="5516" y="1021"/>
                  </a:lnTo>
                  <a:lnTo>
                    <a:pt x="5289" y="870"/>
                  </a:lnTo>
                  <a:lnTo>
                    <a:pt x="5044" y="737"/>
                  </a:lnTo>
                  <a:lnTo>
                    <a:pt x="4534" y="492"/>
                  </a:lnTo>
                  <a:lnTo>
                    <a:pt x="4024" y="284"/>
                  </a:lnTo>
                  <a:lnTo>
                    <a:pt x="3608" y="133"/>
                  </a:lnTo>
                  <a:lnTo>
                    <a:pt x="3155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623;p30">
              <a:extLst>
                <a:ext uri="{FF2B5EF4-FFF2-40B4-BE49-F238E27FC236}">
                  <a16:creationId xmlns:a16="http://schemas.microsoft.com/office/drawing/2014/main" id="{967B832F-1212-5988-9DFE-ED07E19780D0}"/>
                </a:ext>
              </a:extLst>
            </p:cNvPr>
            <p:cNvSpPr/>
            <p:nvPr/>
          </p:nvSpPr>
          <p:spPr>
            <a:xfrm>
              <a:off x="4591100" y="875200"/>
              <a:ext cx="298025" cy="273925"/>
            </a:xfrm>
            <a:custGeom>
              <a:avLst/>
              <a:gdLst/>
              <a:ahLst/>
              <a:cxnLst/>
              <a:rect l="l" t="t" r="r" b="b"/>
              <a:pathLst>
                <a:path w="11921" h="10957" extrusionOk="0">
                  <a:moveTo>
                    <a:pt x="3420" y="0"/>
                  </a:moveTo>
                  <a:lnTo>
                    <a:pt x="3306" y="19"/>
                  </a:lnTo>
                  <a:lnTo>
                    <a:pt x="3193" y="57"/>
                  </a:lnTo>
                  <a:lnTo>
                    <a:pt x="3042" y="151"/>
                  </a:lnTo>
                  <a:lnTo>
                    <a:pt x="2853" y="321"/>
                  </a:lnTo>
                  <a:lnTo>
                    <a:pt x="2645" y="529"/>
                  </a:lnTo>
                  <a:lnTo>
                    <a:pt x="2418" y="775"/>
                  </a:lnTo>
                  <a:lnTo>
                    <a:pt x="2173" y="1058"/>
                  </a:lnTo>
                  <a:lnTo>
                    <a:pt x="1908" y="1379"/>
                  </a:lnTo>
                  <a:lnTo>
                    <a:pt x="1398" y="2078"/>
                  </a:lnTo>
                  <a:lnTo>
                    <a:pt x="907" y="2815"/>
                  </a:lnTo>
                  <a:lnTo>
                    <a:pt x="699" y="3174"/>
                  </a:lnTo>
                  <a:lnTo>
                    <a:pt x="492" y="3514"/>
                  </a:lnTo>
                  <a:lnTo>
                    <a:pt x="322" y="3835"/>
                  </a:lnTo>
                  <a:lnTo>
                    <a:pt x="189" y="4137"/>
                  </a:lnTo>
                  <a:lnTo>
                    <a:pt x="76" y="4401"/>
                  </a:lnTo>
                  <a:lnTo>
                    <a:pt x="19" y="4628"/>
                  </a:lnTo>
                  <a:lnTo>
                    <a:pt x="0" y="4760"/>
                  </a:lnTo>
                  <a:lnTo>
                    <a:pt x="0" y="4874"/>
                  </a:lnTo>
                  <a:lnTo>
                    <a:pt x="38" y="4968"/>
                  </a:lnTo>
                  <a:lnTo>
                    <a:pt x="76" y="5044"/>
                  </a:lnTo>
                  <a:lnTo>
                    <a:pt x="114" y="5063"/>
                  </a:lnTo>
                  <a:lnTo>
                    <a:pt x="170" y="5100"/>
                  </a:lnTo>
                  <a:lnTo>
                    <a:pt x="227" y="5119"/>
                  </a:lnTo>
                  <a:lnTo>
                    <a:pt x="303" y="5138"/>
                  </a:lnTo>
                  <a:lnTo>
                    <a:pt x="322" y="5138"/>
                  </a:lnTo>
                  <a:lnTo>
                    <a:pt x="454" y="5100"/>
                  </a:lnTo>
                  <a:lnTo>
                    <a:pt x="624" y="5044"/>
                  </a:lnTo>
                  <a:lnTo>
                    <a:pt x="832" y="4911"/>
                  </a:lnTo>
                  <a:lnTo>
                    <a:pt x="1058" y="4779"/>
                  </a:lnTo>
                  <a:lnTo>
                    <a:pt x="1285" y="4590"/>
                  </a:lnTo>
                  <a:lnTo>
                    <a:pt x="1531" y="4383"/>
                  </a:lnTo>
                  <a:lnTo>
                    <a:pt x="2059" y="3929"/>
                  </a:lnTo>
                  <a:lnTo>
                    <a:pt x="2588" y="3438"/>
                  </a:lnTo>
                  <a:lnTo>
                    <a:pt x="3061" y="2966"/>
                  </a:lnTo>
                  <a:lnTo>
                    <a:pt x="3760" y="2248"/>
                  </a:lnTo>
                  <a:lnTo>
                    <a:pt x="4081" y="2342"/>
                  </a:lnTo>
                  <a:lnTo>
                    <a:pt x="4459" y="2494"/>
                  </a:lnTo>
                  <a:lnTo>
                    <a:pt x="4874" y="2645"/>
                  </a:lnTo>
                  <a:lnTo>
                    <a:pt x="5290" y="2834"/>
                  </a:lnTo>
                  <a:lnTo>
                    <a:pt x="5686" y="3041"/>
                  </a:lnTo>
                  <a:lnTo>
                    <a:pt x="6045" y="3268"/>
                  </a:lnTo>
                  <a:lnTo>
                    <a:pt x="6196" y="3381"/>
                  </a:lnTo>
                  <a:lnTo>
                    <a:pt x="6310" y="3495"/>
                  </a:lnTo>
                  <a:lnTo>
                    <a:pt x="6423" y="3608"/>
                  </a:lnTo>
                  <a:lnTo>
                    <a:pt x="6499" y="3721"/>
                  </a:lnTo>
                  <a:lnTo>
                    <a:pt x="6593" y="3967"/>
                  </a:lnTo>
                  <a:lnTo>
                    <a:pt x="6669" y="4213"/>
                  </a:lnTo>
                  <a:lnTo>
                    <a:pt x="6706" y="4477"/>
                  </a:lnTo>
                  <a:lnTo>
                    <a:pt x="6725" y="4741"/>
                  </a:lnTo>
                  <a:lnTo>
                    <a:pt x="6725" y="4987"/>
                  </a:lnTo>
                  <a:lnTo>
                    <a:pt x="6688" y="5214"/>
                  </a:lnTo>
                  <a:lnTo>
                    <a:pt x="6650" y="5422"/>
                  </a:lnTo>
                  <a:lnTo>
                    <a:pt x="6574" y="5592"/>
                  </a:lnTo>
                  <a:lnTo>
                    <a:pt x="6518" y="5686"/>
                  </a:lnTo>
                  <a:lnTo>
                    <a:pt x="6480" y="5762"/>
                  </a:lnTo>
                  <a:lnTo>
                    <a:pt x="6423" y="5799"/>
                  </a:lnTo>
                  <a:lnTo>
                    <a:pt x="6348" y="5818"/>
                  </a:lnTo>
                  <a:lnTo>
                    <a:pt x="6291" y="5856"/>
                  </a:lnTo>
                  <a:lnTo>
                    <a:pt x="6253" y="5894"/>
                  </a:lnTo>
                  <a:lnTo>
                    <a:pt x="6215" y="5969"/>
                  </a:lnTo>
                  <a:lnTo>
                    <a:pt x="6215" y="6026"/>
                  </a:lnTo>
                  <a:lnTo>
                    <a:pt x="6253" y="6102"/>
                  </a:lnTo>
                  <a:lnTo>
                    <a:pt x="6310" y="6139"/>
                  </a:lnTo>
                  <a:lnTo>
                    <a:pt x="6366" y="6158"/>
                  </a:lnTo>
                  <a:lnTo>
                    <a:pt x="6442" y="6158"/>
                  </a:lnTo>
                  <a:lnTo>
                    <a:pt x="6536" y="6120"/>
                  </a:lnTo>
                  <a:lnTo>
                    <a:pt x="6650" y="6045"/>
                  </a:lnTo>
                  <a:lnTo>
                    <a:pt x="6782" y="5932"/>
                  </a:lnTo>
                  <a:lnTo>
                    <a:pt x="6839" y="5837"/>
                  </a:lnTo>
                  <a:lnTo>
                    <a:pt x="6895" y="5743"/>
                  </a:lnTo>
                  <a:lnTo>
                    <a:pt x="6971" y="5535"/>
                  </a:lnTo>
                  <a:lnTo>
                    <a:pt x="7028" y="5289"/>
                  </a:lnTo>
                  <a:lnTo>
                    <a:pt x="7065" y="5025"/>
                  </a:lnTo>
                  <a:lnTo>
                    <a:pt x="7065" y="4741"/>
                  </a:lnTo>
                  <a:lnTo>
                    <a:pt x="7047" y="4439"/>
                  </a:lnTo>
                  <a:lnTo>
                    <a:pt x="7009" y="4137"/>
                  </a:lnTo>
                  <a:lnTo>
                    <a:pt x="6914" y="3854"/>
                  </a:lnTo>
                  <a:lnTo>
                    <a:pt x="6801" y="3570"/>
                  </a:lnTo>
                  <a:lnTo>
                    <a:pt x="6706" y="3400"/>
                  </a:lnTo>
                  <a:lnTo>
                    <a:pt x="6555" y="3230"/>
                  </a:lnTo>
                  <a:lnTo>
                    <a:pt x="6385" y="3079"/>
                  </a:lnTo>
                  <a:lnTo>
                    <a:pt x="6178" y="2928"/>
                  </a:lnTo>
                  <a:lnTo>
                    <a:pt x="5951" y="2796"/>
                  </a:lnTo>
                  <a:lnTo>
                    <a:pt x="5705" y="2645"/>
                  </a:lnTo>
                  <a:lnTo>
                    <a:pt x="5214" y="2418"/>
                  </a:lnTo>
                  <a:lnTo>
                    <a:pt x="4723" y="2210"/>
                  </a:lnTo>
                  <a:lnTo>
                    <a:pt x="4270" y="2059"/>
                  </a:lnTo>
                  <a:lnTo>
                    <a:pt x="3760" y="1889"/>
                  </a:lnTo>
                  <a:lnTo>
                    <a:pt x="3703" y="1870"/>
                  </a:lnTo>
                  <a:lnTo>
                    <a:pt x="3665" y="1889"/>
                  </a:lnTo>
                  <a:lnTo>
                    <a:pt x="3608" y="1908"/>
                  </a:lnTo>
                  <a:lnTo>
                    <a:pt x="3571" y="1927"/>
                  </a:lnTo>
                  <a:lnTo>
                    <a:pt x="3080" y="2437"/>
                  </a:lnTo>
                  <a:lnTo>
                    <a:pt x="2588" y="2947"/>
                  </a:lnTo>
                  <a:lnTo>
                    <a:pt x="2097" y="3419"/>
                  </a:lnTo>
                  <a:lnTo>
                    <a:pt x="1625" y="3854"/>
                  </a:lnTo>
                  <a:lnTo>
                    <a:pt x="1209" y="4213"/>
                  </a:lnTo>
                  <a:lnTo>
                    <a:pt x="832" y="4515"/>
                  </a:lnTo>
                  <a:lnTo>
                    <a:pt x="548" y="4704"/>
                  </a:lnTo>
                  <a:lnTo>
                    <a:pt x="435" y="4760"/>
                  </a:lnTo>
                  <a:lnTo>
                    <a:pt x="340" y="4779"/>
                  </a:lnTo>
                  <a:lnTo>
                    <a:pt x="359" y="4647"/>
                  </a:lnTo>
                  <a:lnTo>
                    <a:pt x="435" y="4458"/>
                  </a:lnTo>
                  <a:lnTo>
                    <a:pt x="529" y="4213"/>
                  </a:lnTo>
                  <a:lnTo>
                    <a:pt x="681" y="3910"/>
                  </a:lnTo>
                  <a:lnTo>
                    <a:pt x="1058" y="3249"/>
                  </a:lnTo>
                  <a:lnTo>
                    <a:pt x="1531" y="2512"/>
                  </a:lnTo>
                  <a:lnTo>
                    <a:pt x="2041" y="1795"/>
                  </a:lnTo>
                  <a:lnTo>
                    <a:pt x="2286" y="1455"/>
                  </a:lnTo>
                  <a:lnTo>
                    <a:pt x="2532" y="1152"/>
                  </a:lnTo>
                  <a:lnTo>
                    <a:pt x="2758" y="869"/>
                  </a:lnTo>
                  <a:lnTo>
                    <a:pt x="2985" y="642"/>
                  </a:lnTo>
                  <a:lnTo>
                    <a:pt x="3174" y="472"/>
                  </a:lnTo>
                  <a:lnTo>
                    <a:pt x="3344" y="378"/>
                  </a:lnTo>
                  <a:lnTo>
                    <a:pt x="3420" y="359"/>
                  </a:lnTo>
                  <a:lnTo>
                    <a:pt x="3514" y="340"/>
                  </a:lnTo>
                  <a:lnTo>
                    <a:pt x="3741" y="378"/>
                  </a:lnTo>
                  <a:lnTo>
                    <a:pt x="4043" y="453"/>
                  </a:lnTo>
                  <a:lnTo>
                    <a:pt x="4383" y="567"/>
                  </a:lnTo>
                  <a:lnTo>
                    <a:pt x="4780" y="718"/>
                  </a:lnTo>
                  <a:lnTo>
                    <a:pt x="5195" y="926"/>
                  </a:lnTo>
                  <a:lnTo>
                    <a:pt x="5649" y="1133"/>
                  </a:lnTo>
                  <a:lnTo>
                    <a:pt x="6102" y="1379"/>
                  </a:lnTo>
                  <a:lnTo>
                    <a:pt x="7028" y="1889"/>
                  </a:lnTo>
                  <a:lnTo>
                    <a:pt x="7897" y="2418"/>
                  </a:lnTo>
                  <a:lnTo>
                    <a:pt x="8293" y="2682"/>
                  </a:lnTo>
                  <a:lnTo>
                    <a:pt x="8633" y="2928"/>
                  </a:lnTo>
                  <a:lnTo>
                    <a:pt x="8936" y="3136"/>
                  </a:lnTo>
                  <a:lnTo>
                    <a:pt x="9162" y="3344"/>
                  </a:lnTo>
                  <a:lnTo>
                    <a:pt x="9238" y="3419"/>
                  </a:lnTo>
                  <a:lnTo>
                    <a:pt x="9313" y="3532"/>
                  </a:lnTo>
                  <a:lnTo>
                    <a:pt x="9483" y="3797"/>
                  </a:lnTo>
                  <a:lnTo>
                    <a:pt x="9634" y="4137"/>
                  </a:lnTo>
                  <a:lnTo>
                    <a:pt x="9804" y="4553"/>
                  </a:lnTo>
                  <a:lnTo>
                    <a:pt x="9993" y="5025"/>
                  </a:lnTo>
                  <a:lnTo>
                    <a:pt x="10163" y="5535"/>
                  </a:lnTo>
                  <a:lnTo>
                    <a:pt x="10503" y="6668"/>
                  </a:lnTo>
                  <a:lnTo>
                    <a:pt x="10843" y="7839"/>
                  </a:lnTo>
                  <a:lnTo>
                    <a:pt x="11146" y="8992"/>
                  </a:lnTo>
                  <a:lnTo>
                    <a:pt x="11391" y="10012"/>
                  </a:lnTo>
                  <a:lnTo>
                    <a:pt x="11580" y="10824"/>
                  </a:lnTo>
                  <a:lnTo>
                    <a:pt x="11618" y="10881"/>
                  </a:lnTo>
                  <a:lnTo>
                    <a:pt x="11656" y="10919"/>
                  </a:lnTo>
                  <a:lnTo>
                    <a:pt x="11694" y="10956"/>
                  </a:lnTo>
                  <a:lnTo>
                    <a:pt x="11788" y="10956"/>
                  </a:lnTo>
                  <a:lnTo>
                    <a:pt x="11864" y="10937"/>
                  </a:lnTo>
                  <a:lnTo>
                    <a:pt x="11901" y="10881"/>
                  </a:lnTo>
                  <a:lnTo>
                    <a:pt x="11920" y="10824"/>
                  </a:lnTo>
                  <a:lnTo>
                    <a:pt x="11920" y="10749"/>
                  </a:lnTo>
                  <a:lnTo>
                    <a:pt x="11656" y="9577"/>
                  </a:lnTo>
                  <a:lnTo>
                    <a:pt x="11372" y="8463"/>
                  </a:lnTo>
                  <a:lnTo>
                    <a:pt x="11013" y="7178"/>
                  </a:lnTo>
                  <a:lnTo>
                    <a:pt x="10825" y="6498"/>
                  </a:lnTo>
                  <a:lnTo>
                    <a:pt x="10636" y="5856"/>
                  </a:lnTo>
                  <a:lnTo>
                    <a:pt x="10428" y="5233"/>
                  </a:lnTo>
                  <a:lnTo>
                    <a:pt x="10220" y="4647"/>
                  </a:lnTo>
                  <a:lnTo>
                    <a:pt x="10012" y="4118"/>
                  </a:lnTo>
                  <a:lnTo>
                    <a:pt x="9804" y="3684"/>
                  </a:lnTo>
                  <a:lnTo>
                    <a:pt x="9691" y="3495"/>
                  </a:lnTo>
                  <a:lnTo>
                    <a:pt x="9597" y="3325"/>
                  </a:lnTo>
                  <a:lnTo>
                    <a:pt x="9502" y="3192"/>
                  </a:lnTo>
                  <a:lnTo>
                    <a:pt x="9408" y="3098"/>
                  </a:lnTo>
                  <a:lnTo>
                    <a:pt x="9200" y="2909"/>
                  </a:lnTo>
                  <a:lnTo>
                    <a:pt x="8936" y="2701"/>
                  </a:lnTo>
                  <a:lnTo>
                    <a:pt x="8596" y="2475"/>
                  </a:lnTo>
                  <a:lnTo>
                    <a:pt x="8199" y="2210"/>
                  </a:lnTo>
                  <a:lnTo>
                    <a:pt x="7311" y="1662"/>
                  </a:lnTo>
                  <a:lnTo>
                    <a:pt x="6820" y="1379"/>
                  </a:lnTo>
                  <a:lnTo>
                    <a:pt x="6329" y="1096"/>
                  </a:lnTo>
                  <a:lnTo>
                    <a:pt x="5838" y="850"/>
                  </a:lnTo>
                  <a:lnTo>
                    <a:pt x="5346" y="604"/>
                  </a:lnTo>
                  <a:lnTo>
                    <a:pt x="4893" y="397"/>
                  </a:lnTo>
                  <a:lnTo>
                    <a:pt x="4440" y="227"/>
                  </a:lnTo>
                  <a:lnTo>
                    <a:pt x="4043" y="94"/>
                  </a:lnTo>
                  <a:lnTo>
                    <a:pt x="3703" y="19"/>
                  </a:lnTo>
                  <a:lnTo>
                    <a:pt x="3552" y="19"/>
                  </a:lnTo>
                  <a:lnTo>
                    <a:pt x="3420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624;p30">
              <a:extLst>
                <a:ext uri="{FF2B5EF4-FFF2-40B4-BE49-F238E27FC236}">
                  <a16:creationId xmlns:a16="http://schemas.microsoft.com/office/drawing/2014/main" id="{7C7F1A13-C8AC-4A11-7B2E-47EFDF062595}"/>
                </a:ext>
              </a:extLst>
            </p:cNvPr>
            <p:cNvSpPr/>
            <p:nvPr/>
          </p:nvSpPr>
          <p:spPr>
            <a:xfrm>
              <a:off x="4727575" y="1101400"/>
              <a:ext cx="63325" cy="91650"/>
            </a:xfrm>
            <a:custGeom>
              <a:avLst/>
              <a:gdLst/>
              <a:ahLst/>
              <a:cxnLst/>
              <a:rect l="l" t="t" r="r" b="b"/>
              <a:pathLst>
                <a:path w="2533" h="3666" extrusionOk="0">
                  <a:moveTo>
                    <a:pt x="190" y="0"/>
                  </a:moveTo>
                  <a:lnTo>
                    <a:pt x="114" y="19"/>
                  </a:lnTo>
                  <a:lnTo>
                    <a:pt x="57" y="57"/>
                  </a:lnTo>
                  <a:lnTo>
                    <a:pt x="20" y="114"/>
                  </a:lnTo>
                  <a:lnTo>
                    <a:pt x="1" y="170"/>
                  </a:lnTo>
                  <a:lnTo>
                    <a:pt x="20" y="246"/>
                  </a:lnTo>
                  <a:lnTo>
                    <a:pt x="171" y="605"/>
                  </a:lnTo>
                  <a:lnTo>
                    <a:pt x="322" y="945"/>
                  </a:lnTo>
                  <a:lnTo>
                    <a:pt x="492" y="1266"/>
                  </a:lnTo>
                  <a:lnTo>
                    <a:pt x="681" y="1587"/>
                  </a:lnTo>
                  <a:lnTo>
                    <a:pt x="1040" y="2154"/>
                  </a:lnTo>
                  <a:lnTo>
                    <a:pt x="1399" y="2626"/>
                  </a:lnTo>
                  <a:lnTo>
                    <a:pt x="1720" y="3042"/>
                  </a:lnTo>
                  <a:lnTo>
                    <a:pt x="1984" y="3344"/>
                  </a:lnTo>
                  <a:lnTo>
                    <a:pt x="2249" y="3627"/>
                  </a:lnTo>
                  <a:lnTo>
                    <a:pt x="2305" y="3665"/>
                  </a:lnTo>
                  <a:lnTo>
                    <a:pt x="2438" y="3665"/>
                  </a:lnTo>
                  <a:lnTo>
                    <a:pt x="2494" y="3627"/>
                  </a:lnTo>
                  <a:lnTo>
                    <a:pt x="2532" y="3571"/>
                  </a:lnTo>
                  <a:lnTo>
                    <a:pt x="2532" y="3495"/>
                  </a:lnTo>
                  <a:lnTo>
                    <a:pt x="2532" y="3438"/>
                  </a:lnTo>
                  <a:lnTo>
                    <a:pt x="2494" y="3382"/>
                  </a:lnTo>
                  <a:lnTo>
                    <a:pt x="2249" y="3117"/>
                  </a:lnTo>
                  <a:lnTo>
                    <a:pt x="2003" y="2834"/>
                  </a:lnTo>
                  <a:lnTo>
                    <a:pt x="1682" y="2437"/>
                  </a:lnTo>
                  <a:lnTo>
                    <a:pt x="1342" y="1965"/>
                  </a:lnTo>
                  <a:lnTo>
                    <a:pt x="983" y="1398"/>
                  </a:lnTo>
                  <a:lnTo>
                    <a:pt x="813" y="1115"/>
                  </a:lnTo>
                  <a:lnTo>
                    <a:pt x="643" y="794"/>
                  </a:lnTo>
                  <a:lnTo>
                    <a:pt x="492" y="454"/>
                  </a:lnTo>
                  <a:lnTo>
                    <a:pt x="341" y="114"/>
                  </a:lnTo>
                  <a:lnTo>
                    <a:pt x="303" y="57"/>
                  </a:lnTo>
                  <a:lnTo>
                    <a:pt x="246" y="19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625;p30">
              <a:extLst>
                <a:ext uri="{FF2B5EF4-FFF2-40B4-BE49-F238E27FC236}">
                  <a16:creationId xmlns:a16="http://schemas.microsoft.com/office/drawing/2014/main" id="{BEB499A2-082B-38F6-7AD4-E9902A8C0D8F}"/>
                </a:ext>
              </a:extLst>
            </p:cNvPr>
            <p:cNvSpPr/>
            <p:nvPr/>
          </p:nvSpPr>
          <p:spPr>
            <a:xfrm>
              <a:off x="4820150" y="845425"/>
              <a:ext cx="43475" cy="50575"/>
            </a:xfrm>
            <a:custGeom>
              <a:avLst/>
              <a:gdLst/>
              <a:ahLst/>
              <a:cxnLst/>
              <a:rect l="l" t="t" r="r" b="b"/>
              <a:pathLst>
                <a:path w="1739" h="2023" extrusionOk="0">
                  <a:moveTo>
                    <a:pt x="548" y="1"/>
                  </a:moveTo>
                  <a:lnTo>
                    <a:pt x="472" y="20"/>
                  </a:lnTo>
                  <a:lnTo>
                    <a:pt x="397" y="58"/>
                  </a:lnTo>
                  <a:lnTo>
                    <a:pt x="208" y="190"/>
                  </a:lnTo>
                  <a:lnTo>
                    <a:pt x="0" y="360"/>
                  </a:lnTo>
                  <a:lnTo>
                    <a:pt x="1285" y="2022"/>
                  </a:lnTo>
                  <a:lnTo>
                    <a:pt x="1511" y="1814"/>
                  </a:lnTo>
                  <a:lnTo>
                    <a:pt x="1663" y="1644"/>
                  </a:lnTo>
                  <a:lnTo>
                    <a:pt x="1719" y="1569"/>
                  </a:lnTo>
                  <a:lnTo>
                    <a:pt x="1738" y="1512"/>
                  </a:lnTo>
                  <a:lnTo>
                    <a:pt x="1700" y="1418"/>
                  </a:lnTo>
                  <a:lnTo>
                    <a:pt x="1568" y="1229"/>
                  </a:lnTo>
                  <a:lnTo>
                    <a:pt x="1190" y="719"/>
                  </a:lnTo>
                  <a:lnTo>
                    <a:pt x="983" y="454"/>
                  </a:lnTo>
                  <a:lnTo>
                    <a:pt x="794" y="228"/>
                  </a:lnTo>
                  <a:lnTo>
                    <a:pt x="624" y="76"/>
                  </a:lnTo>
                  <a:lnTo>
                    <a:pt x="586" y="20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626;p30">
              <a:extLst>
                <a:ext uri="{FF2B5EF4-FFF2-40B4-BE49-F238E27FC236}">
                  <a16:creationId xmlns:a16="http://schemas.microsoft.com/office/drawing/2014/main" id="{0477F2BB-5BC4-ED2F-A6F3-C2FDA37D627F}"/>
                </a:ext>
              </a:extLst>
            </p:cNvPr>
            <p:cNvSpPr/>
            <p:nvPr/>
          </p:nvSpPr>
          <p:spPr>
            <a:xfrm>
              <a:off x="4572200" y="1039525"/>
              <a:ext cx="27900" cy="33575"/>
            </a:xfrm>
            <a:custGeom>
              <a:avLst/>
              <a:gdLst/>
              <a:ahLst/>
              <a:cxnLst/>
              <a:rect l="l" t="t" r="r" b="b"/>
              <a:pathLst>
                <a:path w="1116" h="1343" extrusionOk="0">
                  <a:moveTo>
                    <a:pt x="624" y="1"/>
                  </a:moveTo>
                  <a:lnTo>
                    <a:pt x="1" y="492"/>
                  </a:lnTo>
                  <a:lnTo>
                    <a:pt x="209" y="1342"/>
                  </a:lnTo>
                  <a:lnTo>
                    <a:pt x="1115" y="681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627;p30">
              <a:extLst>
                <a:ext uri="{FF2B5EF4-FFF2-40B4-BE49-F238E27FC236}">
                  <a16:creationId xmlns:a16="http://schemas.microsoft.com/office/drawing/2014/main" id="{A639C08C-4F32-6A9D-6EBA-425BCB5E79A3}"/>
                </a:ext>
              </a:extLst>
            </p:cNvPr>
            <p:cNvSpPr/>
            <p:nvPr/>
          </p:nvSpPr>
          <p:spPr>
            <a:xfrm>
              <a:off x="4593925" y="853475"/>
              <a:ext cx="259775" cy="206850"/>
            </a:xfrm>
            <a:custGeom>
              <a:avLst/>
              <a:gdLst/>
              <a:ahLst/>
              <a:cxnLst/>
              <a:rect l="l" t="t" r="r" b="b"/>
              <a:pathLst>
                <a:path w="10391" h="8274" extrusionOk="0">
                  <a:moveTo>
                    <a:pt x="9049" y="0"/>
                  </a:moveTo>
                  <a:lnTo>
                    <a:pt x="1" y="5875"/>
                  </a:lnTo>
                  <a:lnTo>
                    <a:pt x="1795" y="8274"/>
                  </a:lnTo>
                  <a:lnTo>
                    <a:pt x="10390" y="1700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rgbClr val="F28749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628;p30">
              <a:extLst>
                <a:ext uri="{FF2B5EF4-FFF2-40B4-BE49-F238E27FC236}">
                  <a16:creationId xmlns:a16="http://schemas.microsoft.com/office/drawing/2014/main" id="{3E362094-3B61-431F-D875-542CF6E601AF}"/>
                </a:ext>
              </a:extLst>
            </p:cNvPr>
            <p:cNvSpPr/>
            <p:nvPr/>
          </p:nvSpPr>
          <p:spPr>
            <a:xfrm>
              <a:off x="4583075" y="1000325"/>
              <a:ext cx="55750" cy="61425"/>
            </a:xfrm>
            <a:custGeom>
              <a:avLst/>
              <a:gdLst/>
              <a:ahLst/>
              <a:cxnLst/>
              <a:rect l="l" t="t" r="r" b="b"/>
              <a:pathLst>
                <a:path w="2230" h="2457" extrusionOk="0">
                  <a:moveTo>
                    <a:pt x="435" y="1"/>
                  </a:moveTo>
                  <a:lnTo>
                    <a:pt x="0" y="1644"/>
                  </a:lnTo>
                  <a:lnTo>
                    <a:pt x="586" y="2457"/>
                  </a:lnTo>
                  <a:lnTo>
                    <a:pt x="2229" y="2400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CD50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629;p30">
              <a:extLst>
                <a:ext uri="{FF2B5EF4-FFF2-40B4-BE49-F238E27FC236}">
                  <a16:creationId xmlns:a16="http://schemas.microsoft.com/office/drawing/2014/main" id="{0381DAC5-95FD-8437-3CA9-F56CFBF14715}"/>
                </a:ext>
              </a:extLst>
            </p:cNvPr>
            <p:cNvSpPr/>
            <p:nvPr/>
          </p:nvSpPr>
          <p:spPr>
            <a:xfrm>
              <a:off x="4640225" y="975300"/>
              <a:ext cx="110525" cy="135100"/>
            </a:xfrm>
            <a:custGeom>
              <a:avLst/>
              <a:gdLst/>
              <a:ahLst/>
              <a:cxnLst/>
              <a:rect l="l" t="t" r="r" b="b"/>
              <a:pathLst>
                <a:path w="4421" h="5404" extrusionOk="0">
                  <a:moveTo>
                    <a:pt x="359" y="1"/>
                  </a:moveTo>
                  <a:lnTo>
                    <a:pt x="265" y="20"/>
                  </a:lnTo>
                  <a:lnTo>
                    <a:pt x="170" y="39"/>
                  </a:lnTo>
                  <a:lnTo>
                    <a:pt x="94" y="76"/>
                  </a:lnTo>
                  <a:lnTo>
                    <a:pt x="38" y="133"/>
                  </a:lnTo>
                  <a:lnTo>
                    <a:pt x="19" y="227"/>
                  </a:lnTo>
                  <a:lnTo>
                    <a:pt x="0" y="303"/>
                  </a:lnTo>
                  <a:lnTo>
                    <a:pt x="0" y="416"/>
                  </a:lnTo>
                  <a:lnTo>
                    <a:pt x="19" y="530"/>
                  </a:lnTo>
                  <a:lnTo>
                    <a:pt x="76" y="662"/>
                  </a:lnTo>
                  <a:lnTo>
                    <a:pt x="208" y="964"/>
                  </a:lnTo>
                  <a:lnTo>
                    <a:pt x="378" y="1285"/>
                  </a:lnTo>
                  <a:lnTo>
                    <a:pt x="623" y="1644"/>
                  </a:lnTo>
                  <a:lnTo>
                    <a:pt x="907" y="2041"/>
                  </a:lnTo>
                  <a:lnTo>
                    <a:pt x="1209" y="2438"/>
                  </a:lnTo>
                  <a:lnTo>
                    <a:pt x="1889" y="3269"/>
                  </a:lnTo>
                  <a:lnTo>
                    <a:pt x="2569" y="4081"/>
                  </a:lnTo>
                  <a:lnTo>
                    <a:pt x="3740" y="5403"/>
                  </a:lnTo>
                  <a:lnTo>
                    <a:pt x="4420" y="1984"/>
                  </a:lnTo>
                  <a:lnTo>
                    <a:pt x="4383" y="2003"/>
                  </a:lnTo>
                  <a:lnTo>
                    <a:pt x="4307" y="1984"/>
                  </a:lnTo>
                  <a:lnTo>
                    <a:pt x="4118" y="1928"/>
                  </a:lnTo>
                  <a:lnTo>
                    <a:pt x="3891" y="1814"/>
                  </a:lnTo>
                  <a:lnTo>
                    <a:pt x="3627" y="1663"/>
                  </a:lnTo>
                  <a:lnTo>
                    <a:pt x="3022" y="1285"/>
                  </a:lnTo>
                  <a:lnTo>
                    <a:pt x="2342" y="870"/>
                  </a:lnTo>
                  <a:lnTo>
                    <a:pt x="1643" y="473"/>
                  </a:lnTo>
                  <a:lnTo>
                    <a:pt x="1322" y="303"/>
                  </a:lnTo>
                  <a:lnTo>
                    <a:pt x="1001" y="152"/>
                  </a:lnTo>
                  <a:lnTo>
                    <a:pt x="718" y="5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630;p30">
              <a:extLst>
                <a:ext uri="{FF2B5EF4-FFF2-40B4-BE49-F238E27FC236}">
                  <a16:creationId xmlns:a16="http://schemas.microsoft.com/office/drawing/2014/main" id="{E311788C-B69C-F313-F43F-71408668AA94}"/>
                </a:ext>
              </a:extLst>
            </p:cNvPr>
            <p:cNvSpPr/>
            <p:nvPr/>
          </p:nvSpPr>
          <p:spPr>
            <a:xfrm>
              <a:off x="4635975" y="971050"/>
              <a:ext cx="119500" cy="139825"/>
            </a:xfrm>
            <a:custGeom>
              <a:avLst/>
              <a:gdLst/>
              <a:ahLst/>
              <a:cxnLst/>
              <a:rect l="l" t="t" r="r" b="b"/>
              <a:pathLst>
                <a:path w="4780" h="5593" extrusionOk="0">
                  <a:moveTo>
                    <a:pt x="510" y="1"/>
                  </a:moveTo>
                  <a:lnTo>
                    <a:pt x="378" y="20"/>
                  </a:lnTo>
                  <a:lnTo>
                    <a:pt x="264" y="57"/>
                  </a:lnTo>
                  <a:lnTo>
                    <a:pt x="170" y="114"/>
                  </a:lnTo>
                  <a:lnTo>
                    <a:pt x="94" y="171"/>
                  </a:lnTo>
                  <a:lnTo>
                    <a:pt x="38" y="246"/>
                  </a:lnTo>
                  <a:lnTo>
                    <a:pt x="19" y="341"/>
                  </a:lnTo>
                  <a:lnTo>
                    <a:pt x="0" y="435"/>
                  </a:lnTo>
                  <a:lnTo>
                    <a:pt x="0" y="605"/>
                  </a:lnTo>
                  <a:lnTo>
                    <a:pt x="38" y="775"/>
                  </a:lnTo>
                  <a:lnTo>
                    <a:pt x="94" y="964"/>
                  </a:lnTo>
                  <a:lnTo>
                    <a:pt x="208" y="1172"/>
                  </a:lnTo>
                  <a:lnTo>
                    <a:pt x="321" y="1399"/>
                  </a:lnTo>
                  <a:lnTo>
                    <a:pt x="472" y="1644"/>
                  </a:lnTo>
                  <a:lnTo>
                    <a:pt x="850" y="2173"/>
                  </a:lnTo>
                  <a:lnTo>
                    <a:pt x="1303" y="2759"/>
                  </a:lnTo>
                  <a:lnTo>
                    <a:pt x="1832" y="3382"/>
                  </a:lnTo>
                  <a:lnTo>
                    <a:pt x="2418" y="4062"/>
                  </a:lnTo>
                  <a:lnTo>
                    <a:pt x="3041" y="4761"/>
                  </a:lnTo>
                  <a:lnTo>
                    <a:pt x="3740" y="5536"/>
                  </a:lnTo>
                  <a:lnTo>
                    <a:pt x="3797" y="5573"/>
                  </a:lnTo>
                  <a:lnTo>
                    <a:pt x="3873" y="5592"/>
                  </a:lnTo>
                  <a:lnTo>
                    <a:pt x="3929" y="5592"/>
                  </a:lnTo>
                  <a:lnTo>
                    <a:pt x="3986" y="5554"/>
                  </a:lnTo>
                  <a:lnTo>
                    <a:pt x="4024" y="5498"/>
                  </a:lnTo>
                  <a:lnTo>
                    <a:pt x="4043" y="5441"/>
                  </a:lnTo>
                  <a:lnTo>
                    <a:pt x="4043" y="5366"/>
                  </a:lnTo>
                  <a:lnTo>
                    <a:pt x="4005" y="5309"/>
                  </a:lnTo>
                  <a:lnTo>
                    <a:pt x="3306" y="4516"/>
                  </a:lnTo>
                  <a:lnTo>
                    <a:pt x="2361" y="3458"/>
                  </a:lnTo>
                  <a:lnTo>
                    <a:pt x="1851" y="2872"/>
                  </a:lnTo>
                  <a:lnTo>
                    <a:pt x="1379" y="2286"/>
                  </a:lnTo>
                  <a:lnTo>
                    <a:pt x="945" y="1720"/>
                  </a:lnTo>
                  <a:lnTo>
                    <a:pt x="775" y="1455"/>
                  </a:lnTo>
                  <a:lnTo>
                    <a:pt x="623" y="1210"/>
                  </a:lnTo>
                  <a:lnTo>
                    <a:pt x="491" y="983"/>
                  </a:lnTo>
                  <a:lnTo>
                    <a:pt x="397" y="794"/>
                  </a:lnTo>
                  <a:lnTo>
                    <a:pt x="359" y="624"/>
                  </a:lnTo>
                  <a:lnTo>
                    <a:pt x="340" y="473"/>
                  </a:lnTo>
                  <a:lnTo>
                    <a:pt x="359" y="416"/>
                  </a:lnTo>
                  <a:lnTo>
                    <a:pt x="378" y="379"/>
                  </a:lnTo>
                  <a:lnTo>
                    <a:pt x="453" y="360"/>
                  </a:lnTo>
                  <a:lnTo>
                    <a:pt x="548" y="341"/>
                  </a:lnTo>
                  <a:lnTo>
                    <a:pt x="680" y="360"/>
                  </a:lnTo>
                  <a:lnTo>
                    <a:pt x="812" y="379"/>
                  </a:lnTo>
                  <a:lnTo>
                    <a:pt x="1133" y="492"/>
                  </a:lnTo>
                  <a:lnTo>
                    <a:pt x="1492" y="662"/>
                  </a:lnTo>
                  <a:lnTo>
                    <a:pt x="1870" y="870"/>
                  </a:lnTo>
                  <a:lnTo>
                    <a:pt x="2267" y="1096"/>
                  </a:lnTo>
                  <a:lnTo>
                    <a:pt x="2985" y="1531"/>
                  </a:lnTo>
                  <a:lnTo>
                    <a:pt x="3589" y="1909"/>
                  </a:lnTo>
                  <a:lnTo>
                    <a:pt x="4043" y="2173"/>
                  </a:lnTo>
                  <a:lnTo>
                    <a:pt x="4231" y="2249"/>
                  </a:lnTo>
                  <a:lnTo>
                    <a:pt x="4401" y="2305"/>
                  </a:lnTo>
                  <a:lnTo>
                    <a:pt x="4534" y="2343"/>
                  </a:lnTo>
                  <a:lnTo>
                    <a:pt x="4647" y="2324"/>
                  </a:lnTo>
                  <a:lnTo>
                    <a:pt x="4704" y="2305"/>
                  </a:lnTo>
                  <a:lnTo>
                    <a:pt x="4741" y="2249"/>
                  </a:lnTo>
                  <a:lnTo>
                    <a:pt x="4779" y="2192"/>
                  </a:lnTo>
                  <a:lnTo>
                    <a:pt x="4779" y="2116"/>
                  </a:lnTo>
                  <a:lnTo>
                    <a:pt x="4741" y="2060"/>
                  </a:lnTo>
                  <a:lnTo>
                    <a:pt x="4704" y="2022"/>
                  </a:lnTo>
                  <a:lnTo>
                    <a:pt x="4628" y="1984"/>
                  </a:lnTo>
                  <a:lnTo>
                    <a:pt x="4477" y="1984"/>
                  </a:lnTo>
                  <a:lnTo>
                    <a:pt x="4345" y="1928"/>
                  </a:lnTo>
                  <a:lnTo>
                    <a:pt x="4005" y="1739"/>
                  </a:lnTo>
                  <a:lnTo>
                    <a:pt x="3589" y="1493"/>
                  </a:lnTo>
                  <a:lnTo>
                    <a:pt x="3174" y="1247"/>
                  </a:lnTo>
                  <a:lnTo>
                    <a:pt x="2645" y="907"/>
                  </a:lnTo>
                  <a:lnTo>
                    <a:pt x="2154" y="624"/>
                  </a:lnTo>
                  <a:lnTo>
                    <a:pt x="1719" y="379"/>
                  </a:lnTo>
                  <a:lnTo>
                    <a:pt x="1303" y="190"/>
                  </a:lnTo>
                  <a:lnTo>
                    <a:pt x="1115" y="114"/>
                  </a:lnTo>
                  <a:lnTo>
                    <a:pt x="945" y="57"/>
                  </a:lnTo>
                  <a:lnTo>
                    <a:pt x="793" y="20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2C3045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631;p30">
              <a:extLst>
                <a:ext uri="{FF2B5EF4-FFF2-40B4-BE49-F238E27FC236}">
                  <a16:creationId xmlns:a16="http://schemas.microsoft.com/office/drawing/2014/main" id="{564952A7-CE68-6A78-001E-310E568AA2B1}"/>
                </a:ext>
              </a:extLst>
            </p:cNvPr>
            <p:cNvSpPr/>
            <p:nvPr/>
          </p:nvSpPr>
          <p:spPr>
            <a:xfrm>
              <a:off x="4781900" y="1137775"/>
              <a:ext cx="132725" cy="89275"/>
            </a:xfrm>
            <a:custGeom>
              <a:avLst/>
              <a:gdLst/>
              <a:ahLst/>
              <a:cxnLst/>
              <a:rect l="l" t="t" r="r" b="b"/>
              <a:pathLst>
                <a:path w="5309" h="3571" extrusionOk="0">
                  <a:moveTo>
                    <a:pt x="4685" y="0"/>
                  </a:moveTo>
                  <a:lnTo>
                    <a:pt x="4553" y="19"/>
                  </a:lnTo>
                  <a:lnTo>
                    <a:pt x="4439" y="57"/>
                  </a:lnTo>
                  <a:lnTo>
                    <a:pt x="4326" y="113"/>
                  </a:lnTo>
                  <a:lnTo>
                    <a:pt x="4232" y="189"/>
                  </a:lnTo>
                  <a:lnTo>
                    <a:pt x="4156" y="283"/>
                  </a:lnTo>
                  <a:lnTo>
                    <a:pt x="4099" y="378"/>
                  </a:lnTo>
                  <a:lnTo>
                    <a:pt x="4062" y="510"/>
                  </a:lnTo>
                  <a:lnTo>
                    <a:pt x="4062" y="623"/>
                  </a:lnTo>
                  <a:lnTo>
                    <a:pt x="4062" y="718"/>
                  </a:lnTo>
                  <a:lnTo>
                    <a:pt x="4080" y="793"/>
                  </a:lnTo>
                  <a:lnTo>
                    <a:pt x="4005" y="718"/>
                  </a:lnTo>
                  <a:lnTo>
                    <a:pt x="3910" y="680"/>
                  </a:lnTo>
                  <a:lnTo>
                    <a:pt x="3797" y="642"/>
                  </a:lnTo>
                  <a:lnTo>
                    <a:pt x="3684" y="623"/>
                  </a:lnTo>
                  <a:lnTo>
                    <a:pt x="3551" y="642"/>
                  </a:lnTo>
                  <a:lnTo>
                    <a:pt x="3438" y="680"/>
                  </a:lnTo>
                  <a:lnTo>
                    <a:pt x="3325" y="737"/>
                  </a:lnTo>
                  <a:lnTo>
                    <a:pt x="3230" y="812"/>
                  </a:lnTo>
                  <a:lnTo>
                    <a:pt x="3155" y="907"/>
                  </a:lnTo>
                  <a:lnTo>
                    <a:pt x="3098" y="1020"/>
                  </a:lnTo>
                  <a:lnTo>
                    <a:pt x="3060" y="1133"/>
                  </a:lnTo>
                  <a:lnTo>
                    <a:pt x="3041" y="1266"/>
                  </a:lnTo>
                  <a:lnTo>
                    <a:pt x="3060" y="1341"/>
                  </a:lnTo>
                  <a:lnTo>
                    <a:pt x="2966" y="1266"/>
                  </a:lnTo>
                  <a:lnTo>
                    <a:pt x="2871" y="1209"/>
                  </a:lnTo>
                  <a:lnTo>
                    <a:pt x="2758" y="1171"/>
                  </a:lnTo>
                  <a:lnTo>
                    <a:pt x="2494" y="1171"/>
                  </a:lnTo>
                  <a:lnTo>
                    <a:pt x="2380" y="1209"/>
                  </a:lnTo>
                  <a:lnTo>
                    <a:pt x="2286" y="1266"/>
                  </a:lnTo>
                  <a:lnTo>
                    <a:pt x="2191" y="1341"/>
                  </a:lnTo>
                  <a:lnTo>
                    <a:pt x="2097" y="1436"/>
                  </a:lnTo>
                  <a:lnTo>
                    <a:pt x="2040" y="1549"/>
                  </a:lnTo>
                  <a:lnTo>
                    <a:pt x="2002" y="1662"/>
                  </a:lnTo>
                  <a:lnTo>
                    <a:pt x="2002" y="1795"/>
                  </a:lnTo>
                  <a:lnTo>
                    <a:pt x="2002" y="1870"/>
                  </a:lnTo>
                  <a:lnTo>
                    <a:pt x="2021" y="1927"/>
                  </a:lnTo>
                  <a:lnTo>
                    <a:pt x="1946" y="1870"/>
                  </a:lnTo>
                  <a:lnTo>
                    <a:pt x="1851" y="1832"/>
                  </a:lnTo>
                  <a:lnTo>
                    <a:pt x="1757" y="1813"/>
                  </a:lnTo>
                  <a:lnTo>
                    <a:pt x="1662" y="1795"/>
                  </a:lnTo>
                  <a:lnTo>
                    <a:pt x="1530" y="1813"/>
                  </a:lnTo>
                  <a:lnTo>
                    <a:pt x="1417" y="1851"/>
                  </a:lnTo>
                  <a:lnTo>
                    <a:pt x="1304" y="1908"/>
                  </a:lnTo>
                  <a:lnTo>
                    <a:pt x="1209" y="1983"/>
                  </a:lnTo>
                  <a:lnTo>
                    <a:pt x="1134" y="2078"/>
                  </a:lnTo>
                  <a:lnTo>
                    <a:pt x="1077" y="2172"/>
                  </a:lnTo>
                  <a:lnTo>
                    <a:pt x="1039" y="2305"/>
                  </a:lnTo>
                  <a:lnTo>
                    <a:pt x="1020" y="2418"/>
                  </a:lnTo>
                  <a:lnTo>
                    <a:pt x="1039" y="2475"/>
                  </a:lnTo>
                  <a:lnTo>
                    <a:pt x="945" y="2399"/>
                  </a:lnTo>
                  <a:lnTo>
                    <a:pt x="850" y="2361"/>
                  </a:lnTo>
                  <a:lnTo>
                    <a:pt x="737" y="2324"/>
                  </a:lnTo>
                  <a:lnTo>
                    <a:pt x="642" y="2305"/>
                  </a:lnTo>
                  <a:lnTo>
                    <a:pt x="510" y="2324"/>
                  </a:lnTo>
                  <a:lnTo>
                    <a:pt x="397" y="2361"/>
                  </a:lnTo>
                  <a:lnTo>
                    <a:pt x="283" y="2418"/>
                  </a:lnTo>
                  <a:lnTo>
                    <a:pt x="189" y="2494"/>
                  </a:lnTo>
                  <a:lnTo>
                    <a:pt x="113" y="2588"/>
                  </a:lnTo>
                  <a:lnTo>
                    <a:pt x="57" y="2701"/>
                  </a:lnTo>
                  <a:lnTo>
                    <a:pt x="19" y="2815"/>
                  </a:lnTo>
                  <a:lnTo>
                    <a:pt x="0" y="2947"/>
                  </a:lnTo>
                  <a:lnTo>
                    <a:pt x="19" y="3079"/>
                  </a:lnTo>
                  <a:lnTo>
                    <a:pt x="57" y="3192"/>
                  </a:lnTo>
                  <a:lnTo>
                    <a:pt x="113" y="3287"/>
                  </a:lnTo>
                  <a:lnTo>
                    <a:pt x="189" y="3381"/>
                  </a:lnTo>
                  <a:lnTo>
                    <a:pt x="283" y="3476"/>
                  </a:lnTo>
                  <a:lnTo>
                    <a:pt x="397" y="3532"/>
                  </a:lnTo>
                  <a:lnTo>
                    <a:pt x="510" y="3570"/>
                  </a:lnTo>
                  <a:lnTo>
                    <a:pt x="756" y="3570"/>
                  </a:lnTo>
                  <a:lnTo>
                    <a:pt x="888" y="3532"/>
                  </a:lnTo>
                  <a:lnTo>
                    <a:pt x="982" y="3476"/>
                  </a:lnTo>
                  <a:lnTo>
                    <a:pt x="1077" y="3381"/>
                  </a:lnTo>
                  <a:lnTo>
                    <a:pt x="1152" y="3287"/>
                  </a:lnTo>
                  <a:lnTo>
                    <a:pt x="1209" y="3192"/>
                  </a:lnTo>
                  <a:lnTo>
                    <a:pt x="1247" y="3079"/>
                  </a:lnTo>
                  <a:lnTo>
                    <a:pt x="1266" y="2947"/>
                  </a:lnTo>
                  <a:lnTo>
                    <a:pt x="1266" y="2909"/>
                  </a:lnTo>
                  <a:lnTo>
                    <a:pt x="1341" y="2966"/>
                  </a:lnTo>
                  <a:lnTo>
                    <a:pt x="1436" y="3022"/>
                  </a:lnTo>
                  <a:lnTo>
                    <a:pt x="1549" y="3041"/>
                  </a:lnTo>
                  <a:lnTo>
                    <a:pt x="1662" y="3060"/>
                  </a:lnTo>
                  <a:lnTo>
                    <a:pt x="1776" y="3041"/>
                  </a:lnTo>
                  <a:lnTo>
                    <a:pt x="1908" y="3004"/>
                  </a:lnTo>
                  <a:lnTo>
                    <a:pt x="2002" y="2947"/>
                  </a:lnTo>
                  <a:lnTo>
                    <a:pt x="2097" y="2871"/>
                  </a:lnTo>
                  <a:lnTo>
                    <a:pt x="2172" y="2777"/>
                  </a:lnTo>
                  <a:lnTo>
                    <a:pt x="2229" y="2664"/>
                  </a:lnTo>
                  <a:lnTo>
                    <a:pt x="2267" y="2550"/>
                  </a:lnTo>
                  <a:lnTo>
                    <a:pt x="2286" y="2418"/>
                  </a:lnTo>
                  <a:lnTo>
                    <a:pt x="2267" y="2361"/>
                  </a:lnTo>
                  <a:lnTo>
                    <a:pt x="2267" y="2286"/>
                  </a:lnTo>
                  <a:lnTo>
                    <a:pt x="2343" y="2342"/>
                  </a:lnTo>
                  <a:lnTo>
                    <a:pt x="2437" y="2380"/>
                  </a:lnTo>
                  <a:lnTo>
                    <a:pt x="2531" y="2418"/>
                  </a:lnTo>
                  <a:lnTo>
                    <a:pt x="2758" y="2418"/>
                  </a:lnTo>
                  <a:lnTo>
                    <a:pt x="2871" y="2380"/>
                  </a:lnTo>
                  <a:lnTo>
                    <a:pt x="2985" y="2324"/>
                  </a:lnTo>
                  <a:lnTo>
                    <a:pt x="3079" y="2248"/>
                  </a:lnTo>
                  <a:lnTo>
                    <a:pt x="3155" y="2153"/>
                  </a:lnTo>
                  <a:lnTo>
                    <a:pt x="3211" y="2040"/>
                  </a:lnTo>
                  <a:lnTo>
                    <a:pt x="3249" y="1927"/>
                  </a:lnTo>
                  <a:lnTo>
                    <a:pt x="3268" y="1795"/>
                  </a:lnTo>
                  <a:lnTo>
                    <a:pt x="3249" y="1719"/>
                  </a:lnTo>
                  <a:lnTo>
                    <a:pt x="3344" y="1795"/>
                  </a:lnTo>
                  <a:lnTo>
                    <a:pt x="3438" y="1851"/>
                  </a:lnTo>
                  <a:lnTo>
                    <a:pt x="3551" y="1870"/>
                  </a:lnTo>
                  <a:lnTo>
                    <a:pt x="3684" y="1889"/>
                  </a:lnTo>
                  <a:lnTo>
                    <a:pt x="3816" y="1870"/>
                  </a:lnTo>
                  <a:lnTo>
                    <a:pt x="3929" y="1851"/>
                  </a:lnTo>
                  <a:lnTo>
                    <a:pt x="4043" y="1776"/>
                  </a:lnTo>
                  <a:lnTo>
                    <a:pt x="4118" y="1700"/>
                  </a:lnTo>
                  <a:lnTo>
                    <a:pt x="4213" y="1606"/>
                  </a:lnTo>
                  <a:lnTo>
                    <a:pt x="4269" y="1511"/>
                  </a:lnTo>
                  <a:lnTo>
                    <a:pt x="4307" y="1379"/>
                  </a:lnTo>
                  <a:lnTo>
                    <a:pt x="4307" y="1266"/>
                  </a:lnTo>
                  <a:lnTo>
                    <a:pt x="4307" y="1171"/>
                  </a:lnTo>
                  <a:lnTo>
                    <a:pt x="4288" y="1096"/>
                  </a:lnTo>
                  <a:lnTo>
                    <a:pt x="4364" y="1171"/>
                  </a:lnTo>
                  <a:lnTo>
                    <a:pt x="4458" y="1209"/>
                  </a:lnTo>
                  <a:lnTo>
                    <a:pt x="4572" y="1247"/>
                  </a:lnTo>
                  <a:lnTo>
                    <a:pt x="4685" y="1266"/>
                  </a:lnTo>
                  <a:lnTo>
                    <a:pt x="4817" y="1247"/>
                  </a:lnTo>
                  <a:lnTo>
                    <a:pt x="4930" y="1209"/>
                  </a:lnTo>
                  <a:lnTo>
                    <a:pt x="5044" y="1152"/>
                  </a:lnTo>
                  <a:lnTo>
                    <a:pt x="5138" y="1077"/>
                  </a:lnTo>
                  <a:lnTo>
                    <a:pt x="5214" y="982"/>
                  </a:lnTo>
                  <a:lnTo>
                    <a:pt x="5270" y="869"/>
                  </a:lnTo>
                  <a:lnTo>
                    <a:pt x="5308" y="756"/>
                  </a:lnTo>
                  <a:lnTo>
                    <a:pt x="5308" y="623"/>
                  </a:lnTo>
                  <a:lnTo>
                    <a:pt x="5308" y="510"/>
                  </a:lnTo>
                  <a:lnTo>
                    <a:pt x="5270" y="378"/>
                  </a:lnTo>
                  <a:lnTo>
                    <a:pt x="5214" y="283"/>
                  </a:lnTo>
                  <a:lnTo>
                    <a:pt x="5138" y="189"/>
                  </a:lnTo>
                  <a:lnTo>
                    <a:pt x="5044" y="113"/>
                  </a:lnTo>
                  <a:lnTo>
                    <a:pt x="4930" y="57"/>
                  </a:lnTo>
                  <a:lnTo>
                    <a:pt x="4817" y="19"/>
                  </a:lnTo>
                  <a:lnTo>
                    <a:pt x="4685" y="0"/>
                  </a:lnTo>
                  <a:close/>
                </a:path>
              </a:pathLst>
            </a:custGeom>
            <a:solidFill>
              <a:srgbClr val="71BDDA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1632;p30">
              <a:extLst>
                <a:ext uri="{FF2B5EF4-FFF2-40B4-BE49-F238E27FC236}">
                  <a16:creationId xmlns:a16="http://schemas.microsoft.com/office/drawing/2014/main" id="{33FF2EF9-1061-6ACF-B587-3ED6565CB0EE}"/>
                </a:ext>
              </a:extLst>
            </p:cNvPr>
            <p:cNvSpPr/>
            <p:nvPr/>
          </p:nvSpPr>
          <p:spPr>
            <a:xfrm>
              <a:off x="4796050" y="1166575"/>
              <a:ext cx="138400" cy="101075"/>
            </a:xfrm>
            <a:custGeom>
              <a:avLst/>
              <a:gdLst/>
              <a:ahLst/>
              <a:cxnLst/>
              <a:rect l="l" t="t" r="r" b="b"/>
              <a:pathLst>
                <a:path w="5536" h="4043" extrusionOk="0">
                  <a:moveTo>
                    <a:pt x="5063" y="0"/>
                  </a:moveTo>
                  <a:lnTo>
                    <a:pt x="4988" y="38"/>
                  </a:lnTo>
                  <a:lnTo>
                    <a:pt x="4912" y="76"/>
                  </a:lnTo>
                  <a:lnTo>
                    <a:pt x="171" y="3306"/>
                  </a:lnTo>
                  <a:lnTo>
                    <a:pt x="114" y="3363"/>
                  </a:lnTo>
                  <a:lnTo>
                    <a:pt x="57" y="3419"/>
                  </a:lnTo>
                  <a:lnTo>
                    <a:pt x="20" y="3495"/>
                  </a:lnTo>
                  <a:lnTo>
                    <a:pt x="1" y="3552"/>
                  </a:lnTo>
                  <a:lnTo>
                    <a:pt x="1" y="3646"/>
                  </a:lnTo>
                  <a:lnTo>
                    <a:pt x="1" y="3722"/>
                  </a:lnTo>
                  <a:lnTo>
                    <a:pt x="20" y="3797"/>
                  </a:lnTo>
                  <a:lnTo>
                    <a:pt x="57" y="3854"/>
                  </a:lnTo>
                  <a:lnTo>
                    <a:pt x="133" y="3929"/>
                  </a:lnTo>
                  <a:lnTo>
                    <a:pt x="209" y="3986"/>
                  </a:lnTo>
                  <a:lnTo>
                    <a:pt x="303" y="4024"/>
                  </a:lnTo>
                  <a:lnTo>
                    <a:pt x="398" y="4043"/>
                  </a:lnTo>
                  <a:lnTo>
                    <a:pt x="511" y="4024"/>
                  </a:lnTo>
                  <a:lnTo>
                    <a:pt x="624" y="3967"/>
                  </a:lnTo>
                  <a:lnTo>
                    <a:pt x="5366" y="737"/>
                  </a:lnTo>
                  <a:lnTo>
                    <a:pt x="5422" y="680"/>
                  </a:lnTo>
                  <a:lnTo>
                    <a:pt x="5479" y="624"/>
                  </a:lnTo>
                  <a:lnTo>
                    <a:pt x="5517" y="548"/>
                  </a:lnTo>
                  <a:lnTo>
                    <a:pt x="5536" y="473"/>
                  </a:lnTo>
                  <a:lnTo>
                    <a:pt x="5536" y="397"/>
                  </a:lnTo>
                  <a:lnTo>
                    <a:pt x="5536" y="321"/>
                  </a:lnTo>
                  <a:lnTo>
                    <a:pt x="5517" y="246"/>
                  </a:lnTo>
                  <a:lnTo>
                    <a:pt x="5460" y="170"/>
                  </a:lnTo>
                  <a:lnTo>
                    <a:pt x="5422" y="114"/>
                  </a:lnTo>
                  <a:lnTo>
                    <a:pt x="5347" y="57"/>
                  </a:lnTo>
                  <a:lnTo>
                    <a:pt x="5290" y="19"/>
                  </a:lnTo>
                  <a:lnTo>
                    <a:pt x="5215" y="0"/>
                  </a:lnTo>
                  <a:close/>
                </a:path>
              </a:pathLst>
            </a:custGeom>
            <a:solidFill>
              <a:srgbClr val="FFB462"/>
            </a:solidFill>
            <a:ln>
              <a:solidFill>
                <a:srgbClr val="00206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48517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A17D1-03F2-2F43-0CF3-DA81348BB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4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51A539E-F15F-1F89-1C38-1A3806884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97" y="4039340"/>
            <a:ext cx="8372790" cy="2041804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96E15F8B-C3BC-E16A-A07D-D752A3DDB8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193190" cy="1083075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EF0FCAE9-4B4B-3363-681E-9101318914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38504" y="0"/>
            <a:ext cx="1437013" cy="1083076"/>
          </a:xfrm>
          <a:prstGeom prst="rect">
            <a:avLst/>
          </a:prstGeom>
        </p:spPr>
      </p:pic>
      <p:pic>
        <p:nvPicPr>
          <p:cNvPr id="3" name="Picture 2" descr="A group of people performing on stage&#10;&#10;Description automatically generated">
            <a:extLst>
              <a:ext uri="{FF2B5EF4-FFF2-40B4-BE49-F238E27FC236}">
                <a16:creationId xmlns:a16="http://schemas.microsoft.com/office/drawing/2014/main" id="{8810473F-A341-30ED-BF6A-1F69281763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614" y="567695"/>
            <a:ext cx="5414772" cy="2940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350C5070-C4D5-F018-9953-CF5481ECDC4E}"/>
              </a:ext>
            </a:extLst>
          </p:cNvPr>
          <p:cNvSpPr txBox="1"/>
          <p:nvPr/>
        </p:nvSpPr>
        <p:spPr>
          <a:xfrm>
            <a:off x="1552482" y="4587658"/>
            <a:ext cx="9143630" cy="954107"/>
          </a:xfrm>
          <a:custGeom>
            <a:avLst/>
            <a:gdLst>
              <a:gd name="connsiteX0" fmla="*/ 0 w 9143630"/>
              <a:gd name="connsiteY0" fmla="*/ 0 h 954107"/>
              <a:gd name="connsiteX1" fmla="*/ 480041 w 9143630"/>
              <a:gd name="connsiteY1" fmla="*/ 0 h 954107"/>
              <a:gd name="connsiteX2" fmla="*/ 777209 w 9143630"/>
              <a:gd name="connsiteY2" fmla="*/ 0 h 954107"/>
              <a:gd name="connsiteX3" fmla="*/ 1531558 w 9143630"/>
              <a:gd name="connsiteY3" fmla="*/ 0 h 954107"/>
              <a:gd name="connsiteX4" fmla="*/ 2011599 w 9143630"/>
              <a:gd name="connsiteY4" fmla="*/ 0 h 954107"/>
              <a:gd name="connsiteX5" fmla="*/ 2491639 w 9143630"/>
              <a:gd name="connsiteY5" fmla="*/ 0 h 954107"/>
              <a:gd name="connsiteX6" fmla="*/ 3245989 w 9143630"/>
              <a:gd name="connsiteY6" fmla="*/ 0 h 954107"/>
              <a:gd name="connsiteX7" fmla="*/ 3634593 w 9143630"/>
              <a:gd name="connsiteY7" fmla="*/ 0 h 954107"/>
              <a:gd name="connsiteX8" fmla="*/ 4388942 w 9143630"/>
              <a:gd name="connsiteY8" fmla="*/ 0 h 954107"/>
              <a:gd name="connsiteX9" fmla="*/ 5143292 w 9143630"/>
              <a:gd name="connsiteY9" fmla="*/ 0 h 954107"/>
              <a:gd name="connsiteX10" fmla="*/ 5714769 w 9143630"/>
              <a:gd name="connsiteY10" fmla="*/ 0 h 954107"/>
              <a:gd name="connsiteX11" fmla="*/ 6469118 w 9143630"/>
              <a:gd name="connsiteY11" fmla="*/ 0 h 954107"/>
              <a:gd name="connsiteX12" fmla="*/ 6949159 w 9143630"/>
              <a:gd name="connsiteY12" fmla="*/ 0 h 954107"/>
              <a:gd name="connsiteX13" fmla="*/ 7429199 w 9143630"/>
              <a:gd name="connsiteY13" fmla="*/ 0 h 954107"/>
              <a:gd name="connsiteX14" fmla="*/ 8092113 w 9143630"/>
              <a:gd name="connsiteY14" fmla="*/ 0 h 954107"/>
              <a:gd name="connsiteX15" fmla="*/ 8572153 w 9143630"/>
              <a:gd name="connsiteY15" fmla="*/ 0 h 954107"/>
              <a:gd name="connsiteX16" fmla="*/ 9143630 w 9143630"/>
              <a:gd name="connsiteY16" fmla="*/ 0 h 954107"/>
              <a:gd name="connsiteX17" fmla="*/ 9143630 w 9143630"/>
              <a:gd name="connsiteY17" fmla="*/ 496136 h 954107"/>
              <a:gd name="connsiteX18" fmla="*/ 9143630 w 9143630"/>
              <a:gd name="connsiteY18" fmla="*/ 954107 h 954107"/>
              <a:gd name="connsiteX19" fmla="*/ 8480717 w 9143630"/>
              <a:gd name="connsiteY19" fmla="*/ 954107 h 954107"/>
              <a:gd name="connsiteX20" fmla="*/ 8092113 w 9143630"/>
              <a:gd name="connsiteY20" fmla="*/ 954107 h 954107"/>
              <a:gd name="connsiteX21" fmla="*/ 7337763 w 9143630"/>
              <a:gd name="connsiteY21" fmla="*/ 954107 h 954107"/>
              <a:gd name="connsiteX22" fmla="*/ 6766286 w 9143630"/>
              <a:gd name="connsiteY22" fmla="*/ 954107 h 954107"/>
              <a:gd name="connsiteX23" fmla="*/ 6377682 w 9143630"/>
              <a:gd name="connsiteY23" fmla="*/ 954107 h 954107"/>
              <a:gd name="connsiteX24" fmla="*/ 5806205 w 9143630"/>
              <a:gd name="connsiteY24" fmla="*/ 954107 h 954107"/>
              <a:gd name="connsiteX25" fmla="*/ 5509037 w 9143630"/>
              <a:gd name="connsiteY25" fmla="*/ 954107 h 954107"/>
              <a:gd name="connsiteX26" fmla="*/ 5211869 w 9143630"/>
              <a:gd name="connsiteY26" fmla="*/ 954107 h 954107"/>
              <a:gd name="connsiteX27" fmla="*/ 4640392 w 9143630"/>
              <a:gd name="connsiteY27" fmla="*/ 954107 h 954107"/>
              <a:gd name="connsiteX28" fmla="*/ 4251788 w 9143630"/>
              <a:gd name="connsiteY28" fmla="*/ 954107 h 954107"/>
              <a:gd name="connsiteX29" fmla="*/ 3588875 w 9143630"/>
              <a:gd name="connsiteY29" fmla="*/ 954107 h 954107"/>
              <a:gd name="connsiteX30" fmla="*/ 3200271 w 9143630"/>
              <a:gd name="connsiteY30" fmla="*/ 954107 h 954107"/>
              <a:gd name="connsiteX31" fmla="*/ 2537357 w 9143630"/>
              <a:gd name="connsiteY31" fmla="*/ 954107 h 954107"/>
              <a:gd name="connsiteX32" fmla="*/ 2240189 w 9143630"/>
              <a:gd name="connsiteY32" fmla="*/ 954107 h 954107"/>
              <a:gd name="connsiteX33" fmla="*/ 1577276 w 9143630"/>
              <a:gd name="connsiteY33" fmla="*/ 954107 h 954107"/>
              <a:gd name="connsiteX34" fmla="*/ 1188672 w 9143630"/>
              <a:gd name="connsiteY34" fmla="*/ 954107 h 954107"/>
              <a:gd name="connsiteX35" fmla="*/ 891504 w 9143630"/>
              <a:gd name="connsiteY35" fmla="*/ 954107 h 954107"/>
              <a:gd name="connsiteX36" fmla="*/ 502900 w 9143630"/>
              <a:gd name="connsiteY36" fmla="*/ 954107 h 954107"/>
              <a:gd name="connsiteX37" fmla="*/ 0 w 9143630"/>
              <a:gd name="connsiteY37" fmla="*/ 954107 h 954107"/>
              <a:gd name="connsiteX38" fmla="*/ 0 w 9143630"/>
              <a:gd name="connsiteY38" fmla="*/ 496136 h 954107"/>
              <a:gd name="connsiteX39" fmla="*/ 0 w 9143630"/>
              <a:gd name="connsiteY39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143630" h="954107" extrusionOk="0">
                <a:moveTo>
                  <a:pt x="0" y="0"/>
                </a:moveTo>
                <a:cubicBezTo>
                  <a:pt x="113422" y="-21924"/>
                  <a:pt x="308580" y="53736"/>
                  <a:pt x="480041" y="0"/>
                </a:cubicBezTo>
                <a:cubicBezTo>
                  <a:pt x="651502" y="-53736"/>
                  <a:pt x="689454" y="11630"/>
                  <a:pt x="777209" y="0"/>
                </a:cubicBezTo>
                <a:cubicBezTo>
                  <a:pt x="864964" y="-11630"/>
                  <a:pt x="1364334" y="27833"/>
                  <a:pt x="1531558" y="0"/>
                </a:cubicBezTo>
                <a:cubicBezTo>
                  <a:pt x="1698782" y="-27833"/>
                  <a:pt x="1785992" y="32903"/>
                  <a:pt x="2011599" y="0"/>
                </a:cubicBezTo>
                <a:cubicBezTo>
                  <a:pt x="2237206" y="-32903"/>
                  <a:pt x="2288943" y="50564"/>
                  <a:pt x="2491639" y="0"/>
                </a:cubicBezTo>
                <a:cubicBezTo>
                  <a:pt x="2694335" y="-50564"/>
                  <a:pt x="3078428" y="73711"/>
                  <a:pt x="3245989" y="0"/>
                </a:cubicBezTo>
                <a:cubicBezTo>
                  <a:pt x="3413550" y="-73711"/>
                  <a:pt x="3550684" y="21527"/>
                  <a:pt x="3634593" y="0"/>
                </a:cubicBezTo>
                <a:cubicBezTo>
                  <a:pt x="3718502" y="-21527"/>
                  <a:pt x="4134750" y="73738"/>
                  <a:pt x="4388942" y="0"/>
                </a:cubicBezTo>
                <a:cubicBezTo>
                  <a:pt x="4643134" y="-73738"/>
                  <a:pt x="4794884" y="20623"/>
                  <a:pt x="5143292" y="0"/>
                </a:cubicBezTo>
                <a:cubicBezTo>
                  <a:pt x="5491700" y="-20623"/>
                  <a:pt x="5584589" y="5571"/>
                  <a:pt x="5714769" y="0"/>
                </a:cubicBezTo>
                <a:cubicBezTo>
                  <a:pt x="5844949" y="-5571"/>
                  <a:pt x="6116357" y="54697"/>
                  <a:pt x="6469118" y="0"/>
                </a:cubicBezTo>
                <a:cubicBezTo>
                  <a:pt x="6821879" y="-54697"/>
                  <a:pt x="6844477" y="16812"/>
                  <a:pt x="6949159" y="0"/>
                </a:cubicBezTo>
                <a:cubicBezTo>
                  <a:pt x="7053841" y="-16812"/>
                  <a:pt x="7248580" y="36152"/>
                  <a:pt x="7429199" y="0"/>
                </a:cubicBezTo>
                <a:cubicBezTo>
                  <a:pt x="7609818" y="-36152"/>
                  <a:pt x="7844097" y="46690"/>
                  <a:pt x="8092113" y="0"/>
                </a:cubicBezTo>
                <a:cubicBezTo>
                  <a:pt x="8340129" y="-46690"/>
                  <a:pt x="8352465" y="19933"/>
                  <a:pt x="8572153" y="0"/>
                </a:cubicBezTo>
                <a:cubicBezTo>
                  <a:pt x="8791841" y="-19933"/>
                  <a:pt x="9017371" y="20340"/>
                  <a:pt x="9143630" y="0"/>
                </a:cubicBezTo>
                <a:cubicBezTo>
                  <a:pt x="9148200" y="181357"/>
                  <a:pt x="9105238" y="261807"/>
                  <a:pt x="9143630" y="496136"/>
                </a:cubicBezTo>
                <a:cubicBezTo>
                  <a:pt x="9182022" y="730465"/>
                  <a:pt x="9134650" y="857072"/>
                  <a:pt x="9143630" y="954107"/>
                </a:cubicBezTo>
                <a:cubicBezTo>
                  <a:pt x="8919803" y="1004759"/>
                  <a:pt x="8771568" y="891780"/>
                  <a:pt x="8480717" y="954107"/>
                </a:cubicBezTo>
                <a:cubicBezTo>
                  <a:pt x="8189866" y="1016434"/>
                  <a:pt x="8230519" y="911300"/>
                  <a:pt x="8092113" y="954107"/>
                </a:cubicBezTo>
                <a:cubicBezTo>
                  <a:pt x="7953707" y="996914"/>
                  <a:pt x="7573742" y="933315"/>
                  <a:pt x="7337763" y="954107"/>
                </a:cubicBezTo>
                <a:cubicBezTo>
                  <a:pt x="7101784" y="974899"/>
                  <a:pt x="7037346" y="925256"/>
                  <a:pt x="6766286" y="954107"/>
                </a:cubicBezTo>
                <a:cubicBezTo>
                  <a:pt x="6495226" y="982958"/>
                  <a:pt x="6554313" y="927762"/>
                  <a:pt x="6377682" y="954107"/>
                </a:cubicBezTo>
                <a:cubicBezTo>
                  <a:pt x="6201051" y="980452"/>
                  <a:pt x="5925044" y="896366"/>
                  <a:pt x="5806205" y="954107"/>
                </a:cubicBezTo>
                <a:cubicBezTo>
                  <a:pt x="5687366" y="1011848"/>
                  <a:pt x="5599950" y="951399"/>
                  <a:pt x="5509037" y="954107"/>
                </a:cubicBezTo>
                <a:cubicBezTo>
                  <a:pt x="5418124" y="956815"/>
                  <a:pt x="5338088" y="937989"/>
                  <a:pt x="5211869" y="954107"/>
                </a:cubicBezTo>
                <a:cubicBezTo>
                  <a:pt x="5085650" y="970225"/>
                  <a:pt x="4832471" y="920508"/>
                  <a:pt x="4640392" y="954107"/>
                </a:cubicBezTo>
                <a:cubicBezTo>
                  <a:pt x="4448313" y="987706"/>
                  <a:pt x="4363599" y="946586"/>
                  <a:pt x="4251788" y="954107"/>
                </a:cubicBezTo>
                <a:cubicBezTo>
                  <a:pt x="4139977" y="961628"/>
                  <a:pt x="3897100" y="898147"/>
                  <a:pt x="3588875" y="954107"/>
                </a:cubicBezTo>
                <a:cubicBezTo>
                  <a:pt x="3280650" y="1010067"/>
                  <a:pt x="3319446" y="938084"/>
                  <a:pt x="3200271" y="954107"/>
                </a:cubicBezTo>
                <a:cubicBezTo>
                  <a:pt x="3081096" y="970130"/>
                  <a:pt x="2710417" y="911558"/>
                  <a:pt x="2537357" y="954107"/>
                </a:cubicBezTo>
                <a:cubicBezTo>
                  <a:pt x="2364297" y="996656"/>
                  <a:pt x="2348046" y="925509"/>
                  <a:pt x="2240189" y="954107"/>
                </a:cubicBezTo>
                <a:cubicBezTo>
                  <a:pt x="2132332" y="982705"/>
                  <a:pt x="1881639" y="909654"/>
                  <a:pt x="1577276" y="954107"/>
                </a:cubicBezTo>
                <a:cubicBezTo>
                  <a:pt x="1272913" y="998560"/>
                  <a:pt x="1381478" y="944583"/>
                  <a:pt x="1188672" y="954107"/>
                </a:cubicBezTo>
                <a:cubicBezTo>
                  <a:pt x="995866" y="963631"/>
                  <a:pt x="951476" y="940805"/>
                  <a:pt x="891504" y="954107"/>
                </a:cubicBezTo>
                <a:cubicBezTo>
                  <a:pt x="831532" y="967409"/>
                  <a:pt x="681739" y="908083"/>
                  <a:pt x="502900" y="954107"/>
                </a:cubicBezTo>
                <a:cubicBezTo>
                  <a:pt x="324061" y="1000131"/>
                  <a:pt x="155759" y="928098"/>
                  <a:pt x="0" y="954107"/>
                </a:cubicBezTo>
                <a:cubicBezTo>
                  <a:pt x="-7791" y="818500"/>
                  <a:pt x="25227" y="678834"/>
                  <a:pt x="0" y="496136"/>
                </a:cubicBezTo>
                <a:cubicBezTo>
                  <a:pt x="-25227" y="313438"/>
                  <a:pt x="52003" y="102763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228600" algn="ctr"/>
            <a:r>
              <a:rPr lang="vi-VN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“Bảo tồn và phát huy những giá trị văn hóa âm nhạc truyền thống là trách nhiệm của mỗi chúng ta”</a:t>
            </a:r>
            <a:endParaRPr lang="en-US" sz="20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0" name="Hát then Lập Xuân -">
            <a:hlinkClick r:id="" action="ppaction://media"/>
            <a:extLst>
              <a:ext uri="{FF2B5EF4-FFF2-40B4-BE49-F238E27FC236}">
                <a16:creationId xmlns:a16="http://schemas.microsoft.com/office/drawing/2014/main" id="{4AC4AB89-B9AC-D1CE-C090-E44B3EA8F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1697" y="34497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6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92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78120C70-B0BB-F5FC-8030-E4242E84FD80}"/>
              </a:ext>
            </a:extLst>
          </p:cNvPr>
          <p:cNvSpPr txBox="1"/>
          <p:nvPr/>
        </p:nvSpPr>
        <p:spPr>
          <a:xfrm>
            <a:off x="469572" y="1550274"/>
            <a:ext cx="11370595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6997" algn="ctr" defTabSz="1219170">
              <a:spcBef>
                <a:spcPts val="1600"/>
              </a:spcBef>
              <a:buClr>
                <a:srgbClr val="231F20"/>
              </a:buClr>
              <a:buSzPts val="1300"/>
              <a:defRPr/>
            </a:pPr>
            <a:r>
              <a:rPr lang="en-GB" sz="3733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Hãy trả lời các câu hỏi sau để tổng hợp lại kiến thức của chủ </a:t>
            </a:r>
            <a:r>
              <a:rPr lang="en-GB" sz="3733" b="1" dirty="0" err="1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đề</a:t>
            </a:r>
            <a:r>
              <a:rPr lang="en-GB" sz="3733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7 nhé!</a:t>
            </a:r>
            <a:endParaRPr lang="en-GB" altLang="en-US" sz="3733" b="1" dirty="0">
              <a:ln w="0"/>
              <a:solidFill>
                <a:srgbClr val="66A1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28" name="Google Shape;400;p38">
            <a:extLst>
              <a:ext uri="{FF2B5EF4-FFF2-40B4-BE49-F238E27FC236}">
                <a16:creationId xmlns:a16="http://schemas.microsoft.com/office/drawing/2014/main" id="{55437D7C-FBBF-B408-8634-0654F470F9D3}"/>
              </a:ext>
            </a:extLst>
          </p:cNvPr>
          <p:cNvSpPr txBox="1">
            <a:spLocks/>
          </p:cNvSpPr>
          <p:nvPr/>
        </p:nvSpPr>
        <p:spPr>
          <a:xfrm rot="21599640">
            <a:off x="4403681" y="372724"/>
            <a:ext cx="2841747" cy="85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US" sz="4267" kern="0" spc="67" dirty="0">
                <a:ln w="12700"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sym typeface="Arial"/>
              </a:rPr>
              <a:t>KHỞI ĐỘNG</a:t>
            </a:r>
          </a:p>
        </p:txBody>
      </p:sp>
      <p:pic>
        <p:nvPicPr>
          <p:cNvPr id="29" name="Picture 28" descr="A circular logo with text&#10;&#10;Description automatically generated">
            <a:extLst>
              <a:ext uri="{FF2B5EF4-FFF2-40B4-BE49-F238E27FC236}">
                <a16:creationId xmlns:a16="http://schemas.microsoft.com/office/drawing/2014/main" id="{EB3F4405-D36B-A936-0D90-93D9700A0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457" y="2472254"/>
            <a:ext cx="3771708" cy="377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7688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890A2-4371-21D0-242F-90A5E5E79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1EDB7E08-B12C-2911-9615-B24BB6B3CD0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AC9A4A26-98A5-534B-269C-AAA35F89274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A27E47C2-C576-1620-7279-ABCB6AE5682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00" y="5780146"/>
            <a:ext cx="1281591" cy="1077851"/>
          </a:xfrm>
          <a:prstGeom prst="rect">
            <a:avLst/>
          </a:prstGeom>
        </p:spPr>
      </p:pic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931289C5-5306-E335-6B42-5AB87EBFBC29}"/>
              </a:ext>
            </a:extLst>
          </p:cNvPr>
          <p:cNvCxnSpPr>
            <a:cxnSpLocks/>
          </p:cNvCxnSpPr>
          <p:nvPr/>
        </p:nvCxnSpPr>
        <p:spPr>
          <a:xfrm>
            <a:off x="229509" y="3375105"/>
            <a:ext cx="11443808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B1C547EA-A694-AE1B-1143-0051B3C21FE5}"/>
              </a:ext>
            </a:extLst>
          </p:cNvPr>
          <p:cNvCxnSpPr>
            <a:cxnSpLocks/>
          </p:cNvCxnSpPr>
          <p:nvPr/>
        </p:nvCxnSpPr>
        <p:spPr>
          <a:xfrm>
            <a:off x="229510" y="4952648"/>
            <a:ext cx="11424309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169" name="Freeform: Shape 168">
            <a:extLst>
              <a:ext uri="{FF2B5EF4-FFF2-40B4-BE49-F238E27FC236}">
                <a16:creationId xmlns:a16="http://schemas.microsoft.com/office/drawing/2014/main" id="{C221FDF3-D903-7C9E-0751-A03B3AA9B99B}"/>
              </a:ext>
            </a:extLst>
          </p:cNvPr>
          <p:cNvSpPr/>
          <p:nvPr/>
        </p:nvSpPr>
        <p:spPr>
          <a:xfrm flipH="1">
            <a:off x="1003894" y="1635842"/>
            <a:ext cx="9978441" cy="8448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381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2DB97EF-D007-DB00-28A1-8AFCC543E585}"/>
              </a:ext>
            </a:extLst>
          </p:cNvPr>
          <p:cNvSpPr txBox="1"/>
          <p:nvPr/>
        </p:nvSpPr>
        <p:spPr>
          <a:xfrm>
            <a:off x="1647589" y="1819201"/>
            <a:ext cx="8575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Câu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hỏi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: Chủ </a:t>
            </a:r>
            <a:r>
              <a:rPr lang="en-US" sz="2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đề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7 </a:t>
            </a:r>
            <a:r>
              <a:rPr lang="en-US" sz="2400" b="1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Giai </a:t>
            </a:r>
            <a:r>
              <a:rPr lang="en-US" sz="2400" b="1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điệu</a:t>
            </a:r>
            <a:r>
              <a:rPr lang="en-US" sz="2400" b="1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quê</a:t>
            </a:r>
            <a:r>
              <a:rPr lang="en-US" sz="2400" b="1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hương</a:t>
            </a:r>
            <a:r>
              <a:rPr lang="en-US" sz="2400" b="1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gồm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nội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 dung </a:t>
            </a:r>
            <a:r>
              <a:rPr lang="en-US" sz="2400" i="1" dirty="0" err="1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nào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/>
                <a:cs typeface="Arial"/>
                <a:sym typeface="Arial"/>
              </a:rPr>
              <a:t>?</a:t>
            </a:r>
          </a:p>
        </p:txBody>
      </p:sp>
      <p:sp>
        <p:nvSpPr>
          <p:cNvPr id="171" name="bang a">
            <a:extLst>
              <a:ext uri="{FF2B5EF4-FFF2-40B4-BE49-F238E27FC236}">
                <a16:creationId xmlns:a16="http://schemas.microsoft.com/office/drawing/2014/main" id="{813543AC-DA48-674A-0AB8-AFC57E96406C}"/>
              </a:ext>
            </a:extLst>
          </p:cNvPr>
          <p:cNvSpPr/>
          <p:nvPr/>
        </p:nvSpPr>
        <p:spPr>
          <a:xfrm flipH="1">
            <a:off x="6404441" y="2923084"/>
            <a:ext cx="5166807" cy="87086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72" name="bang c">
            <a:extLst>
              <a:ext uri="{FF2B5EF4-FFF2-40B4-BE49-F238E27FC236}">
                <a16:creationId xmlns:a16="http://schemas.microsoft.com/office/drawing/2014/main" id="{DDFB298B-9C7D-60A1-0EDE-FAF14DBC90B0}"/>
              </a:ext>
            </a:extLst>
          </p:cNvPr>
          <p:cNvSpPr/>
          <p:nvPr/>
        </p:nvSpPr>
        <p:spPr>
          <a:xfrm flipH="1">
            <a:off x="595464" y="4455083"/>
            <a:ext cx="5166805" cy="97147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74" name="dap an c">
            <a:extLst>
              <a:ext uri="{FF2B5EF4-FFF2-40B4-BE49-F238E27FC236}">
                <a16:creationId xmlns:a16="http://schemas.microsoft.com/office/drawing/2014/main" id="{42371634-417A-C0CF-79D4-C2B86111A0B3}"/>
              </a:ext>
            </a:extLst>
          </p:cNvPr>
          <p:cNvSpPr txBox="1"/>
          <p:nvPr/>
        </p:nvSpPr>
        <p:spPr>
          <a:xfrm>
            <a:off x="984595" y="4582890"/>
            <a:ext cx="4147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prstClr val="white"/>
              </a:buClr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C. Hát, Nhạc cụ, Thường thức âm nhạc, Lí thuyết âm nhạc.</a:t>
            </a:r>
          </a:p>
        </p:txBody>
      </p:sp>
      <p:sp>
        <p:nvSpPr>
          <p:cNvPr id="175" name="bang b">
            <a:extLst>
              <a:ext uri="{FF2B5EF4-FFF2-40B4-BE49-F238E27FC236}">
                <a16:creationId xmlns:a16="http://schemas.microsoft.com/office/drawing/2014/main" id="{4E8A8B92-1884-CBC2-2931-3D3C6F22D592}"/>
              </a:ext>
            </a:extLst>
          </p:cNvPr>
          <p:cNvSpPr/>
          <p:nvPr/>
        </p:nvSpPr>
        <p:spPr>
          <a:xfrm flipH="1">
            <a:off x="6067221" y="4519138"/>
            <a:ext cx="5264771" cy="93864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76" name="bang d">
            <a:extLst>
              <a:ext uri="{FF2B5EF4-FFF2-40B4-BE49-F238E27FC236}">
                <a16:creationId xmlns:a16="http://schemas.microsoft.com/office/drawing/2014/main" id="{A9A31435-03A5-FF55-F3AB-EB9E923BEDDE}"/>
              </a:ext>
            </a:extLst>
          </p:cNvPr>
          <p:cNvSpPr/>
          <p:nvPr/>
        </p:nvSpPr>
        <p:spPr>
          <a:xfrm flipH="1">
            <a:off x="554509" y="2895841"/>
            <a:ext cx="5304076" cy="9300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77" name="dap an b">
            <a:extLst>
              <a:ext uri="{FF2B5EF4-FFF2-40B4-BE49-F238E27FC236}">
                <a16:creationId xmlns:a16="http://schemas.microsoft.com/office/drawing/2014/main" id="{E9ABAEC8-6B03-1067-E882-6C564B90FF1C}"/>
              </a:ext>
            </a:extLst>
          </p:cNvPr>
          <p:cNvSpPr txBox="1"/>
          <p:nvPr/>
        </p:nvSpPr>
        <p:spPr>
          <a:xfrm>
            <a:off x="6713748" y="4600693"/>
            <a:ext cx="466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prstClr val="white"/>
              </a:buClr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D. Hát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Nghe nhạc, Đọc nhạc, Lí thuyết âm nhạc, Thường thức âm nhạc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</a:t>
            </a:r>
          </a:p>
        </p:txBody>
      </p:sp>
      <p:sp>
        <p:nvSpPr>
          <p:cNvPr id="178" name="dap an d">
            <a:extLst>
              <a:ext uri="{FF2B5EF4-FFF2-40B4-BE49-F238E27FC236}">
                <a16:creationId xmlns:a16="http://schemas.microsoft.com/office/drawing/2014/main" id="{9F2F5329-E422-52C8-D4F9-6FB9FFA22613}"/>
              </a:ext>
            </a:extLst>
          </p:cNvPr>
          <p:cNvSpPr txBox="1"/>
          <p:nvPr/>
        </p:nvSpPr>
        <p:spPr>
          <a:xfrm>
            <a:off x="978395" y="3032774"/>
            <a:ext cx="459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prstClr val="white"/>
              </a:buClr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A. Hát, Nhạc cụ, Thường thức âm nhạc, Đọc nhạc. </a:t>
            </a:r>
          </a:p>
        </p:txBody>
      </p:sp>
      <p:pic>
        <p:nvPicPr>
          <p:cNvPr id="179" name="Question">
            <a:hlinkClick r:id="" action="ppaction://media"/>
            <a:extLst>
              <a:ext uri="{FF2B5EF4-FFF2-40B4-BE49-F238E27FC236}">
                <a16:creationId xmlns:a16="http://schemas.microsoft.com/office/drawing/2014/main" id="{286BB05C-AFA7-786E-8111-626C19B2A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23060" y="4897816"/>
            <a:ext cx="487363" cy="487363"/>
          </a:xfrm>
          <a:prstGeom prst="rect">
            <a:avLst/>
          </a:prstGeom>
        </p:spPr>
      </p:pic>
      <p:pic>
        <p:nvPicPr>
          <p:cNvPr id="180" name="Final Answer">
            <a:hlinkClick r:id="" action="ppaction://media"/>
            <a:extLst>
              <a:ext uri="{FF2B5EF4-FFF2-40B4-BE49-F238E27FC236}">
                <a16:creationId xmlns:a16="http://schemas.microsoft.com/office/drawing/2014/main" id="{7F637DAA-4C4C-B711-1CCB-735EC48F68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29071" y="4869973"/>
            <a:ext cx="487363" cy="487363"/>
          </a:xfrm>
          <a:prstGeom prst="rect">
            <a:avLst/>
          </a:prstGeom>
        </p:spPr>
      </p:pic>
      <p:pic>
        <p:nvPicPr>
          <p:cNvPr id="181" name="Win">
            <a:hlinkClick r:id="" action="ppaction://media"/>
            <a:extLst>
              <a:ext uri="{FF2B5EF4-FFF2-40B4-BE49-F238E27FC236}">
                <a16:creationId xmlns:a16="http://schemas.microsoft.com/office/drawing/2014/main" id="{A62F53FA-D38B-667C-CA34-4DB94C45E6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06357" y="4952649"/>
            <a:ext cx="487363" cy="487363"/>
          </a:xfrm>
          <a:prstGeom prst="rect">
            <a:avLst/>
          </a:prstGeom>
        </p:spPr>
      </p:pic>
      <p:pic>
        <p:nvPicPr>
          <p:cNvPr id="182" name="Lose">
            <a:hlinkClick r:id="" action="ppaction://media"/>
            <a:extLst>
              <a:ext uri="{FF2B5EF4-FFF2-40B4-BE49-F238E27FC236}">
                <a16:creationId xmlns:a16="http://schemas.microsoft.com/office/drawing/2014/main" id="{B60BCC3B-CD16-2A3E-5F15-2005D2E81D8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20673" y="4980492"/>
            <a:ext cx="487363" cy="487363"/>
          </a:xfrm>
          <a:prstGeom prst="rect">
            <a:avLst/>
          </a:prstGeom>
        </p:spPr>
      </p:pic>
      <p:sp>
        <p:nvSpPr>
          <p:cNvPr id="183" name="Oval 182">
            <a:extLst>
              <a:ext uri="{FF2B5EF4-FFF2-40B4-BE49-F238E27FC236}">
                <a16:creationId xmlns:a16="http://schemas.microsoft.com/office/drawing/2014/main" id="{44696E5A-D4FC-3E51-96C2-D71CC14614B0}"/>
              </a:ext>
            </a:extLst>
          </p:cNvPr>
          <p:cNvSpPr/>
          <p:nvPr/>
        </p:nvSpPr>
        <p:spPr>
          <a:xfrm>
            <a:off x="6718408" y="3075823"/>
            <a:ext cx="397995" cy="369963"/>
          </a:xfrm>
          <a:prstGeom prst="ellips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184" name="sai">
            <a:hlinkClick r:id="" action="ppaction://media"/>
            <a:extLst>
              <a:ext uri="{FF2B5EF4-FFF2-40B4-BE49-F238E27FC236}">
                <a16:creationId xmlns:a16="http://schemas.microsoft.com/office/drawing/2014/main" id="{37455773-F88C-0352-012F-F1127BA77B1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28080" y="4802568"/>
            <a:ext cx="609600" cy="609600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2D12D84E-C95B-5050-286B-09C3D3F08FB4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1" y="2917875"/>
            <a:ext cx="930003" cy="930003"/>
          </a:xfrm>
          <a:prstGeom prst="rect">
            <a:avLst/>
          </a:prstGeom>
        </p:spPr>
      </p:pic>
      <p:pic>
        <p:nvPicPr>
          <p:cNvPr id="186" name="sai">
            <a:hlinkClick r:id="" action="ppaction://media"/>
            <a:extLst>
              <a:ext uri="{FF2B5EF4-FFF2-40B4-BE49-F238E27FC236}">
                <a16:creationId xmlns:a16="http://schemas.microsoft.com/office/drawing/2014/main" id="{5A002C4C-8C2F-6E61-889D-028FDD327CD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97596" y="4784923"/>
            <a:ext cx="609600" cy="609600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0A9AF026-BBC3-5BCC-BD46-1BC169C0CD3F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35" y="4446991"/>
            <a:ext cx="947532" cy="947532"/>
          </a:xfrm>
          <a:prstGeom prst="rect">
            <a:avLst/>
          </a:prstGeom>
        </p:spPr>
      </p:pic>
      <p:pic>
        <p:nvPicPr>
          <p:cNvPr id="188" name="sai">
            <a:hlinkClick r:id="" action="ppaction://media"/>
            <a:extLst>
              <a:ext uri="{FF2B5EF4-FFF2-40B4-BE49-F238E27FC236}">
                <a16:creationId xmlns:a16="http://schemas.microsoft.com/office/drawing/2014/main" id="{205D7C1E-BDEF-5134-D8C8-33394D5A452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80507" y="4795787"/>
            <a:ext cx="609600" cy="609600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24E6D906-41E6-C85B-E528-15C37DDAC79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4" y="4519139"/>
            <a:ext cx="1003027" cy="1003027"/>
          </a:xfrm>
          <a:prstGeom prst="rect">
            <a:avLst/>
          </a:prstGeom>
        </p:spPr>
      </p:pic>
      <p:pic>
        <p:nvPicPr>
          <p:cNvPr id="190" name="dung">
            <a:hlinkClick r:id="" action="ppaction://media"/>
            <a:extLst>
              <a:ext uri="{FF2B5EF4-FFF2-40B4-BE49-F238E27FC236}">
                <a16:creationId xmlns:a16="http://schemas.microsoft.com/office/drawing/2014/main" id="{8057C946-5587-83E9-BF27-FECFBF40827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67952" y="4806651"/>
            <a:ext cx="609600" cy="609600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8AD319F8-42B1-9D5A-8918-962887A84D6E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35" y="2936129"/>
            <a:ext cx="1152715" cy="866651"/>
          </a:xfrm>
          <a:prstGeom prst="rect">
            <a:avLst/>
          </a:prstGeom>
        </p:spPr>
      </p:pic>
      <p:sp>
        <p:nvSpPr>
          <p:cNvPr id="192" name="Google Shape;400;p38">
            <a:extLst>
              <a:ext uri="{FF2B5EF4-FFF2-40B4-BE49-F238E27FC236}">
                <a16:creationId xmlns:a16="http://schemas.microsoft.com/office/drawing/2014/main" id="{F98EF314-F5A7-D211-167D-BB0C557F2691}"/>
              </a:ext>
            </a:extLst>
          </p:cNvPr>
          <p:cNvSpPr txBox="1">
            <a:spLocks/>
          </p:cNvSpPr>
          <p:nvPr/>
        </p:nvSpPr>
        <p:spPr>
          <a:xfrm rot="21599640">
            <a:off x="3006908" y="611952"/>
            <a:ext cx="6558096" cy="85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GB" sz="4267" kern="0" spc="67" dirty="0">
                <a:ln w="0">
                  <a:noFill/>
                </a:ln>
                <a:solidFill>
                  <a:srgbClr val="66A117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TỔNG HỢP CÁC NỘI DUNG CHỦ ĐỀ 7</a:t>
            </a:r>
            <a:endParaRPr lang="en-US" sz="4267" kern="0" spc="67" dirty="0">
              <a:ln w="0">
                <a:noFill/>
              </a:ln>
              <a:solidFill>
                <a:srgbClr val="66A117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3" name="dap an a">
            <a:extLst>
              <a:ext uri="{FF2B5EF4-FFF2-40B4-BE49-F238E27FC236}">
                <a16:creationId xmlns:a16="http://schemas.microsoft.com/office/drawing/2014/main" id="{34F033E1-5A24-1A8C-3365-EBF99481271E}"/>
              </a:ext>
            </a:extLst>
          </p:cNvPr>
          <p:cNvSpPr txBox="1"/>
          <p:nvPr/>
        </p:nvSpPr>
        <p:spPr>
          <a:xfrm>
            <a:off x="6760567" y="3058999"/>
            <a:ext cx="4742383" cy="697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B. </a:t>
            </a:r>
            <a:r>
              <a:rPr lang="en-US" sz="1933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Hát, Thường thức âm nhạc</a:t>
            </a:r>
            <a:r>
              <a:rPr lang="en-US" sz="1933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Lí thuyết âm nhạc, Đọc nhạc</a:t>
            </a:r>
            <a:endParaRPr lang="en-US" sz="1933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23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339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60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410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5410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5410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4" dur="1" fill="hold"/>
                                        <p:tgtEl>
                                          <p:spTgt spid="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0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6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8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0"/>
                </p:tgtEl>
              </p:cMediaNode>
            </p:audio>
          </p:childTnLst>
        </p:cTn>
      </p:par>
    </p:tnLst>
    <p:bldLst>
      <p:bldP spid="170" grpId="0"/>
      <p:bldP spid="171" grpId="0" animBg="1"/>
      <p:bldP spid="171" grpId="1" animBg="1"/>
      <p:bldP spid="172" grpId="0" animBg="1"/>
      <p:bldP spid="172" grpId="1" animBg="1"/>
      <p:bldP spid="174" grpId="0"/>
      <p:bldP spid="174" grpId="1"/>
      <p:bldP spid="174" grpId="2"/>
      <p:bldP spid="175" grpId="0" animBg="1"/>
      <p:bldP spid="175" grpId="1" animBg="1"/>
      <p:bldP spid="176" grpId="0" animBg="1"/>
      <p:bldP spid="176" grpId="1" animBg="1"/>
      <p:bldP spid="177" grpId="0"/>
      <p:bldP spid="177" grpId="1"/>
      <p:bldP spid="178" grpId="0"/>
      <p:bldP spid="178" grpId="1"/>
      <p:bldP spid="183" grpId="0" animBg="1"/>
      <p:bldP spid="173" grpId="0"/>
      <p:bldP spid="173" grpId="1"/>
      <p:bldP spid="173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64BE8-C71A-5493-DF57-6E8BA4EEA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6CABD1C9-D10C-07AF-BA3B-874CA24EE5D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89A89EFB-33DF-5627-FCD2-AACE9F8CE42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AA2F96B-B206-F6CF-5594-A2C4994649F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00" y="5780146"/>
            <a:ext cx="1281591" cy="107785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20DAC20-9BC4-1729-9B0C-4DEBFEA745CA}"/>
              </a:ext>
            </a:extLst>
          </p:cNvPr>
          <p:cNvCxnSpPr>
            <a:cxnSpLocks/>
          </p:cNvCxnSpPr>
          <p:nvPr/>
        </p:nvCxnSpPr>
        <p:spPr>
          <a:xfrm>
            <a:off x="213852" y="3781943"/>
            <a:ext cx="11420475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0097D0-AE79-4016-43F0-3480C0B464DC}"/>
              </a:ext>
            </a:extLst>
          </p:cNvPr>
          <p:cNvCxnSpPr>
            <a:cxnSpLocks/>
          </p:cNvCxnSpPr>
          <p:nvPr/>
        </p:nvCxnSpPr>
        <p:spPr>
          <a:xfrm>
            <a:off x="213852" y="4647441"/>
            <a:ext cx="11420475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EB7EF20-3AE9-C235-9D75-414BB9EF5A5B}"/>
              </a:ext>
            </a:extLst>
          </p:cNvPr>
          <p:cNvSpPr/>
          <p:nvPr/>
        </p:nvSpPr>
        <p:spPr>
          <a:xfrm flipH="1">
            <a:off x="966982" y="2200508"/>
            <a:ext cx="9978441" cy="8305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381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E1C5A3-8414-5374-729C-1D39630CA58B}"/>
              </a:ext>
            </a:extLst>
          </p:cNvPr>
          <p:cNvSpPr txBox="1"/>
          <p:nvPr/>
        </p:nvSpPr>
        <p:spPr>
          <a:xfrm>
            <a:off x="1711127" y="2338106"/>
            <a:ext cx="8425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hỏi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: Bài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hát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b="1" i="1" dirty="0">
                <a:solidFill>
                  <a:srgbClr val="7030A0"/>
                </a:solidFill>
                <a:latin typeface="Calibri" panose="020F0502020204030204"/>
              </a:rPr>
              <a:t>Soi </a:t>
            </a:r>
            <a:r>
              <a:rPr lang="en-US" sz="2400" b="1" i="1" dirty="0" err="1">
                <a:solidFill>
                  <a:srgbClr val="7030A0"/>
                </a:solidFill>
                <a:latin typeface="Calibri" panose="020F0502020204030204"/>
              </a:rPr>
              <a:t>bóng</a:t>
            </a:r>
            <a:r>
              <a:rPr lang="en-US" sz="2400" b="1" i="1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Calibri" panose="020F0502020204030204"/>
              </a:rPr>
              <a:t>bên</a:t>
            </a:r>
            <a:r>
              <a:rPr lang="en-US" sz="2400" b="1" i="1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Calibri" panose="020F0502020204030204"/>
              </a:rPr>
              <a:t>hồ</a:t>
            </a:r>
            <a:r>
              <a:rPr lang="en-US" sz="2400" b="1" i="1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dân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ca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dân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tộc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nào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?</a:t>
            </a:r>
          </a:p>
        </p:txBody>
      </p:sp>
      <p:sp>
        <p:nvSpPr>
          <p:cNvPr id="34" name="bang a">
            <a:extLst>
              <a:ext uri="{FF2B5EF4-FFF2-40B4-BE49-F238E27FC236}">
                <a16:creationId xmlns:a16="http://schemas.microsoft.com/office/drawing/2014/main" id="{D56A099D-DD3E-03C3-D709-4A9DB2EF3B09}"/>
              </a:ext>
            </a:extLst>
          </p:cNvPr>
          <p:cNvSpPr/>
          <p:nvPr/>
        </p:nvSpPr>
        <p:spPr>
          <a:xfrm flipH="1">
            <a:off x="6231339" y="4382611"/>
            <a:ext cx="4869268" cy="5296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5" name="bang c">
            <a:extLst>
              <a:ext uri="{FF2B5EF4-FFF2-40B4-BE49-F238E27FC236}">
                <a16:creationId xmlns:a16="http://schemas.microsoft.com/office/drawing/2014/main" id="{F1309A10-D27A-5E3E-4169-CDF31F9EDA5B}"/>
              </a:ext>
            </a:extLst>
          </p:cNvPr>
          <p:cNvSpPr/>
          <p:nvPr/>
        </p:nvSpPr>
        <p:spPr>
          <a:xfrm flipH="1">
            <a:off x="796997" y="4372781"/>
            <a:ext cx="4912779" cy="5296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6" name="dap an a">
            <a:extLst>
              <a:ext uri="{FF2B5EF4-FFF2-40B4-BE49-F238E27FC236}">
                <a16:creationId xmlns:a16="http://schemas.microsoft.com/office/drawing/2014/main" id="{3872E0A4-C562-5B3E-3A6F-CB37E35742E4}"/>
              </a:ext>
            </a:extLst>
          </p:cNvPr>
          <p:cNvSpPr txBox="1"/>
          <p:nvPr/>
        </p:nvSpPr>
        <p:spPr>
          <a:xfrm>
            <a:off x="6522225" y="4466835"/>
            <a:ext cx="431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D. 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Giáy</a:t>
            </a: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dap an c">
            <a:extLst>
              <a:ext uri="{FF2B5EF4-FFF2-40B4-BE49-F238E27FC236}">
                <a16:creationId xmlns:a16="http://schemas.microsoft.com/office/drawing/2014/main" id="{D8E8B2F5-81A8-C1AB-E094-7847B06A6489}"/>
              </a:ext>
            </a:extLst>
          </p:cNvPr>
          <p:cNvSpPr txBox="1"/>
          <p:nvPr/>
        </p:nvSpPr>
        <p:spPr>
          <a:xfrm>
            <a:off x="1105469" y="4431021"/>
            <a:ext cx="431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C. 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8" name="bang b">
            <a:extLst>
              <a:ext uri="{FF2B5EF4-FFF2-40B4-BE49-F238E27FC236}">
                <a16:creationId xmlns:a16="http://schemas.microsoft.com/office/drawing/2014/main" id="{83C1EB07-4B9B-C549-E4A1-EDA4B1D6F8F0}"/>
              </a:ext>
            </a:extLst>
          </p:cNvPr>
          <p:cNvSpPr/>
          <p:nvPr/>
        </p:nvSpPr>
        <p:spPr>
          <a:xfrm flipH="1">
            <a:off x="814579" y="3517114"/>
            <a:ext cx="4876011" cy="5296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9" name="bang d">
            <a:extLst>
              <a:ext uri="{FF2B5EF4-FFF2-40B4-BE49-F238E27FC236}">
                <a16:creationId xmlns:a16="http://schemas.microsoft.com/office/drawing/2014/main" id="{78E3FB60-4506-2EC8-3676-0B978A9D24E3}"/>
              </a:ext>
            </a:extLst>
          </p:cNvPr>
          <p:cNvSpPr/>
          <p:nvPr/>
        </p:nvSpPr>
        <p:spPr>
          <a:xfrm flipH="1">
            <a:off x="6231340" y="3509518"/>
            <a:ext cx="4876011" cy="5296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0" name="dap an b">
            <a:extLst>
              <a:ext uri="{FF2B5EF4-FFF2-40B4-BE49-F238E27FC236}">
                <a16:creationId xmlns:a16="http://schemas.microsoft.com/office/drawing/2014/main" id="{13ED4C56-4534-BC30-5831-44001B63B7DE}"/>
              </a:ext>
            </a:extLst>
          </p:cNvPr>
          <p:cNvSpPr txBox="1"/>
          <p:nvPr/>
        </p:nvSpPr>
        <p:spPr>
          <a:xfrm>
            <a:off x="1114257" y="3584147"/>
            <a:ext cx="431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A.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Khơ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Mú</a:t>
            </a: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dap an d">
            <a:extLst>
              <a:ext uri="{FF2B5EF4-FFF2-40B4-BE49-F238E27FC236}">
                <a16:creationId xmlns:a16="http://schemas.microsoft.com/office/drawing/2014/main" id="{D3F9AB2B-AB89-36C6-4DE2-05C8027636F2}"/>
              </a:ext>
            </a:extLst>
          </p:cNvPr>
          <p:cNvSpPr txBox="1"/>
          <p:nvPr/>
        </p:nvSpPr>
        <p:spPr>
          <a:xfrm>
            <a:off x="6522225" y="3585343"/>
            <a:ext cx="431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B.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Xơ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Đăng</a:t>
            </a: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2" name="Question">
            <a:hlinkClick r:id="" action="ppaction://media"/>
            <a:extLst>
              <a:ext uri="{FF2B5EF4-FFF2-40B4-BE49-F238E27FC236}">
                <a16:creationId xmlns:a16="http://schemas.microsoft.com/office/drawing/2014/main" id="{6B0284B7-A685-4FEA-C187-A0AFC7311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07401" y="4940115"/>
            <a:ext cx="487363" cy="487363"/>
          </a:xfrm>
          <a:prstGeom prst="rect">
            <a:avLst/>
          </a:prstGeom>
        </p:spPr>
      </p:pic>
      <p:pic>
        <p:nvPicPr>
          <p:cNvPr id="43" name="Final Answer">
            <a:hlinkClick r:id="" action="ppaction://media"/>
            <a:extLst>
              <a:ext uri="{FF2B5EF4-FFF2-40B4-BE49-F238E27FC236}">
                <a16:creationId xmlns:a16="http://schemas.microsoft.com/office/drawing/2014/main" id="{94162BAA-7FB7-122B-0E56-6712B23D9D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13412" y="4912272"/>
            <a:ext cx="487363" cy="487363"/>
          </a:xfrm>
          <a:prstGeom prst="rect">
            <a:avLst/>
          </a:prstGeom>
        </p:spPr>
      </p:pic>
      <p:pic>
        <p:nvPicPr>
          <p:cNvPr id="44" name="Win">
            <a:hlinkClick r:id="" action="ppaction://media"/>
            <a:extLst>
              <a:ext uri="{FF2B5EF4-FFF2-40B4-BE49-F238E27FC236}">
                <a16:creationId xmlns:a16="http://schemas.microsoft.com/office/drawing/2014/main" id="{41694F84-6E7D-29CF-597E-6694145E3A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0699" y="4994948"/>
            <a:ext cx="487363" cy="487363"/>
          </a:xfrm>
          <a:prstGeom prst="rect">
            <a:avLst/>
          </a:prstGeom>
        </p:spPr>
      </p:pic>
      <p:pic>
        <p:nvPicPr>
          <p:cNvPr id="45" name="Lose">
            <a:hlinkClick r:id="" action="ppaction://media"/>
            <a:extLst>
              <a:ext uri="{FF2B5EF4-FFF2-40B4-BE49-F238E27FC236}">
                <a16:creationId xmlns:a16="http://schemas.microsoft.com/office/drawing/2014/main" id="{F3D36407-B698-0CD0-6A26-6291D63D6D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05015" y="5022791"/>
            <a:ext cx="487363" cy="487363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10B1B53C-CD25-75F3-0503-929D26B5CB42}"/>
              </a:ext>
            </a:extLst>
          </p:cNvPr>
          <p:cNvSpPr/>
          <p:nvPr/>
        </p:nvSpPr>
        <p:spPr>
          <a:xfrm>
            <a:off x="6878655" y="4521199"/>
            <a:ext cx="324741" cy="315501"/>
          </a:xfrm>
          <a:prstGeom prst="ellips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47" name="sai">
            <a:hlinkClick r:id="" action="ppaction://media"/>
            <a:extLst>
              <a:ext uri="{FF2B5EF4-FFF2-40B4-BE49-F238E27FC236}">
                <a16:creationId xmlns:a16="http://schemas.microsoft.com/office/drawing/2014/main" id="{7EC5A316-789E-503B-AB73-5EFC7203861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12423" y="4844867"/>
            <a:ext cx="609600" cy="6096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9393163-C26E-7BB2-B2A0-FE336C99F7C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16" y="3466885"/>
            <a:ext cx="630115" cy="630115"/>
          </a:xfrm>
          <a:prstGeom prst="rect">
            <a:avLst/>
          </a:prstGeom>
        </p:spPr>
      </p:pic>
      <p:pic>
        <p:nvPicPr>
          <p:cNvPr id="49" name="sai">
            <a:hlinkClick r:id="" action="ppaction://media"/>
            <a:extLst>
              <a:ext uri="{FF2B5EF4-FFF2-40B4-BE49-F238E27FC236}">
                <a16:creationId xmlns:a16="http://schemas.microsoft.com/office/drawing/2014/main" id="{313418C7-BD4B-4DC5-67BA-3BBEACDE47D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81939" y="4827223"/>
            <a:ext cx="609600" cy="609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812953A-29B7-2456-2165-BD619068B4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2" y="3466885"/>
            <a:ext cx="630115" cy="630115"/>
          </a:xfrm>
          <a:prstGeom prst="rect">
            <a:avLst/>
          </a:prstGeom>
        </p:spPr>
      </p:pic>
      <p:pic>
        <p:nvPicPr>
          <p:cNvPr id="51" name="sai">
            <a:hlinkClick r:id="" action="ppaction://media"/>
            <a:extLst>
              <a:ext uri="{FF2B5EF4-FFF2-40B4-BE49-F238E27FC236}">
                <a16:creationId xmlns:a16="http://schemas.microsoft.com/office/drawing/2014/main" id="{BC480C4F-4818-6F41-F37B-4B41A54F00B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64848" y="4838087"/>
            <a:ext cx="609600" cy="6096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5F40075-B539-F603-1270-ECFCFC2C8023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13" y="4335928"/>
            <a:ext cx="630115" cy="630115"/>
          </a:xfrm>
          <a:prstGeom prst="rect">
            <a:avLst/>
          </a:prstGeom>
        </p:spPr>
      </p:pic>
      <p:pic>
        <p:nvPicPr>
          <p:cNvPr id="53" name="dung">
            <a:hlinkClick r:id="" action="ppaction://media"/>
            <a:extLst>
              <a:ext uri="{FF2B5EF4-FFF2-40B4-BE49-F238E27FC236}">
                <a16:creationId xmlns:a16="http://schemas.microsoft.com/office/drawing/2014/main" id="{0E3B4462-E261-36C7-2F13-E406653CB57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52295" y="4848951"/>
            <a:ext cx="609600" cy="609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0AD2B16-05F1-DCCF-364F-2CC4782D6842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38" y="4382174"/>
            <a:ext cx="670271" cy="583869"/>
          </a:xfrm>
          <a:prstGeom prst="rect">
            <a:avLst/>
          </a:prstGeom>
        </p:spPr>
      </p:pic>
      <p:sp>
        <p:nvSpPr>
          <p:cNvPr id="55" name="Google Shape;400;p38">
            <a:extLst>
              <a:ext uri="{FF2B5EF4-FFF2-40B4-BE49-F238E27FC236}">
                <a16:creationId xmlns:a16="http://schemas.microsoft.com/office/drawing/2014/main" id="{A01F8767-5D64-5604-E994-168B8F130F5C}"/>
              </a:ext>
            </a:extLst>
          </p:cNvPr>
          <p:cNvSpPr txBox="1">
            <a:spLocks/>
          </p:cNvSpPr>
          <p:nvPr/>
        </p:nvSpPr>
        <p:spPr>
          <a:xfrm rot="21599640">
            <a:off x="2816952" y="728290"/>
            <a:ext cx="6558096" cy="85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GB" sz="4267" kern="0" spc="67" dirty="0">
                <a:ln w="0">
                  <a:noFill/>
                </a:ln>
                <a:solidFill>
                  <a:srgbClr val="66A117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TỔNG HỢP CÁC NỘI DUNG CHỦ ĐỀ 7</a:t>
            </a:r>
            <a:endParaRPr lang="en-US" sz="4267" kern="0" spc="67" dirty="0">
              <a:ln w="0">
                <a:noFill/>
              </a:ln>
              <a:solidFill>
                <a:srgbClr val="66A117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4543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33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4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541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54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4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3" grpId="0"/>
      <p:bldP spid="34" grpId="0" animBg="1"/>
      <p:bldP spid="34" grpId="1" animBg="1"/>
      <p:bldP spid="35" grpId="0" animBg="1"/>
      <p:bldP spid="35" grpId="1" animBg="1"/>
      <p:bldP spid="36" grpId="0"/>
      <p:bldP spid="36" grpId="1"/>
      <p:bldP spid="36" grpId="2"/>
      <p:bldP spid="37" grpId="0"/>
      <p:bldP spid="37" grpId="1"/>
      <p:bldP spid="37" grpId="2"/>
      <p:bldP spid="38" grpId="0" animBg="1"/>
      <p:bldP spid="38" grpId="1" animBg="1"/>
      <p:bldP spid="39" grpId="0" animBg="1"/>
      <p:bldP spid="39" grpId="1" animBg="1"/>
      <p:bldP spid="40" grpId="0"/>
      <p:bldP spid="40" grpId="1"/>
      <p:bldP spid="41" grpId="0"/>
      <p:bldP spid="41" grpId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B7B04-75AE-B0FE-75B2-BF1D98E76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F47F3C76-E919-843D-ED2A-29B6D55DB2D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4A386089-9D84-CA14-5F5E-EF0D5FB4A38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254B8B3B-0803-0A1E-3D19-8EABDC8AF2A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00" y="5780146"/>
            <a:ext cx="1281591" cy="107785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4503664-6E06-2782-82CE-9534B0330FDA}"/>
              </a:ext>
            </a:extLst>
          </p:cNvPr>
          <p:cNvCxnSpPr>
            <a:cxnSpLocks/>
          </p:cNvCxnSpPr>
          <p:nvPr/>
        </p:nvCxnSpPr>
        <p:spPr>
          <a:xfrm>
            <a:off x="229509" y="3375105"/>
            <a:ext cx="11443808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F523444-5660-6D5C-9E9E-449BC6E6E0FF}"/>
              </a:ext>
            </a:extLst>
          </p:cNvPr>
          <p:cNvCxnSpPr>
            <a:cxnSpLocks/>
          </p:cNvCxnSpPr>
          <p:nvPr/>
        </p:nvCxnSpPr>
        <p:spPr>
          <a:xfrm>
            <a:off x="229510" y="4952648"/>
            <a:ext cx="11424309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8023BF9-2EDE-6786-BA0A-ED6A22AE7552}"/>
              </a:ext>
            </a:extLst>
          </p:cNvPr>
          <p:cNvSpPr/>
          <p:nvPr/>
        </p:nvSpPr>
        <p:spPr>
          <a:xfrm flipH="1">
            <a:off x="1003894" y="1635842"/>
            <a:ext cx="9978441" cy="8448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381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D05B16-A327-C286-B437-BA4B07CF0BC8}"/>
              </a:ext>
            </a:extLst>
          </p:cNvPr>
          <p:cNvSpPr txBox="1"/>
          <p:nvPr/>
        </p:nvSpPr>
        <p:spPr>
          <a:xfrm>
            <a:off x="3458866" y="1780891"/>
            <a:ext cx="5565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Câu hỏi :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Đảo</a:t>
            </a:r>
            <a:r>
              <a:rPr lang="en-US" sz="32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phách</a:t>
            </a:r>
            <a:r>
              <a:rPr lang="en-US" sz="32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là</a:t>
            </a:r>
            <a:r>
              <a:rPr lang="en-US" sz="32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gì</a:t>
            </a:r>
            <a:r>
              <a:rPr lang="en-US" sz="32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?</a:t>
            </a:r>
          </a:p>
        </p:txBody>
      </p:sp>
      <p:sp>
        <p:nvSpPr>
          <p:cNvPr id="34" name="bang a">
            <a:extLst>
              <a:ext uri="{FF2B5EF4-FFF2-40B4-BE49-F238E27FC236}">
                <a16:creationId xmlns:a16="http://schemas.microsoft.com/office/drawing/2014/main" id="{ABB4D114-8935-7CF2-CCC7-A0922D20D929}"/>
              </a:ext>
            </a:extLst>
          </p:cNvPr>
          <p:cNvSpPr/>
          <p:nvPr/>
        </p:nvSpPr>
        <p:spPr>
          <a:xfrm flipH="1">
            <a:off x="598557" y="2758678"/>
            <a:ext cx="5166807" cy="128795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5" name="bang c">
            <a:extLst>
              <a:ext uri="{FF2B5EF4-FFF2-40B4-BE49-F238E27FC236}">
                <a16:creationId xmlns:a16="http://schemas.microsoft.com/office/drawing/2014/main" id="{BF97F7D9-B3A5-6AD4-67F5-29E3407D689B}"/>
              </a:ext>
            </a:extLst>
          </p:cNvPr>
          <p:cNvSpPr/>
          <p:nvPr/>
        </p:nvSpPr>
        <p:spPr>
          <a:xfrm flipH="1">
            <a:off x="601714" y="4406274"/>
            <a:ext cx="5166805" cy="13738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6" name="dap an a">
            <a:extLst>
              <a:ext uri="{FF2B5EF4-FFF2-40B4-BE49-F238E27FC236}">
                <a16:creationId xmlns:a16="http://schemas.microsoft.com/office/drawing/2014/main" id="{90C996ED-1BA7-6B20-D769-249EED48124D}"/>
              </a:ext>
            </a:extLst>
          </p:cNvPr>
          <p:cNvSpPr txBox="1"/>
          <p:nvPr/>
        </p:nvSpPr>
        <p:spPr>
          <a:xfrm>
            <a:off x="755432" y="2781780"/>
            <a:ext cx="47809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323" algn="just"/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A. 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 hiện tượng 1 âm bắt đầu vang lên ở phách nhẹ hoặc phần nhẹ của phách ngân sang phách mạnh hoặc phần mạnh của phách tiếp theo.</a:t>
            </a:r>
            <a:endParaRPr lang="en-GB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377">
              <a:buClr>
                <a:prstClr val="white"/>
              </a:buClr>
              <a:defRPr/>
            </a:pP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dap an c">
            <a:extLst>
              <a:ext uri="{FF2B5EF4-FFF2-40B4-BE49-F238E27FC236}">
                <a16:creationId xmlns:a16="http://schemas.microsoft.com/office/drawing/2014/main" id="{C8768E27-8B6D-A030-AA9D-E42AC038E5A9}"/>
              </a:ext>
            </a:extLst>
          </p:cNvPr>
          <p:cNvSpPr txBox="1"/>
          <p:nvPr/>
        </p:nvSpPr>
        <p:spPr>
          <a:xfrm>
            <a:off x="978621" y="4392346"/>
            <a:ext cx="42935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prstClr val="white"/>
              </a:buClr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C. 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 hiện tượng 1 âm bắt đầu vang lên ở phách nhẹ hoặc phần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của phách ngân sang phách mạnh hoặc phần mạnh của phách tiếp theo.</a:t>
            </a:r>
            <a:endParaRPr lang="en-GB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377">
              <a:buClr>
                <a:prstClr val="white"/>
              </a:buClr>
              <a:defRPr/>
            </a:pP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8" name="bang b">
            <a:extLst>
              <a:ext uri="{FF2B5EF4-FFF2-40B4-BE49-F238E27FC236}">
                <a16:creationId xmlns:a16="http://schemas.microsoft.com/office/drawing/2014/main" id="{94920F70-AD53-1B45-E996-32316DC8E010}"/>
              </a:ext>
            </a:extLst>
          </p:cNvPr>
          <p:cNvSpPr/>
          <p:nvPr/>
        </p:nvSpPr>
        <p:spPr>
          <a:xfrm flipH="1">
            <a:off x="6067220" y="4423187"/>
            <a:ext cx="5264771" cy="138584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9" name="bang d">
            <a:extLst>
              <a:ext uri="{FF2B5EF4-FFF2-40B4-BE49-F238E27FC236}">
                <a16:creationId xmlns:a16="http://schemas.microsoft.com/office/drawing/2014/main" id="{F6C965A9-52C1-7457-C577-AF95C892D293}"/>
              </a:ext>
            </a:extLst>
          </p:cNvPr>
          <p:cNvSpPr/>
          <p:nvPr/>
        </p:nvSpPr>
        <p:spPr>
          <a:xfrm flipH="1">
            <a:off x="6094585" y="2758676"/>
            <a:ext cx="5304076" cy="138584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0" name="dap an b">
            <a:extLst>
              <a:ext uri="{FF2B5EF4-FFF2-40B4-BE49-F238E27FC236}">
                <a16:creationId xmlns:a16="http://schemas.microsoft.com/office/drawing/2014/main" id="{DAB65BD7-2C00-7C76-67F1-7EFEE352051C}"/>
              </a:ext>
            </a:extLst>
          </p:cNvPr>
          <p:cNvSpPr txBox="1"/>
          <p:nvPr/>
        </p:nvSpPr>
        <p:spPr>
          <a:xfrm>
            <a:off x="6702193" y="4459187"/>
            <a:ext cx="46964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prstClr val="white"/>
              </a:buClr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D. 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 hiện tượng 1 âm bắt đầu vang lên ở phách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hoặc phần nhẹ của phách ngân sang phách mạnh hoặc phần mạnh của phách tiếp theo.</a:t>
            </a:r>
            <a:endParaRPr lang="en-GB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914377">
              <a:buClr>
                <a:prstClr val="white"/>
              </a:buClr>
              <a:defRPr/>
            </a:pP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dap an d">
            <a:extLst>
              <a:ext uri="{FF2B5EF4-FFF2-40B4-BE49-F238E27FC236}">
                <a16:creationId xmlns:a16="http://schemas.microsoft.com/office/drawing/2014/main" id="{A0954281-A7DD-F780-A390-27F61ACB901F}"/>
              </a:ext>
            </a:extLst>
          </p:cNvPr>
          <p:cNvSpPr txBox="1"/>
          <p:nvPr/>
        </p:nvSpPr>
        <p:spPr>
          <a:xfrm>
            <a:off x="6449122" y="2824698"/>
            <a:ext cx="4594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buClr>
                <a:prstClr val="white"/>
              </a:buClr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B. 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 hiện tượng 1 âm bắt đầu vang lên ở phách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hoặc phần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của phách ngân sang phách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hoặc phần </a:t>
            </a:r>
            <a:r>
              <a:rPr lang="en-US" sz="2000" i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vi-VN" sz="20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của phách tiếp theo.</a:t>
            </a:r>
            <a:endParaRPr lang="en-GB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377">
              <a:buClr>
                <a:prstClr val="white"/>
              </a:buClr>
              <a:defRPr/>
            </a:pP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2" name="Question">
            <a:hlinkClick r:id="" action="ppaction://media"/>
            <a:extLst>
              <a:ext uri="{FF2B5EF4-FFF2-40B4-BE49-F238E27FC236}">
                <a16:creationId xmlns:a16="http://schemas.microsoft.com/office/drawing/2014/main" id="{164888F6-358B-9199-EA68-AC2C162D9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23060" y="4897816"/>
            <a:ext cx="487363" cy="487363"/>
          </a:xfrm>
          <a:prstGeom prst="rect">
            <a:avLst/>
          </a:prstGeom>
        </p:spPr>
      </p:pic>
      <p:pic>
        <p:nvPicPr>
          <p:cNvPr id="43" name="Final Answer">
            <a:hlinkClick r:id="" action="ppaction://media"/>
            <a:extLst>
              <a:ext uri="{FF2B5EF4-FFF2-40B4-BE49-F238E27FC236}">
                <a16:creationId xmlns:a16="http://schemas.microsoft.com/office/drawing/2014/main" id="{249AA3A7-B305-27A5-DFDE-B2AAF28703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29071" y="4869973"/>
            <a:ext cx="487363" cy="487363"/>
          </a:xfrm>
          <a:prstGeom prst="rect">
            <a:avLst/>
          </a:prstGeom>
        </p:spPr>
      </p:pic>
      <p:pic>
        <p:nvPicPr>
          <p:cNvPr id="44" name="Win">
            <a:hlinkClick r:id="" action="ppaction://media"/>
            <a:extLst>
              <a:ext uri="{FF2B5EF4-FFF2-40B4-BE49-F238E27FC236}">
                <a16:creationId xmlns:a16="http://schemas.microsoft.com/office/drawing/2014/main" id="{7627D700-0F93-E94A-271F-BBD17B0ACC5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06357" y="4952649"/>
            <a:ext cx="487363" cy="487363"/>
          </a:xfrm>
          <a:prstGeom prst="rect">
            <a:avLst/>
          </a:prstGeom>
        </p:spPr>
      </p:pic>
      <p:pic>
        <p:nvPicPr>
          <p:cNvPr id="45" name="Lose">
            <a:hlinkClick r:id="" action="ppaction://media"/>
            <a:extLst>
              <a:ext uri="{FF2B5EF4-FFF2-40B4-BE49-F238E27FC236}">
                <a16:creationId xmlns:a16="http://schemas.microsoft.com/office/drawing/2014/main" id="{5DBE553A-06B5-F252-A386-2E73737EFE3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20673" y="4980492"/>
            <a:ext cx="487363" cy="487363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184552C3-8F71-2B2B-4F1A-5D0356A03FCF}"/>
              </a:ext>
            </a:extLst>
          </p:cNvPr>
          <p:cNvSpPr/>
          <p:nvPr/>
        </p:nvSpPr>
        <p:spPr>
          <a:xfrm>
            <a:off x="897475" y="2792869"/>
            <a:ext cx="397995" cy="369963"/>
          </a:xfrm>
          <a:prstGeom prst="ellips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47" name="sai">
            <a:hlinkClick r:id="" action="ppaction://media"/>
            <a:extLst>
              <a:ext uri="{FF2B5EF4-FFF2-40B4-BE49-F238E27FC236}">
                <a16:creationId xmlns:a16="http://schemas.microsoft.com/office/drawing/2014/main" id="{C7E205F6-190C-E7AF-DA8E-832A15F1ACF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28080" y="4802568"/>
            <a:ext cx="609600" cy="6096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912C13E-C956-413C-A6C5-6CD5321A62C6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043" y="2887195"/>
            <a:ext cx="930003" cy="930003"/>
          </a:xfrm>
          <a:prstGeom prst="rect">
            <a:avLst/>
          </a:prstGeom>
        </p:spPr>
      </p:pic>
      <p:pic>
        <p:nvPicPr>
          <p:cNvPr id="49" name="sai">
            <a:hlinkClick r:id="" action="ppaction://media"/>
            <a:extLst>
              <a:ext uri="{FF2B5EF4-FFF2-40B4-BE49-F238E27FC236}">
                <a16:creationId xmlns:a16="http://schemas.microsoft.com/office/drawing/2014/main" id="{BD37C66B-6B7C-AC11-FD5B-54A1D9519AE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97596" y="4784923"/>
            <a:ext cx="609600" cy="609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66781B0-4FE4-9FBB-DD48-3099D5006E5E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82" y="4409618"/>
            <a:ext cx="947532" cy="947532"/>
          </a:xfrm>
          <a:prstGeom prst="rect">
            <a:avLst/>
          </a:prstGeom>
        </p:spPr>
      </p:pic>
      <p:pic>
        <p:nvPicPr>
          <p:cNvPr id="51" name="sai">
            <a:hlinkClick r:id="" action="ppaction://media"/>
            <a:extLst>
              <a:ext uri="{FF2B5EF4-FFF2-40B4-BE49-F238E27FC236}">
                <a16:creationId xmlns:a16="http://schemas.microsoft.com/office/drawing/2014/main" id="{AEEA8779-A491-8B14-413C-02ED867635D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80507" y="4795787"/>
            <a:ext cx="609600" cy="6096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00D6018-B0D5-C675-1FB2-98E7241381C5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" y="4451135"/>
            <a:ext cx="1003027" cy="1003027"/>
          </a:xfrm>
          <a:prstGeom prst="rect">
            <a:avLst/>
          </a:prstGeom>
        </p:spPr>
      </p:pic>
      <p:pic>
        <p:nvPicPr>
          <p:cNvPr id="53" name="dung">
            <a:hlinkClick r:id="" action="ppaction://media"/>
            <a:extLst>
              <a:ext uri="{FF2B5EF4-FFF2-40B4-BE49-F238E27FC236}">
                <a16:creationId xmlns:a16="http://schemas.microsoft.com/office/drawing/2014/main" id="{B5E6DEC3-F253-1338-BB1A-D6D325752F6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67952" y="4806651"/>
            <a:ext cx="609600" cy="609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7763B1-FF30-E79B-07C6-1F809E326C57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55" y="2980291"/>
            <a:ext cx="1173859" cy="866651"/>
          </a:xfrm>
          <a:prstGeom prst="rect">
            <a:avLst/>
          </a:prstGeom>
        </p:spPr>
      </p:pic>
      <p:sp>
        <p:nvSpPr>
          <p:cNvPr id="55" name="Google Shape;400;p38">
            <a:extLst>
              <a:ext uri="{FF2B5EF4-FFF2-40B4-BE49-F238E27FC236}">
                <a16:creationId xmlns:a16="http://schemas.microsoft.com/office/drawing/2014/main" id="{F56E97BC-12E0-DC50-B57D-DB5317C00595}"/>
              </a:ext>
            </a:extLst>
          </p:cNvPr>
          <p:cNvSpPr txBox="1">
            <a:spLocks/>
          </p:cNvSpPr>
          <p:nvPr/>
        </p:nvSpPr>
        <p:spPr>
          <a:xfrm rot="21599640">
            <a:off x="2779688" y="569726"/>
            <a:ext cx="6558096" cy="85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GB" sz="4267" kern="0" spc="67" dirty="0">
                <a:ln w="0">
                  <a:noFill/>
                </a:ln>
                <a:solidFill>
                  <a:srgbClr val="66A117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TỔNG HỢP CÁC NỘI DUNG CHỦ ĐỀ 7</a:t>
            </a:r>
            <a:endParaRPr lang="en-US" sz="4267" kern="0" spc="67" dirty="0">
              <a:ln w="0">
                <a:noFill/>
              </a:ln>
              <a:solidFill>
                <a:srgbClr val="66A117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9620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33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4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541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54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4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3" grpId="0"/>
      <p:bldP spid="34" grpId="0" animBg="1"/>
      <p:bldP spid="34" grpId="1" animBg="1"/>
      <p:bldP spid="35" grpId="0" animBg="1"/>
      <p:bldP spid="35" grpId="1" animBg="1"/>
      <p:bldP spid="36" grpId="0"/>
      <p:bldP spid="36" grpId="1"/>
      <p:bldP spid="36" grpId="2"/>
      <p:bldP spid="37" grpId="0"/>
      <p:bldP spid="37" grpId="1"/>
      <p:bldP spid="37" grpId="2"/>
      <p:bldP spid="38" grpId="0" animBg="1"/>
      <p:bldP spid="38" grpId="1" animBg="1"/>
      <p:bldP spid="39" grpId="0" animBg="1"/>
      <p:bldP spid="39" grpId="1" animBg="1"/>
      <p:bldP spid="40" grpId="0"/>
      <p:bldP spid="40" grpId="1"/>
      <p:bldP spid="41" grpId="0"/>
      <p:bldP spid="41" grpId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96EC5-0DFA-C40F-B381-E6436FC73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F7AF18F7-4F60-9949-8D35-41CD1C609F9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31B00C28-019D-A97F-3DF4-E133BE85371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AA57C463-D797-DB2C-41BB-263EB0A199C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00" y="5780146"/>
            <a:ext cx="1281591" cy="107785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CC535C-4C72-02B2-E301-72DC72F171F1}"/>
              </a:ext>
            </a:extLst>
          </p:cNvPr>
          <p:cNvCxnSpPr>
            <a:cxnSpLocks/>
          </p:cNvCxnSpPr>
          <p:nvPr/>
        </p:nvCxnSpPr>
        <p:spPr>
          <a:xfrm>
            <a:off x="213852" y="3781943"/>
            <a:ext cx="11420475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3C1B03A-9F4E-B12F-299B-71E67E05067C}"/>
              </a:ext>
            </a:extLst>
          </p:cNvPr>
          <p:cNvCxnSpPr>
            <a:cxnSpLocks/>
          </p:cNvCxnSpPr>
          <p:nvPr/>
        </p:nvCxnSpPr>
        <p:spPr>
          <a:xfrm>
            <a:off x="248061" y="4624559"/>
            <a:ext cx="11420475" cy="0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</p:cxn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2E0236F-7FE3-1B29-6B46-4F6E22D24B4A}"/>
              </a:ext>
            </a:extLst>
          </p:cNvPr>
          <p:cNvSpPr/>
          <p:nvPr/>
        </p:nvSpPr>
        <p:spPr>
          <a:xfrm flipH="1">
            <a:off x="969076" y="2117848"/>
            <a:ext cx="9978441" cy="63011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381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C9300-E925-9269-E756-9386F0C75C37}"/>
              </a:ext>
            </a:extLst>
          </p:cNvPr>
          <p:cNvSpPr txBox="1"/>
          <p:nvPr/>
        </p:nvSpPr>
        <p:spPr>
          <a:xfrm>
            <a:off x="1461514" y="2206026"/>
            <a:ext cx="9268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Câu hỏi :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Đàn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nguyệt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còn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tên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gọi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khác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  <a:cs typeface="Arial"/>
                <a:sym typeface="Arial"/>
              </a:rPr>
              <a:t>:</a:t>
            </a:r>
          </a:p>
        </p:txBody>
      </p:sp>
      <p:sp>
        <p:nvSpPr>
          <p:cNvPr id="34" name="bang a">
            <a:extLst>
              <a:ext uri="{FF2B5EF4-FFF2-40B4-BE49-F238E27FC236}">
                <a16:creationId xmlns:a16="http://schemas.microsoft.com/office/drawing/2014/main" id="{4BC6CA9A-E2E6-A0AC-A650-77CA752E7BEC}"/>
              </a:ext>
            </a:extLst>
          </p:cNvPr>
          <p:cNvSpPr/>
          <p:nvPr/>
        </p:nvSpPr>
        <p:spPr>
          <a:xfrm flipH="1">
            <a:off x="6231339" y="4382611"/>
            <a:ext cx="4869268" cy="5296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5" name="bang c">
            <a:extLst>
              <a:ext uri="{FF2B5EF4-FFF2-40B4-BE49-F238E27FC236}">
                <a16:creationId xmlns:a16="http://schemas.microsoft.com/office/drawing/2014/main" id="{C9BACA72-0AFE-D3FF-FC50-153ED846E1F5}"/>
              </a:ext>
            </a:extLst>
          </p:cNvPr>
          <p:cNvSpPr/>
          <p:nvPr/>
        </p:nvSpPr>
        <p:spPr>
          <a:xfrm flipH="1">
            <a:off x="796997" y="4372781"/>
            <a:ext cx="4912779" cy="5296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6" name="dap an a">
            <a:extLst>
              <a:ext uri="{FF2B5EF4-FFF2-40B4-BE49-F238E27FC236}">
                <a16:creationId xmlns:a16="http://schemas.microsoft.com/office/drawing/2014/main" id="{8063DF26-6159-E014-9ACB-27BAC731C651}"/>
              </a:ext>
            </a:extLst>
          </p:cNvPr>
          <p:cNvSpPr txBox="1"/>
          <p:nvPr/>
        </p:nvSpPr>
        <p:spPr>
          <a:xfrm>
            <a:off x="6506308" y="4439517"/>
            <a:ext cx="431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D. 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Đàn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kìm</a:t>
            </a: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dap an c">
            <a:extLst>
              <a:ext uri="{FF2B5EF4-FFF2-40B4-BE49-F238E27FC236}">
                <a16:creationId xmlns:a16="http://schemas.microsoft.com/office/drawing/2014/main" id="{A6B6F077-9B8D-271D-AB08-6C1F1E71E9B3}"/>
              </a:ext>
            </a:extLst>
          </p:cNvPr>
          <p:cNvSpPr txBox="1"/>
          <p:nvPr/>
        </p:nvSpPr>
        <p:spPr>
          <a:xfrm>
            <a:off x="1105469" y="4431021"/>
            <a:ext cx="431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C.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Đàn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mặt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trăng</a:t>
            </a: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8" name="bang b">
            <a:extLst>
              <a:ext uri="{FF2B5EF4-FFF2-40B4-BE49-F238E27FC236}">
                <a16:creationId xmlns:a16="http://schemas.microsoft.com/office/drawing/2014/main" id="{6918A1FC-B72B-9C93-6A87-88234CB4DD2D}"/>
              </a:ext>
            </a:extLst>
          </p:cNvPr>
          <p:cNvSpPr/>
          <p:nvPr/>
        </p:nvSpPr>
        <p:spPr>
          <a:xfrm flipH="1">
            <a:off x="814579" y="3517114"/>
            <a:ext cx="4876011" cy="5296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9" name="bang d">
            <a:extLst>
              <a:ext uri="{FF2B5EF4-FFF2-40B4-BE49-F238E27FC236}">
                <a16:creationId xmlns:a16="http://schemas.microsoft.com/office/drawing/2014/main" id="{D0385D97-247C-F0F8-9705-6D5ED6E6F41D}"/>
              </a:ext>
            </a:extLst>
          </p:cNvPr>
          <p:cNvSpPr/>
          <p:nvPr/>
        </p:nvSpPr>
        <p:spPr>
          <a:xfrm flipH="1">
            <a:off x="6231340" y="3509518"/>
            <a:ext cx="4876011" cy="52966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A7D4FE"/>
          </a:solidFill>
          <a:ln w="28575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40" name="dap an b">
            <a:extLst>
              <a:ext uri="{FF2B5EF4-FFF2-40B4-BE49-F238E27FC236}">
                <a16:creationId xmlns:a16="http://schemas.microsoft.com/office/drawing/2014/main" id="{2C2D2495-775D-4374-645B-6D2E7A1AFEDD}"/>
              </a:ext>
            </a:extLst>
          </p:cNvPr>
          <p:cNvSpPr txBox="1"/>
          <p:nvPr/>
        </p:nvSpPr>
        <p:spPr>
          <a:xfrm>
            <a:off x="1161472" y="3537024"/>
            <a:ext cx="431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A.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Đàn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tam</a:t>
            </a:r>
          </a:p>
        </p:txBody>
      </p:sp>
      <p:sp>
        <p:nvSpPr>
          <p:cNvPr id="41" name="dap an d">
            <a:extLst>
              <a:ext uri="{FF2B5EF4-FFF2-40B4-BE49-F238E27FC236}">
                <a16:creationId xmlns:a16="http://schemas.microsoft.com/office/drawing/2014/main" id="{668AB5BC-8D9D-B333-5296-3BA503FEC6C8}"/>
              </a:ext>
            </a:extLst>
          </p:cNvPr>
          <p:cNvSpPr txBox="1"/>
          <p:nvPr/>
        </p:nvSpPr>
        <p:spPr>
          <a:xfrm>
            <a:off x="6506308" y="3556740"/>
            <a:ext cx="431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B.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Đàn</a:t>
            </a:r>
            <a:r>
              <a:rPr lang="en-US" sz="2000" dirty="0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kiềm</a:t>
            </a:r>
            <a:endParaRPr lang="en-US" sz="2000" dirty="0">
              <a:solidFill>
                <a:srgbClr val="7030A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42" name="Question">
            <a:hlinkClick r:id="" action="ppaction://media"/>
            <a:extLst>
              <a:ext uri="{FF2B5EF4-FFF2-40B4-BE49-F238E27FC236}">
                <a16:creationId xmlns:a16="http://schemas.microsoft.com/office/drawing/2014/main" id="{E07E8074-808D-38CA-8532-4A86F4E0DC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07401" y="4940115"/>
            <a:ext cx="487363" cy="487363"/>
          </a:xfrm>
          <a:prstGeom prst="rect">
            <a:avLst/>
          </a:prstGeom>
        </p:spPr>
      </p:pic>
      <p:pic>
        <p:nvPicPr>
          <p:cNvPr id="43" name="Final Answer">
            <a:hlinkClick r:id="" action="ppaction://media"/>
            <a:extLst>
              <a:ext uri="{FF2B5EF4-FFF2-40B4-BE49-F238E27FC236}">
                <a16:creationId xmlns:a16="http://schemas.microsoft.com/office/drawing/2014/main" id="{8F584D0D-ED60-C16C-C55D-B6A894F06D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13412" y="4912272"/>
            <a:ext cx="487363" cy="487363"/>
          </a:xfrm>
          <a:prstGeom prst="rect">
            <a:avLst/>
          </a:prstGeom>
        </p:spPr>
      </p:pic>
      <p:pic>
        <p:nvPicPr>
          <p:cNvPr id="44" name="Win">
            <a:hlinkClick r:id="" action="ppaction://media"/>
            <a:extLst>
              <a:ext uri="{FF2B5EF4-FFF2-40B4-BE49-F238E27FC236}">
                <a16:creationId xmlns:a16="http://schemas.microsoft.com/office/drawing/2014/main" id="{95726C90-7C88-A299-17B2-5F6096C549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0699" y="4994948"/>
            <a:ext cx="487363" cy="487363"/>
          </a:xfrm>
          <a:prstGeom prst="rect">
            <a:avLst/>
          </a:prstGeom>
        </p:spPr>
      </p:pic>
      <p:pic>
        <p:nvPicPr>
          <p:cNvPr id="45" name="Lose">
            <a:hlinkClick r:id="" action="ppaction://media"/>
            <a:extLst>
              <a:ext uri="{FF2B5EF4-FFF2-40B4-BE49-F238E27FC236}">
                <a16:creationId xmlns:a16="http://schemas.microsoft.com/office/drawing/2014/main" id="{40D02A4F-8467-887D-A8CE-71D312166CC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05015" y="5022791"/>
            <a:ext cx="487363" cy="487363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474DCC2A-2AB8-4345-9F49-525DF073C9CC}"/>
              </a:ext>
            </a:extLst>
          </p:cNvPr>
          <p:cNvSpPr/>
          <p:nvPr/>
        </p:nvSpPr>
        <p:spPr>
          <a:xfrm>
            <a:off x="6878655" y="4521199"/>
            <a:ext cx="324741" cy="315501"/>
          </a:xfrm>
          <a:prstGeom prst="ellips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47" name="sai">
            <a:hlinkClick r:id="" action="ppaction://media"/>
            <a:extLst>
              <a:ext uri="{FF2B5EF4-FFF2-40B4-BE49-F238E27FC236}">
                <a16:creationId xmlns:a16="http://schemas.microsoft.com/office/drawing/2014/main" id="{E841F1ED-787D-F895-2DF9-8F49E9DC5CF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12423" y="4844867"/>
            <a:ext cx="609600" cy="6096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5BB39CB-2268-CBA2-4334-44223CE3D15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016" y="3466885"/>
            <a:ext cx="630115" cy="630115"/>
          </a:xfrm>
          <a:prstGeom prst="rect">
            <a:avLst/>
          </a:prstGeom>
        </p:spPr>
      </p:pic>
      <p:pic>
        <p:nvPicPr>
          <p:cNvPr id="49" name="sai">
            <a:hlinkClick r:id="" action="ppaction://media"/>
            <a:extLst>
              <a:ext uri="{FF2B5EF4-FFF2-40B4-BE49-F238E27FC236}">
                <a16:creationId xmlns:a16="http://schemas.microsoft.com/office/drawing/2014/main" id="{C25DE374-5C6F-6D22-A3B9-5D41B313752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81939" y="4827223"/>
            <a:ext cx="609600" cy="6096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26BC85F-1361-2086-68C2-CB0770451A73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2" y="3466885"/>
            <a:ext cx="630115" cy="630115"/>
          </a:xfrm>
          <a:prstGeom prst="rect">
            <a:avLst/>
          </a:prstGeom>
        </p:spPr>
      </p:pic>
      <p:pic>
        <p:nvPicPr>
          <p:cNvPr id="51" name="sai">
            <a:hlinkClick r:id="" action="ppaction://media"/>
            <a:extLst>
              <a:ext uri="{FF2B5EF4-FFF2-40B4-BE49-F238E27FC236}">
                <a16:creationId xmlns:a16="http://schemas.microsoft.com/office/drawing/2014/main" id="{E6B9F7DB-DE2A-0267-0619-8814AA69942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64848" y="4838087"/>
            <a:ext cx="609600" cy="6096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C5E08E7-823F-34FC-DCF5-3AAC028F53D1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13" y="4335928"/>
            <a:ext cx="630115" cy="630115"/>
          </a:xfrm>
          <a:prstGeom prst="rect">
            <a:avLst/>
          </a:prstGeom>
        </p:spPr>
      </p:pic>
      <p:pic>
        <p:nvPicPr>
          <p:cNvPr id="53" name="dung">
            <a:hlinkClick r:id="" action="ppaction://media"/>
            <a:extLst>
              <a:ext uri="{FF2B5EF4-FFF2-40B4-BE49-F238E27FC236}">
                <a16:creationId xmlns:a16="http://schemas.microsoft.com/office/drawing/2014/main" id="{920C4102-5465-A005-20D2-319679D4A14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152295" y="4848951"/>
            <a:ext cx="609600" cy="6096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ECDD5FE-8A97-7CE1-B722-4982E44BAF41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38" y="4382174"/>
            <a:ext cx="670271" cy="583869"/>
          </a:xfrm>
          <a:prstGeom prst="rect">
            <a:avLst/>
          </a:prstGeom>
        </p:spPr>
      </p:pic>
      <p:sp>
        <p:nvSpPr>
          <p:cNvPr id="55" name="Google Shape;400;p38">
            <a:extLst>
              <a:ext uri="{FF2B5EF4-FFF2-40B4-BE49-F238E27FC236}">
                <a16:creationId xmlns:a16="http://schemas.microsoft.com/office/drawing/2014/main" id="{7EBCAEC8-F891-E897-8308-606AC47B4D90}"/>
              </a:ext>
            </a:extLst>
          </p:cNvPr>
          <p:cNvSpPr txBox="1">
            <a:spLocks/>
          </p:cNvSpPr>
          <p:nvPr/>
        </p:nvSpPr>
        <p:spPr>
          <a:xfrm rot="21599640">
            <a:off x="2816952" y="728290"/>
            <a:ext cx="6558096" cy="85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en-GB" sz="4267" kern="0" spc="67" dirty="0">
                <a:ln w="0">
                  <a:noFill/>
                </a:ln>
                <a:solidFill>
                  <a:srgbClr val="66A117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TỔNG HỢP CÁC NỘI DUNG CHỦ </a:t>
            </a:r>
            <a:r>
              <a:rPr lang="en-GB" sz="4267" kern="0" spc="67">
                <a:ln w="0">
                  <a:noFill/>
                </a:ln>
                <a:solidFill>
                  <a:srgbClr val="66A117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ĐỀ 7</a:t>
            </a:r>
            <a:endParaRPr lang="en-US" sz="4267" kern="0" spc="67" dirty="0">
              <a:ln w="0">
                <a:noFill/>
              </a:ln>
              <a:solidFill>
                <a:srgbClr val="66A117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4051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33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4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541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54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4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3" grpId="0"/>
      <p:bldP spid="34" grpId="0" animBg="1"/>
      <p:bldP spid="34" grpId="1" animBg="1"/>
      <p:bldP spid="35" grpId="0" animBg="1"/>
      <p:bldP spid="35" grpId="1" animBg="1"/>
      <p:bldP spid="36" grpId="0"/>
      <p:bldP spid="36" grpId="1"/>
      <p:bldP spid="36" grpId="2"/>
      <p:bldP spid="37" grpId="0"/>
      <p:bldP spid="37" grpId="1"/>
      <p:bldP spid="37" grpId="2"/>
      <p:bldP spid="38" grpId="0" animBg="1"/>
      <p:bldP spid="38" grpId="1" animBg="1"/>
      <p:bldP spid="39" grpId="0" animBg="1"/>
      <p:bldP spid="39" grpId="1" animBg="1"/>
      <p:bldP spid="40" grpId="0"/>
      <p:bldP spid="40" grpId="1"/>
      <p:bldP spid="41" grpId="0"/>
      <p:bldP spid="41" grpId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300CF-1202-21C3-5CC5-834ED9F3B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76EC6B5B-8CE3-C2DB-85CD-18DC323E29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C81F6732-6DAA-116C-090A-D79BA9AFBD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7468C65-8D13-2CA6-F3D9-BB861CC2C4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00" y="5780146"/>
            <a:ext cx="1281591" cy="1077851"/>
          </a:xfrm>
          <a:prstGeom prst="rect">
            <a:avLst/>
          </a:prstGeom>
        </p:spPr>
      </p:pic>
      <p:sp>
        <p:nvSpPr>
          <p:cNvPr id="2" name="Google Shape;400;p38">
            <a:extLst>
              <a:ext uri="{FF2B5EF4-FFF2-40B4-BE49-F238E27FC236}">
                <a16:creationId xmlns:a16="http://schemas.microsoft.com/office/drawing/2014/main" id="{1CDEB9A0-21CD-3BF3-8FA1-948459B4230A}"/>
              </a:ext>
            </a:extLst>
          </p:cNvPr>
          <p:cNvSpPr txBox="1">
            <a:spLocks/>
          </p:cNvSpPr>
          <p:nvPr/>
        </p:nvSpPr>
        <p:spPr>
          <a:xfrm rot="21599640">
            <a:off x="2121776" y="2860782"/>
            <a:ext cx="8658167" cy="65915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spcFirstLastPara="1" wrap="square" lIns="91397" tIns="91397" rIns="91397" bIns="913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Sue Ellen Francisco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66A117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</a:t>
            </a:r>
            <a:r>
              <a:rPr kumimoji="0" lang="en-GB" sz="5400" b="1" i="0" u="none" strike="noStrike" kern="0" cap="none" spc="0" normalizeH="0" baseline="0" noProof="0" dirty="0">
                <a:ln w="0">
                  <a:solidFill>
                    <a:srgbClr val="FFFFFF"/>
                  </a:solidFill>
                </a:ln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LUYỆN</a:t>
            </a:r>
            <a:r>
              <a:rPr kumimoji="0" lang="en-GB" sz="5400" b="1" i="0" u="none" strike="noStrike" kern="0" cap="none" spc="0" normalizeH="0" noProof="0" dirty="0">
                <a:ln w="0">
                  <a:solidFill>
                    <a:srgbClr val="FFFFFF"/>
                  </a:solidFill>
                </a:ln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Arial"/>
              </a:rPr>
              <a:t> TẬP – VẬN DỤNG – SÁNG TẠO</a:t>
            </a:r>
            <a:endParaRPr kumimoji="0" lang="vi-VN" sz="5400" b="1" i="0" u="none" strike="noStrike" kern="0" cap="none" spc="0" normalizeH="0" baseline="0" noProof="0" dirty="0">
              <a:ln w="0">
                <a:solidFill>
                  <a:srgbClr val="FFFFFF"/>
                </a:solidFill>
              </a:ln>
              <a:solidFill>
                <a:srgbClr val="66A1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cs typeface="Sue Ellen Francisco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898389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EFD0D-FC6E-6C3D-FA3C-4025A4290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661894F9-CC28-B643-49B5-8FEC5B1810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E6DB0434-8F8C-8689-E4A6-91323E396F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AB55DF96-7314-62FF-C061-CF1102A37B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2800" y="5780146"/>
            <a:ext cx="1281591" cy="10778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EAE4CB-65E8-6543-1379-C331414F0424}"/>
              </a:ext>
            </a:extLst>
          </p:cNvPr>
          <p:cNvSpPr txBox="1"/>
          <p:nvPr/>
        </p:nvSpPr>
        <p:spPr>
          <a:xfrm>
            <a:off x="1707503" y="1848233"/>
            <a:ext cx="8895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Biểu </a:t>
            </a:r>
            <a:r>
              <a:rPr lang="en-GB" sz="3600" b="1" dirty="0" err="1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diễn</a:t>
            </a:r>
            <a:r>
              <a:rPr lang="en-GB" sz="3600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dirty="0" err="1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bài</a:t>
            </a:r>
            <a:r>
              <a:rPr lang="en-GB" sz="3600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dirty="0" err="1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hát</a:t>
            </a:r>
            <a:r>
              <a:rPr lang="en-GB" sz="3600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Soi </a:t>
            </a:r>
            <a:r>
              <a:rPr lang="en-GB" sz="36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bóng</a:t>
            </a:r>
            <a:r>
              <a:rPr lang="en-GB" sz="36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bên</a:t>
            </a:r>
            <a:r>
              <a:rPr lang="en-GB" sz="3600" b="1" i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i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hồ</a:t>
            </a:r>
            <a:r>
              <a:rPr lang="en-GB" sz="3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 </a:t>
            </a:r>
            <a:r>
              <a:rPr lang="en-GB" sz="3600" b="1" dirty="0" err="1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bằng</a:t>
            </a:r>
            <a:r>
              <a:rPr lang="en-GB" sz="3600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dirty="0" err="1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hình</a:t>
            </a:r>
            <a:r>
              <a:rPr lang="en-GB" sz="3600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dirty="0" err="1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thức</a:t>
            </a:r>
            <a:r>
              <a:rPr lang="en-GB" sz="3600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dirty="0" err="1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tự</a:t>
            </a:r>
            <a:r>
              <a:rPr lang="en-GB" sz="3600" b="1" dirty="0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GB" sz="3600" b="1" dirty="0" err="1">
                <a:ln w="0"/>
                <a:solidFill>
                  <a:srgbClr val="66A1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</a:rPr>
              <a:t>chọn</a:t>
            </a:r>
            <a:endParaRPr lang="en-GB" altLang="en-US" sz="3600" b="1" dirty="0">
              <a:ln w="0"/>
              <a:solidFill>
                <a:srgbClr val="66A1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pPr algn="ctr"/>
            <a:endParaRPr lang="en-US" sz="3600" dirty="0">
              <a:solidFill>
                <a:srgbClr val="66A117"/>
              </a:solidFill>
            </a:endParaRPr>
          </a:p>
        </p:txBody>
      </p:sp>
      <p:pic>
        <p:nvPicPr>
          <p:cNvPr id="9" name="Picture 8" descr="Cartoon kids singing and singing with musical notes&#10;&#10;Description automatically generated">
            <a:extLst>
              <a:ext uri="{FF2B5EF4-FFF2-40B4-BE49-F238E27FC236}">
                <a16:creationId xmlns:a16="http://schemas.microsoft.com/office/drawing/2014/main" id="{2D664961-7769-9694-B83A-AF275A0889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27" y="3340411"/>
            <a:ext cx="6607946" cy="343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8312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C4C4C-DEC8-210E-4464-A5EC2ECA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1149DF8A-A503-613C-B5D2-EC57CF0DE4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"/>
            <a:ext cx="1473693" cy="133769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F3EC7FB6-6594-585D-3088-75753B7CF2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602929" y="0"/>
            <a:ext cx="1672588" cy="1260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37962D-F2A7-5FA7-AAB9-FEA4AF4D5AC3}"/>
              </a:ext>
            </a:extLst>
          </p:cNvPr>
          <p:cNvSpPr txBox="1"/>
          <p:nvPr/>
        </p:nvSpPr>
        <p:spPr>
          <a:xfrm>
            <a:off x="1707503" y="491188"/>
            <a:ext cx="8895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spc="-60" dirty="0">
                <a:solidFill>
                  <a:srgbClr val="66A11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Calibri" panose="020F0502020204030204" pitchFamily="34" charset="0"/>
              </a:rPr>
              <a:t>Trình bày phần lời mới cho Bài đọc nhạc số 5</a:t>
            </a:r>
            <a:endParaRPr lang="en-US" sz="7200" dirty="0">
              <a:solidFill>
                <a:srgbClr val="66A11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6CC1F-A598-1220-B3AB-22DF878C433D}"/>
              </a:ext>
            </a:extLst>
          </p:cNvPr>
          <p:cNvGrpSpPr/>
          <p:nvPr/>
        </p:nvGrpSpPr>
        <p:grpSpPr>
          <a:xfrm>
            <a:off x="604997" y="1337692"/>
            <a:ext cx="11100437" cy="4835507"/>
            <a:chOff x="545781" y="885347"/>
            <a:chExt cx="11100437" cy="4835507"/>
          </a:xfrm>
        </p:grpSpPr>
        <p:pic>
          <p:nvPicPr>
            <p:cNvPr id="8" name="Picture 7" descr="A green text on a black background&#10;&#10;Description automatically generated">
              <a:extLst>
                <a:ext uri="{FF2B5EF4-FFF2-40B4-BE49-F238E27FC236}">
                  <a16:creationId xmlns:a16="http://schemas.microsoft.com/office/drawing/2014/main" id="{61DE97F4-192A-99DA-E635-AAB57446D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2057" y="885347"/>
              <a:ext cx="3948090" cy="11273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1CBF006-F0FC-9261-E603-2AD338C86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925" y="1895460"/>
              <a:ext cx="1960498" cy="234552"/>
            </a:xfrm>
            <a:prstGeom prst="rect">
              <a:avLst/>
            </a:prstGeom>
          </p:spPr>
        </p:pic>
        <p:pic>
          <p:nvPicPr>
            <p:cNvPr id="10" name="Picture 9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EB6108A8-7D3D-33D0-465B-2F53EAEFC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81" y="1967608"/>
              <a:ext cx="11100437" cy="3753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0302858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47&quot;&gt;&lt;object type=&quot;3&quot; unique_id=&quot;10049&quot;&gt;&lt;property id=&quot;20148&quot; value=&quot;5&quot;/&gt;&lt;property id=&quot;20300&quot; value=&quot;Slide 2&quot;/&gt;&lt;property id=&quot;20307&quot; value=&quot;262&quot;/&gt;&lt;/object&gt;&lt;object type=&quot;3&quot; unique_id=&quot;10050&quot;&gt;&lt;property id=&quot;20148&quot; value=&quot;5&quot;/&gt;&lt;property id=&quot;20300&quot; value=&quot;Slide 3&quot;/&gt;&lt;property id=&quot;20307&quot; value=&quot;258&quot;/&gt;&lt;/object&gt;&lt;object type=&quot;3&quot; unique_id=&quot;10051&quot;&gt;&lt;property id=&quot;20148&quot; value=&quot;5&quot;/&gt;&lt;property id=&quot;20300&quot; value=&quot;Slide 4&quot;/&gt;&lt;property id=&quot;20307&quot; value=&quot;265&quot;/&gt;&lt;/object&gt;&lt;object type=&quot;3&quot; unique_id=&quot;10052&quot;&gt;&lt;property id=&quot;20148&quot; value=&quot;5&quot;/&gt;&lt;property id=&quot;20300&quot; value=&quot;Slide 5&quot;/&gt;&lt;property id=&quot;20307&quot; value=&quot;263&quot;/&gt;&lt;/object&gt;&lt;object type=&quot;3&quot; unique_id=&quot;10053&quot;&gt;&lt;property id=&quot;20148&quot; value=&quot;5&quot;/&gt;&lt;property id=&quot;20300&quot; value=&quot;Slide 6&quot;/&gt;&lt;property id=&quot;20307&quot; value=&quot;267&quot;/&gt;&lt;/object&gt;&lt;object type=&quot;3&quot; unique_id=&quot;10054&quot;&gt;&lt;property id=&quot;20148&quot; value=&quot;5&quot;/&gt;&lt;property id=&quot;20300&quot; value=&quot;Slide 7&quot;/&gt;&lt;property id=&quot;20307&quot; value=&quot;266&quot;/&gt;&lt;/object&gt;&lt;object type=&quot;3&quot; unique_id=&quot;10055&quot;&gt;&lt;property id=&quot;20148&quot; value=&quot;5&quot;/&gt;&lt;property id=&quot;20300&quot; value=&quot;Slide 29&quot;/&gt;&lt;property id=&quot;20307&quot; value=&quot;281&quot;/&gt;&lt;/object&gt;&lt;object type=&quot;3&quot; unique_id=&quot;10057&quot;&gt;&lt;property id=&quot;20148&quot; value=&quot;5&quot;/&gt;&lt;property id=&quot;20300&quot; value=&quot;Slide 22&quot;/&gt;&lt;property id=&quot;20307&quot; value=&quot;271&quot;/&gt;&lt;/object&gt;&lt;object type=&quot;3&quot; unique_id=&quot;10059&quot;&gt;&lt;property id=&quot;20148&quot; value=&quot;5&quot;/&gt;&lt;property id=&quot;20300&quot; value=&quot;Slide 35&quot;/&gt;&lt;property id=&quot;20307&quot; value=&quot;272&quot;/&gt;&lt;/object&gt;&lt;object type=&quot;3&quot; unique_id=&quot;10074&quot;&gt;&lt;property id=&quot;20148&quot; value=&quot;5&quot;/&gt;&lt;property id=&quot;20300&quot; value=&quot;Slide 69&quot;/&gt;&lt;property id=&quot;20307&quot; value=&quot;257&quot;/&gt;&lt;/object&gt;&lt;object type=&quot;3&quot; unique_id=&quot;13742&quot;&gt;&lt;property id=&quot;20148&quot; value=&quot;5&quot;/&gt;&lt;property id=&quot;20300&quot; value=&quot;Slide 1&quot;/&gt;&lt;property id=&quot;20307&quot; value=&quot;285&quot;/&gt;&lt;/object&gt;&lt;object type=&quot;3&quot; unique_id=&quot;13743&quot;&gt;&lt;property id=&quot;20148&quot; value=&quot;5&quot;/&gt;&lt;property id=&quot;20300&quot; value=&quot;Slide 8&quot;/&gt;&lt;property id=&quot;20307&quot; value=&quot;286&quot;/&gt;&lt;/object&gt;&lt;object type=&quot;3&quot; unique_id=&quot;13744&quot;&gt;&lt;property id=&quot;20148&quot; value=&quot;5&quot;/&gt;&lt;property id=&quot;20300&quot; value=&quot;Slide 9&quot;/&gt;&lt;property id=&quot;20307&quot; value=&quot;287&quot;/&gt;&lt;/object&gt;&lt;object type=&quot;3&quot; unique_id=&quot;13745&quot;&gt;&lt;property id=&quot;20148&quot; value=&quot;5&quot;/&gt;&lt;property id=&quot;20300&quot; value=&quot;Slide 10&quot;/&gt;&lt;property id=&quot;20307&quot; value=&quot;288&quot;/&gt;&lt;/object&gt;&lt;object type=&quot;3&quot; unique_id=&quot;13746&quot;&gt;&lt;property id=&quot;20148&quot; value=&quot;5&quot;/&gt;&lt;property id=&quot;20300&quot; value=&quot;Slide 11&quot;/&gt;&lt;property id=&quot;20307&quot; value=&quot;289&quot;/&gt;&lt;/object&gt;&lt;object type=&quot;3&quot; unique_id=&quot;13747&quot;&gt;&lt;property id=&quot;20148&quot; value=&quot;5&quot;/&gt;&lt;property id=&quot;20300&quot; value=&quot;Slide 12&quot;/&gt;&lt;property id=&quot;20307&quot; value=&quot;290&quot;/&gt;&lt;/object&gt;&lt;object type=&quot;3&quot; unique_id=&quot;13748&quot;&gt;&lt;property id=&quot;20148&quot; value=&quot;5&quot;/&gt;&lt;property id=&quot;20300&quot; value=&quot;Slide 16&quot;/&gt;&lt;property id=&quot;20307&quot; value=&quot;291&quot;/&gt;&lt;/object&gt;&lt;object type=&quot;3&quot; unique_id=&quot;13749&quot;&gt;&lt;property id=&quot;20148&quot; value=&quot;5&quot;/&gt;&lt;property id=&quot;20300&quot; value=&quot;Slide 17&quot;/&gt;&lt;property id=&quot;20307&quot; value=&quot;298&quot;/&gt;&lt;/object&gt;&lt;object type=&quot;3&quot; unique_id=&quot;13750&quot;&gt;&lt;property id=&quot;20148&quot; value=&quot;5&quot;/&gt;&lt;property id=&quot;20300&quot; value=&quot;Slide 18&quot;/&gt;&lt;property id=&quot;20307&quot; value=&quot;292&quot;/&gt;&lt;/object&gt;&lt;object type=&quot;3&quot; unique_id=&quot;13751&quot;&gt;&lt;property id=&quot;20148&quot; value=&quot;5&quot;/&gt;&lt;property id=&quot;20300&quot; value=&quot;Slide 19&quot;/&gt;&lt;property id=&quot;20307&quot; value=&quot;293&quot;/&gt;&lt;/object&gt;&lt;object type=&quot;3&quot; unique_id=&quot;13752&quot;&gt;&lt;property id=&quot;20148&quot; value=&quot;5&quot;/&gt;&lt;property id=&quot;20300&quot; value=&quot;Slide 20&quot;/&gt;&lt;property id=&quot;20307&quot; value=&quot;294&quot;/&gt;&lt;/object&gt;&lt;object type=&quot;3&quot; unique_id=&quot;13753&quot;&gt;&lt;property id=&quot;20148&quot; value=&quot;5&quot;/&gt;&lt;property id=&quot;20300&quot; value=&quot;Slide 23&quot;/&gt;&lt;property id=&quot;20307&quot; value=&quot;299&quot;/&gt;&lt;/object&gt;&lt;object type=&quot;3&quot; unique_id=&quot;13754&quot;&gt;&lt;property id=&quot;20148&quot; value=&quot;5&quot;/&gt;&lt;property id=&quot;20300&quot; value=&quot;Slide 24&quot;/&gt;&lt;property id=&quot;20307&quot; value=&quot;300&quot;/&gt;&lt;/object&gt;&lt;object type=&quot;3&quot; unique_id=&quot;13755&quot;&gt;&lt;property id=&quot;20148&quot; value=&quot;5&quot;/&gt;&lt;property id=&quot;20300&quot; value=&quot;Slide 25&quot;/&gt;&lt;property id=&quot;20307&quot; value=&quot;295&quot;/&gt;&lt;/object&gt;&lt;object type=&quot;3&quot; unique_id=&quot;13756&quot;&gt;&lt;property id=&quot;20148&quot; value=&quot;5&quot;/&gt;&lt;property id=&quot;20300&quot; value=&quot;Slide 26&quot;/&gt;&lt;property id=&quot;20307&quot; value=&quot;296&quot;/&gt;&lt;/object&gt;&lt;object type=&quot;3&quot; unique_id=&quot;13757&quot;&gt;&lt;property id=&quot;20148&quot; value=&quot;5&quot;/&gt;&lt;property id=&quot;20300&quot; value=&quot;Slide 28&quot;/&gt;&lt;property id=&quot;20307&quot; value=&quot;297&quot;/&gt;&lt;/object&gt;&lt;object type=&quot;3&quot; unique_id=&quot;13891&quot;&gt;&lt;property id=&quot;20148&quot; value=&quot;5&quot;/&gt;&lt;property id=&quot;20300&quot; value=&quot;Slide 13&quot;/&gt;&lt;property id=&quot;20307&quot; value=&quot;301&quot;/&gt;&lt;/object&gt;&lt;object type=&quot;3&quot; unique_id=&quot;14883&quot;&gt;&lt;property id=&quot;20148&quot; value=&quot;5&quot;/&gt;&lt;property id=&quot;20300&quot; value=&quot;Slide 30&quot;/&gt;&lt;property id=&quot;20307&quot; value=&quot;302&quot;/&gt;&lt;/object&gt;&lt;object type=&quot;3&quot; unique_id=&quot;14884&quot;&gt;&lt;property id=&quot;20148&quot; value=&quot;5&quot;/&gt;&lt;property id=&quot;20300&quot; value=&quot;Slide 31&quot;/&gt;&lt;property id=&quot;20307&quot; value=&quot;303&quot;/&gt;&lt;/object&gt;&lt;object type=&quot;3&quot; unique_id=&quot;14885&quot;&gt;&lt;property id=&quot;20148&quot; value=&quot;5&quot;/&gt;&lt;property id=&quot;20300&quot; value=&quot;Slide 32&quot;/&gt;&lt;property id=&quot;20307&quot; value=&quot;304&quot;/&gt;&lt;/object&gt;&lt;object type=&quot;3&quot; unique_id=&quot;14886&quot;&gt;&lt;property id=&quot;20148&quot; value=&quot;5&quot;/&gt;&lt;property id=&quot;20300&quot; value=&quot;Slide 33&quot;/&gt;&lt;property id=&quot;20307&quot; value=&quot;305&quot;/&gt;&lt;/object&gt;&lt;object type=&quot;3&quot; unique_id=&quot;14887&quot;&gt;&lt;property id=&quot;20148&quot; value=&quot;5&quot;/&gt;&lt;property id=&quot;20300&quot; value=&quot;Slide 34&quot;/&gt;&lt;property id=&quot;20307&quot; value=&quot;306&quot;/&gt;&lt;/object&gt;&lt;object type=&quot;3&quot; unique_id=&quot;14888&quot;&gt;&lt;property id=&quot;20148&quot; value=&quot;5&quot;/&gt;&lt;property id=&quot;20300&quot; value=&quot;Slide 37&quot;/&gt;&lt;property id=&quot;20307&quot; value=&quot;307&quot;/&gt;&lt;/object&gt;&lt;object type=&quot;3&quot; unique_id=&quot;14889&quot;&gt;&lt;property id=&quot;20148&quot; value=&quot;5&quot;/&gt;&lt;property id=&quot;20300&quot; value=&quot;Slide 39&quot;/&gt;&lt;property id=&quot;20307&quot; value=&quot;318&quot;/&gt;&lt;/object&gt;&lt;object type=&quot;3&quot; unique_id=&quot;14890&quot;&gt;&lt;property id=&quot;20148&quot; value=&quot;5&quot;/&gt;&lt;property id=&quot;20300&quot; value=&quot;Slide 40&quot;/&gt;&lt;property id=&quot;20307&quot; value=&quot;319&quot;/&gt;&lt;/object&gt;&lt;object type=&quot;3&quot; unique_id=&quot;14891&quot;&gt;&lt;property id=&quot;20148&quot; value=&quot;5&quot;/&gt;&lt;property id=&quot;20300&quot; value=&quot;Slide 41&quot;/&gt;&lt;property id=&quot;20307&quot; value=&quot;320&quot;/&gt;&lt;/object&gt;&lt;object type=&quot;3&quot; unique_id=&quot;14892&quot;&gt;&lt;property id=&quot;20148&quot; value=&quot;5&quot;/&gt;&lt;property id=&quot;20300&quot; value=&quot;Slide 42&quot;/&gt;&lt;property id=&quot;20307&quot; value=&quot;308&quot;/&gt;&lt;/object&gt;&lt;object type=&quot;3&quot; unique_id=&quot;14893&quot;&gt;&lt;property id=&quot;20148&quot; value=&quot;5&quot;/&gt;&lt;property id=&quot;20300&quot; value=&quot;Slide 43&quot;/&gt;&lt;property id=&quot;20307&quot; value=&quot;309&quot;/&gt;&lt;/object&gt;&lt;object type=&quot;3&quot; unique_id=&quot;14894&quot;&gt;&lt;property id=&quot;20148&quot; value=&quot;5&quot;/&gt;&lt;property id=&quot;20300&quot; value=&quot;Slide 44&quot;/&gt;&lt;property id=&quot;20307&quot; value=&quot;310&quot;/&gt;&lt;/object&gt;&lt;object type=&quot;3&quot; unique_id=&quot;14895&quot;&gt;&lt;property id=&quot;20148&quot; value=&quot;5&quot;/&gt;&lt;property id=&quot;20300&quot; value=&quot;Slide 45&quot;/&gt;&lt;property id=&quot;20307&quot; value=&quot;311&quot;/&gt;&lt;/object&gt;&lt;object type=&quot;3&quot; unique_id=&quot;14896&quot;&gt;&lt;property id=&quot;20148&quot; value=&quot;5&quot;/&gt;&lt;property id=&quot;20300&quot; value=&quot;Slide 46&quot;/&gt;&lt;property id=&quot;20307&quot; value=&quot;312&quot;/&gt;&lt;/object&gt;&lt;object type=&quot;3&quot; unique_id=&quot;14897&quot;&gt;&lt;property id=&quot;20148&quot; value=&quot;5&quot;/&gt;&lt;property id=&quot;20300&quot; value=&quot;Slide 47&quot;/&gt;&lt;property id=&quot;20307&quot; value=&quot;313&quot;/&gt;&lt;/object&gt;&lt;object type=&quot;3&quot; unique_id=&quot;14899&quot;&gt;&lt;property id=&quot;20148&quot; value=&quot;5&quot;/&gt;&lt;property id=&quot;20300&quot; value=&quot;Slide 64&quot;/&gt;&lt;property id=&quot;20307&quot; value=&quot;315&quot;/&gt;&lt;/object&gt;&lt;object type=&quot;3&quot; unique_id=&quot;14900&quot;&gt;&lt;property id=&quot;20148&quot; value=&quot;5&quot;/&gt;&lt;property id=&quot;20300&quot; value=&quot;Slide 65&quot;/&gt;&lt;property id=&quot;20307&quot; value=&quot;316&quot;/&gt;&lt;/object&gt;&lt;object type=&quot;3&quot; unique_id=&quot;15910&quot;&gt;&lt;property id=&quot;20148&quot; value=&quot;5&quot;/&gt;&lt;property id=&quot;20300&quot; value=&quot;Slide 21&quot;/&gt;&lt;property id=&quot;20307&quot; value=&quot;321&quot;/&gt;&lt;/object&gt;&lt;object type=&quot;3&quot; unique_id=&quot;15911&quot;&gt;&lt;property id=&quot;20148&quot; value=&quot;5&quot;/&gt;&lt;property id=&quot;20300&quot; value=&quot;Slide 38&quot;/&gt;&lt;property id=&quot;20307&quot; value=&quot;322&quot;/&gt;&lt;/object&gt;&lt;object type=&quot;3&quot; unique_id=&quot;15912&quot;&gt;&lt;property id=&quot;20148&quot; value=&quot;5&quot;/&gt;&lt;property id=&quot;20300&quot; value=&quot;Slide 48&quot;/&gt;&lt;property id=&quot;20307&quot; value=&quot;323&quot;/&gt;&lt;/object&gt;&lt;object type=&quot;3&quot; unique_id=&quot;15913&quot;&gt;&lt;property id=&quot;20148&quot; value=&quot;5&quot;/&gt;&lt;property id=&quot;20300&quot; value=&quot;Slide 49&quot;/&gt;&lt;property id=&quot;20307&quot; value=&quot;324&quot;/&gt;&lt;/object&gt;&lt;object type=&quot;3&quot; unique_id=&quot;15915&quot;&gt;&lt;property id=&quot;20148&quot; value=&quot;5&quot;/&gt;&lt;property id=&quot;20300&quot; value=&quot;Slide 51&quot;/&gt;&lt;property id=&quot;20307&quot; value=&quot;326&quot;/&gt;&lt;/object&gt;&lt;object type=&quot;3&quot; unique_id=&quot;15916&quot;&gt;&lt;property id=&quot;20148&quot; value=&quot;5&quot;/&gt;&lt;property id=&quot;20300&quot; value=&quot;Slide 52&quot;/&gt;&lt;property id=&quot;20307&quot; value=&quot;327&quot;/&gt;&lt;/object&gt;&lt;object type=&quot;3&quot; unique_id=&quot;15917&quot;&gt;&lt;property id=&quot;20148&quot; value=&quot;5&quot;/&gt;&lt;property id=&quot;20300&quot; value=&quot;Slide 53&quot;/&gt;&lt;property id=&quot;20307&quot; value=&quot;328&quot;/&gt;&lt;/object&gt;&lt;object type=&quot;3&quot; unique_id=&quot;15918&quot;&gt;&lt;property id=&quot;20148&quot; value=&quot;5&quot;/&gt;&lt;property id=&quot;20300&quot; value=&quot;Slide 54&quot;/&gt;&lt;property id=&quot;20307&quot; value=&quot;329&quot;/&gt;&lt;/object&gt;&lt;object type=&quot;3&quot; unique_id=&quot;15919&quot;&gt;&lt;property id=&quot;20148&quot; value=&quot;5&quot;/&gt;&lt;property id=&quot;20300&quot; value=&quot;Slide 55&quot;/&gt;&lt;property id=&quot;20307&quot; value=&quot;330&quot;/&gt;&lt;/object&gt;&lt;object type=&quot;3&quot; unique_id=&quot;15920&quot;&gt;&lt;property id=&quot;20148&quot; value=&quot;5&quot;/&gt;&lt;property id=&quot;20300&quot; value=&quot;Slide 66&quot;/&gt;&lt;property id=&quot;20307&quot; value=&quot;331&quot;/&gt;&lt;/object&gt;&lt;object type=&quot;3&quot; unique_id=&quot;16577&quot;&gt;&lt;property id=&quot;20148&quot; value=&quot;5&quot;/&gt;&lt;property id=&quot;20300&quot; value=&quot;Slide 57&quot;/&gt;&lt;property id=&quot;20307&quot; value=&quot;337&quot;/&gt;&lt;/object&gt;&lt;object type=&quot;3&quot; unique_id=&quot;16578&quot;&gt;&lt;property id=&quot;20148&quot; value=&quot;5&quot;/&gt;&lt;property id=&quot;20300&quot; value=&quot;Slide 58&quot;/&gt;&lt;property id=&quot;20307&quot; value=&quot;338&quot;/&gt;&lt;/object&gt;&lt;object type=&quot;3&quot; unique_id=&quot;16579&quot;&gt;&lt;property id=&quot;20148&quot; value=&quot;5&quot;/&gt;&lt;property id=&quot;20300&quot; value=&quot;Slide 60&quot;/&gt;&lt;property id=&quot;20307&quot; value=&quot;339&quot;/&gt;&lt;/object&gt;&lt;object type=&quot;3&quot; unique_id=&quot;16580&quot;&gt;&lt;property id=&quot;20148&quot; value=&quot;5&quot;/&gt;&lt;property id=&quot;20300&quot; value=&quot;Slide 61&quot;/&gt;&lt;property id=&quot;20307&quot; value=&quot;340&quot;/&gt;&lt;/object&gt;&lt;object type=&quot;3&quot; unique_id=&quot;16581&quot;&gt;&lt;property id=&quot;20148&quot; value=&quot;5&quot;/&gt;&lt;property id=&quot;20300&quot; value=&quot;Slide 62&quot;/&gt;&lt;property id=&quot;20307&quot; value=&quot;341&quot;/&gt;&lt;/object&gt;&lt;object type=&quot;3&quot; unique_id=&quot;16582&quot;&gt;&lt;property id=&quot;20148&quot; value=&quot;5&quot;/&gt;&lt;property id=&quot;20300&quot; value=&quot;Slide 63&quot;/&gt;&lt;property id=&quot;20307&quot; value=&quot;342&quot;/&gt;&lt;/object&gt;&lt;object type=&quot;3&quot; unique_id=&quot;16583&quot;&gt;&lt;property id=&quot;20148&quot; value=&quot;5&quot;/&gt;&lt;property id=&quot;20300&quot; value=&quot;Slide 67&quot;/&gt;&lt;property id=&quot;20307&quot; value=&quot;343&quot;/&gt;&lt;/object&gt;&lt;object type=&quot;3&quot; unique_id=&quot;16584&quot;&gt;&lt;property id=&quot;20148&quot; value=&quot;5&quot;/&gt;&lt;property id=&quot;20300&quot; value=&quot;Slide 68&quot;/&gt;&lt;property id=&quot;20307&quot; value=&quot;344&quot;/&gt;&lt;/object&gt;&lt;object type=&quot;3&quot; unique_id=&quot;17180&quot;&gt;&lt;property id=&quot;20148&quot; value=&quot;5&quot;/&gt;&lt;property id=&quot;20300&quot; value=&quot;Slide 14&quot;/&gt;&lt;property id=&quot;20307&quot; value=&quot;345&quot;/&gt;&lt;/object&gt;&lt;object type=&quot;3&quot; unique_id=&quot;17181&quot;&gt;&lt;property id=&quot;20148&quot; value=&quot;5&quot;/&gt;&lt;property id=&quot;20300&quot; value=&quot;Slide 15&quot;/&gt;&lt;property id=&quot;20307&quot; value=&quot;346&quot;/&gt;&lt;/object&gt;&lt;object type=&quot;3&quot; unique_id=&quot;17182&quot;&gt;&lt;property id=&quot;20148&quot; value=&quot;5&quot;/&gt;&lt;property id=&quot;20300&quot; value=&quot;Slide 27&quot;/&gt;&lt;property id=&quot;20307&quot; value=&quot;350&quot;/&gt;&lt;/object&gt;&lt;object type=&quot;3&quot; unique_id=&quot;17183&quot;&gt;&lt;property id=&quot;20148&quot; value=&quot;5&quot;/&gt;&lt;property id=&quot;20300&quot; value=&quot;Slide 36&quot;/&gt;&lt;property id=&quot;20307&quot; value=&quot;348&quot;/&gt;&lt;/object&gt;&lt;object type=&quot;3&quot; unique_id=&quot;17184&quot;&gt;&lt;property id=&quot;20148&quot; value=&quot;5&quot;/&gt;&lt;property id=&quot;20300&quot; value=&quot;Slide 50&quot;/&gt;&lt;property id=&quot;20307&quot; value=&quot;351&quot;/&gt;&lt;/object&gt;&lt;object type=&quot;3&quot; unique_id=&quot;17185&quot;&gt;&lt;property id=&quot;20148&quot; value=&quot;5&quot;/&gt;&lt;property id=&quot;20300&quot; value=&quot;Slide 56&quot;/&gt;&lt;property id=&quot;20307&quot; value=&quot;347&quot;/&gt;&lt;/object&gt;&lt;object type=&quot;3&quot; unique_id=&quot;17186&quot;&gt;&lt;property id=&quot;20148&quot; value=&quot;5&quot;/&gt;&lt;property id=&quot;20300&quot; value=&quot;Slide 59&quot;/&gt;&lt;property id=&quot;20307&quot; value=&quot;349&quot;/&gt;&lt;/object&gt;&lt;/object&gt;&lt;object type=&quot;8&quot; unique_id=&quot;1010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2137</TotalTime>
  <Words>534</Words>
  <Application>Microsoft Office PowerPoint</Application>
  <PresentationFormat>Widescreen</PresentationFormat>
  <Paragraphs>41</Paragraphs>
  <Slides>14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微软雅黑</vt:lpstr>
      <vt:lpstr>宋体</vt:lpstr>
      <vt:lpstr>Arial</vt:lpstr>
      <vt:lpstr>Bahnschrift Condensed</vt:lpstr>
      <vt:lpstr>Calibri</vt:lpstr>
      <vt:lpstr>KaiTi</vt:lpstr>
      <vt:lpstr>Sue Ellen Francisco</vt:lpstr>
      <vt:lpstr>Tahoma</vt:lpstr>
      <vt:lpstr>Times New Roman</vt:lpstr>
      <vt:lpstr>UVN Hai Long</vt:lpstr>
      <vt:lpstr>Wingdings</vt:lpstr>
      <vt:lpstr>Yuanti SC</vt:lpstr>
      <vt:lpstr>义启小魏楷</vt:lpstr>
      <vt:lpstr>www.jpppt.com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admin</cp:lastModifiedBy>
  <cp:revision>288</cp:revision>
  <dcterms:created xsi:type="dcterms:W3CDTF">2021-02-28T11:59:59Z</dcterms:created>
  <dcterms:modified xsi:type="dcterms:W3CDTF">2025-04-16T00:33:05Z</dcterms:modified>
</cp:coreProperties>
</file>