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1091" r:id="rId5"/>
    <p:sldId id="259" r:id="rId6"/>
    <p:sldId id="1092" r:id="rId7"/>
    <p:sldId id="1094" r:id="rId8"/>
    <p:sldId id="1095" r:id="rId9"/>
    <p:sldId id="1110" r:id="rId10"/>
    <p:sldId id="1116" r:id="rId11"/>
    <p:sldId id="1077" r:id="rId12"/>
    <p:sldId id="1096" r:id="rId13"/>
    <p:sldId id="1097" r:id="rId14"/>
    <p:sldId id="1099" r:id="rId15"/>
    <p:sldId id="1098" r:id="rId16"/>
    <p:sldId id="1100" r:id="rId17"/>
    <p:sldId id="1101" r:id="rId18"/>
    <p:sldId id="1102" r:id="rId19"/>
    <p:sldId id="1103" r:id="rId20"/>
    <p:sldId id="1105" r:id="rId21"/>
    <p:sldId id="1106" r:id="rId22"/>
    <p:sldId id="1108" r:id="rId23"/>
    <p:sldId id="1107" r:id="rId24"/>
    <p:sldId id="1109" r:id="rId25"/>
    <p:sldId id="1111" r:id="rId26"/>
    <p:sldId id="1113" r:id="rId27"/>
    <p:sldId id="1090" r:id="rId28"/>
    <p:sldId id="443" r:id="rId29"/>
    <p:sldId id="1114" r:id="rId30"/>
    <p:sldId id="1070" r:id="rId31"/>
    <p:sldId id="44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14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B09396-EC08-41C9-80C3-4CE2792B175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397996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B09396-EC08-41C9-80C3-4CE2792B175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240628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B09396-EC08-41C9-80C3-4CE2792B175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204840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B09396-EC08-41C9-80C3-4CE2792B175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284336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09396-EC08-41C9-80C3-4CE2792B175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126056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B09396-EC08-41C9-80C3-4CE2792B175B}"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271515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B09396-EC08-41C9-80C3-4CE2792B175B}"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354662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B09396-EC08-41C9-80C3-4CE2792B175B}"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89217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09396-EC08-41C9-80C3-4CE2792B175B}" type="datetimeFigureOut">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401405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B09396-EC08-41C9-80C3-4CE2792B175B}"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273138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B09396-EC08-41C9-80C3-4CE2792B175B}"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C54F8-EBA2-451A-B37D-A54995EFFCE7}" type="slidenum">
              <a:rPr lang="en-US" smtClean="0"/>
              <a:t>‹#›</a:t>
            </a:fld>
            <a:endParaRPr lang="en-US"/>
          </a:p>
        </p:txBody>
      </p:sp>
    </p:spTree>
    <p:extLst>
      <p:ext uri="{BB962C8B-B14F-4D97-AF65-F5344CB8AC3E}">
        <p14:creationId xmlns:p14="http://schemas.microsoft.com/office/powerpoint/2010/main" val="355851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09396-EC08-41C9-80C3-4CE2792B175B}" type="datetimeFigureOut">
              <a:rPr lang="en-US" smtClean="0"/>
              <a:t>5/26/2022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C54F8-EBA2-451A-B37D-A54995EFFCE7}" type="slidenum">
              <a:rPr lang="en-US" smtClean="0"/>
              <a:t>‹#›</a:t>
            </a:fld>
            <a:endParaRPr lang="en-US"/>
          </a:p>
        </p:txBody>
      </p:sp>
    </p:spTree>
    <p:extLst>
      <p:ext uri="{BB962C8B-B14F-4D97-AF65-F5344CB8AC3E}">
        <p14:creationId xmlns:p14="http://schemas.microsoft.com/office/powerpoint/2010/main" val="1625605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E96D39-E72B-4767-9AD9-6249DE59FECF}"/>
              </a:ext>
            </a:extLst>
          </p:cNvPr>
          <p:cNvSpPr/>
          <p:nvPr/>
        </p:nvSpPr>
        <p:spPr>
          <a:xfrm>
            <a:off x="363888" y="109648"/>
            <a:ext cx="8542852" cy="584775"/>
          </a:xfrm>
          <a:prstGeom prst="rect">
            <a:avLst/>
          </a:prstGeom>
        </p:spPr>
        <p:txBody>
          <a:bodyPr wrap="none">
            <a:spAutoFit/>
          </a:bodyPr>
          <a:lstStyle/>
          <a:p>
            <a:pPr lvl="0" algn="ctr"/>
            <a:r>
              <a:rPr lang="en-US" sz="32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8: </a:t>
            </a:r>
            <a:r>
              <a:rPr lang="en-US" sz="32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TRẢI</a:t>
            </a:r>
            <a:r>
              <a:rPr lang="en-US" sz="32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NGHIỆM</a:t>
            </a:r>
            <a:r>
              <a:rPr lang="en-US" sz="32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ĐỂ</a:t>
            </a:r>
            <a:r>
              <a:rPr lang="en-US" sz="32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TRƯỞNG</a:t>
            </a:r>
            <a:r>
              <a:rPr lang="en-US" sz="32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THÀNH</a:t>
            </a:r>
            <a:endParaRPr lang="en-US" sz="32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9914951-F48D-40B3-AA11-31D1C5A62691}"/>
              </a:ext>
            </a:extLst>
          </p:cNvPr>
          <p:cNvSpPr/>
          <p:nvPr/>
        </p:nvSpPr>
        <p:spPr>
          <a:xfrm>
            <a:off x="63304" y="870763"/>
            <a:ext cx="9017391" cy="1415772"/>
          </a:xfrm>
          <a:prstGeom prst="rect">
            <a:avLst/>
          </a:prstGeom>
        </p:spPr>
        <p:txBody>
          <a:bodyPr wrap="square">
            <a:spAutoFit/>
          </a:bodyPr>
          <a:lstStyle/>
          <a:p>
            <a:pPr algn="ct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Văn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bản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1: </a:t>
            </a:r>
          </a:p>
          <a:p>
            <a:pPr algn="ct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BẢN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ĐỒ</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DẪN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0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p>
            <a:pPr algn="r"/>
            <a:r>
              <a:rPr lang="en-US"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vi-VN"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t>
            </a:r>
            <a:r>
              <a:rPr lang="en-US" sz="26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Đa-ni-en</a:t>
            </a:r>
            <a:r>
              <a:rPr lang="en-US"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Gốt</a:t>
            </a:r>
            <a:r>
              <a:rPr lang="en-US"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-li-ep</a:t>
            </a:r>
            <a:r>
              <a:rPr lang="vi-VN"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600" dirty="0">
              <a:solidFill>
                <a:srgbClr val="FFFF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31DE068-7878-4C44-9EEE-B66D355BA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28285">
            <a:off x="985827" y="1581400"/>
            <a:ext cx="7298972" cy="5160889"/>
          </a:xfrm>
          <a:prstGeom prst="rect">
            <a:avLst/>
          </a:prstGeom>
        </p:spPr>
      </p:pic>
    </p:spTree>
    <p:extLst>
      <p:ext uri="{BB962C8B-B14F-4D97-AF65-F5344CB8AC3E}">
        <p14:creationId xmlns:p14="http://schemas.microsoft.com/office/powerpoint/2010/main" val="2095632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998686C2-E6E0-4A42-B68F-2990D953A5E4}"/>
              </a:ext>
            </a:extLst>
          </p:cNvPr>
          <p:cNvSpPr/>
          <p:nvPr/>
        </p:nvSpPr>
        <p:spPr>
          <a:xfrm>
            <a:off x="425070" y="3303735"/>
            <a:ext cx="3142764" cy="1893385"/>
          </a:xfrm>
          <a:prstGeom prst="flowChartTerminator">
            <a:avLst/>
          </a:prstGeom>
          <a:solidFill>
            <a:srgbClr val="25391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dirty="0">
                <a:latin typeface="Times New Roman" panose="02020603050405020304" pitchFamily="18" charset="0"/>
                <a:ea typeface="Calibri" panose="020F0502020204030204" pitchFamily="34" charset="0"/>
              </a:rPr>
              <a:t>Trích từ cuốn  </a:t>
            </a:r>
            <a:r>
              <a:rPr lang="vi-VN" sz="2400" b="1" i="1" dirty="0">
                <a:latin typeface="Times New Roman" panose="02020603050405020304" pitchFamily="18" charset="0"/>
                <a:ea typeface="Calibri" panose="020F0502020204030204" pitchFamily="34" charset="0"/>
              </a:rPr>
              <a:t>“Những bức thư gửi cháu Sam, Thông điệp cuộc sống” </a:t>
            </a:r>
            <a:endParaRPr kumimoji="0" lang="en-US" sz="24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A617071-34CF-4D96-8536-5F9C9002352F}"/>
              </a:ext>
            </a:extLst>
          </p:cNvPr>
          <p:cNvSpPr/>
          <p:nvPr/>
        </p:nvSpPr>
        <p:spPr>
          <a:xfrm>
            <a:off x="69228" y="672627"/>
            <a:ext cx="2655535" cy="477054"/>
          </a:xfrm>
          <a:prstGeom prst="rect">
            <a:avLst/>
          </a:prstGeom>
        </p:spPr>
        <p:txBody>
          <a:bodyPr wrap="none">
            <a:spAutoFit/>
          </a:bodyPr>
          <a:lstStyle/>
          <a:p>
            <a:pPr lvl="0" algn="just"/>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5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2B36BB-9BEB-4809-8995-E9B59B565486}"/>
              </a:ext>
            </a:extLst>
          </p:cNvPr>
          <p:cNvSpPr txBox="1"/>
          <p:nvPr/>
        </p:nvSpPr>
        <p:spPr>
          <a:xfrm>
            <a:off x="390267" y="1122827"/>
            <a:ext cx="1977013" cy="477054"/>
          </a:xfrm>
          <a:prstGeom prst="rect">
            <a:avLst/>
          </a:prstGeom>
          <a:noFill/>
        </p:spPr>
        <p:txBody>
          <a:bodyPr wrap="square">
            <a:spAutoFit/>
          </a:bodyPr>
          <a:lstStyle/>
          <a:p>
            <a:pPr marL="0" marR="0" algn="just">
              <a:spcBef>
                <a:spcPts val="0"/>
              </a:spcBef>
              <a:spcAft>
                <a:spcPts val="0"/>
              </a:spcAft>
            </a:pP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65759F2-16C2-4E73-93DC-06E925A53D21}"/>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4289B65-8274-4A63-A45A-E5ABBE10C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815" y="1599881"/>
            <a:ext cx="2500312" cy="3754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8">
            <a:extLst>
              <a:ext uri="{FF2B5EF4-FFF2-40B4-BE49-F238E27FC236}">
                <a16:creationId xmlns:a16="http://schemas.microsoft.com/office/drawing/2014/main" id="{4C2EFB93-1B46-4018-9268-D4DB787B6072}"/>
              </a:ext>
            </a:extLst>
          </p:cNvPr>
          <p:cNvSpPr/>
          <p:nvPr/>
        </p:nvSpPr>
        <p:spPr>
          <a:xfrm>
            <a:off x="946066" y="1806714"/>
            <a:ext cx="1380532"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xứ</a:t>
            </a:r>
            <a:endParaRPr lang="en-US" b="1" dirty="0">
              <a:solidFill>
                <a:srgbClr val="FFFF00"/>
              </a:solidFill>
            </a:endParaRPr>
          </a:p>
        </p:txBody>
      </p:sp>
      <p:cxnSp>
        <p:nvCxnSpPr>
          <p:cNvPr id="10" name="Connector: Elbow 9">
            <a:extLst>
              <a:ext uri="{FF2B5EF4-FFF2-40B4-BE49-F238E27FC236}">
                <a16:creationId xmlns:a16="http://schemas.microsoft.com/office/drawing/2014/main" id="{64B5D2D3-853D-41A6-B44F-1FC409E872D9}"/>
              </a:ext>
            </a:extLst>
          </p:cNvPr>
          <p:cNvCxnSpPr>
            <a:cxnSpLocks/>
          </p:cNvCxnSpPr>
          <p:nvPr/>
        </p:nvCxnSpPr>
        <p:spPr>
          <a:xfrm rot="16200000" flipH="1">
            <a:off x="1356382" y="2663665"/>
            <a:ext cx="910962" cy="369178"/>
          </a:xfrm>
          <a:prstGeom prst="bentConnector3">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82AE861-DE2D-48F2-98B4-AE1CDDD9E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349" y="1599881"/>
            <a:ext cx="2500312" cy="3754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Rounded Corners 11">
            <a:extLst>
              <a:ext uri="{FF2B5EF4-FFF2-40B4-BE49-F238E27FC236}">
                <a16:creationId xmlns:a16="http://schemas.microsoft.com/office/drawing/2014/main" id="{6EF566C5-A794-4EC4-8869-2616A39994E5}"/>
              </a:ext>
            </a:extLst>
          </p:cNvPr>
          <p:cNvSpPr/>
          <p:nvPr/>
        </p:nvSpPr>
        <p:spPr>
          <a:xfrm>
            <a:off x="432907" y="5769153"/>
            <a:ext cx="3134927" cy="677858"/>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đạt</a:t>
            </a:r>
            <a:endParaRPr lang="en-US" b="1" dirty="0">
              <a:solidFill>
                <a:srgbClr val="FFFF00"/>
              </a:solidFill>
            </a:endParaRPr>
          </a:p>
        </p:txBody>
      </p:sp>
      <p:sp>
        <p:nvSpPr>
          <p:cNvPr id="13" name="Flowchart: Terminator 12">
            <a:extLst>
              <a:ext uri="{FF2B5EF4-FFF2-40B4-BE49-F238E27FC236}">
                <a16:creationId xmlns:a16="http://schemas.microsoft.com/office/drawing/2014/main" id="{05132946-75C8-4937-A8EB-066187ECB212}"/>
              </a:ext>
            </a:extLst>
          </p:cNvPr>
          <p:cNvSpPr/>
          <p:nvPr/>
        </p:nvSpPr>
        <p:spPr>
          <a:xfrm>
            <a:off x="4895766" y="5696102"/>
            <a:ext cx="3537034" cy="914399"/>
          </a:xfrm>
          <a:prstGeom prst="flowChartTerminator">
            <a:avLst/>
          </a:prstGeom>
          <a:solidFill>
            <a:srgbClr val="25391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ự</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89A9F6D-1C18-4BA0-8C7B-C023E82B4BD0}"/>
              </a:ext>
            </a:extLst>
          </p:cNvPr>
          <p:cNvCxnSpPr>
            <a:cxnSpLocks/>
          </p:cNvCxnSpPr>
          <p:nvPr/>
        </p:nvCxnSpPr>
        <p:spPr>
          <a:xfrm>
            <a:off x="3567834" y="6153302"/>
            <a:ext cx="1327932"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82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EE2D3-49A3-44F0-B984-7EBCF3998229}"/>
              </a:ext>
            </a:extLst>
          </p:cNvPr>
          <p:cNvSpPr/>
          <p:nvPr/>
        </p:nvSpPr>
        <p:spPr>
          <a:xfrm>
            <a:off x="69228" y="672627"/>
            <a:ext cx="2655535" cy="477054"/>
          </a:xfrm>
          <a:prstGeom prst="rect">
            <a:avLst/>
          </a:prstGeom>
        </p:spPr>
        <p:txBody>
          <a:bodyPr wrap="none">
            <a:spAutoFit/>
          </a:bodyPr>
          <a:lstStyle/>
          <a:p>
            <a:pPr lvl="0" algn="just"/>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5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3FB6E85-ED8F-4852-A806-BB31580A157C}"/>
              </a:ext>
            </a:extLst>
          </p:cNvPr>
          <p:cNvSpPr txBox="1"/>
          <p:nvPr/>
        </p:nvSpPr>
        <p:spPr>
          <a:xfrm>
            <a:off x="390267" y="1122827"/>
            <a:ext cx="1977013" cy="477054"/>
          </a:xfrm>
          <a:prstGeom prst="rect">
            <a:avLst/>
          </a:prstGeom>
          <a:noFill/>
        </p:spPr>
        <p:txBody>
          <a:bodyPr wrap="square">
            <a:spAutoFit/>
          </a:bodyPr>
          <a:lstStyle/>
          <a:p>
            <a:pPr marL="0" marR="0" algn="just">
              <a:spcBef>
                <a:spcPts val="0"/>
              </a:spcBef>
              <a:spcAft>
                <a:spcPts val="0"/>
              </a:spcAft>
            </a:pP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E6B6DB5-D612-4B91-864E-BCDE64353119}"/>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F0400BA-1668-4DCC-A6FA-277EB00A3CAC}"/>
              </a:ext>
            </a:extLst>
          </p:cNvPr>
          <p:cNvSpPr/>
          <p:nvPr/>
        </p:nvSpPr>
        <p:spPr>
          <a:xfrm>
            <a:off x="3881734" y="1673263"/>
            <a:ext cx="1380532"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Bố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cục</a:t>
            </a:r>
            <a:endParaRPr lang="en-US" b="1" dirty="0">
              <a:solidFill>
                <a:srgbClr val="FFFF00"/>
              </a:solidFill>
            </a:endParaRPr>
          </a:p>
        </p:txBody>
      </p:sp>
      <p:sp>
        <p:nvSpPr>
          <p:cNvPr id="8" name="Rectangle: Rounded Corners 7">
            <a:extLst>
              <a:ext uri="{FF2B5EF4-FFF2-40B4-BE49-F238E27FC236}">
                <a16:creationId xmlns:a16="http://schemas.microsoft.com/office/drawing/2014/main" id="{41D93ED6-58C1-42A0-8EF1-DE8B93179550}"/>
              </a:ext>
            </a:extLst>
          </p:cNvPr>
          <p:cNvSpPr/>
          <p:nvPr/>
        </p:nvSpPr>
        <p:spPr>
          <a:xfrm>
            <a:off x="233451" y="4715948"/>
            <a:ext cx="1981429" cy="1898707"/>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vi-VN" sz="2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Kể lại một câu chuyện có tính chất ngụ ngôn</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0D53437C-873B-439C-AF83-0889A94A786F}"/>
              </a:ext>
            </a:extLst>
          </p:cNvPr>
          <p:cNvSpPr/>
          <p:nvPr/>
        </p:nvSpPr>
        <p:spPr>
          <a:xfrm>
            <a:off x="233451" y="3020609"/>
            <a:ext cx="2244926" cy="1419310"/>
          </a:xfrm>
          <a:prstGeom prst="wedgeRoundRectCallout">
            <a:avLst>
              <a:gd name="adj1" fmla="val 953"/>
              <a:gd name="adj2" fmla="val 73707"/>
              <a:gd name="adj3" fmla="val 16667"/>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err="1">
                <a:solidFill>
                  <a:srgbClr val="FFFF00"/>
                </a:solidFill>
                <a:effectLst/>
                <a:latin typeface="Times New Roman" panose="02020603050405020304" pitchFamily="18" charset="0"/>
                <a:ea typeface="Calibri" panose="020F0502020204030204" pitchFamily="34" charset="0"/>
              </a:rPr>
              <a:t>Phần</a:t>
            </a:r>
            <a:r>
              <a:rPr lang="en-US" sz="2400" b="1" dirty="0">
                <a:solidFill>
                  <a:srgbClr val="FFFF00"/>
                </a:solidFill>
                <a:effectLst/>
                <a:latin typeface="Times New Roman" panose="02020603050405020304" pitchFamily="18" charset="0"/>
                <a:ea typeface="Calibri" panose="020F0502020204030204" pitchFamily="34" charset="0"/>
              </a:rPr>
              <a:t> 1: </a:t>
            </a:r>
          </a:p>
          <a:p>
            <a:pPr algn="ctr">
              <a:lnSpc>
                <a:spcPct val="90000"/>
              </a:lnSpc>
            </a:pPr>
            <a:r>
              <a:rPr lang="en-US" sz="2400" dirty="0" err="1">
                <a:solidFill>
                  <a:schemeClr val="bg1"/>
                </a:solidFill>
                <a:effectLst/>
                <a:latin typeface="Times New Roman" panose="02020603050405020304" pitchFamily="18" charset="0"/>
                <a:ea typeface="Calibri" panose="020F0502020204030204" pitchFamily="34" charset="0"/>
              </a:rPr>
              <a:t>Từ</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đầu</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đến</a:t>
            </a:r>
            <a:r>
              <a:rPr lang="en-US" sz="2400" i="1" dirty="0" err="1">
                <a:solidFill>
                  <a:schemeClr val="bg1"/>
                </a:solidFill>
                <a:effectLst/>
                <a:latin typeface="Times New Roman" panose="02020603050405020304" pitchFamily="18" charset="0"/>
                <a:ea typeface="Calibri" panose="020F0502020204030204" pitchFamily="34" charset="0"/>
              </a:rPr>
              <a:t>“</a:t>
            </a:r>
            <a:r>
              <a:rPr lang="en-US" sz="2400" i="1" dirty="0" err="1">
                <a:solidFill>
                  <a:schemeClr val="bg1"/>
                </a:solidFill>
                <a:latin typeface="Times New Roman" panose="02020603050405020304" pitchFamily="18" charset="0"/>
                <a:ea typeface="Calibri" panose="020F0502020204030204" pitchFamily="34" charset="0"/>
              </a:rPr>
              <a:t>bước</a:t>
            </a:r>
            <a:r>
              <a:rPr lang="en-US" sz="2400" i="1" dirty="0">
                <a:solidFill>
                  <a:schemeClr val="bg1"/>
                </a:solidFill>
                <a:latin typeface="Times New Roman" panose="02020603050405020304" pitchFamily="18" charset="0"/>
                <a:ea typeface="Calibri" panose="020F0502020204030204" pitchFamily="34" charset="0"/>
              </a:rPr>
              <a:t> </a:t>
            </a:r>
            <a:r>
              <a:rPr lang="en-US" sz="2400" i="1" dirty="0" err="1">
                <a:solidFill>
                  <a:schemeClr val="bg1"/>
                </a:solidFill>
                <a:latin typeface="Times New Roman" panose="02020603050405020304" pitchFamily="18" charset="0"/>
                <a:ea typeface="Calibri" panose="020F0502020204030204" pitchFamily="34" charset="0"/>
              </a:rPr>
              <a:t>vào</a:t>
            </a:r>
            <a:r>
              <a:rPr lang="en-US" sz="2400" i="1" dirty="0">
                <a:solidFill>
                  <a:schemeClr val="bg1"/>
                </a:solidFill>
                <a:latin typeface="Times New Roman" panose="02020603050405020304" pitchFamily="18" charset="0"/>
                <a:ea typeface="Calibri" panose="020F0502020204030204" pitchFamily="34" charset="0"/>
              </a:rPr>
              <a:t> </a:t>
            </a:r>
            <a:r>
              <a:rPr lang="en-US" sz="2400" i="1" dirty="0" err="1">
                <a:solidFill>
                  <a:schemeClr val="bg1"/>
                </a:solidFill>
                <a:latin typeface="Times New Roman" panose="02020603050405020304" pitchFamily="18" charset="0"/>
                <a:ea typeface="Calibri" panose="020F0502020204030204" pitchFamily="34" charset="0"/>
              </a:rPr>
              <a:t>bóng</a:t>
            </a:r>
            <a:r>
              <a:rPr lang="en-US" sz="2400" i="1" dirty="0">
                <a:solidFill>
                  <a:schemeClr val="bg1"/>
                </a:solidFill>
                <a:latin typeface="Times New Roman" panose="02020603050405020304" pitchFamily="18" charset="0"/>
                <a:ea typeface="Calibri" panose="020F0502020204030204" pitchFamily="34" charset="0"/>
              </a:rPr>
              <a:t> </a:t>
            </a:r>
            <a:r>
              <a:rPr lang="en-US" sz="2400" i="1" dirty="0" err="1">
                <a:solidFill>
                  <a:schemeClr val="bg1"/>
                </a:solidFill>
                <a:latin typeface="Times New Roman" panose="02020603050405020304" pitchFamily="18" charset="0"/>
                <a:ea typeface="Calibri" panose="020F0502020204030204" pitchFamily="34" charset="0"/>
              </a:rPr>
              <a:t>tối</a:t>
            </a:r>
            <a:r>
              <a:rPr lang="en-US" sz="2400" i="1" dirty="0">
                <a:solidFill>
                  <a:schemeClr val="bg1"/>
                </a:solidFill>
                <a:effectLst/>
                <a:latin typeface="Times New Roman" panose="02020603050405020304" pitchFamily="18" charset="0"/>
                <a:ea typeface="Calibri" panose="020F0502020204030204" pitchFamily="34" charset="0"/>
              </a:rPr>
              <a:t>”</a:t>
            </a:r>
            <a:endParaRPr lang="en-US" sz="2400" i="1" dirty="0">
              <a:solidFill>
                <a:schemeClr val="bg1"/>
              </a:solidFill>
            </a:endParaRPr>
          </a:p>
        </p:txBody>
      </p:sp>
      <p:cxnSp>
        <p:nvCxnSpPr>
          <p:cNvPr id="10" name="Straight Arrow Connector 9">
            <a:extLst>
              <a:ext uri="{FF2B5EF4-FFF2-40B4-BE49-F238E27FC236}">
                <a16:creationId xmlns:a16="http://schemas.microsoft.com/office/drawing/2014/main" id="{8B1776D0-5051-41AE-93AA-FD75747A30DD}"/>
              </a:ext>
            </a:extLst>
          </p:cNvPr>
          <p:cNvCxnSpPr>
            <a:cxnSpLocks/>
            <a:stCxn id="7" idx="2"/>
            <a:endCxn id="9" idx="0"/>
          </p:cNvCxnSpPr>
          <p:nvPr/>
        </p:nvCxnSpPr>
        <p:spPr>
          <a:xfrm flipH="1">
            <a:off x="1355914" y="2259322"/>
            <a:ext cx="3216086" cy="76128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C054A7B-3EC7-450F-AC4D-5AC3E461E6E4}"/>
              </a:ext>
            </a:extLst>
          </p:cNvPr>
          <p:cNvSpPr/>
          <p:nvPr/>
        </p:nvSpPr>
        <p:spPr>
          <a:xfrm>
            <a:off x="2478377" y="4757297"/>
            <a:ext cx="2672743" cy="1857358"/>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300" dirty="0">
                <a:solidFill>
                  <a:schemeClr val="bg1"/>
                </a:solidFill>
                <a:latin typeface="Times New Roman" panose="02020603050405020304" pitchFamily="18" charset="0"/>
                <a:ea typeface="Calibri" panose="020F0502020204030204" pitchFamily="34" charset="0"/>
              </a:rPr>
              <a:t>G</a:t>
            </a:r>
            <a:r>
              <a:rPr lang="vi-VN" sz="2300" dirty="0">
                <a:solidFill>
                  <a:schemeClr val="bg1"/>
                </a:solidFill>
                <a:latin typeface="Times New Roman" panose="02020603050405020304" pitchFamily="18" charset="0"/>
                <a:ea typeface="Calibri" panose="020F0502020204030204" pitchFamily="34" charset="0"/>
              </a:rPr>
              <a:t>iải thích “tấm bản đồ dẫn đường” và vai trò của </a:t>
            </a:r>
            <a:r>
              <a:rPr lang="en-US" sz="2300" dirty="0" err="1">
                <a:solidFill>
                  <a:schemeClr val="bg1"/>
                </a:solidFill>
                <a:latin typeface="Times New Roman" panose="02020603050405020304" pitchFamily="18" charset="0"/>
                <a:ea typeface="Calibri" panose="020F0502020204030204" pitchFamily="34" charset="0"/>
              </a:rPr>
              <a:t>nó</a:t>
            </a:r>
            <a:r>
              <a:rPr lang="vi-VN" sz="2300" dirty="0">
                <a:solidFill>
                  <a:schemeClr val="bg1"/>
                </a:solidFill>
                <a:latin typeface="Times New Roman" panose="02020603050405020304" pitchFamily="18" charset="0"/>
                <a:ea typeface="Calibri" panose="020F0502020204030204" pitchFamily="34" charset="0"/>
              </a:rPr>
              <a:t> đối với đường đời của con người</a:t>
            </a:r>
            <a:endParaRPr lang="en-US" sz="2300" dirty="0">
              <a:solidFill>
                <a:schemeClr val="bg1"/>
              </a:solidFill>
            </a:endParaRPr>
          </a:p>
        </p:txBody>
      </p:sp>
      <p:sp>
        <p:nvSpPr>
          <p:cNvPr id="12" name="Speech Bubble: Rectangle with Corners Rounded 11">
            <a:extLst>
              <a:ext uri="{FF2B5EF4-FFF2-40B4-BE49-F238E27FC236}">
                <a16:creationId xmlns:a16="http://schemas.microsoft.com/office/drawing/2014/main" id="{21D5BCB3-B3AF-42D4-AE4C-2E298FA7AD9A}"/>
              </a:ext>
            </a:extLst>
          </p:cNvPr>
          <p:cNvSpPr/>
          <p:nvPr/>
        </p:nvSpPr>
        <p:spPr>
          <a:xfrm>
            <a:off x="2724763" y="3020608"/>
            <a:ext cx="2287743" cy="1419311"/>
          </a:xfrm>
          <a:prstGeom prst="wedgeRoundRectCallout">
            <a:avLst>
              <a:gd name="adj1" fmla="val 2495"/>
              <a:gd name="adj2" fmla="val 78293"/>
              <a:gd name="adj3" fmla="val 16667"/>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err="1">
                <a:solidFill>
                  <a:srgbClr val="FFFF00"/>
                </a:solidFill>
                <a:effectLst/>
                <a:latin typeface="Times New Roman" panose="02020603050405020304" pitchFamily="18" charset="0"/>
                <a:ea typeface="Calibri" panose="020F0502020204030204" pitchFamily="34" charset="0"/>
              </a:rPr>
              <a:t>Phần</a:t>
            </a:r>
            <a:r>
              <a:rPr lang="en-US" sz="2400" b="1" dirty="0">
                <a:solidFill>
                  <a:srgbClr val="FFFF00"/>
                </a:solidFill>
                <a:effectLst/>
                <a:latin typeface="Times New Roman" panose="02020603050405020304" pitchFamily="18" charset="0"/>
                <a:ea typeface="Calibri" panose="020F0502020204030204" pitchFamily="34" charset="0"/>
              </a:rPr>
              <a:t> 2: </a:t>
            </a:r>
          </a:p>
          <a:p>
            <a:pPr algn="ctr">
              <a:lnSpc>
                <a:spcPct val="90000"/>
              </a:lnSpc>
            </a:pPr>
            <a:r>
              <a:rPr lang="en-US" sz="2400" dirty="0" err="1">
                <a:solidFill>
                  <a:schemeClr val="bg1"/>
                </a:solidFill>
                <a:effectLst/>
                <a:latin typeface="Times New Roman" panose="02020603050405020304" pitchFamily="18" charset="0"/>
                <a:ea typeface="Calibri" panose="020F0502020204030204" pitchFamily="34" charset="0"/>
              </a:rPr>
              <a:t>Tiếp</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theo</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đến</a:t>
            </a:r>
            <a:r>
              <a:rPr lang="en-US" sz="2400" dirty="0">
                <a:solidFill>
                  <a:schemeClr val="bg1"/>
                </a:solidFill>
                <a:effectLst/>
                <a:latin typeface="Times New Roman" panose="02020603050405020304" pitchFamily="18" charset="0"/>
                <a:ea typeface="Calibri" panose="020F0502020204030204" pitchFamily="34" charset="0"/>
              </a:rPr>
              <a:t> </a:t>
            </a:r>
            <a:r>
              <a:rPr lang="en-US" sz="2400" i="1" dirty="0">
                <a:solidFill>
                  <a:schemeClr val="bg1"/>
                </a:solidFill>
                <a:effectLst/>
                <a:latin typeface="Times New Roman" panose="02020603050405020304" pitchFamily="18" charset="0"/>
                <a:ea typeface="Calibri" panose="020F0502020204030204" pitchFamily="34" charset="0"/>
              </a:rPr>
              <a:t>“</a:t>
            </a:r>
            <a:r>
              <a:rPr lang="en-US" sz="2400" i="1" dirty="0" err="1">
                <a:solidFill>
                  <a:schemeClr val="bg1"/>
                </a:solidFill>
                <a:effectLst/>
                <a:latin typeface="Times New Roman" panose="02020603050405020304" pitchFamily="18" charset="0"/>
                <a:ea typeface="Calibri" panose="020F0502020204030204" pitchFamily="34" charset="0"/>
              </a:rPr>
              <a:t>chúng</a:t>
            </a:r>
            <a:r>
              <a:rPr lang="en-US" sz="2400" i="1" dirty="0">
                <a:solidFill>
                  <a:schemeClr val="bg1"/>
                </a:solidFill>
                <a:effectLst/>
                <a:latin typeface="Times New Roman" panose="02020603050405020304" pitchFamily="18" charset="0"/>
                <a:ea typeface="Calibri" panose="020F0502020204030204" pitchFamily="34" charset="0"/>
              </a:rPr>
              <a:t> ta </a:t>
            </a:r>
            <a:r>
              <a:rPr lang="en-US" sz="2400" i="1" dirty="0" err="1">
                <a:solidFill>
                  <a:schemeClr val="bg1"/>
                </a:solidFill>
                <a:effectLst/>
                <a:latin typeface="Times New Roman" panose="02020603050405020304" pitchFamily="18" charset="0"/>
                <a:ea typeface="Calibri" panose="020F0502020204030204" pitchFamily="34" charset="0"/>
              </a:rPr>
              <a:t>trong</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cuộc</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sống</a:t>
            </a:r>
            <a:r>
              <a:rPr lang="en-US" sz="2400" i="1" dirty="0">
                <a:solidFill>
                  <a:schemeClr val="bg1"/>
                </a:solidFill>
                <a:effectLst/>
                <a:latin typeface="Times New Roman" panose="02020603050405020304" pitchFamily="18" charset="0"/>
                <a:ea typeface="Calibri" panose="020F0502020204030204" pitchFamily="34" charset="0"/>
              </a:rPr>
              <a:t>” </a:t>
            </a:r>
            <a:endParaRPr lang="en-US" sz="2400" i="1" dirty="0">
              <a:solidFill>
                <a:schemeClr val="bg1"/>
              </a:solidFill>
            </a:endParaRPr>
          </a:p>
        </p:txBody>
      </p:sp>
      <p:cxnSp>
        <p:nvCxnSpPr>
          <p:cNvPr id="13" name="Straight Arrow Connector 12">
            <a:extLst>
              <a:ext uri="{FF2B5EF4-FFF2-40B4-BE49-F238E27FC236}">
                <a16:creationId xmlns:a16="http://schemas.microsoft.com/office/drawing/2014/main" id="{6751115E-7CB0-4113-98E4-B528B26A7850}"/>
              </a:ext>
            </a:extLst>
          </p:cNvPr>
          <p:cNvCxnSpPr>
            <a:cxnSpLocks/>
            <a:stCxn id="7" idx="2"/>
            <a:endCxn id="12" idx="0"/>
          </p:cNvCxnSpPr>
          <p:nvPr/>
        </p:nvCxnSpPr>
        <p:spPr>
          <a:xfrm flipH="1">
            <a:off x="3868635" y="2259322"/>
            <a:ext cx="703365" cy="76128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194BC172-508A-4D31-9E60-57C66D620200}"/>
              </a:ext>
            </a:extLst>
          </p:cNvPr>
          <p:cNvSpPr/>
          <p:nvPr/>
        </p:nvSpPr>
        <p:spPr>
          <a:xfrm>
            <a:off x="5355850" y="4757297"/>
            <a:ext cx="1809299" cy="1857358"/>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vi-VN" sz="2400" dirty="0">
                <a:solidFill>
                  <a:schemeClr val="bg1"/>
                </a:solidFill>
                <a:latin typeface="Times New Roman" panose="02020603050405020304" pitchFamily="18" charset="0"/>
                <a:ea typeface="Calibri" panose="020F0502020204030204" pitchFamily="34" charset="0"/>
              </a:rPr>
              <a:t>Câu chuyện tìm kiếm “tấm bản đồ” của “ông”</a:t>
            </a:r>
            <a:endParaRPr lang="en-US" sz="2400" dirty="0">
              <a:solidFill>
                <a:schemeClr val="bg1"/>
              </a:solidFill>
            </a:endParaRPr>
          </a:p>
        </p:txBody>
      </p:sp>
      <p:sp>
        <p:nvSpPr>
          <p:cNvPr id="15" name="Speech Bubble: Rectangle with Corners Rounded 14">
            <a:extLst>
              <a:ext uri="{FF2B5EF4-FFF2-40B4-BE49-F238E27FC236}">
                <a16:creationId xmlns:a16="http://schemas.microsoft.com/office/drawing/2014/main" id="{29D8DFC7-C86B-45DD-8E7B-7EB7575810AF}"/>
              </a:ext>
            </a:extLst>
          </p:cNvPr>
          <p:cNvSpPr/>
          <p:nvPr/>
        </p:nvSpPr>
        <p:spPr>
          <a:xfrm>
            <a:off x="5213064" y="3006464"/>
            <a:ext cx="2287743" cy="1419310"/>
          </a:xfrm>
          <a:prstGeom prst="wedgeRoundRectCallout">
            <a:avLst>
              <a:gd name="adj1" fmla="val 2495"/>
              <a:gd name="adj2" fmla="val 78293"/>
              <a:gd name="adj3" fmla="val 16667"/>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err="1">
                <a:solidFill>
                  <a:srgbClr val="FFFF00"/>
                </a:solidFill>
                <a:effectLst/>
                <a:latin typeface="Times New Roman" panose="02020603050405020304" pitchFamily="18" charset="0"/>
                <a:ea typeface="Calibri" panose="020F0502020204030204" pitchFamily="34" charset="0"/>
              </a:rPr>
              <a:t>Phần</a:t>
            </a:r>
            <a:r>
              <a:rPr lang="en-US" sz="2400" b="1" dirty="0">
                <a:solidFill>
                  <a:srgbClr val="FFFF00"/>
                </a:solidFill>
                <a:effectLst/>
                <a:latin typeface="Times New Roman" panose="02020603050405020304" pitchFamily="18" charset="0"/>
                <a:ea typeface="Calibri" panose="020F0502020204030204" pitchFamily="34" charset="0"/>
              </a:rPr>
              <a:t> 3: </a:t>
            </a:r>
          </a:p>
          <a:p>
            <a:pPr algn="ctr">
              <a:lnSpc>
                <a:spcPct val="90000"/>
              </a:lnSpc>
            </a:pPr>
            <a:r>
              <a:rPr lang="en-US" sz="2300" dirty="0" err="1">
                <a:solidFill>
                  <a:schemeClr val="bg1"/>
                </a:solidFill>
                <a:latin typeface="Times New Roman" panose="02020603050405020304" pitchFamily="18" charset="0"/>
              </a:rPr>
              <a:t>Tiếp</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theo</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đến</a:t>
            </a:r>
            <a:r>
              <a:rPr lang="en-US" sz="2300" dirty="0">
                <a:solidFill>
                  <a:schemeClr val="bg1"/>
                </a:solidFill>
                <a:latin typeface="Times New Roman" panose="02020603050405020304" pitchFamily="18" charset="0"/>
              </a:rPr>
              <a:t> </a:t>
            </a:r>
            <a:r>
              <a:rPr lang="en-US" sz="2300" i="1" dirty="0">
                <a:solidFill>
                  <a:schemeClr val="bg1"/>
                </a:solidFill>
                <a:latin typeface="Times New Roman" panose="02020603050405020304" pitchFamily="18" charset="0"/>
              </a:rPr>
              <a:t>“ý </a:t>
            </a:r>
            <a:r>
              <a:rPr lang="en-US" sz="2300" i="1" dirty="0" err="1">
                <a:solidFill>
                  <a:schemeClr val="bg1"/>
                </a:solidFill>
                <a:latin typeface="Times New Roman" panose="02020603050405020304" pitchFamily="18" charset="0"/>
              </a:rPr>
              <a:t>nghĩa</a:t>
            </a:r>
            <a:r>
              <a:rPr lang="en-US" sz="2300" i="1" dirty="0">
                <a:solidFill>
                  <a:schemeClr val="bg1"/>
                </a:solidFill>
                <a:latin typeface="Times New Roman" panose="02020603050405020304" pitchFamily="18" charset="0"/>
              </a:rPr>
              <a:t> </a:t>
            </a:r>
            <a:r>
              <a:rPr lang="en-US" sz="2300" i="1" dirty="0" err="1">
                <a:solidFill>
                  <a:schemeClr val="bg1"/>
                </a:solidFill>
                <a:latin typeface="Times New Roman" panose="02020603050405020304" pitchFamily="18" charset="0"/>
              </a:rPr>
              <a:t>của</a:t>
            </a:r>
            <a:r>
              <a:rPr lang="en-US" sz="2300" i="1" dirty="0">
                <a:solidFill>
                  <a:schemeClr val="bg1"/>
                </a:solidFill>
                <a:latin typeface="Times New Roman" panose="02020603050405020304" pitchFamily="18" charset="0"/>
              </a:rPr>
              <a:t> </a:t>
            </a:r>
            <a:r>
              <a:rPr lang="en-US" sz="2300" i="1" dirty="0" err="1">
                <a:solidFill>
                  <a:schemeClr val="bg1"/>
                </a:solidFill>
                <a:latin typeface="Times New Roman" panose="02020603050405020304" pitchFamily="18" charset="0"/>
              </a:rPr>
              <a:t>cuộc</a:t>
            </a:r>
            <a:r>
              <a:rPr lang="en-US" sz="2300" i="1" dirty="0">
                <a:solidFill>
                  <a:schemeClr val="bg1"/>
                </a:solidFill>
                <a:latin typeface="Times New Roman" panose="02020603050405020304" pitchFamily="18" charset="0"/>
              </a:rPr>
              <a:t> </a:t>
            </a:r>
            <a:r>
              <a:rPr lang="en-US" sz="2300" i="1" dirty="0" err="1">
                <a:solidFill>
                  <a:schemeClr val="bg1"/>
                </a:solidFill>
                <a:latin typeface="Times New Roman" panose="02020603050405020304" pitchFamily="18" charset="0"/>
              </a:rPr>
              <a:t>sống</a:t>
            </a:r>
            <a:r>
              <a:rPr lang="en-US" sz="2300" i="1" dirty="0">
                <a:solidFill>
                  <a:schemeClr val="bg1"/>
                </a:solidFill>
                <a:latin typeface="Times New Roman" panose="02020603050405020304" pitchFamily="18" charset="0"/>
              </a:rPr>
              <a:t> </a:t>
            </a:r>
            <a:r>
              <a:rPr lang="en-US" sz="2300" i="1" dirty="0" err="1">
                <a:solidFill>
                  <a:schemeClr val="bg1"/>
                </a:solidFill>
                <a:latin typeface="Times New Roman" panose="02020603050405020304" pitchFamily="18" charset="0"/>
              </a:rPr>
              <a:t>là</a:t>
            </a:r>
            <a:r>
              <a:rPr lang="en-US" sz="2300" i="1" dirty="0">
                <a:solidFill>
                  <a:schemeClr val="bg1"/>
                </a:solidFill>
                <a:latin typeface="Times New Roman" panose="02020603050405020304" pitchFamily="18" charset="0"/>
              </a:rPr>
              <a:t> </a:t>
            </a:r>
            <a:r>
              <a:rPr lang="en-US" sz="2300" i="1" dirty="0" err="1">
                <a:solidFill>
                  <a:schemeClr val="bg1"/>
                </a:solidFill>
                <a:latin typeface="Times New Roman" panose="02020603050405020304" pitchFamily="18" charset="0"/>
              </a:rPr>
              <a:t>gì</a:t>
            </a:r>
            <a:r>
              <a:rPr lang="en-US" sz="2300" i="1" dirty="0">
                <a:solidFill>
                  <a:schemeClr val="bg1"/>
                </a:solidFill>
                <a:latin typeface="Times New Roman" panose="02020603050405020304" pitchFamily="18" charset="0"/>
              </a:rPr>
              <a:t>” </a:t>
            </a:r>
            <a:endParaRPr lang="en-US" sz="2300" i="1" dirty="0">
              <a:solidFill>
                <a:schemeClr val="bg1"/>
              </a:solidFill>
            </a:endParaRPr>
          </a:p>
        </p:txBody>
      </p:sp>
      <p:sp>
        <p:nvSpPr>
          <p:cNvPr id="16" name="Rectangle: Rounded Corners 15">
            <a:extLst>
              <a:ext uri="{FF2B5EF4-FFF2-40B4-BE49-F238E27FC236}">
                <a16:creationId xmlns:a16="http://schemas.microsoft.com/office/drawing/2014/main" id="{F19C0C49-EE5F-4360-8B26-265D22340AD2}"/>
              </a:ext>
            </a:extLst>
          </p:cNvPr>
          <p:cNvSpPr/>
          <p:nvPr/>
        </p:nvSpPr>
        <p:spPr>
          <a:xfrm>
            <a:off x="7507097" y="4757297"/>
            <a:ext cx="1535303" cy="1857358"/>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vi-VN" sz="2300" dirty="0">
                <a:solidFill>
                  <a:schemeClr val="bg1"/>
                </a:solidFill>
                <a:latin typeface="Times New Roman" panose="02020603050405020304" pitchFamily="18" charset="0"/>
                <a:ea typeface="Calibri" panose="020F0502020204030204" pitchFamily="34" charset="0"/>
              </a:rPr>
              <a:t>Những lời khuyên “ông” dành cho “cháu”</a:t>
            </a:r>
            <a:endParaRPr lang="en-US" sz="2300" dirty="0">
              <a:solidFill>
                <a:schemeClr val="bg1"/>
              </a:solidFill>
            </a:endParaRPr>
          </a:p>
        </p:txBody>
      </p:sp>
      <p:sp>
        <p:nvSpPr>
          <p:cNvPr id="17" name="Speech Bubble: Rectangle with Corners Rounded 16">
            <a:extLst>
              <a:ext uri="{FF2B5EF4-FFF2-40B4-BE49-F238E27FC236}">
                <a16:creationId xmlns:a16="http://schemas.microsoft.com/office/drawing/2014/main" id="{8ED19F52-14A8-4875-88AB-7077966B80A2}"/>
              </a:ext>
            </a:extLst>
          </p:cNvPr>
          <p:cNvSpPr/>
          <p:nvPr/>
        </p:nvSpPr>
        <p:spPr>
          <a:xfrm>
            <a:off x="7639421" y="3006464"/>
            <a:ext cx="1465405" cy="1419310"/>
          </a:xfrm>
          <a:prstGeom prst="wedgeRoundRectCallout">
            <a:avLst>
              <a:gd name="adj1" fmla="val 2495"/>
              <a:gd name="adj2" fmla="val 78293"/>
              <a:gd name="adj3" fmla="val 16667"/>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err="1">
                <a:solidFill>
                  <a:srgbClr val="FFFF00"/>
                </a:solidFill>
                <a:effectLst/>
                <a:latin typeface="Times New Roman" panose="02020603050405020304" pitchFamily="18" charset="0"/>
                <a:ea typeface="Calibri" panose="020F0502020204030204" pitchFamily="34" charset="0"/>
              </a:rPr>
              <a:t>Phần</a:t>
            </a:r>
            <a:r>
              <a:rPr lang="en-US" sz="2400" b="1" dirty="0">
                <a:solidFill>
                  <a:srgbClr val="FFFF00"/>
                </a:solidFill>
                <a:effectLst/>
                <a:latin typeface="Times New Roman" panose="02020603050405020304" pitchFamily="18" charset="0"/>
                <a:ea typeface="Calibri" panose="020F0502020204030204" pitchFamily="34" charset="0"/>
              </a:rPr>
              <a:t> 4: </a:t>
            </a:r>
          </a:p>
          <a:p>
            <a:pPr algn="ctr">
              <a:lnSpc>
                <a:spcPct val="90000"/>
              </a:lnSpc>
            </a:pPr>
            <a:r>
              <a:rPr lang="en-US" sz="2400" dirty="0" err="1">
                <a:solidFill>
                  <a:schemeClr val="bg1"/>
                </a:solidFill>
                <a:effectLst/>
                <a:latin typeface="Times New Roman" panose="02020603050405020304" pitchFamily="18" charset="0"/>
                <a:ea typeface="Calibri" panose="020F0502020204030204" pitchFamily="34" charset="0"/>
              </a:rPr>
              <a:t>Đoạn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còn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lại</a:t>
            </a:r>
            <a:endParaRPr lang="en-US" sz="2400" dirty="0">
              <a:solidFill>
                <a:schemeClr val="bg1"/>
              </a:solidFill>
            </a:endParaRPr>
          </a:p>
        </p:txBody>
      </p:sp>
      <p:cxnSp>
        <p:nvCxnSpPr>
          <p:cNvPr id="29" name="Straight Arrow Connector 28">
            <a:extLst>
              <a:ext uri="{FF2B5EF4-FFF2-40B4-BE49-F238E27FC236}">
                <a16:creationId xmlns:a16="http://schemas.microsoft.com/office/drawing/2014/main" id="{8BF578E7-01D2-4997-9BA0-2B3D5AD1B22D}"/>
              </a:ext>
            </a:extLst>
          </p:cNvPr>
          <p:cNvCxnSpPr>
            <a:cxnSpLocks/>
            <a:stCxn id="7" idx="2"/>
            <a:endCxn id="15" idx="0"/>
          </p:cNvCxnSpPr>
          <p:nvPr/>
        </p:nvCxnSpPr>
        <p:spPr>
          <a:xfrm>
            <a:off x="4572000" y="2259322"/>
            <a:ext cx="1784936" cy="74714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5E8AB9-ADA2-4E74-970A-4A8F78CCB0D9}"/>
              </a:ext>
            </a:extLst>
          </p:cNvPr>
          <p:cNvCxnSpPr>
            <a:cxnSpLocks/>
          </p:cNvCxnSpPr>
          <p:nvPr/>
        </p:nvCxnSpPr>
        <p:spPr>
          <a:xfrm>
            <a:off x="4585099" y="2261671"/>
            <a:ext cx="3813767" cy="7329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651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25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5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5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5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1" grpId="0" animBg="1"/>
      <p:bldP spid="12"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3801E-5662-406E-9193-959472D49DCC}"/>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564E956-181D-444C-96B8-6A7C5EF3FE4D}"/>
              </a:ext>
            </a:extLst>
          </p:cNvPr>
          <p:cNvSpPr/>
          <p:nvPr/>
        </p:nvSpPr>
        <p:spPr>
          <a:xfrm>
            <a:off x="80327" y="710533"/>
            <a:ext cx="3461204"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14">
            <a:extLst>
              <a:ext uri="{FF2B5EF4-FFF2-40B4-BE49-F238E27FC236}">
                <a16:creationId xmlns:a16="http://schemas.microsoft.com/office/drawing/2014/main" id="{9573D364-EA7F-4250-8897-9820A065D347}"/>
              </a:ext>
            </a:extLst>
          </p:cNvPr>
          <p:cNvGrpSpPr/>
          <p:nvPr/>
        </p:nvGrpSpPr>
        <p:grpSpPr>
          <a:xfrm>
            <a:off x="3254210" y="1406836"/>
            <a:ext cx="2853708" cy="1423167"/>
            <a:chOff x="0" y="65901"/>
            <a:chExt cx="5133294" cy="5689286"/>
          </a:xfrm>
        </p:grpSpPr>
        <p:sp>
          <p:nvSpPr>
            <p:cNvPr id="7" name="Freeform 17">
              <a:extLst>
                <a:ext uri="{FF2B5EF4-FFF2-40B4-BE49-F238E27FC236}">
                  <a16:creationId xmlns:a16="http://schemas.microsoft.com/office/drawing/2014/main" id="{E47E989C-90EE-4875-87D6-535043482208}"/>
                </a:ext>
              </a:extLst>
            </p:cNvPr>
            <p:cNvSpPr/>
            <p:nvPr/>
          </p:nvSpPr>
          <p:spPr>
            <a:xfrm>
              <a:off x="0" y="453520"/>
              <a:ext cx="5133294" cy="5301667"/>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9ED"/>
            </a:solidFill>
          </p:spPr>
        </p:sp>
        <p:pic>
          <p:nvPicPr>
            <p:cNvPr id="8" name="Picture 18">
              <a:extLst>
                <a:ext uri="{FF2B5EF4-FFF2-40B4-BE49-F238E27FC236}">
                  <a16:creationId xmlns:a16="http://schemas.microsoft.com/office/drawing/2014/main" id="{531B9D8B-3979-4D93-A9F3-F75A60138F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28" t="134"/>
            <a:stretch>
              <a:fillRect/>
            </a:stretch>
          </p:blipFill>
          <p:spPr>
            <a:xfrm rot="195037">
              <a:off x="1520446" y="65901"/>
              <a:ext cx="2346401" cy="775239"/>
            </a:xfrm>
            <a:prstGeom prst="rect">
              <a:avLst/>
            </a:prstGeom>
          </p:spPr>
        </p:pic>
      </p:grpSp>
      <p:sp>
        <p:nvSpPr>
          <p:cNvPr id="9" name="TextBox 8">
            <a:extLst>
              <a:ext uri="{FF2B5EF4-FFF2-40B4-BE49-F238E27FC236}">
                <a16:creationId xmlns:a16="http://schemas.microsoft.com/office/drawing/2014/main" id="{6FFE75E2-129B-4BBD-A6C0-01B22ABF3C4C}"/>
              </a:ext>
            </a:extLst>
          </p:cNvPr>
          <p:cNvSpPr txBox="1"/>
          <p:nvPr/>
        </p:nvSpPr>
        <p:spPr>
          <a:xfrm>
            <a:off x="3478142" y="1698341"/>
            <a:ext cx="2547045" cy="954107"/>
          </a:xfrm>
          <a:prstGeom prst="rect">
            <a:avLst/>
          </a:prstGeom>
          <a:noFill/>
        </p:spPr>
        <p:txBody>
          <a:bodyPr wrap="square">
            <a:spAutoFit/>
          </a:bodyPr>
          <a:lstStyle/>
          <a:p>
            <a:pPr algn="ctr"/>
            <a:r>
              <a:rPr lang="en-US" sz="2800" b="1" dirty="0" err="1">
                <a:solidFill>
                  <a:srgbClr val="FFFF00"/>
                </a:solidFill>
                <a:effectLst/>
                <a:latin typeface="Times New Roman" panose="02020603050405020304" pitchFamily="18" charset="0"/>
                <a:ea typeface="Calibri" panose="020F0502020204030204" pitchFamily="34" charset="0"/>
              </a:rPr>
              <a:t>Cách</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giới</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thiệu</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vấn</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đề</a:t>
            </a:r>
            <a:endParaRPr lang="en-US" sz="2800" b="1" dirty="0">
              <a:solidFill>
                <a:srgbClr val="FFFF00"/>
              </a:solidFill>
            </a:endParaRPr>
          </a:p>
        </p:txBody>
      </p:sp>
      <p:sp>
        <p:nvSpPr>
          <p:cNvPr id="10" name="Google Shape;3199;p40">
            <a:extLst>
              <a:ext uri="{FF2B5EF4-FFF2-40B4-BE49-F238E27FC236}">
                <a16:creationId xmlns:a16="http://schemas.microsoft.com/office/drawing/2014/main" id="{5DDB50A6-30C7-47A5-8C0C-B635EF3F4FCC}"/>
              </a:ext>
            </a:extLst>
          </p:cNvPr>
          <p:cNvSpPr/>
          <p:nvPr/>
        </p:nvSpPr>
        <p:spPr>
          <a:xfrm flipH="1">
            <a:off x="1388704" y="3429000"/>
            <a:ext cx="6705600" cy="1758741"/>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 name="TextBox 11">
            <a:extLst>
              <a:ext uri="{FF2B5EF4-FFF2-40B4-BE49-F238E27FC236}">
                <a16:creationId xmlns:a16="http://schemas.microsoft.com/office/drawing/2014/main" id="{90A41B36-39F2-412B-8CA5-70A1FDC4D0A2}"/>
              </a:ext>
            </a:extLst>
          </p:cNvPr>
          <p:cNvSpPr txBox="1"/>
          <p:nvPr/>
        </p:nvSpPr>
        <p:spPr>
          <a:xfrm>
            <a:off x="1530525" y="4544218"/>
            <a:ext cx="6421955" cy="461665"/>
          </a:xfrm>
          <a:prstGeom prst="rect">
            <a:avLst/>
          </a:prstGeom>
          <a:noFill/>
        </p:spPr>
        <p:txBody>
          <a:bodyPr wrap="square">
            <a:spAutoFit/>
          </a:bodyPr>
          <a:lstStyle/>
          <a:p>
            <a:pPr algn="ctr"/>
            <a:r>
              <a:rPr lang="en-US" sz="2400" i="1" dirty="0" err="1">
                <a:solidFill>
                  <a:schemeClr val="bg1"/>
                </a:solidFill>
                <a:effectLst/>
                <a:latin typeface="Times New Roman" panose="02020603050405020304" pitchFamily="18" charset="0"/>
                <a:ea typeface="Calibri" panose="020F0502020204030204" pitchFamily="34" charset="0"/>
              </a:rPr>
              <a:t>Câu</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chuyện</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tìm</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chìa</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khóa</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của</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một</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người</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đàn</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ông</a:t>
            </a:r>
            <a:endParaRPr lang="en-US" sz="3200" i="1" dirty="0">
              <a:solidFill>
                <a:schemeClr val="bg1"/>
              </a:solidFill>
            </a:endParaRPr>
          </a:p>
        </p:txBody>
      </p:sp>
      <p:sp>
        <p:nvSpPr>
          <p:cNvPr id="15" name="TextBox 14">
            <a:extLst>
              <a:ext uri="{FF2B5EF4-FFF2-40B4-BE49-F238E27FC236}">
                <a16:creationId xmlns:a16="http://schemas.microsoft.com/office/drawing/2014/main" id="{B3626F82-6A1B-4F32-9CD2-33600C11011B}"/>
              </a:ext>
            </a:extLst>
          </p:cNvPr>
          <p:cNvSpPr txBox="1"/>
          <p:nvPr/>
        </p:nvSpPr>
        <p:spPr>
          <a:xfrm>
            <a:off x="1971347" y="3594182"/>
            <a:ext cx="5704501" cy="461665"/>
          </a:xfrm>
          <a:prstGeom prst="rect">
            <a:avLst/>
          </a:prstGeom>
          <a:noFill/>
        </p:spPr>
        <p:txBody>
          <a:bodyPr wrap="square">
            <a:spAutoFit/>
          </a:bodyPr>
          <a:lstStyle/>
          <a:p>
            <a:pPr algn="ct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Kể</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lại</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câu</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chuyện</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có</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tính</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chất</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ngụ</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ngôn</a:t>
            </a:r>
            <a:endParaRPr lang="en-US" dirty="0">
              <a:solidFill>
                <a:srgbClr val="FFFF00"/>
              </a:solidFill>
            </a:endParaRPr>
          </a:p>
        </p:txBody>
      </p:sp>
      <p:sp>
        <p:nvSpPr>
          <p:cNvPr id="16" name="Arrow: Down 15">
            <a:extLst>
              <a:ext uri="{FF2B5EF4-FFF2-40B4-BE49-F238E27FC236}">
                <a16:creationId xmlns:a16="http://schemas.microsoft.com/office/drawing/2014/main" id="{735E26E4-A98B-4FB9-9033-12FC9FF1DC63}"/>
              </a:ext>
            </a:extLst>
          </p:cNvPr>
          <p:cNvSpPr/>
          <p:nvPr/>
        </p:nvSpPr>
        <p:spPr>
          <a:xfrm>
            <a:off x="4411302" y="4082553"/>
            <a:ext cx="660400" cy="461665"/>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878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animBg="1"/>
      <p:bldP spid="12"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2D4EBB-319B-4BC9-B3D2-6C29DD7291B0}"/>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481DDFF-5E56-409E-9636-BFA86A03ACE9}"/>
              </a:ext>
            </a:extLst>
          </p:cNvPr>
          <p:cNvSpPr/>
          <p:nvPr/>
        </p:nvSpPr>
        <p:spPr>
          <a:xfrm>
            <a:off x="80327" y="710533"/>
            <a:ext cx="3461204"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3199;p40">
            <a:extLst>
              <a:ext uri="{FF2B5EF4-FFF2-40B4-BE49-F238E27FC236}">
                <a16:creationId xmlns:a16="http://schemas.microsoft.com/office/drawing/2014/main" id="{874159F0-B8F7-41BE-BF33-1BD55074DB0F}"/>
              </a:ext>
            </a:extLst>
          </p:cNvPr>
          <p:cNvSpPr/>
          <p:nvPr/>
        </p:nvSpPr>
        <p:spPr>
          <a:xfrm flipH="1">
            <a:off x="1017776" y="1517858"/>
            <a:ext cx="2834947" cy="126736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C371250D-75AE-471B-8FA6-48E7EF0D4F51}"/>
              </a:ext>
            </a:extLst>
          </p:cNvPr>
          <p:cNvSpPr txBox="1"/>
          <p:nvPr/>
        </p:nvSpPr>
        <p:spPr>
          <a:xfrm>
            <a:off x="1017776" y="1653958"/>
            <a:ext cx="2834947" cy="954107"/>
          </a:xfrm>
          <a:prstGeom prst="rect">
            <a:avLst/>
          </a:prstGeom>
          <a:noFill/>
        </p:spPr>
        <p:txBody>
          <a:bodyPr wrap="square">
            <a:spAutoFit/>
          </a:bodyPr>
          <a:lstStyle/>
          <a:p>
            <a:pPr algn="ct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Hành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động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p>
          <a:p>
            <a:pPr algn="ct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kì</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khôi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endParaRPr lang="en-US" sz="2000" dirty="0"/>
          </a:p>
        </p:txBody>
      </p:sp>
      <p:sp>
        <p:nvSpPr>
          <p:cNvPr id="9" name="TextBox 8">
            <a:extLst>
              <a:ext uri="{FF2B5EF4-FFF2-40B4-BE49-F238E27FC236}">
                <a16:creationId xmlns:a16="http://schemas.microsoft.com/office/drawing/2014/main" id="{F7C4D4DE-3B41-4925-A084-48CEB28129A0}"/>
              </a:ext>
            </a:extLst>
          </p:cNvPr>
          <p:cNvSpPr txBox="1"/>
          <p:nvPr/>
        </p:nvSpPr>
        <p:spPr>
          <a:xfrm>
            <a:off x="5291279" y="1653958"/>
            <a:ext cx="2834947" cy="954107"/>
          </a:xfrm>
          <a:prstGeom prst="rect">
            <a:avLst/>
          </a:prstGeom>
          <a:noFill/>
        </p:spPr>
        <p:txBody>
          <a:bodyPr wrap="square">
            <a:spAutoFit/>
          </a:bodyPr>
          <a:lstStyle/>
          <a:p>
            <a:pPr algn="ct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Lập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luận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p>
          <a:p>
            <a:pPr algn="ct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kì</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khôi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endParaRPr lang="en-US" sz="2000" dirty="0"/>
          </a:p>
        </p:txBody>
      </p:sp>
      <p:sp>
        <p:nvSpPr>
          <p:cNvPr id="10" name="Google Shape;3199;p40">
            <a:extLst>
              <a:ext uri="{FF2B5EF4-FFF2-40B4-BE49-F238E27FC236}">
                <a16:creationId xmlns:a16="http://schemas.microsoft.com/office/drawing/2014/main" id="{F373DE12-0E68-4D4D-8B17-985331AFAEC8}"/>
              </a:ext>
            </a:extLst>
          </p:cNvPr>
          <p:cNvSpPr/>
          <p:nvPr/>
        </p:nvSpPr>
        <p:spPr>
          <a:xfrm flipH="1">
            <a:off x="5291279" y="1519241"/>
            <a:ext cx="2834947" cy="126736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pic>
        <p:nvPicPr>
          <p:cNvPr id="1026" name="Picture 2" descr="Truyện ngắn - Dưới cột đèn - Báo Phụ Nữ">
            <a:extLst>
              <a:ext uri="{FF2B5EF4-FFF2-40B4-BE49-F238E27FC236}">
                <a16:creationId xmlns:a16="http://schemas.microsoft.com/office/drawing/2014/main" id="{3C628063-3941-4F22-8006-391CBC7CC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920" y="3020066"/>
            <a:ext cx="3223873" cy="3721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7577339-1657-4864-AF04-76DF3EE93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07" y="3020065"/>
            <a:ext cx="3342641" cy="3721741"/>
          </a:xfrm>
          <a:prstGeom prst="rect">
            <a:avLst/>
          </a:prstGeom>
          <a:ln>
            <a:noFill/>
          </a:ln>
          <a:effectLst>
            <a:softEdge rad="112500"/>
          </a:effectLst>
        </p:spPr>
      </p:pic>
    </p:spTree>
    <p:extLst>
      <p:ext uri="{BB962C8B-B14F-4D97-AF65-F5344CB8AC3E}">
        <p14:creationId xmlns:p14="http://schemas.microsoft.com/office/powerpoint/2010/main" val="261830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3801E-5662-406E-9193-959472D49DCC}"/>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564E956-181D-444C-96B8-6A7C5EF3FE4D}"/>
              </a:ext>
            </a:extLst>
          </p:cNvPr>
          <p:cNvSpPr/>
          <p:nvPr/>
        </p:nvSpPr>
        <p:spPr>
          <a:xfrm>
            <a:off x="80327" y="710533"/>
            <a:ext cx="3461204"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3199;p40">
            <a:extLst>
              <a:ext uri="{FF2B5EF4-FFF2-40B4-BE49-F238E27FC236}">
                <a16:creationId xmlns:a16="http://schemas.microsoft.com/office/drawing/2014/main" id="{5DDB50A6-30C7-47A5-8C0C-B635EF3F4FCC}"/>
              </a:ext>
            </a:extLst>
          </p:cNvPr>
          <p:cNvSpPr/>
          <p:nvPr/>
        </p:nvSpPr>
        <p:spPr>
          <a:xfrm flipH="1">
            <a:off x="453981" y="1382740"/>
            <a:ext cx="3803057" cy="2186822"/>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 name="TextBox 11">
            <a:extLst>
              <a:ext uri="{FF2B5EF4-FFF2-40B4-BE49-F238E27FC236}">
                <a16:creationId xmlns:a16="http://schemas.microsoft.com/office/drawing/2014/main" id="{90A41B36-39F2-412B-8CA5-70A1FDC4D0A2}"/>
              </a:ext>
            </a:extLst>
          </p:cNvPr>
          <p:cNvSpPr txBox="1"/>
          <p:nvPr/>
        </p:nvSpPr>
        <p:spPr>
          <a:xfrm>
            <a:off x="595805" y="2598003"/>
            <a:ext cx="3661234" cy="830997"/>
          </a:xfrm>
          <a:prstGeom prst="rect">
            <a:avLst/>
          </a:prstGeom>
          <a:noFill/>
        </p:spPr>
        <p:txBody>
          <a:bodyPr wrap="square">
            <a:spAutoFit/>
          </a:bodyPr>
          <a:lstStyle/>
          <a:p>
            <a:pPr algn="ctr"/>
            <a:r>
              <a:rPr lang="en-US" sz="2400" i="1" dirty="0" err="1">
                <a:solidFill>
                  <a:schemeClr val="bg1"/>
                </a:solidFill>
                <a:effectLst/>
                <a:latin typeface="Times New Roman" panose="02020603050405020304" pitchFamily="18" charset="0"/>
                <a:ea typeface="Calibri" panose="020F0502020204030204" pitchFamily="34" charset="0"/>
              </a:rPr>
              <a:t>Câu</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chuyện</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tìm</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chìa</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khóa</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của</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một</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người</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đàn</a:t>
            </a:r>
            <a:r>
              <a:rPr lang="en-US" sz="2400" i="1" dirty="0">
                <a:solidFill>
                  <a:schemeClr val="bg1"/>
                </a:solidFill>
                <a:effectLst/>
                <a:latin typeface="Times New Roman" panose="02020603050405020304" pitchFamily="18" charset="0"/>
                <a:ea typeface="Calibri" panose="020F0502020204030204" pitchFamily="34" charset="0"/>
              </a:rPr>
              <a:t> </a:t>
            </a:r>
            <a:r>
              <a:rPr lang="en-US" sz="2400" i="1" dirty="0" err="1">
                <a:solidFill>
                  <a:schemeClr val="bg1"/>
                </a:solidFill>
                <a:effectLst/>
                <a:latin typeface="Times New Roman" panose="02020603050405020304" pitchFamily="18" charset="0"/>
                <a:ea typeface="Calibri" panose="020F0502020204030204" pitchFamily="34" charset="0"/>
              </a:rPr>
              <a:t>ông</a:t>
            </a:r>
            <a:endParaRPr lang="en-US" sz="3200" i="1" dirty="0">
              <a:solidFill>
                <a:schemeClr val="bg1"/>
              </a:solidFill>
            </a:endParaRPr>
          </a:p>
        </p:txBody>
      </p:sp>
      <p:sp>
        <p:nvSpPr>
          <p:cNvPr id="15" name="TextBox 14">
            <a:extLst>
              <a:ext uri="{FF2B5EF4-FFF2-40B4-BE49-F238E27FC236}">
                <a16:creationId xmlns:a16="http://schemas.microsoft.com/office/drawing/2014/main" id="{B3626F82-6A1B-4F32-9CD2-33600C11011B}"/>
              </a:ext>
            </a:extLst>
          </p:cNvPr>
          <p:cNvSpPr txBox="1"/>
          <p:nvPr/>
        </p:nvSpPr>
        <p:spPr>
          <a:xfrm>
            <a:off x="841417" y="1418339"/>
            <a:ext cx="3028187" cy="830997"/>
          </a:xfrm>
          <a:prstGeom prst="rect">
            <a:avLst/>
          </a:prstGeom>
          <a:noFill/>
        </p:spPr>
        <p:txBody>
          <a:bodyPr wrap="square">
            <a:spAutoFit/>
          </a:bodyPr>
          <a:lstStyle/>
          <a:p>
            <a:pPr algn="ct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Kể</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lại</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câu</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chuyện</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có</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tính</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chất</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ngụ</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ngôn</a:t>
            </a:r>
            <a:endParaRPr lang="en-US" dirty="0">
              <a:solidFill>
                <a:srgbClr val="FFFF00"/>
              </a:solidFill>
            </a:endParaRPr>
          </a:p>
        </p:txBody>
      </p:sp>
      <p:sp>
        <p:nvSpPr>
          <p:cNvPr id="16" name="Arrow: Down 15">
            <a:extLst>
              <a:ext uri="{FF2B5EF4-FFF2-40B4-BE49-F238E27FC236}">
                <a16:creationId xmlns:a16="http://schemas.microsoft.com/office/drawing/2014/main" id="{735E26E4-A98B-4FB9-9033-12FC9FF1DC63}"/>
              </a:ext>
            </a:extLst>
          </p:cNvPr>
          <p:cNvSpPr/>
          <p:nvPr/>
        </p:nvSpPr>
        <p:spPr>
          <a:xfrm>
            <a:off x="2133383" y="2249336"/>
            <a:ext cx="444254" cy="461665"/>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3199;p40">
            <a:extLst>
              <a:ext uri="{FF2B5EF4-FFF2-40B4-BE49-F238E27FC236}">
                <a16:creationId xmlns:a16="http://schemas.microsoft.com/office/drawing/2014/main" id="{BDE20B3E-2F60-4BFD-8E17-66D49415352A}"/>
              </a:ext>
            </a:extLst>
          </p:cNvPr>
          <p:cNvSpPr/>
          <p:nvPr/>
        </p:nvSpPr>
        <p:spPr>
          <a:xfrm flipH="1">
            <a:off x="2577637" y="3726333"/>
            <a:ext cx="6473528" cy="3040874"/>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C24CE8C9-14F1-4707-8DA2-FC3DE656DCDD}"/>
              </a:ext>
            </a:extLst>
          </p:cNvPr>
          <p:cNvSpPr txBox="1"/>
          <p:nvPr/>
        </p:nvSpPr>
        <p:spPr>
          <a:xfrm>
            <a:off x="2694444" y="4717490"/>
            <a:ext cx="6363950" cy="1938992"/>
          </a:xfrm>
          <a:prstGeom prst="rect">
            <a:avLst/>
          </a:prstGeom>
          <a:noFill/>
        </p:spPr>
        <p:txBody>
          <a:bodyPr wrap="square">
            <a:spAutoFit/>
          </a:bodyPr>
          <a:lstStyle/>
          <a:p>
            <a:pPr algn="ctr"/>
            <a:r>
              <a:rPr lang="en-US" sz="2400" dirty="0" err="1">
                <a:solidFill>
                  <a:schemeClr val="bg1"/>
                </a:solidFill>
                <a:effectLst/>
                <a:latin typeface="Times New Roman" panose="02020603050405020304" pitchFamily="18" charset="0"/>
                <a:ea typeface="Calibri" panose="020F0502020204030204" pitchFamily="34" charset="0"/>
              </a:rPr>
              <a:t>Nếu</a:t>
            </a:r>
            <a:r>
              <a:rPr lang="en-US" sz="2400" dirty="0">
                <a:solidFill>
                  <a:schemeClr val="bg1"/>
                </a:solidFill>
                <a:latin typeface="Times New Roman" panose="02020603050405020304" pitchFamily="18" charset="0"/>
                <a:ea typeface="Calibri" panose="020F0502020204030204" pitchFamily="34" charset="0"/>
              </a:rPr>
              <a:t> </a:t>
            </a:r>
            <a:r>
              <a:rPr lang="en-US" sz="2400" dirty="0">
                <a:solidFill>
                  <a:schemeClr val="bg1"/>
                </a:solidFill>
                <a:effectLst/>
                <a:latin typeface="Times New Roman" panose="02020603050405020304" pitchFamily="18" charset="0"/>
                <a:ea typeface="Calibri" panose="020F0502020204030204" pitchFamily="34" charset="0"/>
              </a:rPr>
              <a:t>“</a:t>
            </a:r>
            <a:r>
              <a:rPr lang="en-US" sz="2400" dirty="0" err="1">
                <a:solidFill>
                  <a:schemeClr val="bg1"/>
                </a:solidFill>
                <a:effectLst/>
                <a:latin typeface="Times New Roman" panose="02020603050405020304" pitchFamily="18" charset="0"/>
                <a:ea typeface="Calibri" panose="020F0502020204030204" pitchFamily="34" charset="0"/>
              </a:rPr>
              <a:t>bản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đồ</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tức</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là</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quan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niệm</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cách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thức</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hành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động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mà</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người</a:t>
            </a:r>
            <a:r>
              <a:rPr lang="en-US" sz="2400" dirty="0">
                <a:solidFill>
                  <a:schemeClr val="bg1"/>
                </a:solidFill>
                <a:effectLst/>
                <a:latin typeface="Times New Roman" panose="02020603050405020304" pitchFamily="18" charset="0"/>
                <a:ea typeface="Calibri" panose="020F0502020204030204" pitchFamily="34" charset="0"/>
              </a:rPr>
              <a:t> ta </a:t>
            </a:r>
            <a:r>
              <a:rPr lang="en-US" sz="2400" dirty="0" err="1">
                <a:solidFill>
                  <a:schemeClr val="bg1"/>
                </a:solidFill>
                <a:effectLst/>
                <a:latin typeface="Times New Roman" panose="02020603050405020304" pitchFamily="18" charset="0"/>
                <a:ea typeface="Calibri" panose="020F0502020204030204" pitchFamily="34" charset="0"/>
              </a:rPr>
              <a:t>vạch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ra</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trong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đầu</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không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phù</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hợp</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với</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thực</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tế</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đời</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sống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thì</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sẽ</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thất</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bại</a:t>
            </a:r>
            <a:r>
              <a:rPr lang="en-US" sz="2400" dirty="0">
                <a:solidFill>
                  <a:schemeClr val="bg1"/>
                </a:solidFill>
                <a:latin typeface="Times New Roman" panose="02020603050405020304" pitchFamily="18" charset="0"/>
                <a:ea typeface="Calibri" panose="020F0502020204030204" pitchFamily="34" charset="0"/>
              </a:rPr>
              <a:t> </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M</a:t>
            </a:r>
            <a:r>
              <a:rPr lang="en-US" sz="2400" dirty="0" err="1">
                <a:solidFill>
                  <a:schemeClr val="bg1"/>
                </a:solidFill>
                <a:effectLst/>
                <a:latin typeface="Times New Roman" panose="02020603050405020304" pitchFamily="18" charset="0"/>
                <a:ea typeface="Calibri" panose="020F0502020204030204" pitchFamily="34" charset="0"/>
              </a:rPr>
              <a:t>ỗi</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người</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cần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có</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cách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suy</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nghĩ</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phán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đoán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đánh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giá</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và</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đưa</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ra</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bản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đồ</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sao</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cho</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phù</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hợp</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nhất</a:t>
            </a:r>
            <a:r>
              <a:rPr lang="en-US" sz="2400" dirty="0">
                <a:solidFill>
                  <a:schemeClr val="bg1"/>
                </a:solidFill>
                <a:effectLst/>
                <a:latin typeface="Times New Roman" panose="02020603050405020304" pitchFamily="18" charset="0"/>
                <a:ea typeface="Calibri" panose="020F0502020204030204" pitchFamily="34" charset="0"/>
              </a:rPr>
              <a:t>. </a:t>
            </a:r>
            <a:endParaRPr lang="en-US" sz="4000" i="1" dirty="0">
              <a:solidFill>
                <a:schemeClr val="bg1"/>
              </a:solidFill>
            </a:endParaRPr>
          </a:p>
        </p:txBody>
      </p:sp>
      <p:sp>
        <p:nvSpPr>
          <p:cNvPr id="17" name="TextBox 16">
            <a:extLst>
              <a:ext uri="{FF2B5EF4-FFF2-40B4-BE49-F238E27FC236}">
                <a16:creationId xmlns:a16="http://schemas.microsoft.com/office/drawing/2014/main" id="{E01CE105-4AA3-48B9-8AA6-FF25B154DCBA}"/>
              </a:ext>
            </a:extLst>
          </p:cNvPr>
          <p:cNvSpPr txBox="1"/>
          <p:nvPr/>
        </p:nvSpPr>
        <p:spPr>
          <a:xfrm>
            <a:off x="4348385" y="3809431"/>
            <a:ext cx="3179773"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ea typeface="Calibri" panose="020F0502020204030204" pitchFamily="34" charset="0"/>
              </a:rPr>
              <a:t>Ý </a:t>
            </a:r>
            <a:r>
              <a:rPr lang="en-US" sz="2800" b="1" dirty="0" err="1">
                <a:solidFill>
                  <a:srgbClr val="FFFF00"/>
                </a:solidFill>
                <a:latin typeface="Times New Roman" panose="02020603050405020304" pitchFamily="18" charset="0"/>
                <a:ea typeface="Calibri" panose="020F0502020204030204" pitchFamily="34" charset="0"/>
              </a:rPr>
              <a:t>nghĩa</a:t>
            </a:r>
            <a:r>
              <a:rPr lang="en-US" sz="2800" b="1" dirty="0">
                <a:solidFill>
                  <a:srgbClr val="FFFF00"/>
                </a:solidFill>
                <a:latin typeface="Times New Roman" panose="02020603050405020304" pitchFamily="18" charset="0"/>
                <a:ea typeface="Calibri" panose="020F0502020204030204" pitchFamily="34"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mn-cs"/>
              </a:rPr>
              <a:t>chuyện</a:t>
            </a:r>
            <a:endParaRPr lang="en-US" sz="2000" b="1" dirty="0">
              <a:solidFill>
                <a:srgbClr val="FFFF00"/>
              </a:solidFill>
            </a:endParaRPr>
          </a:p>
        </p:txBody>
      </p:sp>
      <p:sp>
        <p:nvSpPr>
          <p:cNvPr id="20" name="Arrow: Down 19">
            <a:extLst>
              <a:ext uri="{FF2B5EF4-FFF2-40B4-BE49-F238E27FC236}">
                <a16:creationId xmlns:a16="http://schemas.microsoft.com/office/drawing/2014/main" id="{B3D01610-775D-4BD8-896B-D0AA48630D5A}"/>
              </a:ext>
            </a:extLst>
          </p:cNvPr>
          <p:cNvSpPr/>
          <p:nvPr/>
        </p:nvSpPr>
        <p:spPr>
          <a:xfrm>
            <a:off x="5645471" y="4332452"/>
            <a:ext cx="444254" cy="461665"/>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oogle Shape;111;p16">
            <a:extLst>
              <a:ext uri="{FF2B5EF4-FFF2-40B4-BE49-F238E27FC236}">
                <a16:creationId xmlns:a16="http://schemas.microsoft.com/office/drawing/2014/main" id="{FB4A7A01-035B-43BA-A31A-7EE51E8F1583}"/>
              </a:ext>
            </a:extLst>
          </p:cNvPr>
          <p:cNvGrpSpPr/>
          <p:nvPr/>
        </p:nvGrpSpPr>
        <p:grpSpPr>
          <a:xfrm rot="1950298">
            <a:off x="4300722" y="2731766"/>
            <a:ext cx="1587380" cy="731527"/>
            <a:chOff x="473690" y="3806031"/>
            <a:chExt cx="1421545" cy="436453"/>
          </a:xfrm>
        </p:grpSpPr>
        <p:sp>
          <p:nvSpPr>
            <p:cNvPr id="22" name="Google Shape;112;p16">
              <a:extLst>
                <a:ext uri="{FF2B5EF4-FFF2-40B4-BE49-F238E27FC236}">
                  <a16:creationId xmlns:a16="http://schemas.microsoft.com/office/drawing/2014/main" id="{313A9D77-4EDB-4BE0-B6A4-5D99AF950ECA}"/>
                </a:ext>
              </a:extLst>
            </p:cNvPr>
            <p:cNvSpPr/>
            <p:nvPr/>
          </p:nvSpPr>
          <p:spPr>
            <a:xfrm>
              <a:off x="495226" y="3819806"/>
              <a:ext cx="1381793" cy="405173"/>
            </a:xfrm>
            <a:custGeom>
              <a:avLst/>
              <a:gdLst/>
              <a:ahLst/>
              <a:cxnLst/>
              <a:rect l="l" t="t" r="r" b="b"/>
              <a:pathLst>
                <a:path w="64098" h="18795" extrusionOk="0">
                  <a:moveTo>
                    <a:pt x="34281" y="1"/>
                  </a:moveTo>
                  <a:cubicBezTo>
                    <a:pt x="33292" y="1"/>
                    <a:pt x="32282" y="31"/>
                    <a:pt x="31252" y="95"/>
                  </a:cubicBezTo>
                  <a:cubicBezTo>
                    <a:pt x="14115" y="1136"/>
                    <a:pt x="4196" y="7152"/>
                    <a:pt x="2895" y="8323"/>
                  </a:cubicBezTo>
                  <a:cubicBezTo>
                    <a:pt x="1594" y="9494"/>
                    <a:pt x="1" y="11185"/>
                    <a:pt x="1" y="11185"/>
                  </a:cubicBezTo>
                  <a:lnTo>
                    <a:pt x="4846" y="11965"/>
                  </a:lnTo>
                  <a:lnTo>
                    <a:pt x="2375" y="18794"/>
                  </a:lnTo>
                  <a:cubicBezTo>
                    <a:pt x="7838" y="14989"/>
                    <a:pt x="13822" y="11998"/>
                    <a:pt x="20163" y="9884"/>
                  </a:cubicBezTo>
                  <a:cubicBezTo>
                    <a:pt x="26411" y="7808"/>
                    <a:pt x="32533" y="7186"/>
                    <a:pt x="37658" y="7186"/>
                  </a:cubicBezTo>
                  <a:cubicBezTo>
                    <a:pt x="41202" y="7186"/>
                    <a:pt x="44269" y="7484"/>
                    <a:pt x="46569" y="7803"/>
                  </a:cubicBezTo>
                  <a:cubicBezTo>
                    <a:pt x="52195" y="8583"/>
                    <a:pt x="58992" y="11185"/>
                    <a:pt x="58862" y="11575"/>
                  </a:cubicBezTo>
                  <a:cubicBezTo>
                    <a:pt x="58731" y="11998"/>
                    <a:pt x="56130" y="12778"/>
                    <a:pt x="54666" y="13949"/>
                  </a:cubicBezTo>
                  <a:cubicBezTo>
                    <a:pt x="53236" y="15120"/>
                    <a:pt x="54536" y="16160"/>
                    <a:pt x="56780" y="16290"/>
                  </a:cubicBezTo>
                  <a:cubicBezTo>
                    <a:pt x="56843" y="16294"/>
                    <a:pt x="56909" y="16296"/>
                    <a:pt x="56977" y="16296"/>
                  </a:cubicBezTo>
                  <a:cubicBezTo>
                    <a:pt x="59279" y="16296"/>
                    <a:pt x="64097" y="14209"/>
                    <a:pt x="64097" y="14209"/>
                  </a:cubicBezTo>
                  <a:lnTo>
                    <a:pt x="64097" y="9754"/>
                  </a:lnTo>
                  <a:cubicBezTo>
                    <a:pt x="64097" y="5410"/>
                    <a:pt x="63718" y="3197"/>
                    <a:pt x="62461" y="3197"/>
                  </a:cubicBezTo>
                  <a:cubicBezTo>
                    <a:pt x="62392" y="3197"/>
                    <a:pt x="62319" y="3204"/>
                    <a:pt x="62244" y="3217"/>
                  </a:cubicBezTo>
                  <a:cubicBezTo>
                    <a:pt x="60813" y="3478"/>
                    <a:pt x="59902" y="7412"/>
                    <a:pt x="59902" y="7412"/>
                  </a:cubicBezTo>
                  <a:cubicBezTo>
                    <a:pt x="59902" y="7412"/>
                    <a:pt x="49733" y="1"/>
                    <a:pt x="34281"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3" name="Google Shape;113;p16">
              <a:extLst>
                <a:ext uri="{FF2B5EF4-FFF2-40B4-BE49-F238E27FC236}">
                  <a16:creationId xmlns:a16="http://schemas.microsoft.com/office/drawing/2014/main" id="{4851EF82-EE22-4F7D-98F2-14D99BDF7285}"/>
                </a:ext>
              </a:extLst>
            </p:cNvPr>
            <p:cNvSpPr/>
            <p:nvPr/>
          </p:nvSpPr>
          <p:spPr>
            <a:xfrm>
              <a:off x="473690" y="3806031"/>
              <a:ext cx="1354781" cy="260328"/>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4" name="Google Shape;114;p16">
              <a:extLst>
                <a:ext uri="{FF2B5EF4-FFF2-40B4-BE49-F238E27FC236}">
                  <a16:creationId xmlns:a16="http://schemas.microsoft.com/office/drawing/2014/main" id="{A0CCD5F3-4301-430A-B211-C0533B48DE9A}"/>
                </a:ext>
              </a:extLst>
            </p:cNvPr>
            <p:cNvSpPr/>
            <p:nvPr/>
          </p:nvSpPr>
          <p:spPr>
            <a:xfrm>
              <a:off x="474897" y="4052498"/>
              <a:ext cx="132536" cy="33091"/>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5" name="Google Shape;115;p16">
              <a:extLst>
                <a:ext uri="{FF2B5EF4-FFF2-40B4-BE49-F238E27FC236}">
                  <a16:creationId xmlns:a16="http://schemas.microsoft.com/office/drawing/2014/main" id="{027A14B7-6934-404D-8792-C885900AF883}"/>
                </a:ext>
              </a:extLst>
            </p:cNvPr>
            <p:cNvSpPr/>
            <p:nvPr/>
          </p:nvSpPr>
          <p:spPr>
            <a:xfrm>
              <a:off x="531701" y="4070843"/>
              <a:ext cx="77823" cy="167631"/>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6" name="Google Shape;116;p16">
              <a:extLst>
                <a:ext uri="{FF2B5EF4-FFF2-40B4-BE49-F238E27FC236}">
                  <a16:creationId xmlns:a16="http://schemas.microsoft.com/office/drawing/2014/main" id="{67AA3C81-C9E1-4D7E-ABF3-29DDEE86A7DB}"/>
                </a:ext>
              </a:extLst>
            </p:cNvPr>
            <p:cNvSpPr/>
            <p:nvPr/>
          </p:nvSpPr>
          <p:spPr>
            <a:xfrm>
              <a:off x="520642" y="3957127"/>
              <a:ext cx="1267107" cy="285357"/>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7" name="Google Shape;117;p16">
              <a:extLst>
                <a:ext uri="{FF2B5EF4-FFF2-40B4-BE49-F238E27FC236}">
                  <a16:creationId xmlns:a16="http://schemas.microsoft.com/office/drawing/2014/main" id="{BC6D35B4-A0F4-4F60-BAC6-5F248140438B}"/>
                </a:ext>
              </a:extLst>
            </p:cNvPr>
            <p:cNvSpPr/>
            <p:nvPr/>
          </p:nvSpPr>
          <p:spPr>
            <a:xfrm>
              <a:off x="1780937" y="3873592"/>
              <a:ext cx="114298" cy="257612"/>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8" name="Google Shape;118;p16">
              <a:extLst>
                <a:ext uri="{FF2B5EF4-FFF2-40B4-BE49-F238E27FC236}">
                  <a16:creationId xmlns:a16="http://schemas.microsoft.com/office/drawing/2014/main" id="{BE5F7C72-E2CA-4097-AFD9-D1D76255BD2B}"/>
                </a:ext>
              </a:extLst>
            </p:cNvPr>
            <p:cNvSpPr/>
            <p:nvPr/>
          </p:nvSpPr>
          <p:spPr>
            <a:xfrm>
              <a:off x="1603583" y="4063535"/>
              <a:ext cx="289819" cy="109491"/>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9" name="Google Shape;119;p16">
              <a:extLst>
                <a:ext uri="{FF2B5EF4-FFF2-40B4-BE49-F238E27FC236}">
                  <a16:creationId xmlns:a16="http://schemas.microsoft.com/office/drawing/2014/main" id="{6995DDDB-0EC3-4D03-875C-FADBF6569CBF}"/>
                </a:ext>
              </a:extLst>
            </p:cNvPr>
            <p:cNvSpPr/>
            <p:nvPr/>
          </p:nvSpPr>
          <p:spPr>
            <a:xfrm>
              <a:off x="583611" y="3897392"/>
              <a:ext cx="301740" cy="144090"/>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30" name="Google Shape;120;p16">
              <a:extLst>
                <a:ext uri="{FF2B5EF4-FFF2-40B4-BE49-F238E27FC236}">
                  <a16:creationId xmlns:a16="http://schemas.microsoft.com/office/drawing/2014/main" id="{14DD4E58-DBDD-47F5-9A5A-7335499E88E6}"/>
                </a:ext>
              </a:extLst>
            </p:cNvPr>
            <p:cNvSpPr/>
            <p:nvPr/>
          </p:nvSpPr>
          <p:spPr>
            <a:xfrm>
              <a:off x="684113" y="3946370"/>
              <a:ext cx="150514" cy="67173"/>
            </a:xfrm>
            <a:custGeom>
              <a:avLst/>
              <a:gdLst/>
              <a:ahLst/>
              <a:cxnLst/>
              <a:rect l="l" t="t" r="r" b="b"/>
              <a:pathLst>
                <a:path w="6982" h="3116" extrusionOk="0">
                  <a:moveTo>
                    <a:pt x="6639" y="0"/>
                  </a:moveTo>
                  <a:cubicBezTo>
                    <a:pt x="6613" y="0"/>
                    <a:pt x="6585" y="4"/>
                    <a:pt x="6556" y="13"/>
                  </a:cubicBezTo>
                  <a:cubicBezTo>
                    <a:pt x="4214" y="436"/>
                    <a:pt x="2003" y="1444"/>
                    <a:pt x="84" y="2875"/>
                  </a:cubicBezTo>
                  <a:cubicBezTo>
                    <a:pt x="0" y="2959"/>
                    <a:pt x="61" y="3115"/>
                    <a:pt x="184" y="3115"/>
                  </a:cubicBezTo>
                  <a:cubicBezTo>
                    <a:pt x="203" y="3115"/>
                    <a:pt x="224" y="3111"/>
                    <a:pt x="247" y="3102"/>
                  </a:cubicBezTo>
                  <a:cubicBezTo>
                    <a:pt x="1320" y="2680"/>
                    <a:pt x="2328" y="2094"/>
                    <a:pt x="3401" y="1671"/>
                  </a:cubicBezTo>
                  <a:cubicBezTo>
                    <a:pt x="4474" y="1249"/>
                    <a:pt x="5613" y="956"/>
                    <a:pt x="6686" y="501"/>
                  </a:cubicBezTo>
                  <a:cubicBezTo>
                    <a:pt x="6982" y="412"/>
                    <a:pt x="6901" y="0"/>
                    <a:pt x="6639" y="0"/>
                  </a:cubicBezTo>
                  <a:close/>
                </a:path>
              </a:pathLst>
            </a:custGeom>
            <a:solidFill>
              <a:srgbClr val="231F2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28768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0A9827-B672-4C40-8020-F76DD138565E}"/>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6842043-14D4-4394-9443-CB158B97A61B}"/>
              </a:ext>
            </a:extLst>
          </p:cNvPr>
          <p:cNvSpPr/>
          <p:nvPr/>
        </p:nvSpPr>
        <p:spPr>
          <a:xfrm>
            <a:off x="80327" y="710533"/>
            <a:ext cx="3461204"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6F89F39-7407-4586-BE67-832996BB5108}"/>
              </a:ext>
            </a:extLst>
          </p:cNvPr>
          <p:cNvSpPr/>
          <p:nvPr/>
        </p:nvSpPr>
        <p:spPr>
          <a:xfrm>
            <a:off x="543382" y="1553772"/>
            <a:ext cx="5019040" cy="2276547"/>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pPr algn="ctr"/>
            <a:endPar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2" descr="Animation Character | PNGlib – Free PNG Library">
            <a:extLst>
              <a:ext uri="{FF2B5EF4-FFF2-40B4-BE49-F238E27FC236}">
                <a16:creationId xmlns:a16="http://schemas.microsoft.com/office/drawing/2014/main" id="{D92DE1A0-BDBD-4970-A248-970DE3BFF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100" y="1133379"/>
            <a:ext cx="5593430" cy="55934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A8D434-3A67-4E3B-B8A2-26976831978A}"/>
              </a:ext>
            </a:extLst>
          </p:cNvPr>
          <p:cNvSpPr txBox="1"/>
          <p:nvPr/>
        </p:nvSpPr>
        <p:spPr>
          <a:xfrm>
            <a:off x="599262" y="2551157"/>
            <a:ext cx="4963160"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cuộc sống, mỗi người cần tự lựa chọn con đường của mình nhằm đạt mục đích đã xác định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Arrow: Down 9">
            <a:extLst>
              <a:ext uri="{FF2B5EF4-FFF2-40B4-BE49-F238E27FC236}">
                <a16:creationId xmlns:a16="http://schemas.microsoft.com/office/drawing/2014/main" id="{54BEB8A7-9F19-44DC-AFC8-11BACD322EAA}"/>
              </a:ext>
            </a:extLst>
          </p:cNvPr>
          <p:cNvSpPr/>
          <p:nvPr/>
        </p:nvSpPr>
        <p:spPr>
          <a:xfrm>
            <a:off x="2830775" y="2077910"/>
            <a:ext cx="444254" cy="461665"/>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199;p40">
            <a:extLst>
              <a:ext uri="{FF2B5EF4-FFF2-40B4-BE49-F238E27FC236}">
                <a16:creationId xmlns:a16="http://schemas.microsoft.com/office/drawing/2014/main" id="{1EB5D022-FA32-4BA2-AA4E-920D49DE62C1}"/>
              </a:ext>
            </a:extLst>
          </p:cNvPr>
          <p:cNvSpPr/>
          <p:nvPr/>
        </p:nvSpPr>
        <p:spPr>
          <a:xfrm flipH="1">
            <a:off x="243840" y="4450261"/>
            <a:ext cx="6623764" cy="227654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lang="en-US" sz="1867" kern="0" dirty="0">
              <a:solidFill>
                <a:srgbClr val="000000"/>
              </a:solidFill>
              <a:latin typeface="Arial"/>
              <a:cs typeface="Arial"/>
              <a:sym typeface="Arial"/>
            </a:endParaRPr>
          </a:p>
        </p:txBody>
      </p:sp>
      <p:sp>
        <p:nvSpPr>
          <p:cNvPr id="13" name="TextBox 12">
            <a:extLst>
              <a:ext uri="{FF2B5EF4-FFF2-40B4-BE49-F238E27FC236}">
                <a16:creationId xmlns:a16="http://schemas.microsoft.com/office/drawing/2014/main" id="{9273463F-E6EF-4711-826A-E9DBCAC4472F}"/>
              </a:ext>
            </a:extLst>
          </p:cNvPr>
          <p:cNvSpPr txBox="1"/>
          <p:nvPr/>
        </p:nvSpPr>
        <p:spPr>
          <a:xfrm>
            <a:off x="407360" y="4695983"/>
            <a:ext cx="6268342" cy="1785104"/>
          </a:xfrm>
          <a:prstGeom prst="rect">
            <a:avLst/>
          </a:prstGeom>
          <a:noFill/>
        </p:spPr>
        <p:txBody>
          <a:bodyPr wrap="square">
            <a:spAutoFit/>
          </a:bodyPr>
          <a:lstStyle/>
          <a:p>
            <a:pPr marL="0" marR="0" algn="just">
              <a:spcBef>
                <a:spcPts val="0"/>
              </a:spcBef>
              <a:spcAft>
                <a:spcPts val="0"/>
              </a:spcAft>
            </a:pPr>
            <a:r>
              <a:rPr lang="en-US" sz="2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ra</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mối</a:t>
            </a:r>
            <a:r>
              <a:rPr lang="en-US" sz="2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Sam,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chợt</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ngụ</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sủa</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8FA368B-E748-470F-B65F-A59272E1BADD}"/>
              </a:ext>
            </a:extLst>
          </p:cNvPr>
          <p:cNvSpPr txBox="1"/>
          <p:nvPr/>
        </p:nvSpPr>
        <p:spPr>
          <a:xfrm>
            <a:off x="543382" y="1573588"/>
            <a:ext cx="523240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84003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p:bldP spid="10" grpId="0" animBg="1"/>
      <p:bldP spid="11" grpId="0" animBg="1"/>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355E9B96-2F48-4144-95D9-8F7B9A9E2EAA}"/>
              </a:ext>
            </a:extLst>
          </p:cNvPr>
          <p:cNvGrpSpPr/>
          <p:nvPr/>
        </p:nvGrpSpPr>
        <p:grpSpPr>
          <a:xfrm>
            <a:off x="4942891" y="1245862"/>
            <a:ext cx="2853708" cy="1423167"/>
            <a:chOff x="0" y="65901"/>
            <a:chExt cx="5133294" cy="5689286"/>
          </a:xfrm>
        </p:grpSpPr>
        <p:sp>
          <p:nvSpPr>
            <p:cNvPr id="5" name="Freeform 17">
              <a:extLst>
                <a:ext uri="{FF2B5EF4-FFF2-40B4-BE49-F238E27FC236}">
                  <a16:creationId xmlns:a16="http://schemas.microsoft.com/office/drawing/2014/main" id="{69A8AD72-7601-41E1-9908-EC30BEB27596}"/>
                </a:ext>
              </a:extLst>
            </p:cNvPr>
            <p:cNvSpPr/>
            <p:nvPr/>
          </p:nvSpPr>
          <p:spPr>
            <a:xfrm>
              <a:off x="0" y="453520"/>
              <a:ext cx="5133294" cy="5301667"/>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9ED"/>
            </a:solidFill>
          </p:spPr>
        </p:sp>
        <p:pic>
          <p:nvPicPr>
            <p:cNvPr id="6" name="Picture 18">
              <a:extLst>
                <a:ext uri="{FF2B5EF4-FFF2-40B4-BE49-F238E27FC236}">
                  <a16:creationId xmlns:a16="http://schemas.microsoft.com/office/drawing/2014/main" id="{BF10D184-2480-497F-A1AC-BFE477704A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28" t="134"/>
            <a:stretch>
              <a:fillRect/>
            </a:stretch>
          </p:blipFill>
          <p:spPr>
            <a:xfrm rot="195037">
              <a:off x="1520446" y="65901"/>
              <a:ext cx="2346401" cy="775239"/>
            </a:xfrm>
            <a:prstGeom prst="rect">
              <a:avLst/>
            </a:prstGeom>
          </p:spPr>
        </p:pic>
      </p:grpSp>
      <p:sp>
        <p:nvSpPr>
          <p:cNvPr id="7" name="TextBox 6">
            <a:extLst>
              <a:ext uri="{FF2B5EF4-FFF2-40B4-BE49-F238E27FC236}">
                <a16:creationId xmlns:a16="http://schemas.microsoft.com/office/drawing/2014/main" id="{39670D37-BA6B-440C-A108-56A6C4A30F7F}"/>
              </a:ext>
            </a:extLst>
          </p:cNvPr>
          <p:cNvSpPr txBox="1"/>
          <p:nvPr/>
        </p:nvSpPr>
        <p:spPr>
          <a:xfrm>
            <a:off x="5128761" y="1554664"/>
            <a:ext cx="2547045" cy="954107"/>
          </a:xfrm>
          <a:prstGeom prst="rect">
            <a:avLst/>
          </a:prstGeom>
          <a:noFill/>
        </p:spPr>
        <p:txBody>
          <a:bodyPr wrap="square">
            <a:spAutoFit/>
          </a:bodyPr>
          <a:lstStyle/>
          <a:p>
            <a:pPr algn="ctr"/>
            <a:r>
              <a:rPr lang="en-US" sz="2800" b="1" dirty="0" err="1">
                <a:solidFill>
                  <a:srgbClr val="FFFF00"/>
                </a:solidFill>
                <a:effectLst/>
                <a:latin typeface="Times New Roman" panose="02020603050405020304" pitchFamily="18" charset="0"/>
                <a:ea typeface="Calibri" panose="020F0502020204030204" pitchFamily="34" charset="0"/>
              </a:rPr>
              <a:t>Cách</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giới</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thiệu</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vấn</a:t>
            </a:r>
            <a:r>
              <a:rPr lang="en-US" sz="2800" b="1" dirty="0">
                <a:solidFill>
                  <a:srgbClr val="FFFF00"/>
                </a:solidFill>
                <a:effectLst/>
                <a:latin typeface="Times New Roman" panose="02020603050405020304" pitchFamily="18" charset="0"/>
                <a:ea typeface="Calibri" panose="020F0502020204030204" pitchFamily="34" charset="0"/>
              </a:rPr>
              <a:t> </a:t>
            </a:r>
            <a:r>
              <a:rPr lang="en-US" sz="2800" b="1" dirty="0" err="1">
                <a:solidFill>
                  <a:srgbClr val="FFFF00"/>
                </a:solidFill>
                <a:effectLst/>
                <a:latin typeface="Times New Roman" panose="02020603050405020304" pitchFamily="18" charset="0"/>
                <a:ea typeface="Calibri" panose="020F0502020204030204" pitchFamily="34" charset="0"/>
              </a:rPr>
              <a:t>đề</a:t>
            </a:r>
            <a:endParaRPr lang="en-US" sz="2800" b="1" dirty="0">
              <a:solidFill>
                <a:srgbClr val="FFFF00"/>
              </a:solidFill>
            </a:endParaRPr>
          </a:p>
        </p:txBody>
      </p:sp>
      <p:sp>
        <p:nvSpPr>
          <p:cNvPr id="8" name="Rectangle 7">
            <a:extLst>
              <a:ext uri="{FF2B5EF4-FFF2-40B4-BE49-F238E27FC236}">
                <a16:creationId xmlns:a16="http://schemas.microsoft.com/office/drawing/2014/main" id="{AD70E431-1184-43E7-A19E-6522262649E5}"/>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D12B2EC-A618-4D29-AAF0-C9FD78E74A76}"/>
              </a:ext>
            </a:extLst>
          </p:cNvPr>
          <p:cNvSpPr/>
          <p:nvPr/>
        </p:nvSpPr>
        <p:spPr>
          <a:xfrm>
            <a:off x="80327" y="710533"/>
            <a:ext cx="3461204"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3199;p40">
            <a:extLst>
              <a:ext uri="{FF2B5EF4-FFF2-40B4-BE49-F238E27FC236}">
                <a16:creationId xmlns:a16="http://schemas.microsoft.com/office/drawing/2014/main" id="{56E5E5F5-0CB6-408C-9285-8B0C3732E0C8}"/>
              </a:ext>
            </a:extLst>
          </p:cNvPr>
          <p:cNvSpPr/>
          <p:nvPr/>
        </p:nvSpPr>
        <p:spPr>
          <a:xfrm flipH="1">
            <a:off x="3749040" y="3577058"/>
            <a:ext cx="5312370" cy="2791263"/>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lang="en-US" sz="1867" kern="0" dirty="0">
              <a:solidFill>
                <a:srgbClr val="000000"/>
              </a:solidFill>
              <a:latin typeface="Arial"/>
              <a:cs typeface="Arial"/>
              <a:sym typeface="Arial"/>
            </a:endParaRPr>
          </a:p>
        </p:txBody>
      </p:sp>
      <p:sp>
        <p:nvSpPr>
          <p:cNvPr id="12" name="TextBox 11">
            <a:extLst>
              <a:ext uri="{FF2B5EF4-FFF2-40B4-BE49-F238E27FC236}">
                <a16:creationId xmlns:a16="http://schemas.microsoft.com/office/drawing/2014/main" id="{3F1F8103-2E6C-47C0-9DFF-81F5EAF0EF5E}"/>
              </a:ext>
            </a:extLst>
          </p:cNvPr>
          <p:cNvSpPr txBox="1"/>
          <p:nvPr/>
        </p:nvSpPr>
        <p:spPr>
          <a:xfrm>
            <a:off x="3956226" y="3787749"/>
            <a:ext cx="4968240" cy="2369880"/>
          </a:xfrm>
          <a:prstGeom prst="rect">
            <a:avLst/>
          </a:prstGeom>
          <a:noFill/>
        </p:spPr>
        <p:txBody>
          <a:bodyPr wrap="square">
            <a:spAutoFit/>
          </a:bodyPr>
          <a:lstStyle/>
          <a:p>
            <a:pPr marL="0" marR="0" algn="ctr">
              <a:spcBef>
                <a:spcPts val="0"/>
              </a:spcBef>
              <a:spcAft>
                <a:spcPts val="0"/>
              </a:spcAft>
            </a:pP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ü"/>
            </a:pP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ài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ü"/>
            </a:pP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hơn</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AD2966C0-8CEB-47FE-962F-BD770B1071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209698">
            <a:off x="5560551" y="2498678"/>
            <a:ext cx="1768516" cy="1607346"/>
          </a:xfrm>
          <a:prstGeom prst="rect">
            <a:avLst/>
          </a:prstGeom>
        </p:spPr>
      </p:pic>
      <p:pic>
        <p:nvPicPr>
          <p:cNvPr id="15" name="Picture 4" descr="Resume by Freepik Stories #svg #png #illustration#profile #job #resume  #curriculum #job hunt #social medi… | Illustration, Isometric illustration,  Flat illustration">
            <a:extLst>
              <a:ext uri="{FF2B5EF4-FFF2-40B4-BE49-F238E27FC236}">
                <a16:creationId xmlns:a16="http://schemas.microsoft.com/office/drawing/2014/main" id="{38629666-0714-4255-A1A6-D7F0B0AFF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5" y="1841489"/>
            <a:ext cx="5569994" cy="556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66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982387-80F7-40D4-8FD2-C5FFF1908F5F}"/>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F601823-8252-439A-B531-1AA3FE6EB292}"/>
              </a:ext>
            </a:extLst>
          </p:cNvPr>
          <p:cNvSpPr/>
          <p:nvPr/>
        </p:nvSpPr>
        <p:spPr>
          <a:xfrm>
            <a:off x="152632" y="771493"/>
            <a:ext cx="5186035" cy="461665"/>
          </a:xfrm>
          <a:prstGeom prst="rect">
            <a:avLst/>
          </a:prstGeom>
        </p:spPr>
        <p:txBody>
          <a:bodyPr wrap="none">
            <a:spAutoFit/>
          </a:bodyPr>
          <a:lstStyle/>
          <a:p>
            <a:pPr lvl="0" algn="just"/>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Hình ảnh </a:t>
            </a:r>
            <a:r>
              <a:rPr lang="vi-VN"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“tấm bản đồ dẫn đường” </a:t>
            </a:r>
            <a:endPar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5C2ADB8-BA1E-4D91-BF9E-B0F086404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19" y="1365238"/>
            <a:ext cx="9019828" cy="5078731"/>
          </a:xfrm>
          <a:prstGeom prst="rect">
            <a:avLst/>
          </a:prstGeom>
        </p:spPr>
      </p:pic>
    </p:spTree>
    <p:extLst>
      <p:ext uri="{BB962C8B-B14F-4D97-AF65-F5344CB8AC3E}">
        <p14:creationId xmlns:p14="http://schemas.microsoft.com/office/powerpoint/2010/main" val="66230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A8A3FA-70A4-4656-AC8C-DCF5F7E7B60B}"/>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B53EC20-1B19-4265-875A-7AFCEA04900F}"/>
              </a:ext>
            </a:extLst>
          </p:cNvPr>
          <p:cNvSpPr/>
          <p:nvPr/>
        </p:nvSpPr>
        <p:spPr>
          <a:xfrm>
            <a:off x="152632" y="771493"/>
            <a:ext cx="5186035" cy="461665"/>
          </a:xfrm>
          <a:prstGeom prst="rect">
            <a:avLst/>
          </a:prstGeom>
        </p:spPr>
        <p:txBody>
          <a:bodyPr wrap="none">
            <a:spAutoFit/>
          </a:bodyPr>
          <a:lstStyle/>
          <a:p>
            <a:pPr lvl="0" algn="just"/>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Hình ảnh </a:t>
            </a:r>
            <a:r>
              <a:rPr lang="vi-VN"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“tấm bản đồ dẫn đường” </a:t>
            </a:r>
            <a:endPar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3323450-D8DF-4D23-B0EF-303D248217E4}"/>
              </a:ext>
            </a:extLst>
          </p:cNvPr>
          <p:cNvSpPr txBox="1"/>
          <p:nvPr/>
        </p:nvSpPr>
        <p:spPr>
          <a:xfrm>
            <a:off x="396240" y="1248766"/>
            <a:ext cx="7061200"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C0EB01A5-3519-4BD0-9E53-9A30B1C38FB4}"/>
              </a:ext>
            </a:extLst>
          </p:cNvPr>
          <p:cNvSpPr/>
          <p:nvPr/>
        </p:nvSpPr>
        <p:spPr>
          <a:xfrm>
            <a:off x="3256280" y="1983222"/>
            <a:ext cx="2631440" cy="78232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effectLst/>
                <a:latin typeface="Times New Roman" panose="02020603050405020304" pitchFamily="18" charset="0"/>
                <a:ea typeface="Calibri" panose="020F0502020204030204" pitchFamily="34" charset="0"/>
              </a:rPr>
              <a:t>Tấm bản đồ</a:t>
            </a:r>
            <a:endParaRPr lang="en-US" sz="2400">
              <a:solidFill>
                <a:srgbClr val="FFFF00"/>
              </a:solidFill>
            </a:endParaRPr>
          </a:p>
        </p:txBody>
      </p:sp>
      <p:sp>
        <p:nvSpPr>
          <p:cNvPr id="9" name="Rectangle: Rounded Corners 8">
            <a:extLst>
              <a:ext uri="{FF2B5EF4-FFF2-40B4-BE49-F238E27FC236}">
                <a16:creationId xmlns:a16="http://schemas.microsoft.com/office/drawing/2014/main" id="{41DC30CA-1B45-4328-8E57-DE07ABC39916}"/>
              </a:ext>
            </a:extLst>
          </p:cNvPr>
          <p:cNvSpPr/>
          <p:nvPr/>
        </p:nvSpPr>
        <p:spPr>
          <a:xfrm>
            <a:off x="1038590" y="3291840"/>
            <a:ext cx="2739795" cy="107696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effectLst/>
                <a:latin typeface="Times New Roman" panose="02020603050405020304" pitchFamily="18" charset="0"/>
                <a:ea typeface="Calibri" panose="020F0502020204030204" pitchFamily="34" charset="0"/>
              </a:rPr>
              <a:t>Cách</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nhìn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về</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cuộc</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đời</a:t>
            </a:r>
            <a:r>
              <a:rPr lang="en-US" sz="2400" b="1" i="1" dirty="0">
                <a:effectLst/>
                <a:latin typeface="Times New Roman" panose="02020603050405020304" pitchFamily="18" charset="0"/>
                <a:ea typeface="Calibri" panose="020F0502020204030204" pitchFamily="34" charset="0"/>
              </a:rPr>
              <a:t>, con </a:t>
            </a:r>
            <a:r>
              <a:rPr lang="en-US" sz="2400" b="1" i="1" dirty="0" err="1">
                <a:effectLst/>
                <a:latin typeface="Times New Roman" panose="02020603050405020304" pitchFamily="18" charset="0"/>
                <a:ea typeface="Calibri" panose="020F0502020204030204" pitchFamily="34" charset="0"/>
              </a:rPr>
              <a:t>người</a:t>
            </a:r>
            <a:endParaRPr lang="en-US" sz="2400" i="1" dirty="0"/>
          </a:p>
        </p:txBody>
      </p:sp>
      <p:sp>
        <p:nvSpPr>
          <p:cNvPr id="10" name="Rectangle: Rounded Corners 9">
            <a:extLst>
              <a:ext uri="{FF2B5EF4-FFF2-40B4-BE49-F238E27FC236}">
                <a16:creationId xmlns:a16="http://schemas.microsoft.com/office/drawing/2014/main" id="{50E3FE63-DFD2-4E70-872A-1423B545939A}"/>
              </a:ext>
            </a:extLst>
          </p:cNvPr>
          <p:cNvSpPr/>
          <p:nvPr/>
        </p:nvSpPr>
        <p:spPr>
          <a:xfrm>
            <a:off x="5473970" y="3291840"/>
            <a:ext cx="2631440" cy="107696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effectLst/>
                <a:latin typeface="Times New Roman" panose="02020603050405020304" pitchFamily="18" charset="0"/>
                <a:ea typeface="Calibri" panose="020F0502020204030204" pitchFamily="34" charset="0"/>
              </a:rPr>
              <a:t>Cách</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nhìn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nhận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về</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bản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thân</a:t>
            </a:r>
            <a:endParaRPr lang="en-US" sz="2400" i="1" dirty="0"/>
          </a:p>
        </p:txBody>
      </p:sp>
      <p:cxnSp>
        <p:nvCxnSpPr>
          <p:cNvPr id="13" name="Straight Arrow Connector 12">
            <a:extLst>
              <a:ext uri="{FF2B5EF4-FFF2-40B4-BE49-F238E27FC236}">
                <a16:creationId xmlns:a16="http://schemas.microsoft.com/office/drawing/2014/main" id="{CD96526D-9C33-4B87-B310-8153626CE4A0}"/>
              </a:ext>
            </a:extLst>
          </p:cNvPr>
          <p:cNvCxnSpPr>
            <a:cxnSpLocks/>
            <a:stCxn id="8" idx="2"/>
            <a:endCxn id="9" idx="0"/>
          </p:cNvCxnSpPr>
          <p:nvPr/>
        </p:nvCxnSpPr>
        <p:spPr>
          <a:xfrm flipH="1">
            <a:off x="2408488" y="2765542"/>
            <a:ext cx="2163512" cy="5262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FCA0A7-4850-4B42-9B06-025D29A6017C}"/>
              </a:ext>
            </a:extLst>
          </p:cNvPr>
          <p:cNvCxnSpPr>
            <a:cxnSpLocks/>
            <a:stCxn id="8" idx="2"/>
            <a:endCxn id="10" idx="0"/>
          </p:cNvCxnSpPr>
          <p:nvPr/>
        </p:nvCxnSpPr>
        <p:spPr>
          <a:xfrm>
            <a:off x="4572000" y="2765542"/>
            <a:ext cx="2217690" cy="5262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AEE52AD3-9136-4279-B45C-BD4BA23155C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50832" y="4497279"/>
            <a:ext cx="3115310" cy="2027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86F27E62-8856-4AC8-B413-0314EF5D8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035" y="4532729"/>
            <a:ext cx="3115310" cy="1992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789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5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E4EB2B-980B-40E6-AAFD-5F217E6BAA35}"/>
              </a:ext>
            </a:extLst>
          </p:cNvPr>
          <p:cNvSpPr/>
          <p:nvPr/>
        </p:nvSpPr>
        <p:spPr>
          <a:xfrm>
            <a:off x="152632" y="203718"/>
            <a:ext cx="5186035" cy="461665"/>
          </a:xfrm>
          <a:prstGeom prst="rect">
            <a:avLst/>
          </a:prstGeom>
        </p:spPr>
        <p:txBody>
          <a:bodyPr wrap="none">
            <a:spAutoFit/>
          </a:bodyPr>
          <a:lstStyle/>
          <a:p>
            <a:pPr lvl="0" algn="just"/>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Hình ảnh </a:t>
            </a:r>
            <a:r>
              <a:rPr lang="vi-VN"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“tấm bản đồ dẫn đường” </a:t>
            </a:r>
            <a:endPar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304CD7-C25B-4789-91CC-E8B87AD73531}"/>
              </a:ext>
            </a:extLst>
          </p:cNvPr>
          <p:cNvSpPr txBox="1"/>
          <p:nvPr/>
        </p:nvSpPr>
        <p:spPr>
          <a:xfrm>
            <a:off x="396240" y="680991"/>
            <a:ext cx="7061200"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E06DE5C-4775-46ED-B472-3E584662EB79}"/>
              </a:ext>
            </a:extLst>
          </p:cNvPr>
          <p:cNvGraphicFramePr>
            <a:graphicFrameLocks noGrp="1"/>
          </p:cNvGraphicFramePr>
          <p:nvPr>
            <p:extLst>
              <p:ext uri="{D42A27DB-BD31-4B8C-83A1-F6EECF244321}">
                <p14:modId xmlns:p14="http://schemas.microsoft.com/office/powerpoint/2010/main" val="700928942"/>
              </p:ext>
            </p:extLst>
          </p:nvPr>
        </p:nvGraphicFramePr>
        <p:xfrm>
          <a:off x="919480" y="3098306"/>
          <a:ext cx="7305040" cy="3484880"/>
        </p:xfrm>
        <a:graphic>
          <a:graphicData uri="http://schemas.openxmlformats.org/drawingml/2006/table">
            <a:tbl>
              <a:tblPr firstRow="1" firstCol="1" bandRow="1">
                <a:tableStyleId>{2D5ABB26-0587-4C30-8999-92F81FD0307C}</a:tableStyleId>
              </a:tblPr>
              <a:tblGrid>
                <a:gridCol w="1804151">
                  <a:extLst>
                    <a:ext uri="{9D8B030D-6E8A-4147-A177-3AD203B41FA5}">
                      <a16:colId xmlns:a16="http://schemas.microsoft.com/office/drawing/2014/main" val="98611603"/>
                    </a:ext>
                  </a:extLst>
                </a:gridCol>
                <a:gridCol w="1812808">
                  <a:extLst>
                    <a:ext uri="{9D8B030D-6E8A-4147-A177-3AD203B41FA5}">
                      <a16:colId xmlns:a16="http://schemas.microsoft.com/office/drawing/2014/main" val="2672180290"/>
                    </a:ext>
                  </a:extLst>
                </a:gridCol>
                <a:gridCol w="1879600">
                  <a:extLst>
                    <a:ext uri="{9D8B030D-6E8A-4147-A177-3AD203B41FA5}">
                      <a16:colId xmlns:a16="http://schemas.microsoft.com/office/drawing/2014/main" val="2231953824"/>
                    </a:ext>
                  </a:extLst>
                </a:gridCol>
                <a:gridCol w="1808481">
                  <a:extLst>
                    <a:ext uri="{9D8B030D-6E8A-4147-A177-3AD203B41FA5}">
                      <a16:colId xmlns:a16="http://schemas.microsoft.com/office/drawing/2014/main" val="4228817907"/>
                    </a:ext>
                  </a:extLst>
                </a:gridCol>
              </a:tblGrid>
              <a:tr h="473602">
                <a:tc gridSpan="4">
                  <a:txBody>
                    <a:bodyPr/>
                    <a:lstStyle/>
                    <a:p>
                      <a:pPr marL="0" marR="0" algn="ctr">
                        <a:lnSpc>
                          <a:spcPct val="100000"/>
                        </a:lnSpc>
                        <a:spcBef>
                          <a:spcPts val="0"/>
                        </a:spcBef>
                        <a:spcAft>
                          <a:spcPts val="0"/>
                        </a:spcAft>
                      </a:pPr>
                      <a:r>
                        <a:rPr lang="en-US" sz="2800" b="1" dirty="0" err="1">
                          <a:solidFill>
                            <a:srgbClr val="FFFF00"/>
                          </a:solidFill>
                          <a:effectLst/>
                          <a:latin typeface="Times New Roman" panose="02020603050405020304" pitchFamily="18" charset="0"/>
                          <a:cs typeface="Times New Roman" panose="02020603050405020304" pitchFamily="18" charset="0"/>
                        </a:rPr>
                        <a:t>Tấm</a:t>
                      </a:r>
                      <a:r>
                        <a:rPr lang="en-US" sz="2800" b="1" dirty="0">
                          <a:solidFill>
                            <a:srgbClr val="FFFF00"/>
                          </a:solidFill>
                          <a:effectLst/>
                          <a:latin typeface="Times New Roman" panose="02020603050405020304" pitchFamily="18" charset="0"/>
                          <a:cs typeface="Times New Roman" panose="02020603050405020304" pitchFamily="18" charset="0"/>
                        </a:rPr>
                        <a:t> </a:t>
                      </a:r>
                      <a:r>
                        <a:rPr lang="en-US" sz="2800" b="1" dirty="0" err="1">
                          <a:solidFill>
                            <a:srgbClr val="FFFF00"/>
                          </a:solidFill>
                          <a:effectLst/>
                          <a:latin typeface="Times New Roman" panose="02020603050405020304" pitchFamily="18" charset="0"/>
                          <a:cs typeface="Times New Roman" panose="02020603050405020304" pitchFamily="18" charset="0"/>
                        </a:rPr>
                        <a:t>bản</a:t>
                      </a:r>
                      <a:r>
                        <a:rPr lang="en-US" sz="2800" b="1" dirty="0">
                          <a:solidFill>
                            <a:srgbClr val="FFFF00"/>
                          </a:solidFill>
                          <a:effectLst/>
                          <a:latin typeface="Times New Roman" panose="02020603050405020304" pitchFamily="18" charset="0"/>
                          <a:cs typeface="Times New Roman" panose="02020603050405020304" pitchFamily="18" charset="0"/>
                        </a:rPr>
                        <a:t> </a:t>
                      </a:r>
                      <a:r>
                        <a:rPr lang="en-US" sz="2800" b="1" dirty="0" err="1">
                          <a:solidFill>
                            <a:srgbClr val="FFFF00"/>
                          </a:solidFill>
                          <a:effectLst/>
                          <a:latin typeface="Times New Roman" panose="02020603050405020304" pitchFamily="18" charset="0"/>
                          <a:cs typeface="Times New Roman" panose="02020603050405020304" pitchFamily="18" charset="0"/>
                        </a:rPr>
                        <a:t>đồ</a:t>
                      </a:r>
                      <a:endPar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4474590"/>
                  </a:ext>
                </a:extLst>
              </a:tr>
              <a:tr h="953049">
                <a:tc gridSpan="2">
                  <a:txBody>
                    <a:bodyPr/>
                    <a:lstStyle/>
                    <a:p>
                      <a:pPr marL="0" marR="0" algn="ctr">
                        <a:lnSpc>
                          <a:spcPct val="100000"/>
                        </a:lnSpc>
                        <a:spcBef>
                          <a:spcPts val="0"/>
                        </a:spcBef>
                        <a:spcAft>
                          <a:spcPts val="0"/>
                        </a:spcAft>
                      </a:pPr>
                      <a:r>
                        <a:rPr lang="en-US" sz="2400" b="1" i="1" dirty="0" err="1">
                          <a:solidFill>
                            <a:srgbClr val="FFFF00"/>
                          </a:solidFill>
                          <a:effectLst/>
                          <a:latin typeface="Times New Roman" panose="02020603050405020304" pitchFamily="18" charset="0"/>
                          <a:cs typeface="Times New Roman" panose="02020603050405020304" pitchFamily="18" charset="0"/>
                        </a:rPr>
                        <a:t>Cách</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nhìn</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về</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cuộc</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đời</a:t>
                      </a:r>
                      <a:r>
                        <a:rPr lang="en-US" sz="2400" b="1" i="1" dirty="0">
                          <a:solidFill>
                            <a:srgbClr val="FFFF00"/>
                          </a:solidFill>
                          <a:effectLst/>
                          <a:latin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2400" b="1" i="1" dirty="0">
                          <a:solidFill>
                            <a:srgbClr val="FFFF00"/>
                          </a:solidFill>
                          <a:effectLst/>
                          <a:latin typeface="Times New Roman" panose="02020603050405020304" pitchFamily="18" charset="0"/>
                          <a:cs typeface="Times New Roman" panose="02020603050405020304" pitchFamily="18" charset="0"/>
                        </a:rPr>
                        <a:t>con </a:t>
                      </a:r>
                      <a:r>
                        <a:rPr lang="en-US" sz="2400" b="1" i="1" dirty="0" err="1">
                          <a:solidFill>
                            <a:srgbClr val="FFFF00"/>
                          </a:solidFill>
                          <a:effectLst/>
                          <a:latin typeface="Times New Roman" panose="02020603050405020304" pitchFamily="18" charset="0"/>
                          <a:cs typeface="Times New Roman" panose="02020603050405020304" pitchFamily="18" charset="0"/>
                        </a:rPr>
                        <a:t>người</a:t>
                      </a:r>
                      <a:endPar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2400" b="1" i="1" dirty="0" err="1">
                          <a:solidFill>
                            <a:srgbClr val="FFFF00"/>
                          </a:solidFill>
                          <a:effectLst/>
                          <a:latin typeface="Times New Roman" panose="02020603050405020304" pitchFamily="18" charset="0"/>
                          <a:cs typeface="Times New Roman" panose="02020603050405020304" pitchFamily="18" charset="0"/>
                        </a:rPr>
                        <a:t>Cách</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nhìn</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nhận</a:t>
                      </a:r>
                      <a:r>
                        <a:rPr lang="en-US" sz="2400" b="1" i="1" dirty="0">
                          <a:solidFill>
                            <a:srgbClr val="FFFF00"/>
                          </a:solidFill>
                          <a:effectLst/>
                          <a:latin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2400" b="1" i="1" dirty="0" err="1">
                          <a:solidFill>
                            <a:srgbClr val="FFFF00"/>
                          </a:solidFill>
                          <a:effectLst/>
                          <a:latin typeface="Times New Roman" panose="02020603050405020304" pitchFamily="18" charset="0"/>
                          <a:cs typeface="Times New Roman" panose="02020603050405020304" pitchFamily="18" charset="0"/>
                        </a:rPr>
                        <a:t>về</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bản</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thân</a:t>
                      </a:r>
                      <a:endPar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5407217"/>
                  </a:ext>
                </a:extLst>
              </a:tr>
              <a:tr h="588154">
                <a:tc>
                  <a:txBody>
                    <a:bodyPr/>
                    <a:lstStyle/>
                    <a:p>
                      <a:pPr marL="0" marR="0" algn="ctr">
                        <a:lnSpc>
                          <a:spcPct val="100000"/>
                        </a:lnSpc>
                        <a:spcBef>
                          <a:spcPts val="0"/>
                        </a:spcBef>
                        <a:spcAft>
                          <a:spcPts val="0"/>
                        </a:spcAft>
                      </a:pPr>
                      <a:r>
                        <a:rPr lang="en-US" sz="2400" b="1" dirty="0" err="1">
                          <a:solidFill>
                            <a:schemeClr val="bg1"/>
                          </a:solidFill>
                          <a:effectLst/>
                          <a:latin typeface="Times New Roman" panose="02020603050405020304" pitchFamily="18" charset="0"/>
                          <a:cs typeface="Times New Roman" panose="02020603050405020304" pitchFamily="18" charset="0"/>
                        </a:rPr>
                        <a:t>Lí</a:t>
                      </a:r>
                      <a:r>
                        <a:rPr lang="en-US" sz="2400" b="1" dirty="0">
                          <a:solidFill>
                            <a:schemeClr val="bg1"/>
                          </a:solidFill>
                          <a:effectLst/>
                          <a:latin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cs typeface="Times New Roman" panose="02020603050405020304" pitchFamily="18" charset="0"/>
                        </a:rPr>
                        <a:t>lẽ</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1" dirty="0" err="1">
                          <a:solidFill>
                            <a:schemeClr val="bg1"/>
                          </a:solidFill>
                          <a:effectLst/>
                          <a:latin typeface="Times New Roman" panose="02020603050405020304" pitchFamily="18" charset="0"/>
                          <a:cs typeface="Times New Roman" panose="02020603050405020304" pitchFamily="18" charset="0"/>
                        </a:rPr>
                        <a:t>Bằng</a:t>
                      </a:r>
                      <a:r>
                        <a:rPr lang="en-US" sz="2400" b="1" dirty="0">
                          <a:solidFill>
                            <a:schemeClr val="bg1"/>
                          </a:solidFill>
                          <a:effectLst/>
                          <a:latin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cs typeface="Times New Roman" panose="02020603050405020304" pitchFamily="18" charset="0"/>
                        </a:rPr>
                        <a:t>chứng</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1" dirty="0" err="1">
                          <a:solidFill>
                            <a:schemeClr val="bg1"/>
                          </a:solidFill>
                          <a:effectLst/>
                          <a:latin typeface="Times New Roman" panose="02020603050405020304" pitchFamily="18" charset="0"/>
                          <a:cs typeface="Times New Roman" panose="02020603050405020304" pitchFamily="18" charset="0"/>
                        </a:rPr>
                        <a:t>Lí</a:t>
                      </a:r>
                      <a:r>
                        <a:rPr lang="en-US" sz="2400" b="1" dirty="0">
                          <a:solidFill>
                            <a:schemeClr val="bg1"/>
                          </a:solidFill>
                          <a:effectLst/>
                          <a:latin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cs typeface="Times New Roman" panose="02020603050405020304" pitchFamily="18" charset="0"/>
                        </a:rPr>
                        <a:t>lẽ</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1" dirty="0" err="1">
                          <a:solidFill>
                            <a:schemeClr val="bg1"/>
                          </a:solidFill>
                          <a:effectLst/>
                          <a:latin typeface="Times New Roman" panose="02020603050405020304" pitchFamily="18" charset="0"/>
                          <a:cs typeface="Times New Roman" panose="02020603050405020304" pitchFamily="18" charset="0"/>
                        </a:rPr>
                        <a:t>Bằng</a:t>
                      </a:r>
                      <a:r>
                        <a:rPr lang="en-US" sz="2400" b="1" dirty="0">
                          <a:solidFill>
                            <a:schemeClr val="bg1"/>
                          </a:solidFill>
                          <a:effectLst/>
                          <a:latin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cs typeface="Times New Roman" panose="02020603050405020304" pitchFamily="18" charset="0"/>
                        </a:rPr>
                        <a:t>chứng</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431582581"/>
                  </a:ext>
                </a:extLst>
              </a:tr>
              <a:tr h="1470075">
                <a:tc>
                  <a:txBody>
                    <a:bodyPr/>
                    <a:lstStyle/>
                    <a:p>
                      <a:pPr marL="0" marR="0" algn="ctr">
                        <a:lnSpc>
                          <a:spcPct val="100000"/>
                        </a:lnSpc>
                        <a:spcBef>
                          <a:spcPts val="0"/>
                        </a:spcBef>
                        <a:spcAft>
                          <a:spcPts val="0"/>
                        </a:spcAft>
                      </a:pP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927" marR="55927"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763426326"/>
                  </a:ext>
                </a:extLst>
              </a:tr>
            </a:tbl>
          </a:graphicData>
        </a:graphic>
      </p:graphicFrame>
      <p:sp>
        <p:nvSpPr>
          <p:cNvPr id="8" name="Rectangle: Rounded Corners 7">
            <a:extLst>
              <a:ext uri="{FF2B5EF4-FFF2-40B4-BE49-F238E27FC236}">
                <a16:creationId xmlns:a16="http://schemas.microsoft.com/office/drawing/2014/main" id="{6D0F4B15-28A0-42E5-86D4-26756BECC15D}"/>
              </a:ext>
            </a:extLst>
          </p:cNvPr>
          <p:cNvSpPr/>
          <p:nvPr/>
        </p:nvSpPr>
        <p:spPr>
          <a:xfrm>
            <a:off x="3242602" y="1419589"/>
            <a:ext cx="3024554" cy="556434"/>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2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C5248F9-D3A0-46E3-8A0B-CE8D99409648}"/>
              </a:ext>
            </a:extLst>
          </p:cNvPr>
          <p:cNvSpPr/>
          <p:nvPr/>
        </p:nvSpPr>
        <p:spPr>
          <a:xfrm>
            <a:off x="629920" y="2357132"/>
            <a:ext cx="3180679" cy="461665"/>
          </a:xfrm>
          <a:prstGeom prst="rect">
            <a:avLst/>
          </a:prstGeom>
        </p:spPr>
        <p:txBody>
          <a:bodyPr wrap="none">
            <a:spAutoFit/>
          </a:bodyPr>
          <a:lstStyle/>
          <a:p>
            <a:pPr lvl="0" algn="just"/>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bảng</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382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B986E-AE3E-481C-B899-556B76018D69}"/>
              </a:ext>
            </a:extLst>
          </p:cNvPr>
          <p:cNvSpPr/>
          <p:nvPr/>
        </p:nvSpPr>
        <p:spPr>
          <a:xfrm>
            <a:off x="3203676" y="255621"/>
            <a:ext cx="27366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 KHỞI ĐỘNG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CE97AD0D-1EC0-4C34-94A4-C8DAD7DB07C6}"/>
              </a:ext>
            </a:extLst>
          </p:cNvPr>
          <p:cNvSpPr/>
          <p:nvPr/>
        </p:nvSpPr>
        <p:spPr>
          <a:xfrm>
            <a:off x="3059722" y="975519"/>
            <a:ext cx="3024554" cy="556434"/>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1  </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7" name="Picture 6" descr="A picture containing text&#10;&#10;Description automatically generated">
            <a:extLst>
              <a:ext uri="{FF2B5EF4-FFF2-40B4-BE49-F238E27FC236}">
                <a16:creationId xmlns:a16="http://schemas.microsoft.com/office/drawing/2014/main" id="{C7BEC849-6BEC-48E3-A2BF-A789009A7049}"/>
              </a:ext>
            </a:extLst>
          </p:cNvPr>
          <p:cNvPicPr>
            <a:picLocks noChangeAspect="1"/>
          </p:cNvPicPr>
          <p:nvPr/>
        </p:nvPicPr>
        <p:blipFill rotWithShape="1">
          <a:blip r:embed="rId2">
            <a:extLst>
              <a:ext uri="{28A0092B-C50C-407E-A947-70E740481C1C}">
                <a14:useLocalDpi xmlns:a14="http://schemas.microsoft.com/office/drawing/2010/main" val="0"/>
              </a:ext>
            </a:extLst>
          </a:blip>
          <a:srcRect l="2925" r="3657"/>
          <a:stretch/>
        </p:blipFill>
        <p:spPr>
          <a:xfrm>
            <a:off x="117533" y="1531953"/>
            <a:ext cx="4117011" cy="4727333"/>
          </a:xfrm>
          <a:prstGeom prst="rect">
            <a:avLst/>
          </a:prstGeom>
        </p:spPr>
      </p:pic>
      <p:sp>
        <p:nvSpPr>
          <p:cNvPr id="8" name="TextBox 7">
            <a:extLst>
              <a:ext uri="{FF2B5EF4-FFF2-40B4-BE49-F238E27FC236}">
                <a16:creationId xmlns:a16="http://schemas.microsoft.com/office/drawing/2014/main" id="{D558676B-3037-411D-8E67-E3BB40C13A58}"/>
              </a:ext>
            </a:extLst>
          </p:cNvPr>
          <p:cNvSpPr txBox="1"/>
          <p:nvPr/>
        </p:nvSpPr>
        <p:spPr>
          <a:xfrm>
            <a:off x="800770" y="3059989"/>
            <a:ext cx="2905760" cy="2092881"/>
          </a:xfrm>
          <a:prstGeom prst="rect">
            <a:avLst/>
          </a:prstGeom>
          <a:noFill/>
        </p:spPr>
        <p:txBody>
          <a:bodyPr wrap="square">
            <a:spAutoFit/>
          </a:bodyPr>
          <a:lstStyle/>
          <a:p>
            <a:pPr algn="ctr"/>
            <a:r>
              <a:rPr lang="vi-VN" sz="26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Vì sao khách du lịch thường chuẩn bị một tấm bản đồ trước khi đến một miền đất lạ? </a:t>
            </a:r>
            <a:endParaRPr lang="en-US" sz="26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10;&#10;Description automatically generated">
            <a:extLst>
              <a:ext uri="{FF2B5EF4-FFF2-40B4-BE49-F238E27FC236}">
                <a16:creationId xmlns:a16="http://schemas.microsoft.com/office/drawing/2014/main" id="{10C617E9-1C3A-4493-863F-F8C017919D32}"/>
              </a:ext>
            </a:extLst>
          </p:cNvPr>
          <p:cNvPicPr>
            <a:picLocks noChangeAspect="1"/>
          </p:cNvPicPr>
          <p:nvPr/>
        </p:nvPicPr>
        <p:blipFill rotWithShape="1">
          <a:blip r:embed="rId2">
            <a:extLst>
              <a:ext uri="{28A0092B-C50C-407E-A947-70E740481C1C}">
                <a14:useLocalDpi xmlns:a14="http://schemas.microsoft.com/office/drawing/2010/main" val="0"/>
              </a:ext>
            </a:extLst>
          </a:blip>
          <a:srcRect l="2925" r="3657"/>
          <a:stretch/>
        </p:blipFill>
        <p:spPr>
          <a:xfrm>
            <a:off x="4572000" y="2279205"/>
            <a:ext cx="4454467" cy="4727333"/>
          </a:xfrm>
          <a:prstGeom prst="rect">
            <a:avLst/>
          </a:prstGeom>
        </p:spPr>
      </p:pic>
      <p:sp>
        <p:nvSpPr>
          <p:cNvPr id="11" name="TextBox 10">
            <a:extLst>
              <a:ext uri="{FF2B5EF4-FFF2-40B4-BE49-F238E27FC236}">
                <a16:creationId xmlns:a16="http://schemas.microsoft.com/office/drawing/2014/main" id="{2AF40B36-CC92-4503-A343-4E7B6063BA6C}"/>
              </a:ext>
            </a:extLst>
          </p:cNvPr>
          <p:cNvSpPr txBox="1"/>
          <p:nvPr/>
        </p:nvSpPr>
        <p:spPr>
          <a:xfrm>
            <a:off x="5293360" y="3789600"/>
            <a:ext cx="3434080" cy="2092881"/>
          </a:xfrm>
          <a:prstGeom prst="rect">
            <a:avLst/>
          </a:prstGeom>
          <a:noFill/>
        </p:spPr>
        <p:txBody>
          <a:bodyPr wrap="square">
            <a:spAutoFit/>
          </a:bodyPr>
          <a:lstStyle/>
          <a:p>
            <a:pPr algn="ctr"/>
            <a:r>
              <a:rPr lang="en-US" sz="2600" b="1" i="1" dirty="0" err="1">
                <a:solidFill>
                  <a:srgbClr val="FFFF00"/>
                </a:solidFill>
                <a:effectLst/>
                <a:latin typeface="Times New Roman" panose="02020603050405020304" pitchFamily="18" charset="0"/>
                <a:ea typeface="Calibri" panose="020F0502020204030204" pitchFamily="34" charset="0"/>
              </a:rPr>
              <a:t>Đến</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với</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tương</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lai</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mỗi</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người</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phải</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tự</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tìm</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cho</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mình</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một</a:t>
            </a:r>
            <a:r>
              <a:rPr lang="en-US" sz="2600" b="1" i="1" dirty="0">
                <a:solidFill>
                  <a:srgbClr val="FFFF00"/>
                </a:solidFill>
                <a:effectLst/>
                <a:latin typeface="Times New Roman" panose="02020603050405020304" pitchFamily="18" charset="0"/>
                <a:ea typeface="Calibri" panose="020F0502020204030204" pitchFamily="34" charset="0"/>
              </a:rPr>
              <a:t> “con </a:t>
            </a:r>
            <a:r>
              <a:rPr lang="en-US" sz="2600" b="1" i="1" dirty="0" err="1">
                <a:solidFill>
                  <a:srgbClr val="FFFF00"/>
                </a:solidFill>
                <a:effectLst/>
                <a:latin typeface="Times New Roman" panose="02020603050405020304" pitchFamily="18" charset="0"/>
                <a:ea typeface="Calibri" panose="020F0502020204030204" pitchFamily="34" charset="0"/>
              </a:rPr>
              <a:t>đường</a:t>
            </a:r>
            <a:r>
              <a:rPr lang="en-US" sz="2600" b="1" i="1" dirty="0">
                <a:solidFill>
                  <a:srgbClr val="FFFF00"/>
                </a:solidFill>
                <a:effectLst/>
                <a:latin typeface="Times New Roman" panose="02020603050405020304" pitchFamily="18" charset="0"/>
                <a:ea typeface="Calibri" panose="020F0502020204030204" pitchFamily="34" charset="0"/>
              </a:rPr>
              <a:t>” hay </a:t>
            </a:r>
            <a:r>
              <a:rPr lang="en-US" sz="2600" b="1" i="1" dirty="0" err="1">
                <a:solidFill>
                  <a:srgbClr val="FFFF00"/>
                </a:solidFill>
                <a:effectLst/>
                <a:latin typeface="Times New Roman" panose="02020603050405020304" pitchFamily="18" charset="0"/>
                <a:ea typeface="Calibri" panose="020F0502020204030204" pitchFamily="34" charset="0"/>
              </a:rPr>
              <a:t>đã</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có</a:t>
            </a:r>
            <a:r>
              <a:rPr lang="en-US" sz="2600" b="1" i="1" dirty="0">
                <a:solidFill>
                  <a:srgbClr val="FFFF00"/>
                </a:solidFill>
                <a:effectLst/>
                <a:latin typeface="Times New Roman" panose="02020603050405020304" pitchFamily="18" charset="0"/>
                <a:ea typeface="Calibri" panose="020F0502020204030204" pitchFamily="34" charset="0"/>
              </a:rPr>
              <a:t> “con </a:t>
            </a:r>
            <a:r>
              <a:rPr lang="en-US" sz="2600" b="1" i="1" dirty="0" err="1">
                <a:solidFill>
                  <a:srgbClr val="FFFF00"/>
                </a:solidFill>
                <a:effectLst/>
                <a:latin typeface="Times New Roman" panose="02020603050405020304" pitchFamily="18" charset="0"/>
                <a:ea typeface="Calibri" panose="020F0502020204030204" pitchFamily="34" charset="0"/>
              </a:rPr>
              <a:t>đường</a:t>
            </a:r>
            <a:r>
              <a:rPr lang="en-US" sz="2600" b="1" i="1" dirty="0">
                <a:solidFill>
                  <a:srgbClr val="FFFF00"/>
                </a:solidFill>
                <a:effectLst/>
                <a:latin typeface="Times New Roman" panose="02020603050405020304" pitchFamily="18" charset="0"/>
                <a:ea typeface="Calibri" panose="020F0502020204030204" pitchFamily="34" charset="0"/>
              </a:rPr>
              <a:t>” do ai </a:t>
            </a:r>
            <a:r>
              <a:rPr lang="en-US" sz="2600" b="1" i="1" dirty="0" err="1">
                <a:solidFill>
                  <a:srgbClr val="FFFF00"/>
                </a:solidFill>
                <a:effectLst/>
                <a:latin typeface="Times New Roman" panose="02020603050405020304" pitchFamily="18" charset="0"/>
                <a:ea typeface="Calibri" panose="020F0502020204030204" pitchFamily="34" charset="0"/>
              </a:rPr>
              <a:t>đó</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vạch</a:t>
            </a:r>
            <a:r>
              <a:rPr lang="en-US" sz="2600" b="1" i="1" dirty="0">
                <a:solidFill>
                  <a:srgbClr val="FFFF00"/>
                </a:solidFill>
                <a:effectLst/>
                <a:latin typeface="Times New Roman" panose="02020603050405020304" pitchFamily="18" charset="0"/>
                <a:ea typeface="Calibri" panose="020F0502020204030204" pitchFamily="34" charset="0"/>
              </a:rPr>
              <a:t> </a:t>
            </a:r>
            <a:r>
              <a:rPr lang="en-US" sz="2600" b="1" i="1" dirty="0" err="1">
                <a:solidFill>
                  <a:srgbClr val="FFFF00"/>
                </a:solidFill>
                <a:effectLst/>
                <a:latin typeface="Times New Roman" panose="02020603050405020304" pitchFamily="18" charset="0"/>
                <a:ea typeface="Calibri" panose="020F0502020204030204" pitchFamily="34" charset="0"/>
              </a:rPr>
              <a:t>sẵn</a:t>
            </a:r>
            <a:r>
              <a:rPr lang="en-US" sz="2600" b="1" i="1" dirty="0">
                <a:solidFill>
                  <a:srgbClr val="FFFF00"/>
                </a:solidFill>
                <a:effectLst/>
                <a:latin typeface="Times New Roman" panose="02020603050405020304" pitchFamily="18" charset="0"/>
                <a:ea typeface="Calibri" panose="020F0502020204030204" pitchFamily="34" charset="0"/>
              </a:rPr>
              <a:t>? </a:t>
            </a:r>
            <a:endParaRPr lang="en-US" sz="2600" i="1" dirty="0">
              <a:solidFill>
                <a:srgbClr val="FFFF00"/>
              </a:solidFill>
            </a:endParaRPr>
          </a:p>
        </p:txBody>
      </p:sp>
    </p:spTree>
    <p:extLst>
      <p:ext uri="{BB962C8B-B14F-4D97-AF65-F5344CB8AC3E}">
        <p14:creationId xmlns:p14="http://schemas.microsoft.com/office/powerpoint/2010/main" val="487785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FDDD5F-AF86-4681-8D90-28D7E49F1F7B}"/>
              </a:ext>
            </a:extLst>
          </p:cNvPr>
          <p:cNvSpPr/>
          <p:nvPr/>
        </p:nvSpPr>
        <p:spPr>
          <a:xfrm>
            <a:off x="152632" y="203718"/>
            <a:ext cx="5186035" cy="461665"/>
          </a:xfrm>
          <a:prstGeom prst="rect">
            <a:avLst/>
          </a:prstGeom>
        </p:spPr>
        <p:txBody>
          <a:bodyPr wrap="none">
            <a:spAutoFit/>
          </a:bodyPr>
          <a:lstStyle/>
          <a:p>
            <a:pPr lvl="0" algn="just"/>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Hình ảnh </a:t>
            </a:r>
            <a:r>
              <a:rPr lang="vi-VN"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“tấm bản đồ dẫn đường” </a:t>
            </a:r>
            <a:endPar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54C6A8F-7CF0-4C78-B30B-558E69CE31BD}"/>
              </a:ext>
            </a:extLst>
          </p:cNvPr>
          <p:cNvSpPr txBox="1"/>
          <p:nvPr/>
        </p:nvSpPr>
        <p:spPr>
          <a:xfrm>
            <a:off x="396240" y="680991"/>
            <a:ext cx="7061200"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19C47EB-FD06-4B87-B870-6F2A9FF54DED}"/>
              </a:ext>
            </a:extLst>
          </p:cNvPr>
          <p:cNvSpPr/>
          <p:nvPr/>
        </p:nvSpPr>
        <p:spPr>
          <a:xfrm>
            <a:off x="2306320" y="1355531"/>
            <a:ext cx="4771799" cy="68799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0000"/>
              </a:lnSpc>
              <a:spcBef>
                <a:spcPts val="0"/>
              </a:spcBef>
              <a:spcAft>
                <a:spcPts val="0"/>
              </a:spcAft>
            </a:pPr>
            <a:r>
              <a:rPr lang="en-US" sz="2400" b="1" i="1">
                <a:solidFill>
                  <a:srgbClr val="FFFF00"/>
                </a:solidFill>
                <a:effectLst/>
                <a:latin typeface="Times New Roman" panose="02020603050405020304" pitchFamily="18" charset="0"/>
                <a:cs typeface="Times New Roman" panose="02020603050405020304" pitchFamily="18" charset="0"/>
              </a:rPr>
              <a:t>Cách nhìn về cuộc đời, con người</a:t>
            </a:r>
            <a:endPar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F58E2422-8CAB-4F6E-8218-818FF9DED7B2}"/>
              </a:ext>
            </a:extLst>
          </p:cNvPr>
          <p:cNvSpPr/>
          <p:nvPr/>
        </p:nvSpPr>
        <p:spPr>
          <a:xfrm>
            <a:off x="2060389" y="2497242"/>
            <a:ext cx="2020859" cy="58928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lẽ</a:t>
            </a:r>
            <a:r>
              <a:rPr lang="en-US" sz="2400" b="1" dirty="0">
                <a:latin typeface="Times New Roman" panose="02020603050405020304" pitchFamily="18" charset="0"/>
                <a:cs typeface="Times New Roman" panose="02020603050405020304" pitchFamily="18" charset="0"/>
              </a:rPr>
              <a:t> </a:t>
            </a:r>
          </a:p>
        </p:txBody>
      </p:sp>
      <p:sp>
        <p:nvSpPr>
          <p:cNvPr id="13" name="Rectangle: Rounded Corners 12">
            <a:extLst>
              <a:ext uri="{FF2B5EF4-FFF2-40B4-BE49-F238E27FC236}">
                <a16:creationId xmlns:a16="http://schemas.microsoft.com/office/drawing/2014/main" id="{D3419A9C-7F59-4121-9443-CEF494B0B505}"/>
              </a:ext>
            </a:extLst>
          </p:cNvPr>
          <p:cNvSpPr/>
          <p:nvPr/>
        </p:nvSpPr>
        <p:spPr>
          <a:xfrm>
            <a:off x="5338667" y="2497242"/>
            <a:ext cx="2020860" cy="58928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chứng</a:t>
            </a:r>
            <a:endParaRPr lang="en-US" sz="2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E60792E-31AB-4994-B1BA-CBBA9E8E2979}"/>
              </a:ext>
            </a:extLst>
          </p:cNvPr>
          <p:cNvSpPr txBox="1"/>
          <p:nvPr/>
        </p:nvSpPr>
        <p:spPr>
          <a:xfrm>
            <a:off x="152632" y="3771479"/>
            <a:ext cx="2653845" cy="2862322"/>
          </a:xfrm>
          <a:prstGeom prst="rect">
            <a:avLst/>
          </a:prstGeom>
          <a:noFill/>
          <a:ln>
            <a:solidFill>
              <a:srgbClr val="00B0F0"/>
            </a:solidFill>
          </a:ln>
        </p:spPr>
        <p:txBody>
          <a:bodyPr wrap="square">
            <a:spAutoFit/>
          </a:bodyPr>
          <a:lstStyle/>
          <a:p>
            <a:pPr marR="0" algn="ctr">
              <a:spcBef>
                <a:spcPts val="0"/>
              </a:spcBef>
              <a:spcAft>
                <a:spcPts val="1000"/>
              </a:spcAft>
            </a:pP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9259985-F4FC-4711-A916-16634D65DBB9}"/>
              </a:ext>
            </a:extLst>
          </p:cNvPr>
          <p:cNvSpPr txBox="1"/>
          <p:nvPr/>
        </p:nvSpPr>
        <p:spPr>
          <a:xfrm>
            <a:off x="6870432" y="3771479"/>
            <a:ext cx="2020860" cy="2862322"/>
          </a:xfrm>
          <a:prstGeom prst="rect">
            <a:avLst/>
          </a:prstGeom>
          <a:noFill/>
          <a:ln>
            <a:solidFill>
              <a:srgbClr val="00B0F0"/>
            </a:solidFill>
          </a:ln>
        </p:spPr>
        <p:txBody>
          <a:bodyPr wrap="square">
            <a:spAutoFit/>
          </a:bodyPr>
          <a:lstStyle/>
          <a:p>
            <a:pPr algn="ctr"/>
            <a:r>
              <a:rPr lang="en-US" sz="2000" b="1" i="1" dirty="0" err="1">
                <a:solidFill>
                  <a:schemeClr val="bg1"/>
                </a:solidFill>
                <a:effectLst/>
                <a:latin typeface="Times New Roman" panose="02020603050405020304" pitchFamily="18" charset="0"/>
                <a:ea typeface="Calibri" panose="020F0502020204030204" pitchFamily="34" charset="0"/>
              </a:rPr>
              <a:t>Câu</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chuyện</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về</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sự</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khác</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nhau</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trong</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cách</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nhìn</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đời</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của</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mẹ</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ông</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và</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của</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bản</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thân</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ông</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dẫn</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đến</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hai</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quan</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điểm</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sống</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khác</a:t>
            </a:r>
            <a:r>
              <a:rPr lang="en-US" sz="2000" b="1" i="1" dirty="0">
                <a:solidFill>
                  <a:schemeClr val="bg1"/>
                </a:solidFill>
                <a:effectLst/>
                <a:latin typeface="Times New Roman" panose="02020603050405020304" pitchFamily="18" charset="0"/>
                <a:ea typeface="Calibri" panose="020F0502020204030204" pitchFamily="34" charset="0"/>
              </a:rPr>
              <a:t> </a:t>
            </a:r>
            <a:r>
              <a:rPr lang="en-US" sz="2000" b="1" i="1" dirty="0" err="1">
                <a:solidFill>
                  <a:schemeClr val="bg1"/>
                </a:solidFill>
                <a:effectLst/>
                <a:latin typeface="Times New Roman" panose="02020603050405020304" pitchFamily="18" charset="0"/>
                <a:ea typeface="Calibri" panose="020F0502020204030204" pitchFamily="34" charset="0"/>
              </a:rPr>
              <a:t>nhau</a:t>
            </a:r>
            <a:r>
              <a:rPr lang="en-US" sz="2000" b="1" i="1" dirty="0">
                <a:solidFill>
                  <a:schemeClr val="bg1"/>
                </a:solidFill>
                <a:effectLst/>
                <a:latin typeface="Times New Roman" panose="02020603050405020304" pitchFamily="18" charset="0"/>
                <a:ea typeface="Calibri" panose="020F0502020204030204" pitchFamily="34" charset="0"/>
              </a:rPr>
              <a:t>.</a:t>
            </a:r>
            <a:endParaRPr lang="en-US" sz="2000" b="1" i="1" dirty="0">
              <a:solidFill>
                <a:schemeClr val="bg1"/>
              </a:solidFill>
            </a:endParaRPr>
          </a:p>
        </p:txBody>
      </p:sp>
      <p:sp>
        <p:nvSpPr>
          <p:cNvPr id="16" name="TextBox 15">
            <a:extLst>
              <a:ext uri="{FF2B5EF4-FFF2-40B4-BE49-F238E27FC236}">
                <a16:creationId xmlns:a16="http://schemas.microsoft.com/office/drawing/2014/main" id="{085370D9-2E2C-428D-AE55-B6DC0A8D7575}"/>
              </a:ext>
            </a:extLst>
          </p:cNvPr>
          <p:cNvSpPr txBox="1"/>
          <p:nvPr/>
        </p:nvSpPr>
        <p:spPr>
          <a:xfrm>
            <a:off x="3305775" y="3771479"/>
            <a:ext cx="2772889" cy="2862322"/>
          </a:xfrm>
          <a:prstGeom prst="rect">
            <a:avLst/>
          </a:prstGeom>
          <a:noFill/>
          <a:ln>
            <a:solidFill>
              <a:srgbClr val="00B0F0"/>
            </a:solidFill>
          </a:ln>
        </p:spPr>
        <p:txBody>
          <a:bodyPr wrap="square">
            <a:spAutoFit/>
          </a:bodyPr>
          <a:lstStyle/>
          <a:p>
            <a:pPr marR="0" lvl="0" algn="ctr" defTabSz="457200" rtl="0" eaLnBrk="1" fontAlgn="auto" latinLnBrk="0" hangingPunct="1">
              <a:spcBef>
                <a:spcPts val="0"/>
              </a:spcBef>
              <a:spcAft>
                <a:spcPts val="0"/>
              </a:spcAft>
              <a:buClrTx/>
              <a:buSzTx/>
              <a:tabLst/>
              <a:defRPr/>
            </a:pP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Nếu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có</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hai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cách</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nhìn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cuộc</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đời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và</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con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người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không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giống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nhau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một</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cách</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nhìn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tin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tưởng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lạc</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quan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một</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cách</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nhìn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thiếu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tin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tưởng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bi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quan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tất</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yếu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sẽ</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dẫn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đến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hai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sự</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lựa</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chọn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khác</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nhau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về</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đường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đời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t>
            </a:r>
            <a:endPar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CA3F022A-4D16-44D9-B1E0-1EFDCE37376F}"/>
              </a:ext>
            </a:extLst>
          </p:cNvPr>
          <p:cNvCxnSpPr>
            <a:stCxn id="10" idx="2"/>
            <a:endCxn id="12" idx="0"/>
          </p:cNvCxnSpPr>
          <p:nvPr/>
        </p:nvCxnSpPr>
        <p:spPr>
          <a:xfrm flipH="1">
            <a:off x="3070819" y="2043523"/>
            <a:ext cx="1621401" cy="45371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D4FAEF-58AC-4FF9-B3F9-953E04E02824}"/>
              </a:ext>
            </a:extLst>
          </p:cNvPr>
          <p:cNvCxnSpPr>
            <a:stCxn id="10" idx="2"/>
            <a:endCxn id="13" idx="0"/>
          </p:cNvCxnSpPr>
          <p:nvPr/>
        </p:nvCxnSpPr>
        <p:spPr>
          <a:xfrm>
            <a:off x="4692220" y="2043523"/>
            <a:ext cx="1656877" cy="45371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FA8E32-D43C-447A-B637-4608314B4D1E}"/>
              </a:ext>
            </a:extLst>
          </p:cNvPr>
          <p:cNvCxnSpPr>
            <a:stCxn id="12" idx="2"/>
            <a:endCxn id="14" idx="0"/>
          </p:cNvCxnSpPr>
          <p:nvPr/>
        </p:nvCxnSpPr>
        <p:spPr>
          <a:xfrm flipH="1">
            <a:off x="1479555" y="3086522"/>
            <a:ext cx="1591264" cy="6849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1A13D5-65BD-4B7E-8AEB-E7095C308755}"/>
              </a:ext>
            </a:extLst>
          </p:cNvPr>
          <p:cNvCxnSpPr>
            <a:stCxn id="12" idx="2"/>
            <a:endCxn id="16" idx="0"/>
          </p:cNvCxnSpPr>
          <p:nvPr/>
        </p:nvCxnSpPr>
        <p:spPr>
          <a:xfrm>
            <a:off x="3070819" y="3086522"/>
            <a:ext cx="1621401" cy="6849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9A8F7D4-C879-4D54-BD3D-5D182DB12B3E}"/>
              </a:ext>
            </a:extLst>
          </p:cNvPr>
          <p:cNvCxnSpPr>
            <a:stCxn id="13" idx="2"/>
            <a:endCxn id="15" idx="0"/>
          </p:cNvCxnSpPr>
          <p:nvPr/>
        </p:nvCxnSpPr>
        <p:spPr>
          <a:xfrm>
            <a:off x="6349097" y="3086522"/>
            <a:ext cx="1531765" cy="6849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095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5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5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5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5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21B10-B816-4F30-A475-70F2A2EAF47E}"/>
              </a:ext>
            </a:extLst>
          </p:cNvPr>
          <p:cNvSpPr/>
          <p:nvPr/>
        </p:nvSpPr>
        <p:spPr>
          <a:xfrm>
            <a:off x="152632" y="203718"/>
            <a:ext cx="5186035" cy="461665"/>
          </a:xfrm>
          <a:prstGeom prst="rect">
            <a:avLst/>
          </a:prstGeom>
        </p:spPr>
        <p:txBody>
          <a:bodyPr wrap="none">
            <a:spAutoFit/>
          </a:bodyPr>
          <a:lstStyle/>
          <a:p>
            <a:pPr lvl="0" algn="just"/>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Hình ảnh </a:t>
            </a:r>
            <a:r>
              <a:rPr lang="vi-VN"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“tấm bản đồ dẫn đường” </a:t>
            </a:r>
            <a:endPar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B05922-296E-423C-A1B1-8D3C735A8AA6}"/>
              </a:ext>
            </a:extLst>
          </p:cNvPr>
          <p:cNvSpPr txBox="1"/>
          <p:nvPr/>
        </p:nvSpPr>
        <p:spPr>
          <a:xfrm>
            <a:off x="396240" y="680991"/>
            <a:ext cx="7061200"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6706BCA1-AED2-4B5C-970C-9A0E40F598C7}"/>
              </a:ext>
            </a:extLst>
          </p:cNvPr>
          <p:cNvSpPr/>
          <p:nvPr/>
        </p:nvSpPr>
        <p:spPr>
          <a:xfrm>
            <a:off x="2875279" y="1376841"/>
            <a:ext cx="3847239" cy="68799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0000"/>
              </a:lnSpc>
              <a:spcBef>
                <a:spcPts val="0"/>
              </a:spcBef>
              <a:spcAft>
                <a:spcPts val="0"/>
              </a:spcAft>
            </a:pPr>
            <a:r>
              <a:rPr lang="en-US" sz="2400" b="1" i="1" dirty="0" err="1">
                <a:solidFill>
                  <a:srgbClr val="FFFF00"/>
                </a:solidFill>
                <a:effectLst/>
                <a:latin typeface="Times New Roman" panose="02020603050405020304" pitchFamily="18" charset="0"/>
                <a:cs typeface="Times New Roman" panose="02020603050405020304" pitchFamily="18" charset="0"/>
              </a:rPr>
              <a:t>Cách</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nhìn</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về</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bản</a:t>
            </a:r>
            <a:r>
              <a:rPr lang="en-US" sz="2400" b="1" i="1" dirty="0">
                <a:solidFill>
                  <a:srgbClr val="FFFF00"/>
                </a:solidFill>
                <a:effectLst/>
                <a:latin typeface="Times New Roman" panose="02020603050405020304" pitchFamily="18" charset="0"/>
                <a:cs typeface="Times New Roman" panose="02020603050405020304" pitchFamily="18" charset="0"/>
              </a:rPr>
              <a:t> </a:t>
            </a:r>
            <a:r>
              <a:rPr lang="en-US" sz="2400" b="1" i="1" dirty="0" err="1">
                <a:solidFill>
                  <a:srgbClr val="FFFF00"/>
                </a:solidFill>
                <a:effectLst/>
                <a:latin typeface="Times New Roman" panose="02020603050405020304" pitchFamily="18" charset="0"/>
                <a:cs typeface="Times New Roman" panose="02020603050405020304" pitchFamily="18" charset="0"/>
              </a:rPr>
              <a:t>thân</a:t>
            </a:r>
            <a:endPar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3F575D9-5A9F-45F6-BF99-80F10603567A}"/>
              </a:ext>
            </a:extLst>
          </p:cNvPr>
          <p:cNvSpPr/>
          <p:nvPr/>
        </p:nvSpPr>
        <p:spPr>
          <a:xfrm>
            <a:off x="2364856" y="2563187"/>
            <a:ext cx="2020859" cy="58928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lẽ</a:t>
            </a:r>
            <a:r>
              <a:rPr lang="en-US" sz="2400" b="1" dirty="0">
                <a:latin typeface="Times New Roman" panose="02020603050405020304" pitchFamily="18" charset="0"/>
                <a:cs typeface="Times New Roman" panose="02020603050405020304" pitchFamily="18" charset="0"/>
              </a:rPr>
              <a:t> </a:t>
            </a:r>
          </a:p>
        </p:txBody>
      </p:sp>
      <p:sp>
        <p:nvSpPr>
          <p:cNvPr id="8" name="Rectangle: Rounded Corners 7">
            <a:extLst>
              <a:ext uri="{FF2B5EF4-FFF2-40B4-BE49-F238E27FC236}">
                <a16:creationId xmlns:a16="http://schemas.microsoft.com/office/drawing/2014/main" id="{91AB71F2-5556-414E-8A64-3430382063CD}"/>
              </a:ext>
            </a:extLst>
          </p:cNvPr>
          <p:cNvSpPr/>
          <p:nvPr/>
        </p:nvSpPr>
        <p:spPr>
          <a:xfrm>
            <a:off x="5338667" y="2505474"/>
            <a:ext cx="2020860" cy="58928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chứng</a:t>
            </a:r>
            <a:endParaRPr lang="en-US" sz="2400" b="1" dirty="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D00A580F-F6DB-47DF-8A17-C23597D64D43}"/>
              </a:ext>
            </a:extLst>
          </p:cNvPr>
          <p:cNvCxnSpPr>
            <a:cxnSpLocks/>
            <a:stCxn id="6" idx="2"/>
            <a:endCxn id="7" idx="0"/>
          </p:cNvCxnSpPr>
          <p:nvPr/>
        </p:nvCxnSpPr>
        <p:spPr>
          <a:xfrm flipH="1">
            <a:off x="3375286" y="2064833"/>
            <a:ext cx="1423613" cy="49835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E263CF-E7D6-49C0-898E-392A1D9EF95C}"/>
              </a:ext>
            </a:extLst>
          </p:cNvPr>
          <p:cNvCxnSpPr>
            <a:cxnSpLocks/>
            <a:stCxn id="6" idx="2"/>
            <a:endCxn id="8" idx="0"/>
          </p:cNvCxnSpPr>
          <p:nvPr/>
        </p:nvCxnSpPr>
        <p:spPr>
          <a:xfrm>
            <a:off x="4798899" y="2064833"/>
            <a:ext cx="1550198" cy="44064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5A63AC-1CE1-4460-95B2-006052B2868B}"/>
              </a:ext>
            </a:extLst>
          </p:cNvPr>
          <p:cNvSpPr txBox="1"/>
          <p:nvPr/>
        </p:nvSpPr>
        <p:spPr>
          <a:xfrm>
            <a:off x="3683839" y="3730648"/>
            <a:ext cx="2230120" cy="2862322"/>
          </a:xfrm>
          <a:prstGeom prst="rect">
            <a:avLst/>
          </a:prstGeom>
          <a:noFill/>
          <a:ln>
            <a:solidFill>
              <a:srgbClr val="00B0F0"/>
            </a:solidFill>
          </a:ln>
        </p:spPr>
        <p:txBody>
          <a:bodyPr wrap="square">
            <a:spAutoFit/>
          </a:bodyPr>
          <a:lstStyle/>
          <a:p>
            <a:pPr algn="ctr"/>
            <a:r>
              <a:rPr lang="en-US" sz="2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dáng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i="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9462F74-91A2-4623-BE1F-898F776BA37E}"/>
              </a:ext>
            </a:extLst>
          </p:cNvPr>
          <p:cNvSpPr txBox="1"/>
          <p:nvPr/>
        </p:nvSpPr>
        <p:spPr>
          <a:xfrm>
            <a:off x="233679" y="3719524"/>
            <a:ext cx="3241041" cy="2862322"/>
          </a:xfrm>
          <a:prstGeom prst="rect">
            <a:avLst/>
          </a:prstGeom>
          <a:noFill/>
          <a:ln>
            <a:solidFill>
              <a:srgbClr val="00B0F0"/>
            </a:solidFill>
          </a:ln>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000" b="1"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000" b="1"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a:t>
            </a:r>
            <a:r>
              <a:rPr kumimoji="0" lang="en-US" sz="2000" b="1"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000" b="1"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hàng</a:t>
            </a:r>
            <a:r>
              <a:rPr kumimoji="0" lang="en-US" sz="2000" b="1"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loạt</a:t>
            </a:r>
            <a:r>
              <a:rPr kumimoji="0" lang="en-US" sz="2000" b="1"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000" b="1"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Tôi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Tôi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giàu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minh</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Tôi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quá</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đuối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dễ</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dàng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tổn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Khi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khó</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khăn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tôi</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gục</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ngã</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hay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đấu</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ngoan</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cường</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40A49629-840F-4A28-A40B-1329B30244C7}"/>
              </a:ext>
            </a:extLst>
          </p:cNvPr>
          <p:cNvSpPr txBox="1"/>
          <p:nvPr/>
        </p:nvSpPr>
        <p:spPr>
          <a:xfrm>
            <a:off x="6996839" y="3719524"/>
            <a:ext cx="1832202" cy="2862322"/>
          </a:xfrm>
          <a:prstGeom prst="rect">
            <a:avLst/>
          </a:prstGeom>
          <a:noFill/>
          <a:ln>
            <a:solidFill>
              <a:srgbClr val="00B0F0"/>
            </a:solidFill>
          </a:ln>
        </p:spPr>
        <p:txBody>
          <a:bodyPr wrap="square">
            <a:spAutoFit/>
          </a:bodyPr>
          <a:lstStyle/>
          <a:p>
            <a:pPr algn="ctr"/>
            <a:r>
              <a:rPr lang="en-US" sz="2000" b="1" i="1" dirty="0" err="1">
                <a:solidFill>
                  <a:schemeClr val="bg1"/>
                </a:solidFill>
                <a:latin typeface="Times New Roman" panose="02020603050405020304" pitchFamily="18" charset="0"/>
                <a:cs typeface="Times New Roman" panose="02020603050405020304" pitchFamily="18" charset="0"/>
              </a:rPr>
              <a:t>Câu</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chuyện</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về</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chính</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cuộc</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đời</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ông</a:t>
            </a:r>
            <a:r>
              <a:rPr lang="en-US" sz="2000" b="1" i="1" dirty="0">
                <a:solidFill>
                  <a:schemeClr val="bg1"/>
                </a:solidFill>
                <a:latin typeface="Times New Roman" panose="02020603050405020304" pitchFamily="18" charset="0"/>
                <a:cs typeface="Times New Roman" panose="02020603050405020304" pitchFamily="18" charset="0"/>
              </a:rPr>
              <a:t>: Sau </a:t>
            </a:r>
            <a:r>
              <a:rPr lang="en-US" sz="2000" b="1" i="1" dirty="0" err="1">
                <a:solidFill>
                  <a:schemeClr val="bg1"/>
                </a:solidFill>
                <a:latin typeface="Times New Roman" panose="02020603050405020304" pitchFamily="18" charset="0"/>
                <a:cs typeface="Times New Roman" panose="02020603050405020304" pitchFamily="18" charset="0"/>
              </a:rPr>
              <a:t>vụ</a:t>
            </a:r>
            <a:r>
              <a:rPr lang="en-US" sz="2000" b="1" i="1" dirty="0">
                <a:solidFill>
                  <a:schemeClr val="bg1"/>
                </a:solidFill>
                <a:latin typeface="Times New Roman" panose="02020603050405020304" pitchFamily="18" charset="0"/>
                <a:cs typeface="Times New Roman" panose="02020603050405020304" pitchFamily="18" charset="0"/>
              </a:rPr>
              <a:t> tai </a:t>
            </a:r>
            <a:r>
              <a:rPr lang="en-US" sz="2000" b="1" i="1" dirty="0" err="1">
                <a:solidFill>
                  <a:schemeClr val="bg1"/>
                </a:solidFill>
                <a:latin typeface="Times New Roman" panose="02020603050405020304" pitchFamily="18" charset="0"/>
                <a:cs typeface="Times New Roman" panose="02020603050405020304" pitchFamily="18" charset="0"/>
              </a:rPr>
              <a:t>nạn</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ông</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đã</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có</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thay</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đổi</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đáng</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kể</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để</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từ</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đó</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hiểu</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mình</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là</a:t>
            </a:r>
            <a:r>
              <a:rPr lang="en-US" sz="2000" b="1" i="1" dirty="0">
                <a:solidFill>
                  <a:schemeClr val="bg1"/>
                </a:solidFill>
                <a:latin typeface="Times New Roman" panose="02020603050405020304" pitchFamily="18" charset="0"/>
                <a:cs typeface="Times New Roman" panose="02020603050405020304" pitchFamily="18" charset="0"/>
              </a:rPr>
              <a:t> ai, ý </a:t>
            </a:r>
            <a:r>
              <a:rPr lang="en-US" sz="2000" b="1" i="1" dirty="0" err="1">
                <a:solidFill>
                  <a:schemeClr val="bg1"/>
                </a:solidFill>
                <a:latin typeface="Times New Roman" panose="02020603050405020304" pitchFamily="18" charset="0"/>
                <a:cs typeface="Times New Roman" panose="02020603050405020304" pitchFamily="18" charset="0"/>
              </a:rPr>
              <a:t>nghĩa</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cuộc</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sống</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là</a:t>
            </a:r>
            <a:r>
              <a:rPr lang="en-US" sz="2000" b="1" i="1" dirty="0">
                <a:solidFill>
                  <a:schemeClr val="bg1"/>
                </a:solidFill>
                <a:latin typeface="Times New Roman" panose="02020603050405020304" pitchFamily="18" charset="0"/>
                <a:cs typeface="Times New Roman" panose="02020603050405020304" pitchFamily="18" charset="0"/>
              </a:rPr>
              <a:t> </a:t>
            </a:r>
            <a:r>
              <a:rPr lang="en-US" sz="2000" b="1" i="1" dirty="0" err="1">
                <a:solidFill>
                  <a:schemeClr val="bg1"/>
                </a:solidFill>
                <a:latin typeface="Times New Roman" panose="02020603050405020304" pitchFamily="18" charset="0"/>
                <a:cs typeface="Times New Roman" panose="02020603050405020304" pitchFamily="18" charset="0"/>
              </a:rPr>
              <a:t>gì</a:t>
            </a:r>
            <a:r>
              <a:rPr lang="en-US" sz="2000" b="1" i="1" dirty="0">
                <a:solidFill>
                  <a:schemeClr val="bg1"/>
                </a:solidFill>
                <a:latin typeface="Times New Roman" panose="02020603050405020304" pitchFamily="18" charset="0"/>
                <a:cs typeface="Times New Roman" panose="02020603050405020304" pitchFamily="18" charset="0"/>
              </a:rPr>
              <a:t>.</a:t>
            </a:r>
          </a:p>
        </p:txBody>
      </p:sp>
      <p:cxnSp>
        <p:nvCxnSpPr>
          <p:cNvPr id="20" name="Straight Arrow Connector 19">
            <a:extLst>
              <a:ext uri="{FF2B5EF4-FFF2-40B4-BE49-F238E27FC236}">
                <a16:creationId xmlns:a16="http://schemas.microsoft.com/office/drawing/2014/main" id="{20BB68FF-A16A-4F47-BFD0-28FD53993151}"/>
              </a:ext>
            </a:extLst>
          </p:cNvPr>
          <p:cNvCxnSpPr>
            <a:stCxn id="7" idx="2"/>
            <a:endCxn id="14" idx="0"/>
          </p:cNvCxnSpPr>
          <p:nvPr/>
        </p:nvCxnSpPr>
        <p:spPr>
          <a:xfrm flipH="1">
            <a:off x="1854200" y="3152467"/>
            <a:ext cx="1521086" cy="5670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ED5204-E567-4CEA-A1ED-3E138C93159D}"/>
              </a:ext>
            </a:extLst>
          </p:cNvPr>
          <p:cNvCxnSpPr>
            <a:stCxn id="7" idx="2"/>
            <a:endCxn id="12" idx="0"/>
          </p:cNvCxnSpPr>
          <p:nvPr/>
        </p:nvCxnSpPr>
        <p:spPr>
          <a:xfrm>
            <a:off x="3375286" y="3152467"/>
            <a:ext cx="1423613" cy="57818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E5B7D2-D597-4400-88D6-AD158C123887}"/>
              </a:ext>
            </a:extLst>
          </p:cNvPr>
          <p:cNvCxnSpPr>
            <a:stCxn id="8" idx="2"/>
            <a:endCxn id="18" idx="0"/>
          </p:cNvCxnSpPr>
          <p:nvPr/>
        </p:nvCxnSpPr>
        <p:spPr>
          <a:xfrm>
            <a:off x="6349097" y="3094754"/>
            <a:ext cx="1563843" cy="6247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10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5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5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12" grpId="0" animBg="1"/>
      <p:bldP spid="1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A8A3FA-70A4-4656-AC8C-DCF5F7E7B60B}"/>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B53EC20-1B19-4265-875A-7AFCEA04900F}"/>
              </a:ext>
            </a:extLst>
          </p:cNvPr>
          <p:cNvSpPr/>
          <p:nvPr/>
        </p:nvSpPr>
        <p:spPr>
          <a:xfrm>
            <a:off x="152632" y="771493"/>
            <a:ext cx="5186035" cy="461665"/>
          </a:xfrm>
          <a:prstGeom prst="rect">
            <a:avLst/>
          </a:prstGeom>
        </p:spPr>
        <p:txBody>
          <a:bodyPr wrap="none">
            <a:spAutoFit/>
          </a:bodyPr>
          <a:lstStyle/>
          <a:p>
            <a:pPr lvl="0" algn="just"/>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Hình ảnh </a:t>
            </a:r>
            <a:r>
              <a:rPr lang="vi-VN"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“tấm bản đồ dẫn đường” </a:t>
            </a:r>
            <a:endPar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3323450-D8DF-4D23-B0EF-303D248217E4}"/>
              </a:ext>
            </a:extLst>
          </p:cNvPr>
          <p:cNvSpPr txBox="1"/>
          <p:nvPr/>
        </p:nvSpPr>
        <p:spPr>
          <a:xfrm>
            <a:off x="396240" y="1248766"/>
            <a:ext cx="7061200"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C0EB01A5-3519-4BD0-9E53-9A30B1C38FB4}"/>
              </a:ext>
            </a:extLst>
          </p:cNvPr>
          <p:cNvSpPr/>
          <p:nvPr/>
        </p:nvSpPr>
        <p:spPr>
          <a:xfrm>
            <a:off x="3256280" y="1983222"/>
            <a:ext cx="2631440" cy="78232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effectLst/>
                <a:latin typeface="Times New Roman" panose="02020603050405020304" pitchFamily="18" charset="0"/>
                <a:ea typeface="Calibri" panose="020F0502020204030204" pitchFamily="34" charset="0"/>
              </a:rPr>
              <a:t>Tấm bản đồ</a:t>
            </a:r>
            <a:endParaRPr lang="en-US" sz="2800">
              <a:solidFill>
                <a:srgbClr val="FFFF00"/>
              </a:solidFill>
            </a:endParaRPr>
          </a:p>
        </p:txBody>
      </p:sp>
      <p:sp>
        <p:nvSpPr>
          <p:cNvPr id="9" name="Rectangle: Rounded Corners 8">
            <a:extLst>
              <a:ext uri="{FF2B5EF4-FFF2-40B4-BE49-F238E27FC236}">
                <a16:creationId xmlns:a16="http://schemas.microsoft.com/office/drawing/2014/main" id="{41DC30CA-1B45-4328-8E57-DE07ABC39916}"/>
              </a:ext>
            </a:extLst>
          </p:cNvPr>
          <p:cNvSpPr/>
          <p:nvPr/>
        </p:nvSpPr>
        <p:spPr>
          <a:xfrm>
            <a:off x="1038590" y="3291840"/>
            <a:ext cx="2739795" cy="107696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effectLst/>
                <a:latin typeface="Times New Roman" panose="02020603050405020304" pitchFamily="18" charset="0"/>
                <a:ea typeface="Calibri" panose="020F0502020204030204" pitchFamily="34" charset="0"/>
              </a:rPr>
              <a:t>Cách</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nhìn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về</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cuộc</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đời</a:t>
            </a:r>
            <a:r>
              <a:rPr lang="en-US" sz="2400" b="1" i="1" dirty="0">
                <a:effectLst/>
                <a:latin typeface="Times New Roman" panose="02020603050405020304" pitchFamily="18" charset="0"/>
                <a:ea typeface="Calibri" panose="020F0502020204030204" pitchFamily="34" charset="0"/>
              </a:rPr>
              <a:t>, con </a:t>
            </a:r>
            <a:r>
              <a:rPr lang="en-US" sz="2400" b="1" i="1" dirty="0" err="1">
                <a:effectLst/>
                <a:latin typeface="Times New Roman" panose="02020603050405020304" pitchFamily="18" charset="0"/>
                <a:ea typeface="Calibri" panose="020F0502020204030204" pitchFamily="34" charset="0"/>
              </a:rPr>
              <a:t>người</a:t>
            </a:r>
            <a:endParaRPr lang="en-US" sz="2400" i="1" dirty="0"/>
          </a:p>
        </p:txBody>
      </p:sp>
      <p:sp>
        <p:nvSpPr>
          <p:cNvPr id="10" name="Rectangle: Rounded Corners 9">
            <a:extLst>
              <a:ext uri="{FF2B5EF4-FFF2-40B4-BE49-F238E27FC236}">
                <a16:creationId xmlns:a16="http://schemas.microsoft.com/office/drawing/2014/main" id="{50E3FE63-DFD2-4E70-872A-1423B545939A}"/>
              </a:ext>
            </a:extLst>
          </p:cNvPr>
          <p:cNvSpPr/>
          <p:nvPr/>
        </p:nvSpPr>
        <p:spPr>
          <a:xfrm>
            <a:off x="5473970" y="3291840"/>
            <a:ext cx="2631440" cy="107696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effectLst/>
                <a:latin typeface="Times New Roman" panose="02020603050405020304" pitchFamily="18" charset="0"/>
                <a:ea typeface="Calibri" panose="020F0502020204030204" pitchFamily="34" charset="0"/>
              </a:rPr>
              <a:t>Cách</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nhìn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nhận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về</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bản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thân</a:t>
            </a:r>
            <a:endParaRPr lang="en-US" sz="2400" i="1" dirty="0"/>
          </a:p>
        </p:txBody>
      </p:sp>
      <p:cxnSp>
        <p:nvCxnSpPr>
          <p:cNvPr id="13" name="Straight Arrow Connector 12">
            <a:extLst>
              <a:ext uri="{FF2B5EF4-FFF2-40B4-BE49-F238E27FC236}">
                <a16:creationId xmlns:a16="http://schemas.microsoft.com/office/drawing/2014/main" id="{CD96526D-9C33-4B87-B310-8153626CE4A0}"/>
              </a:ext>
            </a:extLst>
          </p:cNvPr>
          <p:cNvCxnSpPr>
            <a:cxnSpLocks/>
            <a:stCxn id="8" idx="2"/>
            <a:endCxn id="9" idx="0"/>
          </p:cNvCxnSpPr>
          <p:nvPr/>
        </p:nvCxnSpPr>
        <p:spPr>
          <a:xfrm flipH="1">
            <a:off x="2408488" y="2765542"/>
            <a:ext cx="2163512" cy="5262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FCA0A7-4850-4B42-9B06-025D29A6017C}"/>
              </a:ext>
            </a:extLst>
          </p:cNvPr>
          <p:cNvCxnSpPr>
            <a:cxnSpLocks/>
            <a:stCxn id="8" idx="2"/>
            <a:endCxn id="10" idx="0"/>
          </p:cNvCxnSpPr>
          <p:nvPr/>
        </p:nvCxnSpPr>
        <p:spPr>
          <a:xfrm>
            <a:off x="4572000" y="2765542"/>
            <a:ext cx="2217690" cy="5262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DB098FF-9348-4B1E-B4CE-640ED9D2A0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312" y="4895098"/>
            <a:ext cx="1607346" cy="1607346"/>
          </a:xfrm>
          <a:prstGeom prst="rect">
            <a:avLst/>
          </a:prstGeom>
        </p:spPr>
      </p:pic>
      <p:sp>
        <p:nvSpPr>
          <p:cNvPr id="14" name="TextBox 13">
            <a:extLst>
              <a:ext uri="{FF2B5EF4-FFF2-40B4-BE49-F238E27FC236}">
                <a16:creationId xmlns:a16="http://schemas.microsoft.com/office/drawing/2014/main" id="{AD9D9178-B651-455C-8D01-D005C9AB4FC3}"/>
              </a:ext>
            </a:extLst>
          </p:cNvPr>
          <p:cNvSpPr txBox="1"/>
          <p:nvPr/>
        </p:nvSpPr>
        <p:spPr>
          <a:xfrm>
            <a:off x="1991360" y="5284489"/>
            <a:ext cx="5974080" cy="907749"/>
          </a:xfrm>
          <a:prstGeom prst="rect">
            <a:avLst/>
          </a:prstGeom>
          <a:noFill/>
        </p:spPr>
        <p:txBody>
          <a:bodyPr wrap="square">
            <a:spAutoFit/>
          </a:bodyPr>
          <a:lstStyle/>
          <a:p>
            <a:pPr marL="342900" marR="0" indent="-342900" algn="just">
              <a:lnSpc>
                <a:spcPct val="115000"/>
              </a:lnSpc>
              <a:spcBef>
                <a:spcPts val="0"/>
              </a:spcBef>
              <a:spcAft>
                <a:spcPts val="0"/>
              </a:spcAft>
              <a:buFont typeface="Wingdings" panose="05000000000000000000" pitchFamily="2" charset="2"/>
              <a:buChar char="ü"/>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ràng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dễ</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15000"/>
              </a:lnSpc>
              <a:spcBef>
                <a:spcPts val="0"/>
              </a:spcBef>
              <a:spcAft>
                <a:spcPts val="0"/>
              </a:spcAft>
              <a:buFont typeface="Wingdings" panose="05000000000000000000" pitchFamily="2" charset="2"/>
              <a:buChar char="ü"/>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658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959979-4A9C-4004-A621-96B38986A67D}"/>
              </a:ext>
            </a:extLst>
          </p:cNvPr>
          <p:cNvSpPr/>
          <p:nvPr/>
        </p:nvSpPr>
        <p:spPr>
          <a:xfrm>
            <a:off x="2435250" y="104135"/>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AA15EA3-E8B1-4A6E-A18F-D45810FB95B5}"/>
              </a:ext>
            </a:extLst>
          </p:cNvPr>
          <p:cNvSpPr/>
          <p:nvPr/>
        </p:nvSpPr>
        <p:spPr>
          <a:xfrm>
            <a:off x="152632" y="759435"/>
            <a:ext cx="5186035" cy="461665"/>
          </a:xfrm>
          <a:prstGeom prst="rect">
            <a:avLst/>
          </a:prstGeom>
        </p:spPr>
        <p:txBody>
          <a:bodyPr wrap="none">
            <a:spAutoFit/>
          </a:bodyPr>
          <a:lstStyle/>
          <a:p>
            <a:pPr lvl="0" algn="just"/>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Hình ảnh </a:t>
            </a:r>
            <a:r>
              <a:rPr lang="vi-VN"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“tấm bản đồ dẫn đường” </a:t>
            </a:r>
            <a:endPar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3F26E40-8675-4833-A9C4-D01555781E12}"/>
              </a:ext>
            </a:extLst>
          </p:cNvPr>
          <p:cNvSpPr txBox="1"/>
          <p:nvPr/>
        </p:nvSpPr>
        <p:spPr>
          <a:xfrm>
            <a:off x="386080" y="1263638"/>
            <a:ext cx="8128000"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8140B26-C2FE-4595-B15F-DD301E1A5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28285">
            <a:off x="346229" y="1841855"/>
            <a:ext cx="2478354" cy="1752371"/>
          </a:xfrm>
          <a:prstGeom prst="rect">
            <a:avLst/>
          </a:prstGeom>
        </p:spPr>
      </p:pic>
      <p:sp>
        <p:nvSpPr>
          <p:cNvPr id="12" name="Rectangle: Rounded Corners 11">
            <a:extLst>
              <a:ext uri="{FF2B5EF4-FFF2-40B4-BE49-F238E27FC236}">
                <a16:creationId xmlns:a16="http://schemas.microsoft.com/office/drawing/2014/main" id="{B8F78BB9-9065-4519-9506-F2F35854B1EF}"/>
              </a:ext>
            </a:extLst>
          </p:cNvPr>
          <p:cNvSpPr/>
          <p:nvPr/>
        </p:nvSpPr>
        <p:spPr>
          <a:xfrm>
            <a:off x="741523" y="4184501"/>
            <a:ext cx="3657600" cy="1914064"/>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effectLst/>
                <a:latin typeface="Times New Roman" panose="02020603050405020304" pitchFamily="18" charset="0"/>
                <a:ea typeface="Calibri" panose="020F0502020204030204" pitchFamily="34" charset="0"/>
              </a:rPr>
              <a:t>Quyết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nhìn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chúng</a:t>
            </a:r>
            <a:r>
              <a:rPr lang="en-US" sz="2400" dirty="0">
                <a:effectLst/>
                <a:latin typeface="Times New Roman" panose="02020603050405020304" pitchFamily="18" charset="0"/>
                <a:ea typeface="Calibri" panose="020F0502020204030204" pitchFamily="34" charset="0"/>
              </a:rPr>
              <a:t> ta </a:t>
            </a:r>
            <a:r>
              <a:rPr lang="en-US" sz="2400" dirty="0" err="1">
                <a:effectLst/>
                <a:latin typeface="Times New Roman" panose="02020603050405020304" pitchFamily="18" charset="0"/>
                <a:ea typeface="Calibri" panose="020F0502020204030204" pitchFamily="34" charset="0"/>
              </a:rPr>
              <a:t>đối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cuộc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mọi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chính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endParaRPr lang="en-US" sz="3200" i="1" dirty="0"/>
          </a:p>
        </p:txBody>
      </p:sp>
      <p:sp>
        <p:nvSpPr>
          <p:cNvPr id="13" name="Rectangle: Rounded Corners 12">
            <a:extLst>
              <a:ext uri="{FF2B5EF4-FFF2-40B4-BE49-F238E27FC236}">
                <a16:creationId xmlns:a16="http://schemas.microsoft.com/office/drawing/2014/main" id="{B5CAABEA-F409-445A-AAF3-2774A5F1397E}"/>
              </a:ext>
            </a:extLst>
          </p:cNvPr>
          <p:cNvSpPr/>
          <p:nvPr/>
        </p:nvSpPr>
        <p:spPr>
          <a:xfrm>
            <a:off x="5338667" y="4172443"/>
            <a:ext cx="3657599" cy="1914064"/>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8ADBCE49-5207-467F-AFAD-8F0481B2C995}"/>
              </a:ext>
            </a:extLst>
          </p:cNvPr>
          <p:cNvSpPr/>
          <p:nvPr/>
        </p:nvSpPr>
        <p:spPr>
          <a:xfrm>
            <a:off x="3264353" y="2591735"/>
            <a:ext cx="3129280" cy="886184"/>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effectLst/>
                <a:latin typeface="Times New Roman" panose="02020603050405020304" pitchFamily="18" charset="0"/>
                <a:ea typeface="Calibri" panose="020F0502020204030204" pitchFamily="34" charset="0"/>
              </a:rPr>
              <a:t>Tấm bản đồ</a:t>
            </a:r>
            <a:endParaRPr lang="en-US" sz="2800" dirty="0">
              <a:solidFill>
                <a:srgbClr val="FFFF00"/>
              </a:solidFill>
            </a:endParaRPr>
          </a:p>
        </p:txBody>
      </p:sp>
      <p:cxnSp>
        <p:nvCxnSpPr>
          <p:cNvPr id="16" name="Straight Arrow Connector 15">
            <a:extLst>
              <a:ext uri="{FF2B5EF4-FFF2-40B4-BE49-F238E27FC236}">
                <a16:creationId xmlns:a16="http://schemas.microsoft.com/office/drawing/2014/main" id="{A2F211E0-E823-4E84-AD4E-37B5C7DE84F3}"/>
              </a:ext>
            </a:extLst>
          </p:cNvPr>
          <p:cNvCxnSpPr>
            <a:cxnSpLocks/>
            <a:stCxn id="14" idx="4"/>
            <a:endCxn id="12" idx="0"/>
          </p:cNvCxnSpPr>
          <p:nvPr/>
        </p:nvCxnSpPr>
        <p:spPr>
          <a:xfrm flipH="1">
            <a:off x="2570323" y="3477919"/>
            <a:ext cx="2258670" cy="70658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991F225-7E50-4DFB-A41F-7F7861AD648E}"/>
              </a:ext>
            </a:extLst>
          </p:cNvPr>
          <p:cNvCxnSpPr>
            <a:cxnSpLocks/>
            <a:stCxn id="14" idx="4"/>
            <a:endCxn id="13" idx="0"/>
          </p:cNvCxnSpPr>
          <p:nvPr/>
        </p:nvCxnSpPr>
        <p:spPr>
          <a:xfrm>
            <a:off x="4828993" y="3477919"/>
            <a:ext cx="2338474" cy="69452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84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28617-B889-4EB6-8DB6-CDB0DAB40A9D}"/>
              </a:ext>
            </a:extLst>
          </p:cNvPr>
          <p:cNvSpPr/>
          <p:nvPr/>
        </p:nvSpPr>
        <p:spPr>
          <a:xfrm>
            <a:off x="2435250" y="104135"/>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5DF06E4-B61B-4320-B68B-A3725CAAB607}"/>
              </a:ext>
            </a:extLst>
          </p:cNvPr>
          <p:cNvSpPr txBox="1"/>
          <p:nvPr/>
        </p:nvSpPr>
        <p:spPr>
          <a:xfrm>
            <a:off x="223520" y="667995"/>
            <a:ext cx="8128000" cy="490199"/>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8DA12222-C13D-466F-911B-D7B0FCF692E9}"/>
              </a:ext>
            </a:extLst>
          </p:cNvPr>
          <p:cNvSpPr/>
          <p:nvPr/>
        </p:nvSpPr>
        <p:spPr>
          <a:xfrm>
            <a:off x="1803006" y="1374685"/>
            <a:ext cx="5537988" cy="956113"/>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trái</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ngược</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cái</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nhìn</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endParaRPr lang="en-US" sz="2400" b="1" dirty="0"/>
          </a:p>
        </p:txBody>
      </p:sp>
      <p:sp>
        <p:nvSpPr>
          <p:cNvPr id="15" name="Rectangle: Rounded Corners 14">
            <a:extLst>
              <a:ext uri="{FF2B5EF4-FFF2-40B4-BE49-F238E27FC236}">
                <a16:creationId xmlns:a16="http://schemas.microsoft.com/office/drawing/2014/main" id="{3EB4630C-FDA8-4C95-8D35-1B9B3C339CCF}"/>
              </a:ext>
            </a:extLst>
          </p:cNvPr>
          <p:cNvSpPr/>
          <p:nvPr/>
        </p:nvSpPr>
        <p:spPr>
          <a:xfrm>
            <a:off x="323851" y="2730792"/>
            <a:ext cx="2509519" cy="2740379"/>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ctr">
              <a:spcBef>
                <a:spcPts val="0"/>
              </a:spcBef>
              <a:spcAft>
                <a:spcPts val="0"/>
              </a:spcAft>
            </a:pP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mến</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tin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chốn</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toàn</a:t>
            </a:r>
            <a:endParaRPr lang="en-US"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DCC95AE-0735-4CCE-9FE4-E6A4A4FAF9CB}"/>
              </a:ext>
            </a:extLst>
          </p:cNvPr>
          <p:cNvSpPr/>
          <p:nvPr/>
        </p:nvSpPr>
        <p:spPr>
          <a:xfrm>
            <a:off x="6533810" y="2711157"/>
            <a:ext cx="2458718" cy="2740379"/>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hiểm</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3E5033E-592B-42FF-B7AA-ED571EEE0493}"/>
              </a:ext>
            </a:extLst>
          </p:cNvPr>
          <p:cNvSpPr txBox="1"/>
          <p:nvPr/>
        </p:nvSpPr>
        <p:spPr>
          <a:xfrm>
            <a:off x="863430" y="5854114"/>
            <a:ext cx="7640320" cy="830997"/>
          </a:xfrm>
          <a:prstGeom prst="rect">
            <a:avLst/>
          </a:prstGeom>
          <a:noFill/>
        </p:spPr>
        <p:txBody>
          <a:bodyPr wrap="square">
            <a:spAutoFit/>
          </a:bodyPr>
          <a:lstStyle/>
          <a:p>
            <a:pPr marL="0" marR="0" algn="ctr">
              <a:spcBef>
                <a:spcPts val="0"/>
              </a:spcBef>
              <a:spcAft>
                <a:spcPts val="0"/>
              </a:spcAft>
            </a:pPr>
            <a:r>
              <a:rPr lang="en-US"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ất</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83A6B785-7E12-494F-B802-CF1496A27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960" y="2873780"/>
            <a:ext cx="3477260" cy="2399309"/>
          </a:xfrm>
          <a:prstGeom prst="rect">
            <a:avLst/>
          </a:prstGeom>
          <a:ln>
            <a:noFill/>
          </a:ln>
          <a:effectLst>
            <a:softEdge rad="112500"/>
          </a:effectLst>
        </p:spPr>
      </p:pic>
      <p:sp>
        <p:nvSpPr>
          <p:cNvPr id="21" name="Arrow: Down 20">
            <a:extLst>
              <a:ext uri="{FF2B5EF4-FFF2-40B4-BE49-F238E27FC236}">
                <a16:creationId xmlns:a16="http://schemas.microsoft.com/office/drawing/2014/main" id="{A8E4CE9B-E6ED-4136-8407-DE38BAE68B76}"/>
              </a:ext>
            </a:extLst>
          </p:cNvPr>
          <p:cNvSpPr/>
          <p:nvPr/>
        </p:nvSpPr>
        <p:spPr>
          <a:xfrm>
            <a:off x="4349872" y="5330644"/>
            <a:ext cx="444254" cy="523470"/>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47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5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4" grpId="0" animBg="1"/>
      <p:bldP spid="15" grpId="0" animBg="1"/>
      <p:bldP spid="16" grpId="0" animBg="1"/>
      <p:bldP spid="18" grpId="0"/>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A072BD-EA35-4AA6-9953-1DF11DC28A55}"/>
              </a:ext>
            </a:extLst>
          </p:cNvPr>
          <p:cNvSpPr/>
          <p:nvPr/>
        </p:nvSpPr>
        <p:spPr>
          <a:xfrm>
            <a:off x="2435250" y="104135"/>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C35786B-AD20-41D8-A415-6D57052E48A6}"/>
              </a:ext>
            </a:extLst>
          </p:cNvPr>
          <p:cNvSpPr txBox="1"/>
          <p:nvPr/>
        </p:nvSpPr>
        <p:spPr>
          <a:xfrm>
            <a:off x="223520" y="667995"/>
            <a:ext cx="8128000" cy="490199"/>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A79A26-7071-4B62-8E5D-44680A793449}"/>
              </a:ext>
            </a:extLst>
          </p:cNvPr>
          <p:cNvSpPr txBox="1"/>
          <p:nvPr/>
        </p:nvSpPr>
        <p:spPr>
          <a:xfrm>
            <a:off x="4029929" y="3429000"/>
            <a:ext cx="4759960" cy="3046988"/>
          </a:xfrm>
          <a:prstGeom prst="rect">
            <a:avLst/>
          </a:prstGeom>
          <a:noFill/>
        </p:spPr>
        <p:txBody>
          <a:bodyPr wrap="square">
            <a:spAutoFit/>
          </a:bodyPr>
          <a:lstStyle/>
          <a:p>
            <a:pPr marL="0" marR="0" algn="ctr">
              <a:spcBef>
                <a:spcPts val="0"/>
              </a:spcBef>
              <a:spcAft>
                <a:spcPts val="0"/>
              </a:spcAft>
            </a:pP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57DF933-950D-402E-9AD2-3B30B958B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28462">
            <a:off x="334543" y="1935628"/>
            <a:ext cx="3770957" cy="2513972"/>
          </a:xfrm>
          <a:prstGeom prst="rect">
            <a:avLst/>
          </a:prstGeom>
          <a:ln>
            <a:noFill/>
          </a:ln>
          <a:effectLst>
            <a:softEdge rad="112500"/>
          </a:effectLst>
        </p:spPr>
      </p:pic>
      <p:sp>
        <p:nvSpPr>
          <p:cNvPr id="9" name="Rectangle: Rounded Corners 8">
            <a:extLst>
              <a:ext uri="{FF2B5EF4-FFF2-40B4-BE49-F238E27FC236}">
                <a16:creationId xmlns:a16="http://schemas.microsoft.com/office/drawing/2014/main" id="{A95DDB43-A6A4-49CB-B0AC-715E8E924162}"/>
              </a:ext>
            </a:extLst>
          </p:cNvPr>
          <p:cNvSpPr/>
          <p:nvPr/>
        </p:nvSpPr>
        <p:spPr>
          <a:xfrm>
            <a:off x="4683590" y="1989183"/>
            <a:ext cx="3559284" cy="78232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Google Shape;3199;p40">
            <a:extLst>
              <a:ext uri="{FF2B5EF4-FFF2-40B4-BE49-F238E27FC236}">
                <a16:creationId xmlns:a16="http://schemas.microsoft.com/office/drawing/2014/main" id="{4B213410-BEB4-4F47-AA9F-B9487E4B5ED0}"/>
              </a:ext>
            </a:extLst>
          </p:cNvPr>
          <p:cNvSpPr/>
          <p:nvPr/>
        </p:nvSpPr>
        <p:spPr>
          <a:xfrm flipH="1">
            <a:off x="3760436" y="3002762"/>
            <a:ext cx="5204799" cy="360583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lang="en-US" sz="1867" kern="0" dirty="0">
              <a:solidFill>
                <a:srgbClr val="000000"/>
              </a:solidFill>
              <a:latin typeface="Arial"/>
              <a:cs typeface="Arial"/>
              <a:sym typeface="Arial"/>
            </a:endParaRPr>
          </a:p>
        </p:txBody>
      </p:sp>
    </p:spTree>
    <p:extLst>
      <p:ext uri="{BB962C8B-B14F-4D97-AF65-F5344CB8AC3E}">
        <p14:creationId xmlns:p14="http://schemas.microsoft.com/office/powerpoint/2010/main" val="409922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1B81BE-1790-42AF-822E-AC6D4BCEA754}"/>
              </a:ext>
            </a:extLst>
          </p:cNvPr>
          <p:cNvSpPr txBox="1"/>
          <p:nvPr/>
        </p:nvSpPr>
        <p:spPr>
          <a:xfrm>
            <a:off x="243840" y="704334"/>
            <a:ext cx="4572000" cy="461665"/>
          </a:xfrm>
          <a:prstGeom prst="rect">
            <a:avLst/>
          </a:prstGeom>
          <a:noFill/>
        </p:spPr>
        <p:txBody>
          <a:bodyPr wrap="square">
            <a:spAutoFit/>
          </a:bodyPr>
          <a:lstStyle/>
          <a:p>
            <a:r>
              <a:rPr lang="en-US" sz="2400" b="1" dirty="0">
                <a:solidFill>
                  <a:srgbClr val="FFFF00"/>
                </a:solidFill>
                <a:effectLst/>
                <a:latin typeface="Times New Roman" panose="02020603050405020304" pitchFamily="18" charset="0"/>
                <a:ea typeface="Calibri" panose="020F0502020204030204" pitchFamily="34" charset="0"/>
              </a:rPr>
              <a:t>4. </a:t>
            </a:r>
            <a:r>
              <a:rPr lang="en-US" sz="2400" b="1" dirty="0" err="1">
                <a:solidFill>
                  <a:srgbClr val="FFFF00"/>
                </a:solidFill>
                <a:effectLst/>
                <a:latin typeface="Times New Roman" panose="02020603050405020304" pitchFamily="18" charset="0"/>
                <a:ea typeface="Calibri" panose="020F0502020204030204" pitchFamily="34" charset="0"/>
              </a:rPr>
              <a:t>Kết</a:t>
            </a:r>
            <a:r>
              <a:rPr lang="en-US" sz="2400" b="1" dirty="0">
                <a:solidFill>
                  <a:srgbClr val="FFFF00"/>
                </a:solidFill>
                <a:effectLst/>
                <a:latin typeface="Times New Roman" panose="02020603050405020304" pitchFamily="18" charset="0"/>
                <a:ea typeface="Calibri" panose="020F0502020204030204" pitchFamily="34" charset="0"/>
              </a:rPr>
              <a:t> </a:t>
            </a:r>
            <a:r>
              <a:rPr lang="en-US" sz="2400" b="1" dirty="0" err="1">
                <a:solidFill>
                  <a:srgbClr val="FFFF00"/>
                </a:solidFill>
                <a:effectLst/>
                <a:latin typeface="Times New Roman" panose="02020603050405020304" pitchFamily="18" charset="0"/>
                <a:ea typeface="Calibri" panose="020F0502020204030204" pitchFamily="34" charset="0"/>
              </a:rPr>
              <a:t>thúc</a:t>
            </a:r>
            <a:r>
              <a:rPr lang="en-US" sz="2400" b="1" dirty="0">
                <a:solidFill>
                  <a:srgbClr val="FFFF00"/>
                </a:solidFill>
                <a:effectLst/>
                <a:latin typeface="Times New Roman" panose="02020603050405020304" pitchFamily="18" charset="0"/>
                <a:ea typeface="Calibri" panose="020F0502020204030204" pitchFamily="34" charset="0"/>
              </a:rPr>
              <a:t> </a:t>
            </a:r>
            <a:r>
              <a:rPr lang="en-US" sz="2400" b="1" dirty="0" err="1">
                <a:solidFill>
                  <a:srgbClr val="FFFF00"/>
                </a:solidFill>
                <a:effectLst/>
                <a:latin typeface="Times New Roman" panose="02020603050405020304" pitchFamily="18" charset="0"/>
                <a:ea typeface="Calibri" panose="020F0502020204030204" pitchFamily="34" charset="0"/>
              </a:rPr>
              <a:t>văn</a:t>
            </a:r>
            <a:r>
              <a:rPr lang="en-US" sz="2400" b="1" dirty="0">
                <a:solidFill>
                  <a:srgbClr val="FFFF00"/>
                </a:solidFill>
                <a:effectLst/>
                <a:latin typeface="Times New Roman" panose="02020603050405020304" pitchFamily="18" charset="0"/>
                <a:ea typeface="Calibri" panose="020F0502020204030204" pitchFamily="34" charset="0"/>
              </a:rPr>
              <a:t> </a:t>
            </a:r>
            <a:r>
              <a:rPr lang="en-US" sz="2400" b="1" dirty="0" err="1">
                <a:solidFill>
                  <a:srgbClr val="FFFF00"/>
                </a:solidFill>
                <a:effectLst/>
                <a:latin typeface="Times New Roman" panose="02020603050405020304" pitchFamily="18" charset="0"/>
                <a:ea typeface="Calibri" panose="020F0502020204030204" pitchFamily="34" charset="0"/>
              </a:rPr>
              <a:t>bản</a:t>
            </a:r>
            <a:endParaRPr lang="en-US" sz="2400" dirty="0">
              <a:solidFill>
                <a:srgbClr val="FFFF00"/>
              </a:solidFill>
            </a:endParaRPr>
          </a:p>
        </p:txBody>
      </p:sp>
      <p:sp>
        <p:nvSpPr>
          <p:cNvPr id="5" name="Rectangle 4">
            <a:extLst>
              <a:ext uri="{FF2B5EF4-FFF2-40B4-BE49-F238E27FC236}">
                <a16:creationId xmlns:a16="http://schemas.microsoft.com/office/drawing/2014/main" id="{C773E03F-5FE5-425A-B586-A1F35764C334}"/>
              </a:ext>
            </a:extLst>
          </p:cNvPr>
          <p:cNvSpPr/>
          <p:nvPr/>
        </p:nvSpPr>
        <p:spPr>
          <a:xfrm>
            <a:off x="2435250" y="104135"/>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9ABCDEE9-90B0-407C-A1FD-F45DF7559F02}"/>
              </a:ext>
            </a:extLst>
          </p:cNvPr>
          <p:cNvSpPr/>
          <p:nvPr/>
        </p:nvSpPr>
        <p:spPr>
          <a:xfrm>
            <a:off x="440903" y="2759354"/>
            <a:ext cx="2570480" cy="1339292"/>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Calibri" panose="020F0502020204030204" pitchFamily="34" charset="0"/>
                <a:cs typeface="+mn-cs"/>
              </a:rPr>
              <a:t>Lời khuyên của “ông” dành cho “cháu” </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08B1CDAB-DA90-46E5-AFDB-74A64E96E68B}"/>
              </a:ext>
            </a:extLst>
          </p:cNvPr>
          <p:cNvSpPr/>
          <p:nvPr/>
        </p:nvSpPr>
        <p:spPr>
          <a:xfrm>
            <a:off x="3930432" y="1304786"/>
            <a:ext cx="4969727" cy="2366998"/>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ü"/>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hứ</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ü"/>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hứ</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8D30A72-5285-49AC-A5DE-3338754239D8}"/>
              </a:ext>
            </a:extLst>
          </p:cNvPr>
          <p:cNvSpPr/>
          <p:nvPr/>
        </p:nvSpPr>
        <p:spPr>
          <a:xfrm>
            <a:off x="3930432" y="3835758"/>
            <a:ext cx="4969727" cy="1408584"/>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265154F-AE8C-4603-A346-F60F9848716A}"/>
              </a:ext>
            </a:extLst>
          </p:cNvPr>
          <p:cNvSpPr/>
          <p:nvPr/>
        </p:nvSpPr>
        <p:spPr>
          <a:xfrm>
            <a:off x="3930432" y="5543336"/>
            <a:ext cx="4969728" cy="1208517"/>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dirty="0" err="1">
                <a:solidFill>
                  <a:schemeClr val="bg1"/>
                </a:solidFill>
                <a:latin typeface="Times New Roman" panose="02020603050405020304" pitchFamily="18" charset="0"/>
                <a:ea typeface="Calibri" panose="020F0502020204030204" pitchFamily="34" charset="0"/>
              </a:rPr>
              <a:t>C</a:t>
            </a:r>
            <a:r>
              <a:rPr lang="en-US" sz="2400" dirty="0" err="1">
                <a:solidFill>
                  <a:schemeClr val="bg1"/>
                </a:solidFill>
                <a:effectLst/>
                <a:latin typeface="Times New Roman" panose="02020603050405020304" pitchFamily="18" charset="0"/>
                <a:ea typeface="Calibri" panose="020F0502020204030204" pitchFamily="34" charset="0"/>
              </a:rPr>
              <a:t>ần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tìm</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kiếm</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cho</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mình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tấm</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bản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đồ</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tự</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lựa</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chọn</a:t>
            </a:r>
            <a:r>
              <a:rPr lang="en-US" sz="2400" dirty="0">
                <a:solidFill>
                  <a:schemeClr val="bg1"/>
                </a:solidFill>
                <a:effectLst/>
                <a:latin typeface="Times New Roman" panose="02020603050405020304" pitchFamily="18" charset="0"/>
                <a:ea typeface="Calibri" panose="020F0502020204030204" pitchFamily="34" charset="0"/>
              </a:rPr>
              <a:t> con </a:t>
            </a:r>
            <a:r>
              <a:rPr lang="en-US" sz="2400" dirty="0" err="1">
                <a:solidFill>
                  <a:schemeClr val="bg1"/>
                </a:solidFill>
                <a:effectLst/>
                <a:latin typeface="Times New Roman" panose="02020603050405020304" pitchFamily="18" charset="0"/>
                <a:ea typeface="Calibri" panose="020F0502020204030204" pitchFamily="34" charset="0"/>
              </a:rPr>
              <a:t>đường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đi</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riêng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nhằm</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đạt</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mục</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đích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đã</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xác</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định</a:t>
            </a:r>
            <a:r>
              <a:rPr lang="en-US" sz="2400" dirty="0">
                <a:solidFill>
                  <a:schemeClr val="bg1"/>
                </a:solidFill>
                <a:effectLst/>
                <a:latin typeface="Times New Roman" panose="02020603050405020304" pitchFamily="18" charset="0"/>
                <a:ea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2DF72BA-3F5C-461D-9FCA-8477D15631DF}"/>
              </a:ext>
            </a:extLst>
          </p:cNvPr>
          <p:cNvSpPr/>
          <p:nvPr/>
        </p:nvSpPr>
        <p:spPr>
          <a:xfrm>
            <a:off x="440903" y="5543336"/>
            <a:ext cx="2570480" cy="1208517"/>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46EC1958-FE70-4F16-B675-FA3FEB4DDF0D}"/>
              </a:ext>
            </a:extLst>
          </p:cNvPr>
          <p:cNvCxnSpPr>
            <a:stCxn id="6" idx="3"/>
            <a:endCxn id="7" idx="1"/>
          </p:cNvCxnSpPr>
          <p:nvPr/>
        </p:nvCxnSpPr>
        <p:spPr>
          <a:xfrm flipV="1">
            <a:off x="3011383" y="2488285"/>
            <a:ext cx="919049" cy="94071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C562C0-5309-4D12-AC09-38C4E1F52C84}"/>
              </a:ext>
            </a:extLst>
          </p:cNvPr>
          <p:cNvCxnSpPr>
            <a:stCxn id="6" idx="3"/>
            <a:endCxn id="8" idx="1"/>
          </p:cNvCxnSpPr>
          <p:nvPr/>
        </p:nvCxnSpPr>
        <p:spPr>
          <a:xfrm>
            <a:off x="3011383" y="3429000"/>
            <a:ext cx="919049" cy="111105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050C5A-49BF-4C9E-A012-B1624AB16FF8}"/>
              </a:ext>
            </a:extLst>
          </p:cNvPr>
          <p:cNvCxnSpPr>
            <a:stCxn id="11" idx="3"/>
            <a:endCxn id="10" idx="1"/>
          </p:cNvCxnSpPr>
          <p:nvPr/>
        </p:nvCxnSpPr>
        <p:spPr>
          <a:xfrm>
            <a:off x="3011383" y="6147595"/>
            <a:ext cx="919049"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510CB86B-F612-440D-A959-B69B3C74D324}"/>
              </a:ext>
            </a:extLst>
          </p:cNvPr>
          <p:cNvSpPr/>
          <p:nvPr/>
        </p:nvSpPr>
        <p:spPr>
          <a:xfrm>
            <a:off x="1452880" y="4369715"/>
            <a:ext cx="538480" cy="81458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91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5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5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10" grpId="0" animBg="1"/>
      <p:bldP spid="11"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382;p18">
            <a:extLst>
              <a:ext uri="{FF2B5EF4-FFF2-40B4-BE49-F238E27FC236}">
                <a16:creationId xmlns:a16="http://schemas.microsoft.com/office/drawing/2014/main" id="{E337D3F5-9A77-4A7C-82D2-90B07708A4BD}"/>
              </a:ext>
            </a:extLst>
          </p:cNvPr>
          <p:cNvSpPr/>
          <p:nvPr/>
        </p:nvSpPr>
        <p:spPr>
          <a:xfrm>
            <a:off x="5058046" y="1856518"/>
            <a:ext cx="3868240" cy="4424537"/>
          </a:xfrm>
          <a:custGeom>
            <a:avLst/>
            <a:gdLst/>
            <a:ahLst/>
            <a:cxnLst/>
            <a:rect l="l" t="t" r="r" b="b"/>
            <a:pathLst>
              <a:path w="35726" h="34513" extrusionOk="0">
                <a:moveTo>
                  <a:pt x="28288" y="1146"/>
                </a:moveTo>
                <a:cubicBezTo>
                  <a:pt x="29372" y="1146"/>
                  <a:pt x="30399" y="1525"/>
                  <a:pt x="31456" y="1782"/>
                </a:cubicBezTo>
                <a:cubicBezTo>
                  <a:pt x="33591" y="2282"/>
                  <a:pt x="34491" y="4017"/>
                  <a:pt x="34491" y="6185"/>
                </a:cubicBezTo>
                <a:cubicBezTo>
                  <a:pt x="34491" y="7886"/>
                  <a:pt x="34592" y="9554"/>
                  <a:pt x="34592" y="11222"/>
                </a:cubicBezTo>
                <a:cubicBezTo>
                  <a:pt x="34558" y="13290"/>
                  <a:pt x="34692" y="15291"/>
                  <a:pt x="34491" y="17360"/>
                </a:cubicBezTo>
                <a:cubicBezTo>
                  <a:pt x="34325" y="19528"/>
                  <a:pt x="34391" y="21729"/>
                  <a:pt x="34558" y="23898"/>
                </a:cubicBezTo>
                <a:cubicBezTo>
                  <a:pt x="34758" y="26266"/>
                  <a:pt x="34525" y="28568"/>
                  <a:pt x="33924" y="30869"/>
                </a:cubicBezTo>
                <a:cubicBezTo>
                  <a:pt x="33457" y="32537"/>
                  <a:pt x="31523" y="33471"/>
                  <a:pt x="30088" y="33505"/>
                </a:cubicBezTo>
                <a:cubicBezTo>
                  <a:pt x="29435" y="33551"/>
                  <a:pt x="28781" y="33570"/>
                  <a:pt x="28127" y="33570"/>
                </a:cubicBezTo>
                <a:cubicBezTo>
                  <a:pt x="25510" y="33570"/>
                  <a:pt x="22890" y="33271"/>
                  <a:pt x="20248" y="33271"/>
                </a:cubicBezTo>
                <a:cubicBezTo>
                  <a:pt x="18669" y="33271"/>
                  <a:pt x="17075" y="33227"/>
                  <a:pt x="15477" y="33227"/>
                </a:cubicBezTo>
                <a:cubicBezTo>
                  <a:pt x="14677" y="33227"/>
                  <a:pt x="13877" y="33238"/>
                  <a:pt x="13076" y="33271"/>
                </a:cubicBezTo>
                <a:cubicBezTo>
                  <a:pt x="11759" y="33316"/>
                  <a:pt x="10426" y="33439"/>
                  <a:pt x="9109" y="33439"/>
                </a:cubicBezTo>
                <a:cubicBezTo>
                  <a:pt x="8492" y="33439"/>
                  <a:pt x="7879" y="33412"/>
                  <a:pt x="7272" y="33338"/>
                </a:cubicBezTo>
                <a:cubicBezTo>
                  <a:pt x="5871" y="33204"/>
                  <a:pt x="4403" y="32904"/>
                  <a:pt x="3236" y="31837"/>
                </a:cubicBezTo>
                <a:cubicBezTo>
                  <a:pt x="2535" y="31203"/>
                  <a:pt x="2235" y="30436"/>
                  <a:pt x="1968" y="29568"/>
                </a:cubicBezTo>
                <a:cubicBezTo>
                  <a:pt x="1768" y="29001"/>
                  <a:pt x="1568" y="28401"/>
                  <a:pt x="1501" y="27834"/>
                </a:cubicBezTo>
                <a:cubicBezTo>
                  <a:pt x="1435" y="26967"/>
                  <a:pt x="1535" y="26133"/>
                  <a:pt x="1401" y="25299"/>
                </a:cubicBezTo>
                <a:cubicBezTo>
                  <a:pt x="1234" y="24431"/>
                  <a:pt x="1468" y="23631"/>
                  <a:pt x="1468" y="22830"/>
                </a:cubicBezTo>
                <a:cubicBezTo>
                  <a:pt x="1501" y="21863"/>
                  <a:pt x="1401" y="20896"/>
                  <a:pt x="1435" y="19962"/>
                </a:cubicBezTo>
                <a:cubicBezTo>
                  <a:pt x="1501" y="18527"/>
                  <a:pt x="1468" y="17126"/>
                  <a:pt x="1401" y="15692"/>
                </a:cubicBezTo>
                <a:cubicBezTo>
                  <a:pt x="1334" y="13824"/>
                  <a:pt x="1034" y="11922"/>
                  <a:pt x="1435" y="9988"/>
                </a:cubicBezTo>
                <a:cubicBezTo>
                  <a:pt x="1635" y="8920"/>
                  <a:pt x="1401" y="7719"/>
                  <a:pt x="1601" y="6619"/>
                </a:cubicBezTo>
                <a:cubicBezTo>
                  <a:pt x="1768" y="5484"/>
                  <a:pt x="1868" y="4317"/>
                  <a:pt x="2502" y="3316"/>
                </a:cubicBezTo>
                <a:cubicBezTo>
                  <a:pt x="2769" y="2883"/>
                  <a:pt x="3169" y="2582"/>
                  <a:pt x="3536" y="2482"/>
                </a:cubicBezTo>
                <a:cubicBezTo>
                  <a:pt x="4768" y="2126"/>
                  <a:pt x="5999" y="1580"/>
                  <a:pt x="7292" y="1580"/>
                </a:cubicBezTo>
                <a:cubicBezTo>
                  <a:pt x="7330" y="1580"/>
                  <a:pt x="7368" y="1581"/>
                  <a:pt x="7405" y="1582"/>
                </a:cubicBezTo>
                <a:cubicBezTo>
                  <a:pt x="9331" y="1607"/>
                  <a:pt x="11256" y="1671"/>
                  <a:pt x="13182" y="1671"/>
                </a:cubicBezTo>
                <a:cubicBezTo>
                  <a:pt x="13792" y="1671"/>
                  <a:pt x="14401" y="1664"/>
                  <a:pt x="15011" y="1648"/>
                </a:cubicBezTo>
                <a:cubicBezTo>
                  <a:pt x="15218" y="1643"/>
                  <a:pt x="15425" y="1641"/>
                  <a:pt x="15632" y="1641"/>
                </a:cubicBezTo>
                <a:cubicBezTo>
                  <a:pt x="16285" y="1641"/>
                  <a:pt x="16939" y="1661"/>
                  <a:pt x="17593" y="1661"/>
                </a:cubicBezTo>
                <a:cubicBezTo>
                  <a:pt x="18066" y="1661"/>
                  <a:pt x="18540" y="1651"/>
                  <a:pt x="19014" y="1615"/>
                </a:cubicBezTo>
                <a:cubicBezTo>
                  <a:pt x="20048" y="1515"/>
                  <a:pt x="21149" y="1548"/>
                  <a:pt x="22183" y="1348"/>
                </a:cubicBezTo>
                <a:cubicBezTo>
                  <a:pt x="22374" y="1316"/>
                  <a:pt x="22567" y="1305"/>
                  <a:pt x="22761" y="1305"/>
                </a:cubicBezTo>
                <a:cubicBezTo>
                  <a:pt x="23186" y="1305"/>
                  <a:pt x="23615" y="1358"/>
                  <a:pt x="24039" y="1358"/>
                </a:cubicBezTo>
                <a:cubicBezTo>
                  <a:pt x="24233" y="1358"/>
                  <a:pt x="24426" y="1347"/>
                  <a:pt x="24618" y="1315"/>
                </a:cubicBezTo>
                <a:cubicBezTo>
                  <a:pt x="25785" y="1148"/>
                  <a:pt x="26953" y="1181"/>
                  <a:pt x="28154" y="1148"/>
                </a:cubicBezTo>
                <a:cubicBezTo>
                  <a:pt x="28198" y="1147"/>
                  <a:pt x="28243" y="1146"/>
                  <a:pt x="28288" y="1146"/>
                </a:cubicBezTo>
                <a:close/>
                <a:moveTo>
                  <a:pt x="28824" y="1"/>
                </a:moveTo>
                <a:cubicBezTo>
                  <a:pt x="27356" y="1"/>
                  <a:pt x="25891" y="166"/>
                  <a:pt x="24451" y="281"/>
                </a:cubicBezTo>
                <a:cubicBezTo>
                  <a:pt x="21882" y="514"/>
                  <a:pt x="19314" y="514"/>
                  <a:pt x="16745" y="714"/>
                </a:cubicBezTo>
                <a:cubicBezTo>
                  <a:pt x="16471" y="736"/>
                  <a:pt x="16194" y="744"/>
                  <a:pt x="15916" y="744"/>
                </a:cubicBezTo>
                <a:cubicBezTo>
                  <a:pt x="14719" y="744"/>
                  <a:pt x="13497" y="585"/>
                  <a:pt x="12284" y="585"/>
                </a:cubicBezTo>
                <a:cubicBezTo>
                  <a:pt x="12003" y="585"/>
                  <a:pt x="11722" y="593"/>
                  <a:pt x="11442" y="614"/>
                </a:cubicBezTo>
                <a:cubicBezTo>
                  <a:pt x="11214" y="625"/>
                  <a:pt x="10987" y="629"/>
                  <a:pt x="10761" y="629"/>
                </a:cubicBezTo>
                <a:cubicBezTo>
                  <a:pt x="10046" y="629"/>
                  <a:pt x="9337" y="589"/>
                  <a:pt x="8626" y="589"/>
                </a:cubicBezTo>
                <a:cubicBezTo>
                  <a:pt x="8110" y="589"/>
                  <a:pt x="7593" y="610"/>
                  <a:pt x="7072" y="681"/>
                </a:cubicBezTo>
                <a:cubicBezTo>
                  <a:pt x="5671" y="881"/>
                  <a:pt x="4337" y="1181"/>
                  <a:pt x="3069" y="1782"/>
                </a:cubicBezTo>
                <a:cubicBezTo>
                  <a:pt x="2135" y="2215"/>
                  <a:pt x="1334" y="2883"/>
                  <a:pt x="1068" y="4017"/>
                </a:cubicBezTo>
                <a:cubicBezTo>
                  <a:pt x="701" y="5384"/>
                  <a:pt x="400" y="6752"/>
                  <a:pt x="334" y="8153"/>
                </a:cubicBezTo>
                <a:cubicBezTo>
                  <a:pt x="267" y="9554"/>
                  <a:pt x="234" y="10955"/>
                  <a:pt x="100" y="12323"/>
                </a:cubicBezTo>
                <a:cubicBezTo>
                  <a:pt x="0" y="13490"/>
                  <a:pt x="334" y="14658"/>
                  <a:pt x="367" y="15825"/>
                </a:cubicBezTo>
                <a:cubicBezTo>
                  <a:pt x="467" y="17460"/>
                  <a:pt x="300" y="19094"/>
                  <a:pt x="334" y="20762"/>
                </a:cubicBezTo>
                <a:cubicBezTo>
                  <a:pt x="367" y="22997"/>
                  <a:pt x="200" y="25232"/>
                  <a:pt x="400" y="27500"/>
                </a:cubicBezTo>
                <a:cubicBezTo>
                  <a:pt x="534" y="28835"/>
                  <a:pt x="934" y="30035"/>
                  <a:pt x="1401" y="31236"/>
                </a:cubicBezTo>
                <a:cubicBezTo>
                  <a:pt x="2035" y="32904"/>
                  <a:pt x="3669" y="33271"/>
                  <a:pt x="5004" y="33972"/>
                </a:cubicBezTo>
                <a:cubicBezTo>
                  <a:pt x="5827" y="34416"/>
                  <a:pt x="6723" y="34446"/>
                  <a:pt x="7615" y="34446"/>
                </a:cubicBezTo>
                <a:cubicBezTo>
                  <a:pt x="7753" y="34446"/>
                  <a:pt x="7890" y="34445"/>
                  <a:pt x="8027" y="34445"/>
                </a:cubicBezTo>
                <a:cubicBezTo>
                  <a:pt x="8334" y="34445"/>
                  <a:pt x="8640" y="34449"/>
                  <a:pt x="8940" y="34472"/>
                </a:cubicBezTo>
                <a:cubicBezTo>
                  <a:pt x="9045" y="34475"/>
                  <a:pt x="9149" y="34477"/>
                  <a:pt x="9254" y="34477"/>
                </a:cubicBezTo>
                <a:cubicBezTo>
                  <a:pt x="10117" y="34477"/>
                  <a:pt x="10979" y="34365"/>
                  <a:pt x="11842" y="34305"/>
                </a:cubicBezTo>
                <a:cubicBezTo>
                  <a:pt x="12909" y="34238"/>
                  <a:pt x="13977" y="34205"/>
                  <a:pt x="15078" y="34172"/>
                </a:cubicBezTo>
                <a:cubicBezTo>
                  <a:pt x="15945" y="34138"/>
                  <a:pt x="16846" y="34138"/>
                  <a:pt x="17746" y="34138"/>
                </a:cubicBezTo>
                <a:cubicBezTo>
                  <a:pt x="19914" y="34205"/>
                  <a:pt x="22049" y="34238"/>
                  <a:pt x="24217" y="34305"/>
                </a:cubicBezTo>
                <a:cubicBezTo>
                  <a:pt x="25752" y="34372"/>
                  <a:pt x="27253" y="34439"/>
                  <a:pt x="28787" y="34505"/>
                </a:cubicBezTo>
                <a:cubicBezTo>
                  <a:pt x="28954" y="34510"/>
                  <a:pt x="29121" y="34513"/>
                  <a:pt x="29288" y="34513"/>
                </a:cubicBezTo>
                <a:cubicBezTo>
                  <a:pt x="30287" y="34513"/>
                  <a:pt x="31280" y="34415"/>
                  <a:pt x="32223" y="34072"/>
                </a:cubicBezTo>
                <a:cubicBezTo>
                  <a:pt x="33958" y="33438"/>
                  <a:pt x="34625" y="31970"/>
                  <a:pt x="34958" y="30369"/>
                </a:cubicBezTo>
                <a:cubicBezTo>
                  <a:pt x="35325" y="28768"/>
                  <a:pt x="35559" y="27133"/>
                  <a:pt x="35559" y="25499"/>
                </a:cubicBezTo>
                <a:cubicBezTo>
                  <a:pt x="35526" y="22964"/>
                  <a:pt x="35359" y="20462"/>
                  <a:pt x="35459" y="17927"/>
                </a:cubicBezTo>
                <a:cubicBezTo>
                  <a:pt x="35492" y="16926"/>
                  <a:pt x="35425" y="15925"/>
                  <a:pt x="35459" y="14925"/>
                </a:cubicBezTo>
                <a:cubicBezTo>
                  <a:pt x="35559" y="13590"/>
                  <a:pt x="35659" y="12256"/>
                  <a:pt x="35592" y="10922"/>
                </a:cubicBezTo>
                <a:cubicBezTo>
                  <a:pt x="35492" y="9020"/>
                  <a:pt x="35726" y="7119"/>
                  <a:pt x="35425" y="5218"/>
                </a:cubicBezTo>
                <a:cubicBezTo>
                  <a:pt x="34992" y="3783"/>
                  <a:pt x="34925" y="2215"/>
                  <a:pt x="33291" y="1315"/>
                </a:cubicBezTo>
                <a:cubicBezTo>
                  <a:pt x="32090" y="648"/>
                  <a:pt x="30889" y="81"/>
                  <a:pt x="29521" y="14"/>
                </a:cubicBezTo>
                <a:cubicBezTo>
                  <a:pt x="29289" y="5"/>
                  <a:pt x="29056" y="1"/>
                  <a:pt x="28824"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54" name="Google Shape;383;p18">
            <a:extLst>
              <a:ext uri="{FF2B5EF4-FFF2-40B4-BE49-F238E27FC236}">
                <a16:creationId xmlns:a16="http://schemas.microsoft.com/office/drawing/2014/main" id="{3F312A13-4B34-4D14-9948-277A978B0D5D}"/>
              </a:ext>
            </a:extLst>
          </p:cNvPr>
          <p:cNvSpPr/>
          <p:nvPr/>
        </p:nvSpPr>
        <p:spPr>
          <a:xfrm>
            <a:off x="426464" y="1943605"/>
            <a:ext cx="4308096" cy="4424538"/>
          </a:xfrm>
          <a:custGeom>
            <a:avLst/>
            <a:gdLst/>
            <a:ahLst/>
            <a:cxnLst/>
            <a:rect l="l" t="t" r="r" b="b"/>
            <a:pathLst>
              <a:path w="35726" h="34513" extrusionOk="0">
                <a:moveTo>
                  <a:pt x="28288" y="1146"/>
                </a:moveTo>
                <a:cubicBezTo>
                  <a:pt x="29372" y="1146"/>
                  <a:pt x="30399" y="1525"/>
                  <a:pt x="31456" y="1782"/>
                </a:cubicBezTo>
                <a:cubicBezTo>
                  <a:pt x="33591" y="2282"/>
                  <a:pt x="34491" y="4017"/>
                  <a:pt x="34491" y="6185"/>
                </a:cubicBezTo>
                <a:cubicBezTo>
                  <a:pt x="34491" y="7886"/>
                  <a:pt x="34592" y="9554"/>
                  <a:pt x="34592" y="11222"/>
                </a:cubicBezTo>
                <a:cubicBezTo>
                  <a:pt x="34558" y="13290"/>
                  <a:pt x="34692" y="15291"/>
                  <a:pt x="34491" y="17360"/>
                </a:cubicBezTo>
                <a:cubicBezTo>
                  <a:pt x="34325" y="19528"/>
                  <a:pt x="34391" y="21729"/>
                  <a:pt x="34558" y="23898"/>
                </a:cubicBezTo>
                <a:cubicBezTo>
                  <a:pt x="34758" y="26266"/>
                  <a:pt x="34525" y="28568"/>
                  <a:pt x="33924" y="30869"/>
                </a:cubicBezTo>
                <a:cubicBezTo>
                  <a:pt x="33457" y="32537"/>
                  <a:pt x="31523" y="33471"/>
                  <a:pt x="30088" y="33505"/>
                </a:cubicBezTo>
                <a:cubicBezTo>
                  <a:pt x="29435" y="33551"/>
                  <a:pt x="28781" y="33570"/>
                  <a:pt x="28127" y="33570"/>
                </a:cubicBezTo>
                <a:cubicBezTo>
                  <a:pt x="25510" y="33570"/>
                  <a:pt x="22890" y="33271"/>
                  <a:pt x="20248" y="33271"/>
                </a:cubicBezTo>
                <a:cubicBezTo>
                  <a:pt x="18669" y="33271"/>
                  <a:pt x="17075" y="33227"/>
                  <a:pt x="15477" y="33227"/>
                </a:cubicBezTo>
                <a:cubicBezTo>
                  <a:pt x="14677" y="33227"/>
                  <a:pt x="13877" y="33238"/>
                  <a:pt x="13076" y="33271"/>
                </a:cubicBezTo>
                <a:cubicBezTo>
                  <a:pt x="11759" y="33316"/>
                  <a:pt x="10426" y="33439"/>
                  <a:pt x="9109" y="33439"/>
                </a:cubicBezTo>
                <a:cubicBezTo>
                  <a:pt x="8492" y="33439"/>
                  <a:pt x="7879" y="33412"/>
                  <a:pt x="7272" y="33338"/>
                </a:cubicBezTo>
                <a:cubicBezTo>
                  <a:pt x="5871" y="33204"/>
                  <a:pt x="4403" y="32904"/>
                  <a:pt x="3236" y="31837"/>
                </a:cubicBezTo>
                <a:cubicBezTo>
                  <a:pt x="2535" y="31203"/>
                  <a:pt x="2235" y="30436"/>
                  <a:pt x="1968" y="29568"/>
                </a:cubicBezTo>
                <a:cubicBezTo>
                  <a:pt x="1768" y="29001"/>
                  <a:pt x="1568" y="28401"/>
                  <a:pt x="1501" y="27834"/>
                </a:cubicBezTo>
                <a:cubicBezTo>
                  <a:pt x="1435" y="26967"/>
                  <a:pt x="1535" y="26133"/>
                  <a:pt x="1401" y="25299"/>
                </a:cubicBezTo>
                <a:cubicBezTo>
                  <a:pt x="1234" y="24431"/>
                  <a:pt x="1468" y="23631"/>
                  <a:pt x="1468" y="22830"/>
                </a:cubicBezTo>
                <a:cubicBezTo>
                  <a:pt x="1501" y="21863"/>
                  <a:pt x="1401" y="20896"/>
                  <a:pt x="1435" y="19962"/>
                </a:cubicBezTo>
                <a:cubicBezTo>
                  <a:pt x="1501" y="18527"/>
                  <a:pt x="1468" y="17126"/>
                  <a:pt x="1401" y="15692"/>
                </a:cubicBezTo>
                <a:cubicBezTo>
                  <a:pt x="1334" y="13824"/>
                  <a:pt x="1034" y="11922"/>
                  <a:pt x="1435" y="9988"/>
                </a:cubicBezTo>
                <a:cubicBezTo>
                  <a:pt x="1635" y="8920"/>
                  <a:pt x="1401" y="7719"/>
                  <a:pt x="1601" y="6619"/>
                </a:cubicBezTo>
                <a:cubicBezTo>
                  <a:pt x="1768" y="5484"/>
                  <a:pt x="1868" y="4317"/>
                  <a:pt x="2502" y="3316"/>
                </a:cubicBezTo>
                <a:cubicBezTo>
                  <a:pt x="2769" y="2883"/>
                  <a:pt x="3169" y="2582"/>
                  <a:pt x="3536" y="2482"/>
                </a:cubicBezTo>
                <a:cubicBezTo>
                  <a:pt x="4768" y="2126"/>
                  <a:pt x="5999" y="1580"/>
                  <a:pt x="7292" y="1580"/>
                </a:cubicBezTo>
                <a:cubicBezTo>
                  <a:pt x="7330" y="1580"/>
                  <a:pt x="7368" y="1581"/>
                  <a:pt x="7405" y="1582"/>
                </a:cubicBezTo>
                <a:cubicBezTo>
                  <a:pt x="9331" y="1607"/>
                  <a:pt x="11256" y="1671"/>
                  <a:pt x="13182" y="1671"/>
                </a:cubicBezTo>
                <a:cubicBezTo>
                  <a:pt x="13792" y="1671"/>
                  <a:pt x="14401" y="1664"/>
                  <a:pt x="15011" y="1648"/>
                </a:cubicBezTo>
                <a:cubicBezTo>
                  <a:pt x="15218" y="1643"/>
                  <a:pt x="15425" y="1641"/>
                  <a:pt x="15632" y="1641"/>
                </a:cubicBezTo>
                <a:cubicBezTo>
                  <a:pt x="16285" y="1641"/>
                  <a:pt x="16939" y="1661"/>
                  <a:pt x="17593" y="1661"/>
                </a:cubicBezTo>
                <a:cubicBezTo>
                  <a:pt x="18066" y="1661"/>
                  <a:pt x="18540" y="1651"/>
                  <a:pt x="19014" y="1615"/>
                </a:cubicBezTo>
                <a:cubicBezTo>
                  <a:pt x="20048" y="1515"/>
                  <a:pt x="21149" y="1548"/>
                  <a:pt x="22183" y="1348"/>
                </a:cubicBezTo>
                <a:cubicBezTo>
                  <a:pt x="22374" y="1316"/>
                  <a:pt x="22567" y="1305"/>
                  <a:pt x="22761" y="1305"/>
                </a:cubicBezTo>
                <a:cubicBezTo>
                  <a:pt x="23186" y="1305"/>
                  <a:pt x="23615" y="1358"/>
                  <a:pt x="24039" y="1358"/>
                </a:cubicBezTo>
                <a:cubicBezTo>
                  <a:pt x="24233" y="1358"/>
                  <a:pt x="24426" y="1347"/>
                  <a:pt x="24618" y="1315"/>
                </a:cubicBezTo>
                <a:cubicBezTo>
                  <a:pt x="25785" y="1148"/>
                  <a:pt x="26953" y="1181"/>
                  <a:pt x="28154" y="1148"/>
                </a:cubicBezTo>
                <a:cubicBezTo>
                  <a:pt x="28198" y="1147"/>
                  <a:pt x="28243" y="1146"/>
                  <a:pt x="28288" y="1146"/>
                </a:cubicBezTo>
                <a:close/>
                <a:moveTo>
                  <a:pt x="28824" y="1"/>
                </a:moveTo>
                <a:cubicBezTo>
                  <a:pt x="27356" y="1"/>
                  <a:pt x="25891" y="166"/>
                  <a:pt x="24451" y="281"/>
                </a:cubicBezTo>
                <a:cubicBezTo>
                  <a:pt x="21882" y="514"/>
                  <a:pt x="19314" y="514"/>
                  <a:pt x="16745" y="714"/>
                </a:cubicBezTo>
                <a:cubicBezTo>
                  <a:pt x="16471" y="736"/>
                  <a:pt x="16194" y="744"/>
                  <a:pt x="15916" y="744"/>
                </a:cubicBezTo>
                <a:cubicBezTo>
                  <a:pt x="14719" y="744"/>
                  <a:pt x="13497" y="585"/>
                  <a:pt x="12284" y="585"/>
                </a:cubicBezTo>
                <a:cubicBezTo>
                  <a:pt x="12003" y="585"/>
                  <a:pt x="11722" y="593"/>
                  <a:pt x="11442" y="614"/>
                </a:cubicBezTo>
                <a:cubicBezTo>
                  <a:pt x="11214" y="625"/>
                  <a:pt x="10987" y="629"/>
                  <a:pt x="10761" y="629"/>
                </a:cubicBezTo>
                <a:cubicBezTo>
                  <a:pt x="10046" y="629"/>
                  <a:pt x="9337" y="589"/>
                  <a:pt x="8626" y="589"/>
                </a:cubicBezTo>
                <a:cubicBezTo>
                  <a:pt x="8110" y="589"/>
                  <a:pt x="7593" y="610"/>
                  <a:pt x="7072" y="681"/>
                </a:cubicBezTo>
                <a:cubicBezTo>
                  <a:pt x="5671" y="881"/>
                  <a:pt x="4337" y="1181"/>
                  <a:pt x="3069" y="1782"/>
                </a:cubicBezTo>
                <a:cubicBezTo>
                  <a:pt x="2135" y="2215"/>
                  <a:pt x="1334" y="2883"/>
                  <a:pt x="1068" y="4017"/>
                </a:cubicBezTo>
                <a:cubicBezTo>
                  <a:pt x="701" y="5384"/>
                  <a:pt x="400" y="6752"/>
                  <a:pt x="334" y="8153"/>
                </a:cubicBezTo>
                <a:cubicBezTo>
                  <a:pt x="267" y="9554"/>
                  <a:pt x="234" y="10955"/>
                  <a:pt x="100" y="12323"/>
                </a:cubicBezTo>
                <a:cubicBezTo>
                  <a:pt x="0" y="13490"/>
                  <a:pt x="334" y="14658"/>
                  <a:pt x="367" y="15825"/>
                </a:cubicBezTo>
                <a:cubicBezTo>
                  <a:pt x="467" y="17460"/>
                  <a:pt x="300" y="19094"/>
                  <a:pt x="334" y="20762"/>
                </a:cubicBezTo>
                <a:cubicBezTo>
                  <a:pt x="367" y="22997"/>
                  <a:pt x="200" y="25232"/>
                  <a:pt x="400" y="27500"/>
                </a:cubicBezTo>
                <a:cubicBezTo>
                  <a:pt x="534" y="28835"/>
                  <a:pt x="934" y="30035"/>
                  <a:pt x="1401" y="31236"/>
                </a:cubicBezTo>
                <a:cubicBezTo>
                  <a:pt x="2035" y="32904"/>
                  <a:pt x="3669" y="33271"/>
                  <a:pt x="5004" y="33972"/>
                </a:cubicBezTo>
                <a:cubicBezTo>
                  <a:pt x="5827" y="34416"/>
                  <a:pt x="6723" y="34446"/>
                  <a:pt x="7615" y="34446"/>
                </a:cubicBezTo>
                <a:cubicBezTo>
                  <a:pt x="7753" y="34446"/>
                  <a:pt x="7890" y="34445"/>
                  <a:pt x="8027" y="34445"/>
                </a:cubicBezTo>
                <a:cubicBezTo>
                  <a:pt x="8334" y="34445"/>
                  <a:pt x="8640" y="34449"/>
                  <a:pt x="8940" y="34472"/>
                </a:cubicBezTo>
                <a:cubicBezTo>
                  <a:pt x="9045" y="34475"/>
                  <a:pt x="9149" y="34477"/>
                  <a:pt x="9254" y="34477"/>
                </a:cubicBezTo>
                <a:cubicBezTo>
                  <a:pt x="10117" y="34477"/>
                  <a:pt x="10979" y="34365"/>
                  <a:pt x="11842" y="34305"/>
                </a:cubicBezTo>
                <a:cubicBezTo>
                  <a:pt x="12909" y="34238"/>
                  <a:pt x="13977" y="34205"/>
                  <a:pt x="15078" y="34172"/>
                </a:cubicBezTo>
                <a:cubicBezTo>
                  <a:pt x="15945" y="34138"/>
                  <a:pt x="16846" y="34138"/>
                  <a:pt x="17746" y="34138"/>
                </a:cubicBezTo>
                <a:cubicBezTo>
                  <a:pt x="19914" y="34205"/>
                  <a:pt x="22049" y="34238"/>
                  <a:pt x="24217" y="34305"/>
                </a:cubicBezTo>
                <a:cubicBezTo>
                  <a:pt x="25752" y="34372"/>
                  <a:pt x="27253" y="34439"/>
                  <a:pt x="28787" y="34505"/>
                </a:cubicBezTo>
                <a:cubicBezTo>
                  <a:pt x="28954" y="34510"/>
                  <a:pt x="29121" y="34513"/>
                  <a:pt x="29288" y="34513"/>
                </a:cubicBezTo>
                <a:cubicBezTo>
                  <a:pt x="30287" y="34513"/>
                  <a:pt x="31280" y="34415"/>
                  <a:pt x="32223" y="34072"/>
                </a:cubicBezTo>
                <a:cubicBezTo>
                  <a:pt x="33958" y="33438"/>
                  <a:pt x="34625" y="31970"/>
                  <a:pt x="34958" y="30369"/>
                </a:cubicBezTo>
                <a:cubicBezTo>
                  <a:pt x="35325" y="28768"/>
                  <a:pt x="35559" y="27133"/>
                  <a:pt x="35559" y="25499"/>
                </a:cubicBezTo>
                <a:cubicBezTo>
                  <a:pt x="35526" y="22964"/>
                  <a:pt x="35359" y="20462"/>
                  <a:pt x="35459" y="17927"/>
                </a:cubicBezTo>
                <a:cubicBezTo>
                  <a:pt x="35492" y="16926"/>
                  <a:pt x="35425" y="15925"/>
                  <a:pt x="35459" y="14925"/>
                </a:cubicBezTo>
                <a:cubicBezTo>
                  <a:pt x="35559" y="13590"/>
                  <a:pt x="35659" y="12256"/>
                  <a:pt x="35592" y="10922"/>
                </a:cubicBezTo>
                <a:cubicBezTo>
                  <a:pt x="35492" y="9020"/>
                  <a:pt x="35726" y="7119"/>
                  <a:pt x="35425" y="5218"/>
                </a:cubicBezTo>
                <a:cubicBezTo>
                  <a:pt x="34992" y="3783"/>
                  <a:pt x="34925" y="2215"/>
                  <a:pt x="33291" y="1315"/>
                </a:cubicBezTo>
                <a:cubicBezTo>
                  <a:pt x="32090" y="648"/>
                  <a:pt x="30889" y="81"/>
                  <a:pt x="29521" y="14"/>
                </a:cubicBezTo>
                <a:cubicBezTo>
                  <a:pt x="29289" y="5"/>
                  <a:pt x="29056" y="1"/>
                  <a:pt x="28824"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56" name="TextBox 55">
            <a:extLst>
              <a:ext uri="{FF2B5EF4-FFF2-40B4-BE49-F238E27FC236}">
                <a16:creationId xmlns:a16="http://schemas.microsoft.com/office/drawing/2014/main" id="{EF7B8428-D2AB-4BE8-AC47-80BC6E47F203}"/>
              </a:ext>
            </a:extLst>
          </p:cNvPr>
          <p:cNvSpPr txBox="1"/>
          <p:nvPr/>
        </p:nvSpPr>
        <p:spPr>
          <a:xfrm>
            <a:off x="749950" y="2535132"/>
            <a:ext cx="3661123" cy="3416320"/>
          </a:xfrm>
          <a:prstGeom prst="rect">
            <a:avLst/>
          </a:prstGeom>
          <a:noFill/>
        </p:spPr>
        <p:txBody>
          <a:bodyPr wrap="square">
            <a:spAutoFit/>
          </a:bodyPr>
          <a:lstStyle/>
          <a:p>
            <a:pPr algn="ctr"/>
            <a:r>
              <a:rPr lang="en-US" sz="2400" b="1" i="1" dirty="0" err="1">
                <a:solidFill>
                  <a:schemeClr val="bg1"/>
                </a:solidFill>
                <a:latin typeface="Times New Roman" panose="02020603050405020304" pitchFamily="18" charset="0"/>
                <a:cs typeface="Times New Roman" panose="02020603050405020304" pitchFamily="18" charset="0"/>
              </a:rPr>
              <a:t>Văn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bản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thể</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hiện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cách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diễn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giải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của</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tác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giả</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về</a:t>
            </a:r>
            <a:r>
              <a:rPr lang="en-US" sz="2400" b="1" i="1" dirty="0">
                <a:solidFill>
                  <a:schemeClr val="bg1"/>
                </a:solidFill>
                <a:latin typeface="Times New Roman" panose="02020603050405020304" pitchFamily="18" charset="0"/>
                <a:cs typeface="Times New Roman" panose="02020603050405020304" pitchFamily="18" charset="0"/>
              </a:rPr>
              <a:t> ý </a:t>
            </a:r>
            <a:r>
              <a:rPr lang="en-US" sz="2400" b="1" i="1" dirty="0" err="1">
                <a:solidFill>
                  <a:schemeClr val="bg1"/>
                </a:solidFill>
                <a:latin typeface="Times New Roman" panose="02020603050405020304" pitchFamily="18" charset="0"/>
                <a:cs typeface="Times New Roman" panose="02020603050405020304" pitchFamily="18" charset="0"/>
              </a:rPr>
              <a:t>nghĩa</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của</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hình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ảnh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bản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đồ</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dẫn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đường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giúp</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người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đọc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nhận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thức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đươc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rằng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Trong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cuộc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sống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mỗi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người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tự</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lựa</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chọn</a:t>
            </a:r>
            <a:r>
              <a:rPr lang="en-US" sz="2400" b="1" i="1" dirty="0">
                <a:solidFill>
                  <a:schemeClr val="bg1"/>
                </a:solidFill>
                <a:latin typeface="Times New Roman" panose="02020603050405020304" pitchFamily="18" charset="0"/>
                <a:cs typeface="Times New Roman" panose="02020603050405020304" pitchFamily="18" charset="0"/>
              </a:rPr>
              <a:t> con </a:t>
            </a:r>
            <a:r>
              <a:rPr lang="en-US" sz="2400" b="1" i="1" dirty="0" err="1">
                <a:solidFill>
                  <a:schemeClr val="bg1"/>
                </a:solidFill>
                <a:latin typeface="Times New Roman" panose="02020603050405020304" pitchFamily="18" charset="0"/>
                <a:cs typeface="Times New Roman" panose="02020603050405020304" pitchFamily="18" charset="0"/>
              </a:rPr>
              <a:t>đường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của</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mình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nhằm</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mục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đích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đã</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xác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định</a:t>
            </a:r>
            <a:r>
              <a:rPr lang="en-US" sz="2400" b="1" i="1" dirty="0">
                <a:solidFill>
                  <a:schemeClr val="bg1"/>
                </a:solidFill>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F89F063A-E48D-46B2-BE3A-5CB80457DB29}"/>
              </a:ext>
            </a:extLst>
          </p:cNvPr>
          <p:cNvSpPr txBox="1"/>
          <p:nvPr/>
        </p:nvSpPr>
        <p:spPr>
          <a:xfrm>
            <a:off x="5418619" y="2447714"/>
            <a:ext cx="3403292" cy="3416320"/>
          </a:xfrm>
          <a:prstGeom prst="rect">
            <a:avLst/>
          </a:prstGeom>
          <a:noFill/>
        </p:spPr>
        <p:txBody>
          <a:bodyPr wrap="square">
            <a:spAutoFit/>
          </a:bodyPr>
          <a:lstStyle/>
          <a:p>
            <a:pPr marL="285750" indent="-285750">
              <a:buFont typeface="Wingdings" panose="05000000000000000000" pitchFamily="2" charset="2"/>
              <a:buChar char="ü"/>
            </a:pPr>
            <a:r>
              <a:rPr lang="en-US" sz="2400" b="1" i="1" dirty="0" err="1">
                <a:solidFill>
                  <a:schemeClr val="bg1"/>
                </a:solidFill>
                <a:latin typeface="Times New Roman" panose="02020603050405020304" pitchFamily="18" charset="0"/>
                <a:cs typeface="Times New Roman" panose="02020603050405020304" pitchFamily="18" charset="0"/>
              </a:rPr>
              <a:t>Kết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hợp</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nghị</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luận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với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tự</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sự</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và</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biểu</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cảm</a:t>
            </a:r>
            <a:r>
              <a:rPr lang="en-US" sz="2400" b="1" i="1" dirty="0">
                <a:solidFill>
                  <a:schemeClr val="bg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en-US" sz="2400" b="1" i="1" dirty="0" err="1">
                <a:solidFill>
                  <a:schemeClr val="bg1"/>
                </a:solidFill>
                <a:latin typeface="Times New Roman" panose="02020603050405020304" pitchFamily="18" charset="0"/>
                <a:cs typeface="Times New Roman" panose="02020603050405020304" pitchFamily="18" charset="0"/>
              </a:rPr>
              <a:t>Các</a:t>
            </a:r>
            <a:r>
              <a:rPr lang="en-US" sz="2400" b="1" i="1" dirty="0">
                <a:solidFill>
                  <a:schemeClr val="bg1"/>
                </a:solidFill>
                <a:latin typeface="Times New Roman" panose="02020603050405020304" pitchFamily="18" charset="0"/>
                <a:cs typeface="Times New Roman" panose="02020603050405020304" pitchFamily="18" charset="0"/>
              </a:rPr>
              <a:t> ý </a:t>
            </a:r>
            <a:r>
              <a:rPr lang="en-US" sz="2400" b="1" i="1" dirty="0" err="1">
                <a:solidFill>
                  <a:schemeClr val="bg1"/>
                </a:solidFill>
                <a:latin typeface="Times New Roman" panose="02020603050405020304" pitchFamily="18" charset="0"/>
                <a:cs typeface="Times New Roman" panose="02020603050405020304" pitchFamily="18" charset="0"/>
              </a:rPr>
              <a:t>kiến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lí</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lẽ</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thuyết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phục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bằng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chứng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cụ</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thể</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chân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thực</a:t>
            </a:r>
            <a:r>
              <a:rPr lang="en-US" sz="2400" b="1" i="1" dirty="0">
                <a:solidFill>
                  <a:schemeClr val="bg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en-US" sz="2400" b="1" i="1" dirty="0" err="1">
                <a:solidFill>
                  <a:schemeClr val="bg1"/>
                </a:solidFill>
                <a:latin typeface="Times New Roman" panose="02020603050405020304" pitchFamily="18" charset="0"/>
                <a:cs typeface="Times New Roman" panose="02020603050405020304" pitchFamily="18" charset="0"/>
              </a:rPr>
              <a:t>Sử</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dụng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hình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ảnh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có</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tính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chất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ẩn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dụ</a:t>
            </a:r>
            <a:r>
              <a:rPr lang="en-US" sz="2400" b="1" i="1" dirty="0">
                <a:solidFill>
                  <a:schemeClr val="bg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en-US" sz="2400" b="1" i="1" dirty="0" err="1">
                <a:solidFill>
                  <a:schemeClr val="bg1"/>
                </a:solidFill>
                <a:latin typeface="Times New Roman" panose="02020603050405020304" pitchFamily="18" charset="0"/>
                <a:cs typeface="Times New Roman" panose="02020603050405020304" pitchFamily="18" charset="0"/>
              </a:rPr>
              <a:t>Lời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văn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tâm</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tình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giàu</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tính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triết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lí</a:t>
            </a:r>
            <a:r>
              <a:rPr lang="en-US" sz="2400" b="1" i="1" dirty="0">
                <a:solidFill>
                  <a:schemeClr val="bg1"/>
                </a:solidFill>
                <a:latin typeface="Times New Roman" panose="02020603050405020304" pitchFamily="18" charset="0"/>
                <a:cs typeface="Times New Roman" panose="02020603050405020304" pitchFamily="18" charset="0"/>
              </a:rPr>
              <a:t>.  </a:t>
            </a:r>
          </a:p>
        </p:txBody>
      </p:sp>
      <p:sp>
        <p:nvSpPr>
          <p:cNvPr id="60" name="Google Shape;3114;p43">
            <a:extLst>
              <a:ext uri="{FF2B5EF4-FFF2-40B4-BE49-F238E27FC236}">
                <a16:creationId xmlns:a16="http://schemas.microsoft.com/office/drawing/2014/main" id="{D176361E-BB07-463E-8B28-6D942903CA67}"/>
              </a:ext>
            </a:extLst>
          </p:cNvPr>
          <p:cNvSpPr/>
          <p:nvPr/>
        </p:nvSpPr>
        <p:spPr>
          <a:xfrm>
            <a:off x="5951523" y="1363602"/>
            <a:ext cx="2337484" cy="945271"/>
          </a:xfrm>
          <a:custGeom>
            <a:avLst/>
            <a:gdLst/>
            <a:ahLst/>
            <a:cxnLst/>
            <a:rect l="l" t="t" r="r" b="b"/>
            <a:pathLst>
              <a:path w="15517" h="6601" extrusionOk="0">
                <a:moveTo>
                  <a:pt x="14011" y="0"/>
                </a:moveTo>
                <a:cubicBezTo>
                  <a:pt x="13784" y="0"/>
                  <a:pt x="13532" y="91"/>
                  <a:pt x="13290" y="116"/>
                </a:cubicBezTo>
                <a:cubicBezTo>
                  <a:pt x="13244" y="122"/>
                  <a:pt x="13203" y="125"/>
                  <a:pt x="13166" y="125"/>
                </a:cubicBezTo>
                <a:cubicBezTo>
                  <a:pt x="12911" y="125"/>
                  <a:pt x="12827" y="2"/>
                  <a:pt x="12572" y="2"/>
                </a:cubicBezTo>
                <a:cubicBezTo>
                  <a:pt x="12534" y="2"/>
                  <a:pt x="12494" y="5"/>
                  <a:pt x="12448" y="11"/>
                </a:cubicBezTo>
                <a:cubicBezTo>
                  <a:pt x="12027" y="64"/>
                  <a:pt x="12027" y="64"/>
                  <a:pt x="11624" y="116"/>
                </a:cubicBezTo>
                <a:cubicBezTo>
                  <a:pt x="11203" y="169"/>
                  <a:pt x="11221" y="186"/>
                  <a:pt x="10800" y="221"/>
                </a:cubicBezTo>
                <a:cubicBezTo>
                  <a:pt x="10379" y="256"/>
                  <a:pt x="10414" y="449"/>
                  <a:pt x="9994" y="484"/>
                </a:cubicBezTo>
                <a:cubicBezTo>
                  <a:pt x="9967" y="487"/>
                  <a:pt x="9942" y="488"/>
                  <a:pt x="9919" y="488"/>
                </a:cubicBezTo>
                <a:cubicBezTo>
                  <a:pt x="9593" y="488"/>
                  <a:pt x="9536" y="288"/>
                  <a:pt x="9209" y="288"/>
                </a:cubicBezTo>
                <a:cubicBezTo>
                  <a:pt x="9186" y="288"/>
                  <a:pt x="9161" y="289"/>
                  <a:pt x="9135" y="292"/>
                </a:cubicBezTo>
                <a:cubicBezTo>
                  <a:pt x="8731" y="344"/>
                  <a:pt x="8731" y="379"/>
                  <a:pt x="8311" y="432"/>
                </a:cubicBezTo>
                <a:cubicBezTo>
                  <a:pt x="7907" y="484"/>
                  <a:pt x="7925" y="695"/>
                  <a:pt x="7522" y="747"/>
                </a:cubicBezTo>
                <a:cubicBezTo>
                  <a:pt x="7101" y="782"/>
                  <a:pt x="7118" y="817"/>
                  <a:pt x="6698" y="870"/>
                </a:cubicBezTo>
                <a:cubicBezTo>
                  <a:pt x="6614" y="881"/>
                  <a:pt x="6547" y="885"/>
                  <a:pt x="6490" y="885"/>
                </a:cubicBezTo>
                <a:cubicBezTo>
                  <a:pt x="6311" y="885"/>
                  <a:pt x="6225" y="845"/>
                  <a:pt x="6019" y="845"/>
                </a:cubicBezTo>
                <a:cubicBezTo>
                  <a:pt x="5972" y="845"/>
                  <a:pt x="5919" y="847"/>
                  <a:pt x="5856" y="853"/>
                </a:cubicBezTo>
                <a:cubicBezTo>
                  <a:pt x="5453" y="905"/>
                  <a:pt x="5453" y="958"/>
                  <a:pt x="5050" y="1010"/>
                </a:cubicBezTo>
                <a:cubicBezTo>
                  <a:pt x="4629" y="1045"/>
                  <a:pt x="4629" y="1133"/>
                  <a:pt x="4226" y="1168"/>
                </a:cubicBezTo>
                <a:cubicBezTo>
                  <a:pt x="4167" y="1176"/>
                  <a:pt x="4116" y="1179"/>
                  <a:pt x="4071" y="1179"/>
                </a:cubicBezTo>
                <a:cubicBezTo>
                  <a:pt x="3854" y="1179"/>
                  <a:pt x="3772" y="1105"/>
                  <a:pt x="3546" y="1105"/>
                </a:cubicBezTo>
                <a:cubicBezTo>
                  <a:pt x="3499" y="1105"/>
                  <a:pt x="3446" y="1108"/>
                  <a:pt x="3384" y="1116"/>
                </a:cubicBezTo>
                <a:cubicBezTo>
                  <a:pt x="2981" y="1151"/>
                  <a:pt x="2981" y="1221"/>
                  <a:pt x="2560" y="1256"/>
                </a:cubicBezTo>
                <a:cubicBezTo>
                  <a:pt x="2359" y="1282"/>
                  <a:pt x="2258" y="1282"/>
                  <a:pt x="2155" y="1282"/>
                </a:cubicBezTo>
                <a:cubicBezTo>
                  <a:pt x="2052" y="1282"/>
                  <a:pt x="1947" y="1282"/>
                  <a:pt x="1736" y="1308"/>
                </a:cubicBezTo>
                <a:cubicBezTo>
                  <a:pt x="1403" y="1326"/>
                  <a:pt x="1088" y="1431"/>
                  <a:pt x="825" y="1624"/>
                </a:cubicBezTo>
                <a:cubicBezTo>
                  <a:pt x="527" y="1799"/>
                  <a:pt x="299" y="2062"/>
                  <a:pt x="123" y="2360"/>
                </a:cubicBezTo>
                <a:cubicBezTo>
                  <a:pt x="18" y="2676"/>
                  <a:pt x="1" y="3026"/>
                  <a:pt x="53" y="3360"/>
                </a:cubicBezTo>
                <a:cubicBezTo>
                  <a:pt x="106" y="3763"/>
                  <a:pt x="36" y="3763"/>
                  <a:pt x="71" y="4166"/>
                </a:cubicBezTo>
                <a:cubicBezTo>
                  <a:pt x="123" y="4569"/>
                  <a:pt x="123" y="4569"/>
                  <a:pt x="176" y="4972"/>
                </a:cubicBezTo>
                <a:cubicBezTo>
                  <a:pt x="229" y="5306"/>
                  <a:pt x="369" y="5621"/>
                  <a:pt x="579" y="5884"/>
                </a:cubicBezTo>
                <a:cubicBezTo>
                  <a:pt x="772" y="6165"/>
                  <a:pt x="1035" y="6410"/>
                  <a:pt x="1333" y="6568"/>
                </a:cubicBezTo>
                <a:cubicBezTo>
                  <a:pt x="1385" y="6591"/>
                  <a:pt x="1441" y="6600"/>
                  <a:pt x="1499" y="6600"/>
                </a:cubicBezTo>
                <a:cubicBezTo>
                  <a:pt x="1750" y="6600"/>
                  <a:pt x="2044" y="6421"/>
                  <a:pt x="2315" y="6393"/>
                </a:cubicBezTo>
                <a:cubicBezTo>
                  <a:pt x="2736" y="6340"/>
                  <a:pt x="2736" y="6375"/>
                  <a:pt x="3156" y="6322"/>
                </a:cubicBezTo>
                <a:cubicBezTo>
                  <a:pt x="3205" y="6316"/>
                  <a:pt x="3248" y="6313"/>
                  <a:pt x="3287" y="6313"/>
                </a:cubicBezTo>
                <a:cubicBezTo>
                  <a:pt x="3543" y="6313"/>
                  <a:pt x="3615" y="6432"/>
                  <a:pt x="3900" y="6432"/>
                </a:cubicBezTo>
                <a:cubicBezTo>
                  <a:pt x="3930" y="6432"/>
                  <a:pt x="3962" y="6431"/>
                  <a:pt x="3998" y="6428"/>
                </a:cubicBezTo>
                <a:cubicBezTo>
                  <a:pt x="4401" y="6375"/>
                  <a:pt x="4384" y="6165"/>
                  <a:pt x="4804" y="6130"/>
                </a:cubicBezTo>
                <a:cubicBezTo>
                  <a:pt x="4875" y="6123"/>
                  <a:pt x="4934" y="6121"/>
                  <a:pt x="4986" y="6121"/>
                </a:cubicBezTo>
                <a:cubicBezTo>
                  <a:pt x="5155" y="6121"/>
                  <a:pt x="5240" y="6147"/>
                  <a:pt x="5392" y="6147"/>
                </a:cubicBezTo>
                <a:cubicBezTo>
                  <a:pt x="5455" y="6147"/>
                  <a:pt x="5530" y="6142"/>
                  <a:pt x="5628" y="6130"/>
                </a:cubicBezTo>
                <a:cubicBezTo>
                  <a:pt x="5839" y="6103"/>
                  <a:pt x="5944" y="6103"/>
                  <a:pt x="6049" y="6103"/>
                </a:cubicBezTo>
                <a:cubicBezTo>
                  <a:pt x="6154" y="6103"/>
                  <a:pt x="6259" y="6103"/>
                  <a:pt x="6470" y="6077"/>
                </a:cubicBezTo>
                <a:cubicBezTo>
                  <a:pt x="6671" y="6051"/>
                  <a:pt x="6772" y="6051"/>
                  <a:pt x="6875" y="6051"/>
                </a:cubicBezTo>
                <a:cubicBezTo>
                  <a:pt x="6978" y="6051"/>
                  <a:pt x="7083" y="6051"/>
                  <a:pt x="7294" y="6024"/>
                </a:cubicBezTo>
                <a:cubicBezTo>
                  <a:pt x="7697" y="5989"/>
                  <a:pt x="7697" y="5972"/>
                  <a:pt x="8118" y="5919"/>
                </a:cubicBezTo>
                <a:cubicBezTo>
                  <a:pt x="8521" y="5884"/>
                  <a:pt x="8539" y="5902"/>
                  <a:pt x="8942" y="5849"/>
                </a:cubicBezTo>
                <a:cubicBezTo>
                  <a:pt x="9010" y="5840"/>
                  <a:pt x="9068" y="5837"/>
                  <a:pt x="9118" y="5837"/>
                </a:cubicBezTo>
                <a:cubicBezTo>
                  <a:pt x="9324" y="5837"/>
                  <a:pt x="9401" y="5896"/>
                  <a:pt x="9608" y="5896"/>
                </a:cubicBezTo>
                <a:cubicBezTo>
                  <a:pt x="9657" y="5896"/>
                  <a:pt x="9715" y="5893"/>
                  <a:pt x="9783" y="5884"/>
                </a:cubicBezTo>
                <a:cubicBezTo>
                  <a:pt x="10187" y="5832"/>
                  <a:pt x="10187" y="5761"/>
                  <a:pt x="10590" y="5709"/>
                </a:cubicBezTo>
                <a:cubicBezTo>
                  <a:pt x="11011" y="5656"/>
                  <a:pt x="10993" y="5551"/>
                  <a:pt x="11414" y="5498"/>
                </a:cubicBezTo>
                <a:cubicBezTo>
                  <a:pt x="11817" y="5463"/>
                  <a:pt x="11817" y="5358"/>
                  <a:pt x="12220" y="5323"/>
                </a:cubicBezTo>
                <a:cubicBezTo>
                  <a:pt x="12641" y="5271"/>
                  <a:pt x="12641" y="5235"/>
                  <a:pt x="13044" y="5200"/>
                </a:cubicBezTo>
                <a:cubicBezTo>
                  <a:pt x="13175" y="5184"/>
                  <a:pt x="13265" y="5180"/>
                  <a:pt x="13340" y="5180"/>
                </a:cubicBezTo>
                <a:cubicBezTo>
                  <a:pt x="13430" y="5180"/>
                  <a:pt x="13496" y="5186"/>
                  <a:pt x="13584" y="5186"/>
                </a:cubicBezTo>
                <a:cubicBezTo>
                  <a:pt x="13656" y="5186"/>
                  <a:pt x="13743" y="5182"/>
                  <a:pt x="13868" y="5165"/>
                </a:cubicBezTo>
                <a:cubicBezTo>
                  <a:pt x="14815" y="5025"/>
                  <a:pt x="15464" y="4166"/>
                  <a:pt x="15358" y="3219"/>
                </a:cubicBezTo>
                <a:cubicBezTo>
                  <a:pt x="15306" y="2834"/>
                  <a:pt x="15516" y="2799"/>
                  <a:pt x="15464" y="2413"/>
                </a:cubicBezTo>
                <a:cubicBezTo>
                  <a:pt x="15411" y="2010"/>
                  <a:pt x="15236" y="2027"/>
                  <a:pt x="15201" y="1624"/>
                </a:cubicBezTo>
                <a:cubicBezTo>
                  <a:pt x="15148" y="1291"/>
                  <a:pt x="15253" y="905"/>
                  <a:pt x="15060" y="660"/>
                </a:cubicBezTo>
                <a:cubicBezTo>
                  <a:pt x="14850" y="397"/>
                  <a:pt x="14569" y="186"/>
                  <a:pt x="14254" y="46"/>
                </a:cubicBezTo>
                <a:cubicBezTo>
                  <a:pt x="14178" y="13"/>
                  <a:pt x="14096" y="0"/>
                  <a:pt x="14011" y="0"/>
                </a:cubicBezTo>
                <a:close/>
              </a:path>
            </a:pathLst>
          </a:custGeom>
          <a:solidFill>
            <a:srgbClr val="C00000"/>
          </a:solid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endParaRPr kumimoji="0" lang="en-US" sz="2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1" name="Google Shape;3114;p43">
            <a:extLst>
              <a:ext uri="{FF2B5EF4-FFF2-40B4-BE49-F238E27FC236}">
                <a16:creationId xmlns:a16="http://schemas.microsoft.com/office/drawing/2014/main" id="{3444671C-C948-4EF4-A354-0786B4E01D85}"/>
              </a:ext>
            </a:extLst>
          </p:cNvPr>
          <p:cNvSpPr/>
          <p:nvPr/>
        </p:nvSpPr>
        <p:spPr>
          <a:xfrm>
            <a:off x="1329635" y="1363602"/>
            <a:ext cx="2337484" cy="945271"/>
          </a:xfrm>
          <a:custGeom>
            <a:avLst/>
            <a:gdLst/>
            <a:ahLst/>
            <a:cxnLst/>
            <a:rect l="l" t="t" r="r" b="b"/>
            <a:pathLst>
              <a:path w="15517" h="6601" extrusionOk="0">
                <a:moveTo>
                  <a:pt x="14011" y="0"/>
                </a:moveTo>
                <a:cubicBezTo>
                  <a:pt x="13784" y="0"/>
                  <a:pt x="13532" y="91"/>
                  <a:pt x="13290" y="116"/>
                </a:cubicBezTo>
                <a:cubicBezTo>
                  <a:pt x="13244" y="122"/>
                  <a:pt x="13203" y="125"/>
                  <a:pt x="13166" y="125"/>
                </a:cubicBezTo>
                <a:cubicBezTo>
                  <a:pt x="12911" y="125"/>
                  <a:pt x="12827" y="2"/>
                  <a:pt x="12572" y="2"/>
                </a:cubicBezTo>
                <a:cubicBezTo>
                  <a:pt x="12534" y="2"/>
                  <a:pt x="12494" y="5"/>
                  <a:pt x="12448" y="11"/>
                </a:cubicBezTo>
                <a:cubicBezTo>
                  <a:pt x="12027" y="64"/>
                  <a:pt x="12027" y="64"/>
                  <a:pt x="11624" y="116"/>
                </a:cubicBezTo>
                <a:cubicBezTo>
                  <a:pt x="11203" y="169"/>
                  <a:pt x="11221" y="186"/>
                  <a:pt x="10800" y="221"/>
                </a:cubicBezTo>
                <a:cubicBezTo>
                  <a:pt x="10379" y="256"/>
                  <a:pt x="10414" y="449"/>
                  <a:pt x="9994" y="484"/>
                </a:cubicBezTo>
                <a:cubicBezTo>
                  <a:pt x="9967" y="487"/>
                  <a:pt x="9942" y="488"/>
                  <a:pt x="9919" y="488"/>
                </a:cubicBezTo>
                <a:cubicBezTo>
                  <a:pt x="9593" y="488"/>
                  <a:pt x="9536" y="288"/>
                  <a:pt x="9209" y="288"/>
                </a:cubicBezTo>
                <a:cubicBezTo>
                  <a:pt x="9186" y="288"/>
                  <a:pt x="9161" y="289"/>
                  <a:pt x="9135" y="292"/>
                </a:cubicBezTo>
                <a:cubicBezTo>
                  <a:pt x="8731" y="344"/>
                  <a:pt x="8731" y="379"/>
                  <a:pt x="8311" y="432"/>
                </a:cubicBezTo>
                <a:cubicBezTo>
                  <a:pt x="7907" y="484"/>
                  <a:pt x="7925" y="695"/>
                  <a:pt x="7522" y="747"/>
                </a:cubicBezTo>
                <a:cubicBezTo>
                  <a:pt x="7101" y="782"/>
                  <a:pt x="7118" y="817"/>
                  <a:pt x="6698" y="870"/>
                </a:cubicBezTo>
                <a:cubicBezTo>
                  <a:pt x="6614" y="881"/>
                  <a:pt x="6547" y="885"/>
                  <a:pt x="6490" y="885"/>
                </a:cubicBezTo>
                <a:cubicBezTo>
                  <a:pt x="6311" y="885"/>
                  <a:pt x="6225" y="845"/>
                  <a:pt x="6019" y="845"/>
                </a:cubicBezTo>
                <a:cubicBezTo>
                  <a:pt x="5972" y="845"/>
                  <a:pt x="5919" y="847"/>
                  <a:pt x="5856" y="853"/>
                </a:cubicBezTo>
                <a:cubicBezTo>
                  <a:pt x="5453" y="905"/>
                  <a:pt x="5453" y="958"/>
                  <a:pt x="5050" y="1010"/>
                </a:cubicBezTo>
                <a:cubicBezTo>
                  <a:pt x="4629" y="1045"/>
                  <a:pt x="4629" y="1133"/>
                  <a:pt x="4226" y="1168"/>
                </a:cubicBezTo>
                <a:cubicBezTo>
                  <a:pt x="4167" y="1176"/>
                  <a:pt x="4116" y="1179"/>
                  <a:pt x="4071" y="1179"/>
                </a:cubicBezTo>
                <a:cubicBezTo>
                  <a:pt x="3854" y="1179"/>
                  <a:pt x="3772" y="1105"/>
                  <a:pt x="3546" y="1105"/>
                </a:cubicBezTo>
                <a:cubicBezTo>
                  <a:pt x="3499" y="1105"/>
                  <a:pt x="3446" y="1108"/>
                  <a:pt x="3384" y="1116"/>
                </a:cubicBezTo>
                <a:cubicBezTo>
                  <a:pt x="2981" y="1151"/>
                  <a:pt x="2981" y="1221"/>
                  <a:pt x="2560" y="1256"/>
                </a:cubicBezTo>
                <a:cubicBezTo>
                  <a:pt x="2359" y="1282"/>
                  <a:pt x="2258" y="1282"/>
                  <a:pt x="2155" y="1282"/>
                </a:cubicBezTo>
                <a:cubicBezTo>
                  <a:pt x="2052" y="1282"/>
                  <a:pt x="1947" y="1282"/>
                  <a:pt x="1736" y="1308"/>
                </a:cubicBezTo>
                <a:cubicBezTo>
                  <a:pt x="1403" y="1326"/>
                  <a:pt x="1088" y="1431"/>
                  <a:pt x="825" y="1624"/>
                </a:cubicBezTo>
                <a:cubicBezTo>
                  <a:pt x="527" y="1799"/>
                  <a:pt x="299" y="2062"/>
                  <a:pt x="123" y="2360"/>
                </a:cubicBezTo>
                <a:cubicBezTo>
                  <a:pt x="18" y="2676"/>
                  <a:pt x="1" y="3026"/>
                  <a:pt x="53" y="3360"/>
                </a:cubicBezTo>
                <a:cubicBezTo>
                  <a:pt x="106" y="3763"/>
                  <a:pt x="36" y="3763"/>
                  <a:pt x="71" y="4166"/>
                </a:cubicBezTo>
                <a:cubicBezTo>
                  <a:pt x="123" y="4569"/>
                  <a:pt x="123" y="4569"/>
                  <a:pt x="176" y="4972"/>
                </a:cubicBezTo>
                <a:cubicBezTo>
                  <a:pt x="229" y="5306"/>
                  <a:pt x="369" y="5621"/>
                  <a:pt x="579" y="5884"/>
                </a:cubicBezTo>
                <a:cubicBezTo>
                  <a:pt x="772" y="6165"/>
                  <a:pt x="1035" y="6410"/>
                  <a:pt x="1333" y="6568"/>
                </a:cubicBezTo>
                <a:cubicBezTo>
                  <a:pt x="1385" y="6591"/>
                  <a:pt x="1441" y="6600"/>
                  <a:pt x="1499" y="6600"/>
                </a:cubicBezTo>
                <a:cubicBezTo>
                  <a:pt x="1750" y="6600"/>
                  <a:pt x="2044" y="6421"/>
                  <a:pt x="2315" y="6393"/>
                </a:cubicBezTo>
                <a:cubicBezTo>
                  <a:pt x="2736" y="6340"/>
                  <a:pt x="2736" y="6375"/>
                  <a:pt x="3156" y="6322"/>
                </a:cubicBezTo>
                <a:cubicBezTo>
                  <a:pt x="3205" y="6316"/>
                  <a:pt x="3248" y="6313"/>
                  <a:pt x="3287" y="6313"/>
                </a:cubicBezTo>
                <a:cubicBezTo>
                  <a:pt x="3543" y="6313"/>
                  <a:pt x="3615" y="6432"/>
                  <a:pt x="3900" y="6432"/>
                </a:cubicBezTo>
                <a:cubicBezTo>
                  <a:pt x="3930" y="6432"/>
                  <a:pt x="3962" y="6431"/>
                  <a:pt x="3998" y="6428"/>
                </a:cubicBezTo>
                <a:cubicBezTo>
                  <a:pt x="4401" y="6375"/>
                  <a:pt x="4384" y="6165"/>
                  <a:pt x="4804" y="6130"/>
                </a:cubicBezTo>
                <a:cubicBezTo>
                  <a:pt x="4875" y="6123"/>
                  <a:pt x="4934" y="6121"/>
                  <a:pt x="4986" y="6121"/>
                </a:cubicBezTo>
                <a:cubicBezTo>
                  <a:pt x="5155" y="6121"/>
                  <a:pt x="5240" y="6147"/>
                  <a:pt x="5392" y="6147"/>
                </a:cubicBezTo>
                <a:cubicBezTo>
                  <a:pt x="5455" y="6147"/>
                  <a:pt x="5530" y="6142"/>
                  <a:pt x="5628" y="6130"/>
                </a:cubicBezTo>
                <a:cubicBezTo>
                  <a:pt x="5839" y="6103"/>
                  <a:pt x="5944" y="6103"/>
                  <a:pt x="6049" y="6103"/>
                </a:cubicBezTo>
                <a:cubicBezTo>
                  <a:pt x="6154" y="6103"/>
                  <a:pt x="6259" y="6103"/>
                  <a:pt x="6470" y="6077"/>
                </a:cubicBezTo>
                <a:cubicBezTo>
                  <a:pt x="6671" y="6051"/>
                  <a:pt x="6772" y="6051"/>
                  <a:pt x="6875" y="6051"/>
                </a:cubicBezTo>
                <a:cubicBezTo>
                  <a:pt x="6978" y="6051"/>
                  <a:pt x="7083" y="6051"/>
                  <a:pt x="7294" y="6024"/>
                </a:cubicBezTo>
                <a:cubicBezTo>
                  <a:pt x="7697" y="5989"/>
                  <a:pt x="7697" y="5972"/>
                  <a:pt x="8118" y="5919"/>
                </a:cubicBezTo>
                <a:cubicBezTo>
                  <a:pt x="8521" y="5884"/>
                  <a:pt x="8539" y="5902"/>
                  <a:pt x="8942" y="5849"/>
                </a:cubicBezTo>
                <a:cubicBezTo>
                  <a:pt x="9010" y="5840"/>
                  <a:pt x="9068" y="5837"/>
                  <a:pt x="9118" y="5837"/>
                </a:cubicBezTo>
                <a:cubicBezTo>
                  <a:pt x="9324" y="5837"/>
                  <a:pt x="9401" y="5896"/>
                  <a:pt x="9608" y="5896"/>
                </a:cubicBezTo>
                <a:cubicBezTo>
                  <a:pt x="9657" y="5896"/>
                  <a:pt x="9715" y="5893"/>
                  <a:pt x="9783" y="5884"/>
                </a:cubicBezTo>
                <a:cubicBezTo>
                  <a:pt x="10187" y="5832"/>
                  <a:pt x="10187" y="5761"/>
                  <a:pt x="10590" y="5709"/>
                </a:cubicBezTo>
                <a:cubicBezTo>
                  <a:pt x="11011" y="5656"/>
                  <a:pt x="10993" y="5551"/>
                  <a:pt x="11414" y="5498"/>
                </a:cubicBezTo>
                <a:cubicBezTo>
                  <a:pt x="11817" y="5463"/>
                  <a:pt x="11817" y="5358"/>
                  <a:pt x="12220" y="5323"/>
                </a:cubicBezTo>
                <a:cubicBezTo>
                  <a:pt x="12641" y="5271"/>
                  <a:pt x="12641" y="5235"/>
                  <a:pt x="13044" y="5200"/>
                </a:cubicBezTo>
                <a:cubicBezTo>
                  <a:pt x="13175" y="5184"/>
                  <a:pt x="13265" y="5180"/>
                  <a:pt x="13340" y="5180"/>
                </a:cubicBezTo>
                <a:cubicBezTo>
                  <a:pt x="13430" y="5180"/>
                  <a:pt x="13496" y="5186"/>
                  <a:pt x="13584" y="5186"/>
                </a:cubicBezTo>
                <a:cubicBezTo>
                  <a:pt x="13656" y="5186"/>
                  <a:pt x="13743" y="5182"/>
                  <a:pt x="13868" y="5165"/>
                </a:cubicBezTo>
                <a:cubicBezTo>
                  <a:pt x="14815" y="5025"/>
                  <a:pt x="15464" y="4166"/>
                  <a:pt x="15358" y="3219"/>
                </a:cubicBezTo>
                <a:cubicBezTo>
                  <a:pt x="15306" y="2834"/>
                  <a:pt x="15516" y="2799"/>
                  <a:pt x="15464" y="2413"/>
                </a:cubicBezTo>
                <a:cubicBezTo>
                  <a:pt x="15411" y="2010"/>
                  <a:pt x="15236" y="2027"/>
                  <a:pt x="15201" y="1624"/>
                </a:cubicBezTo>
                <a:cubicBezTo>
                  <a:pt x="15148" y="1291"/>
                  <a:pt x="15253" y="905"/>
                  <a:pt x="15060" y="660"/>
                </a:cubicBezTo>
                <a:cubicBezTo>
                  <a:pt x="14850" y="397"/>
                  <a:pt x="14569" y="186"/>
                  <a:pt x="14254" y="46"/>
                </a:cubicBezTo>
                <a:cubicBezTo>
                  <a:pt x="14178" y="13"/>
                  <a:pt x="14096" y="0"/>
                  <a:pt x="14011" y="0"/>
                </a:cubicBezTo>
                <a:close/>
              </a:path>
            </a:pathLst>
          </a:custGeom>
          <a:solidFill>
            <a:srgbClr val="C00000"/>
          </a:solid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a:t>
            </a:r>
            <a:endParaRPr kumimoji="0" lang="en-US"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2" name="Rectangle 61">
            <a:extLst>
              <a:ext uri="{FF2B5EF4-FFF2-40B4-BE49-F238E27FC236}">
                <a16:creationId xmlns:a16="http://schemas.microsoft.com/office/drawing/2014/main" id="{89009DA8-33E6-44DD-B9EF-0AA75DE94937}"/>
              </a:ext>
            </a:extLst>
          </p:cNvPr>
          <p:cNvSpPr/>
          <p:nvPr/>
        </p:nvSpPr>
        <p:spPr>
          <a:xfrm>
            <a:off x="3500459" y="390364"/>
            <a:ext cx="2613344" cy="548099"/>
          </a:xfrm>
          <a:prstGeom prst="rect">
            <a:avLst/>
          </a:prstGeom>
        </p:spPr>
        <p:txBody>
          <a:bodyPr wrap="none">
            <a:spAutoFit/>
          </a:bodyPr>
          <a:lstStyle/>
          <a:p>
            <a:pPr algn="just">
              <a:lnSpc>
                <a:spcPct val="115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IV. TỔNG KẾT</a:t>
            </a:r>
            <a:endPar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3" name="图片 69">
            <a:extLst>
              <a:ext uri="{FF2B5EF4-FFF2-40B4-BE49-F238E27FC236}">
                <a16:creationId xmlns:a16="http://schemas.microsoft.com/office/drawing/2014/main" id="{C7E465AC-95B4-477B-A8B2-774E401AD3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94795" y="0"/>
            <a:ext cx="2557359" cy="1333667"/>
          </a:xfrm>
          <a:prstGeom prst="rect">
            <a:avLst/>
          </a:prstGeom>
        </p:spPr>
      </p:pic>
    </p:spTree>
    <p:extLst>
      <p:ext uri="{BB962C8B-B14F-4D97-AF65-F5344CB8AC3E}">
        <p14:creationId xmlns:p14="http://schemas.microsoft.com/office/powerpoint/2010/main" val="316539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250"/>
                                        <p:tgtEl>
                                          <p:spTgt spid="5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250"/>
                                        <p:tgtEl>
                                          <p:spTgt spid="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250"/>
                                        <p:tgtEl>
                                          <p:spTgt spid="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25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25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250"/>
                                        <p:tgtEl>
                                          <p:spTgt spid="61"/>
                                        </p:tgtEl>
                                      </p:cBhvr>
                                    </p:animEffect>
                                  </p:childTnLst>
                                </p:cTn>
                              </p:par>
                              <p:par>
                                <p:cTn id="27" presetID="10"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6" grpId="0"/>
      <p:bldP spid="58" grpId="0"/>
      <p:bldP spid="60" grpId="0" animBg="1"/>
      <p:bldP spid="61" grpId="0" animBg="1"/>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43A379-45F5-471D-82F8-35C2871FE189}"/>
              </a:ext>
            </a:extLst>
          </p:cNvPr>
          <p:cNvSpPr/>
          <p:nvPr/>
        </p:nvSpPr>
        <p:spPr>
          <a:xfrm>
            <a:off x="2392642" y="176782"/>
            <a:ext cx="4788427" cy="548099"/>
          </a:xfrm>
          <a:prstGeom prst="rect">
            <a:avLst/>
          </a:prstGeom>
        </p:spPr>
        <p:txBody>
          <a:bodyPr wrap="none">
            <a:spAutoFit/>
          </a:bodyPr>
          <a:lstStyle/>
          <a:p>
            <a:pPr algn="just">
              <a:lnSpc>
                <a:spcPct val="115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 VIẾT KẾT NỐI VỚI ĐỌC </a:t>
            </a:r>
            <a:endPar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F78C6BC-1092-4043-9821-B480A2625776}"/>
              </a:ext>
            </a:extLst>
          </p:cNvPr>
          <p:cNvSpPr/>
          <p:nvPr/>
        </p:nvSpPr>
        <p:spPr>
          <a:xfrm>
            <a:off x="765600" y="1033486"/>
            <a:ext cx="8290560" cy="1222034"/>
          </a:xfrm>
          <a:prstGeom prst="flowChartTerminator">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 </a:t>
            </a:r>
            <a:r>
              <a:rPr lang="vi-VN"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 đường” </a:t>
            </a: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 tới tương lai của bản thân, </a:t>
            </a:r>
            <a:r>
              <a:rPr lang="vi-VN"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“tấm bản đồ” </a:t>
            </a: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 vai trò như thế nào? Hãy trả lời câu hỏi trên đây bằng một đoạn văn (khoảng 5 – 7 câu).</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FF0AA52-8E3A-4B29-A1D1-3089273E18D2}"/>
              </a:ext>
            </a:extLst>
          </p:cNvPr>
          <p:cNvSpPr txBox="1"/>
          <p:nvPr/>
        </p:nvSpPr>
        <p:spPr>
          <a:xfrm>
            <a:off x="4170704" y="2179902"/>
            <a:ext cx="1405635" cy="556434"/>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27C349A-0B69-4408-B112-5C3E75053BBE}"/>
              </a:ext>
            </a:extLst>
          </p:cNvPr>
          <p:cNvSpPr txBox="1"/>
          <p:nvPr/>
        </p:nvSpPr>
        <p:spPr>
          <a:xfrm>
            <a:off x="365076" y="2771668"/>
            <a:ext cx="1864941" cy="556434"/>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EE15522-B8D5-4ADF-8186-6F2DE2755AE1}"/>
              </a:ext>
            </a:extLst>
          </p:cNvPr>
          <p:cNvSpPr txBox="1"/>
          <p:nvPr/>
        </p:nvSpPr>
        <p:spPr>
          <a:xfrm>
            <a:off x="629639" y="3429000"/>
            <a:ext cx="7325994" cy="490199"/>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FCBABFA-96A9-479C-927F-64F7B5B53485}"/>
              </a:ext>
            </a:extLst>
          </p:cNvPr>
          <p:cNvSpPr txBox="1"/>
          <p:nvPr/>
        </p:nvSpPr>
        <p:spPr>
          <a:xfrm>
            <a:off x="1473200" y="5094128"/>
            <a:ext cx="7426960" cy="1200329"/>
          </a:xfrm>
          <a:prstGeom prst="rect">
            <a:avLst/>
          </a:prstGeom>
          <a:noFill/>
        </p:spPr>
        <p:txBody>
          <a:bodyPr wrap="square">
            <a:spAutoFit/>
          </a:bodyPr>
          <a:lstStyle/>
          <a:p>
            <a:pPr marL="233363" indent="-233363"/>
            <a:r>
              <a:rPr lang="vi-VN" sz="2400" dirty="0">
                <a:solidFill>
                  <a:schemeClr val="bg1"/>
                </a:solidFill>
                <a:latin typeface="Times New Roman" panose="02020603050405020304" pitchFamily="18" charset="0"/>
                <a:cs typeface="Times New Roman" panose="02020603050405020304" pitchFamily="18" charset="0"/>
              </a:rPr>
              <a:t>+ Các câu trong đoạn phải đúng ngữ pháp, tập trung vào chủ đề, liên kết với nhau bằng các phương tiện phù hợp. Hạn chế các lỗi về chính tả, diễn đạt.</a:t>
            </a:r>
          </a:p>
        </p:txBody>
      </p:sp>
      <p:sp>
        <p:nvSpPr>
          <p:cNvPr id="14" name="TextBox 13">
            <a:extLst>
              <a:ext uri="{FF2B5EF4-FFF2-40B4-BE49-F238E27FC236}">
                <a16:creationId xmlns:a16="http://schemas.microsoft.com/office/drawing/2014/main" id="{40CA8BA4-72AB-464B-B841-969947DFC023}"/>
              </a:ext>
            </a:extLst>
          </p:cNvPr>
          <p:cNvSpPr txBox="1"/>
          <p:nvPr/>
        </p:nvSpPr>
        <p:spPr>
          <a:xfrm>
            <a:off x="1473200" y="4020097"/>
            <a:ext cx="6436336" cy="461665"/>
          </a:xfrm>
          <a:prstGeom prst="rect">
            <a:avLst/>
          </a:prstGeom>
          <a:noFill/>
        </p:spPr>
        <p:txBody>
          <a:bodyPr wrap="square">
            <a:spAutoFit/>
          </a:bodyPr>
          <a:lstStyle/>
          <a:p>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V</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iết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5 – 7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18" name="TextBox 17">
            <a:extLst>
              <a:ext uri="{FF2B5EF4-FFF2-40B4-BE49-F238E27FC236}">
                <a16:creationId xmlns:a16="http://schemas.microsoft.com/office/drawing/2014/main" id="{4F8576AA-2F8B-4742-8829-E19339294DA1}"/>
              </a:ext>
            </a:extLst>
          </p:cNvPr>
          <p:cNvSpPr txBox="1"/>
          <p:nvPr/>
        </p:nvSpPr>
        <p:spPr>
          <a:xfrm>
            <a:off x="1473200" y="4523585"/>
            <a:ext cx="668528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Có phần mở đoạn, thân đoạn và kết đoạn rõ ràng.  </a:t>
            </a:r>
          </a:p>
        </p:txBody>
      </p:sp>
    </p:spTree>
    <p:extLst>
      <p:ext uri="{BB962C8B-B14F-4D97-AF65-F5344CB8AC3E}">
        <p14:creationId xmlns:p14="http://schemas.microsoft.com/office/powerpoint/2010/main" val="249937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5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P spid="11" grpId="0"/>
      <p:bldP spid="12" grpId="0"/>
      <p:bldP spid="14"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52846-3EE0-460C-A3D1-4E0FEE0C2356}"/>
              </a:ext>
            </a:extLst>
          </p:cNvPr>
          <p:cNvSpPr/>
          <p:nvPr/>
        </p:nvSpPr>
        <p:spPr>
          <a:xfrm>
            <a:off x="2392642" y="176782"/>
            <a:ext cx="4788427" cy="548099"/>
          </a:xfrm>
          <a:prstGeom prst="rect">
            <a:avLst/>
          </a:prstGeom>
        </p:spPr>
        <p:txBody>
          <a:bodyPr wrap="none">
            <a:spAutoFit/>
          </a:bodyPr>
          <a:lstStyle/>
          <a:p>
            <a:pPr algn="just">
              <a:lnSpc>
                <a:spcPct val="115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 VIẾT KẾT NỐI VỚI ĐỌC </a:t>
            </a:r>
            <a:endPar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CF2F924C-BA00-4D53-99A2-CD13A8CAFA3A}"/>
              </a:ext>
            </a:extLst>
          </p:cNvPr>
          <p:cNvSpPr/>
          <p:nvPr/>
        </p:nvSpPr>
        <p:spPr>
          <a:xfrm>
            <a:off x="765600" y="1033486"/>
            <a:ext cx="8290560" cy="1222034"/>
          </a:xfrm>
          <a:prstGeom prst="flowChartTerminator">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 </a:t>
            </a:r>
            <a:r>
              <a:rPr lang="vi-VN"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 đường” </a:t>
            </a: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 tới tương lai của bản thân, </a:t>
            </a:r>
            <a:r>
              <a:rPr lang="vi-VN"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“tấm bản đồ” </a:t>
            </a: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 vai trò như thế nào? Hãy trả lời câu hỏi trên đây bằng một đoạn văn (khoảng 5 – 7 câu).</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272C19C-34EA-4B30-A789-B1561EAB0002}"/>
              </a:ext>
            </a:extLst>
          </p:cNvPr>
          <p:cNvSpPr txBox="1"/>
          <p:nvPr/>
        </p:nvSpPr>
        <p:spPr>
          <a:xfrm>
            <a:off x="4170704" y="2179902"/>
            <a:ext cx="1405635" cy="556434"/>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75A6EDA-8605-4606-8AA2-A2A40CD98B13}"/>
              </a:ext>
            </a:extLst>
          </p:cNvPr>
          <p:cNvSpPr txBox="1"/>
          <p:nvPr/>
        </p:nvSpPr>
        <p:spPr>
          <a:xfrm>
            <a:off x="365076" y="2771668"/>
            <a:ext cx="1864941" cy="556434"/>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09B2865-A272-41B1-A733-945D58E323D3}"/>
              </a:ext>
            </a:extLst>
          </p:cNvPr>
          <p:cNvSpPr txBox="1"/>
          <p:nvPr/>
        </p:nvSpPr>
        <p:spPr>
          <a:xfrm>
            <a:off x="365076" y="3387398"/>
            <a:ext cx="8446240" cy="830997"/>
          </a:xfrm>
          <a:prstGeom prst="rect">
            <a:avLst/>
          </a:prstGeom>
          <a:noFill/>
        </p:spPr>
        <p:txBody>
          <a:bodyPr wrap="square">
            <a:spAutoFit/>
          </a:bodyPr>
          <a:lstStyle/>
          <a:p>
            <a:pPr algn="ctr"/>
            <a:r>
              <a:rPr lang="en-US" sz="2400" b="1" dirty="0">
                <a:solidFill>
                  <a:srgbClr val="FFFF00"/>
                </a:solidFill>
                <a:latin typeface="Times New Roman "/>
                <a:ea typeface="Calibri" panose="020F0502020204030204" pitchFamily="34" charset="0"/>
                <a:cs typeface="Times New Roman" panose="02020603050405020304" pitchFamily="18" charset="0"/>
              </a:rPr>
              <a:t>- </a:t>
            </a:r>
            <a:r>
              <a:rPr lang="en-US" sz="2400" b="1" dirty="0" err="1">
                <a:solidFill>
                  <a:srgbClr val="FFFF00"/>
                </a:solidFill>
                <a:latin typeface="Times New Roman "/>
                <a:ea typeface="Calibri" panose="020F0502020204030204" pitchFamily="34" charset="0"/>
                <a:cs typeface="Times New Roman" panose="02020603050405020304" pitchFamily="18" charset="0"/>
              </a:rPr>
              <a:t>Nội</a:t>
            </a:r>
            <a:r>
              <a:rPr lang="en-US" sz="2400" b="1" dirty="0">
                <a:solidFill>
                  <a:srgbClr val="FFFF00"/>
                </a:solidFill>
                <a:latin typeface="Times New Roman "/>
                <a:ea typeface="Calibri" panose="020F0502020204030204" pitchFamily="34" charset="0"/>
                <a:cs typeface="Times New Roman" panose="02020603050405020304" pitchFamily="18" charset="0"/>
              </a:rPr>
              <a:t> dung: </a:t>
            </a:r>
            <a:r>
              <a:rPr lang="en-US" sz="2400" dirty="0" err="1">
                <a:solidFill>
                  <a:schemeClr val="bg1"/>
                </a:solidFill>
                <a:latin typeface="Times New Roman" panose="02020603050405020304" pitchFamily="18" charset="0"/>
                <a:cs typeface="Times New Roman" panose="02020603050405020304" pitchFamily="18" charset="0"/>
              </a:rPr>
              <a:t>Vai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a:t>
            </a:r>
            <a:r>
              <a:rPr lang="en-US" sz="2400" i="1" dirty="0" err="1">
                <a:solidFill>
                  <a:schemeClr val="bg1"/>
                </a:solidFill>
                <a:latin typeface="Times New Roman" panose="02020603050405020304" pitchFamily="18" charset="0"/>
                <a:cs typeface="Times New Roman" panose="02020603050405020304" pitchFamily="18" charset="0"/>
              </a:rPr>
              <a:t>tấm</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bản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đồ</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“con </a:t>
            </a:r>
            <a:r>
              <a:rPr lang="en-US" sz="2400" i="1" dirty="0" err="1">
                <a:solidFill>
                  <a:schemeClr val="bg1"/>
                </a:solidFill>
                <a:latin typeface="Times New Roman" panose="02020603050405020304" pitchFamily="18" charset="0"/>
                <a:cs typeface="Times New Roman" panose="02020603050405020304" pitchFamily="18" charset="0"/>
              </a:rPr>
              <a:t>đường</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thân</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B3E21AC-4413-4E29-A3BF-993CA7648F55}"/>
              </a:ext>
            </a:extLst>
          </p:cNvPr>
          <p:cNvSpPr txBox="1"/>
          <p:nvPr/>
        </p:nvSpPr>
        <p:spPr>
          <a:xfrm>
            <a:off x="1148080" y="5933106"/>
            <a:ext cx="7203440" cy="830997"/>
          </a:xfrm>
          <a:prstGeom prst="rect">
            <a:avLst/>
          </a:prstGeom>
          <a:noFill/>
        </p:spPr>
        <p:txBody>
          <a:bodyPr wrap="square">
            <a:spAutoFit/>
          </a:bodyPr>
          <a:lstStyle/>
          <a:p>
            <a:pPr marL="233363" marR="0" indent="-233363">
              <a:spcBef>
                <a:spcPts val="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ượt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thử</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thách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FEB9ADF-F5BF-4E9B-854F-621C91429D9F}"/>
              </a:ext>
            </a:extLst>
          </p:cNvPr>
          <p:cNvSpPr txBox="1"/>
          <p:nvPr/>
        </p:nvSpPr>
        <p:spPr>
          <a:xfrm>
            <a:off x="1148080" y="4235259"/>
            <a:ext cx="7752080" cy="830997"/>
          </a:xfrm>
          <a:prstGeom prst="rect">
            <a:avLst/>
          </a:prstGeom>
          <a:noFill/>
        </p:spPr>
        <p:txBody>
          <a:bodyPr wrap="square">
            <a:spAutoFit/>
          </a:bodyPr>
          <a:lstStyle/>
          <a:p>
            <a:pPr marL="284163" marR="0" lvl="0" indent="-284163"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rõ</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lai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riêng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tấm</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5E264B44-EBE4-4BD6-A507-44F431B0A5D2}"/>
              </a:ext>
            </a:extLst>
          </p:cNvPr>
          <p:cNvSpPr txBox="1"/>
          <p:nvPr/>
        </p:nvSpPr>
        <p:spPr>
          <a:xfrm>
            <a:off x="1148080" y="5066256"/>
            <a:ext cx="7752080" cy="830997"/>
          </a:xfrm>
          <a:prstGeom prst="rect">
            <a:avLst/>
          </a:prstGeom>
          <a:noFill/>
        </p:spPr>
        <p:txBody>
          <a:bodyPr wrap="square">
            <a:spAutoFit/>
          </a:bodyPr>
          <a:lstStyle/>
          <a:p>
            <a:pPr marL="284163" marR="0" lvl="0" indent="-284163"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tấm</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939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DA112-31C3-4042-9C98-9F39F2495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6316">
            <a:off x="330703" y="560406"/>
            <a:ext cx="5034128" cy="3347188"/>
          </a:xfrm>
          <a:prstGeom prst="rect">
            <a:avLst/>
          </a:prstGeom>
          <a:ln>
            <a:noFill/>
          </a:ln>
          <a:effectLst>
            <a:softEdge rad="112500"/>
          </a:effectLst>
        </p:spPr>
      </p:pic>
      <p:pic>
        <p:nvPicPr>
          <p:cNvPr id="7" name="Picture 6">
            <a:extLst>
              <a:ext uri="{FF2B5EF4-FFF2-40B4-BE49-F238E27FC236}">
                <a16:creationId xmlns:a16="http://schemas.microsoft.com/office/drawing/2014/main" id="{045E2CB9-3858-41E5-92C8-EEF6A0271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1313">
            <a:off x="4007255" y="3429000"/>
            <a:ext cx="5002530" cy="3335020"/>
          </a:xfrm>
          <a:prstGeom prst="rect">
            <a:avLst/>
          </a:prstGeom>
          <a:ln>
            <a:noFill/>
          </a:ln>
          <a:effectLst>
            <a:softEdge rad="112500"/>
          </a:effectLst>
        </p:spPr>
      </p:pic>
    </p:spTree>
    <p:extLst>
      <p:ext uri="{BB962C8B-B14F-4D97-AF65-F5344CB8AC3E}">
        <p14:creationId xmlns:p14="http://schemas.microsoft.com/office/powerpoint/2010/main" val="1806048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491FD9-1A84-4035-AC13-D503D34EF4E4}"/>
              </a:ext>
            </a:extLst>
          </p:cNvPr>
          <p:cNvSpPr/>
          <p:nvPr/>
        </p:nvSpPr>
        <p:spPr>
          <a:xfrm>
            <a:off x="2392642" y="176782"/>
            <a:ext cx="4788427" cy="548099"/>
          </a:xfrm>
          <a:prstGeom prst="rect">
            <a:avLst/>
          </a:prstGeom>
        </p:spPr>
        <p:txBody>
          <a:bodyPr wrap="none">
            <a:spAutoFit/>
          </a:bodyPr>
          <a:lstStyle/>
          <a:p>
            <a:pPr algn="just">
              <a:lnSpc>
                <a:spcPct val="115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 VIẾT KẾT NỐI VỚI ĐỌC </a:t>
            </a:r>
            <a:endPar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53F2946-38B1-4DE1-AF4E-9435375331C6}"/>
              </a:ext>
            </a:extLst>
          </p:cNvPr>
          <p:cNvSpPr txBox="1"/>
          <p:nvPr/>
        </p:nvSpPr>
        <p:spPr>
          <a:xfrm>
            <a:off x="2999445" y="2316388"/>
            <a:ext cx="3574819" cy="556434"/>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Diagonal Corners Rounded 10">
            <a:extLst>
              <a:ext uri="{FF2B5EF4-FFF2-40B4-BE49-F238E27FC236}">
                <a16:creationId xmlns:a16="http://schemas.microsoft.com/office/drawing/2014/main" id="{BF778B69-F8E8-4738-9F05-21FC7FA7ACA3}"/>
              </a:ext>
            </a:extLst>
          </p:cNvPr>
          <p:cNvSpPr/>
          <p:nvPr/>
        </p:nvSpPr>
        <p:spPr>
          <a:xfrm>
            <a:off x="508000" y="3088640"/>
            <a:ext cx="8290560" cy="3379218"/>
          </a:xfrm>
          <a:prstGeom prst="round2Diag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457200" algn="just">
              <a:spcBef>
                <a:spcPts val="0"/>
              </a:spcBef>
              <a:spcAft>
                <a:spcPts val="0"/>
              </a:spcAft>
            </a:pPr>
            <a:r>
              <a:rPr lang="vi-VN" sz="22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Trên hành trình đến với tương lai, mỗi người cần có riêng cho mình một “tấm bản đồ”. </a:t>
            </a:r>
            <a:r>
              <a:rPr lang="vi-VN"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“Tấm bản đồ” ấy chính là cách nhìn về cuộc đời, bao gồm cả cách nhìn về con người và chính bản thân chúng ta nữa. Có nó, chúng ta không chỉ chủ động, tự tin vào hướng đi mình lựa chọn mà còn giúp ta vượt qua những khó khăn thử thách trên từng bước đường đời. Mỗi người có một hành trình riêng. Trong quá trình trưởng thành, bài học chỉ được rút ra từ trải nghiệm của bản thân, kể cả thành công và thất bại, không thể bắt chước, vay mượn kinh nghiệm sống của bất kì ai khác. </a:t>
            </a:r>
            <a:endParaRPr lang="en-US" sz="2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28022637-B99F-4729-957D-03AB0133514D}"/>
              </a:ext>
            </a:extLst>
          </p:cNvPr>
          <p:cNvSpPr/>
          <p:nvPr/>
        </p:nvSpPr>
        <p:spPr>
          <a:xfrm>
            <a:off x="765600" y="1033486"/>
            <a:ext cx="8290560" cy="1222034"/>
          </a:xfrm>
          <a:prstGeom prst="flowChartTerminator">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 </a:t>
            </a:r>
            <a:r>
              <a:rPr lang="vi-VN"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 đường” </a:t>
            </a: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 tới tương lai của bản thân, </a:t>
            </a:r>
            <a:r>
              <a:rPr lang="vi-VN"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“tấm bản đồ” </a:t>
            </a:r>
            <a:r>
              <a:rPr lang="vi-VN"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 vai trò như thế nào? Hãy trả lời câu hỏi trên đây bằng một đoạn văn (khoảng 5 – 7 câu).</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1239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17D85B-87B8-4900-95FE-06156B202178}"/>
              </a:ext>
            </a:extLst>
          </p:cNvPr>
          <p:cNvSpPr/>
          <p:nvPr/>
        </p:nvSpPr>
        <p:spPr>
          <a:xfrm>
            <a:off x="2124217" y="1864176"/>
            <a:ext cx="4895566" cy="717452"/>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 KHỞI ĐỘNG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8F1F69F-8B0D-4A78-90A1-8E10A2ECBC88}"/>
              </a:ext>
            </a:extLst>
          </p:cNvPr>
          <p:cNvSpPr/>
          <p:nvPr/>
        </p:nvSpPr>
        <p:spPr>
          <a:xfrm>
            <a:off x="2124217" y="2855413"/>
            <a:ext cx="4895566" cy="717452"/>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D12F737-1D57-4580-B5BC-1D8CFE73CB60}"/>
              </a:ext>
            </a:extLst>
          </p:cNvPr>
          <p:cNvSpPr/>
          <p:nvPr/>
        </p:nvSpPr>
        <p:spPr>
          <a:xfrm>
            <a:off x="2124217" y="3848765"/>
            <a:ext cx="4895566" cy="717452"/>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III. KHÁM PHÁ VĂN BẢN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D0D9753-B841-4275-B5EF-803969BF44CD}"/>
              </a:ext>
            </a:extLst>
          </p:cNvPr>
          <p:cNvSpPr/>
          <p:nvPr/>
        </p:nvSpPr>
        <p:spPr>
          <a:xfrm>
            <a:off x="2124218" y="4842117"/>
            <a:ext cx="4895566" cy="717452"/>
          </a:xfrm>
          <a:prstGeom prst="roundRect">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IV. TỔNG KẾT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AE4105D9-3B5A-4AFE-A74C-F1BE30EEB6F3}"/>
              </a:ext>
            </a:extLst>
          </p:cNvPr>
          <p:cNvSpPr/>
          <p:nvPr/>
        </p:nvSpPr>
        <p:spPr>
          <a:xfrm>
            <a:off x="2124218" y="5865110"/>
            <a:ext cx="4895566" cy="717452"/>
          </a:xfrm>
          <a:prstGeom prst="round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 VIẾT KẾT NỐI VỚI ĐỌC</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5E9C480C-7654-460D-AC02-958FF290A4D7}"/>
              </a:ext>
            </a:extLst>
          </p:cNvPr>
          <p:cNvSpPr/>
          <p:nvPr/>
        </p:nvSpPr>
        <p:spPr>
          <a:xfrm>
            <a:off x="63304" y="309397"/>
            <a:ext cx="9017391" cy="1415772"/>
          </a:xfrm>
          <a:prstGeom prst="rect">
            <a:avLst/>
          </a:prstGeom>
        </p:spPr>
        <p:txBody>
          <a:bodyPr wrap="square">
            <a:spAutoFit/>
          </a:bodyPr>
          <a:lstStyle/>
          <a:p>
            <a:pPr algn="ct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Văn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bản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1: </a:t>
            </a:r>
          </a:p>
          <a:p>
            <a:pPr algn="ct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BẢN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ĐỒ</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DẪN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0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p>
            <a:pPr algn="r"/>
            <a:r>
              <a:rPr lang="en-US"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vi-VN"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t>
            </a:r>
            <a:r>
              <a:rPr lang="en-US" sz="26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Đa-ni-en</a:t>
            </a:r>
            <a:r>
              <a:rPr lang="en-US"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6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Gốt</a:t>
            </a:r>
            <a:r>
              <a:rPr lang="en-US"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-li-ep</a:t>
            </a:r>
            <a:r>
              <a:rPr lang="vi-VN" sz="2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600" dirty="0">
              <a:solidFill>
                <a:srgbClr val="FFFF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0389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726ABC-27ED-4CC8-A6DD-556FD752A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62559"/>
            <a:ext cx="4562577" cy="3421933"/>
          </a:xfrm>
          <a:prstGeom prst="ellipse">
            <a:avLst/>
          </a:prstGeom>
          <a:ln>
            <a:noFill/>
          </a:ln>
          <a:effectLst>
            <a:softEdge rad="112500"/>
          </a:effectLst>
        </p:spPr>
      </p:pic>
      <p:pic>
        <p:nvPicPr>
          <p:cNvPr id="7" name="Picture 6">
            <a:extLst>
              <a:ext uri="{FF2B5EF4-FFF2-40B4-BE49-F238E27FC236}">
                <a16:creationId xmlns:a16="http://schemas.microsoft.com/office/drawing/2014/main" id="{926E707D-724E-4A78-B913-DCE9C2F07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40" y="3860801"/>
            <a:ext cx="7476876" cy="28346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2545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3B77E0-35DC-478C-822D-541BA3438563}"/>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A28298D-CF64-465F-801A-DDB81AA24C71}"/>
              </a:ext>
            </a:extLst>
          </p:cNvPr>
          <p:cNvSpPr/>
          <p:nvPr/>
        </p:nvSpPr>
        <p:spPr>
          <a:xfrm>
            <a:off x="177660" y="870049"/>
            <a:ext cx="2289409"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Diagonal Corners Rounded 13">
            <a:extLst>
              <a:ext uri="{FF2B5EF4-FFF2-40B4-BE49-F238E27FC236}">
                <a16:creationId xmlns:a16="http://schemas.microsoft.com/office/drawing/2014/main" id="{4BD5E0E5-A73E-4CC2-AFFF-249C8BC9C9EC}"/>
              </a:ext>
            </a:extLst>
          </p:cNvPr>
          <p:cNvSpPr/>
          <p:nvPr/>
        </p:nvSpPr>
        <p:spPr>
          <a:xfrm>
            <a:off x="4328160" y="2367279"/>
            <a:ext cx="4362547" cy="3088752"/>
          </a:xfrm>
          <a:prstGeom prst="round2Diag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lvl="0" algn="ctr">
              <a:lnSpc>
                <a:spcPct val="115000"/>
              </a:lnSpc>
              <a:buClr>
                <a:srgbClr val="FFFF00"/>
              </a:buClr>
            </a:pP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pPr marL="457200" lvl="0" indent="-457200">
              <a:lnSpc>
                <a:spcPct val="115000"/>
              </a:lnSpc>
              <a:buClr>
                <a:srgbClr val="FFFF00"/>
              </a:buClr>
              <a:buFont typeface="Wingdings" panose="05000000000000000000" pitchFamily="2" charset="2"/>
              <a:buChar char="q"/>
            </a:pP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Chọn giọng đọc phù hợp với tính chất tự sự, biểu cảm hay nghị luận của từng đoạn. </a:t>
            </a:r>
            <a:endPar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nSpc>
                <a:spcPct val="115000"/>
              </a:lnSpc>
              <a:buClr>
                <a:srgbClr val="FFFF00"/>
              </a:buClr>
              <a:buFont typeface="Wingdings" panose="05000000000000000000" pitchFamily="2" charset="2"/>
              <a:buChar char="q"/>
            </a:pP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a:t>
            </a: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ử dụng chiến lược đọc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theo dõi</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a:extLst>
              <a:ext uri="{FF2B5EF4-FFF2-40B4-BE49-F238E27FC236}">
                <a16:creationId xmlns:a16="http://schemas.microsoft.com/office/drawing/2014/main" id="{9B8CF3F4-F1A7-4349-B561-7C6D1CDD1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706" y="2163263"/>
            <a:ext cx="3108960" cy="3496785"/>
          </a:xfrm>
          <a:prstGeom prst="rect">
            <a:avLst/>
          </a:prstGeom>
        </p:spPr>
      </p:pic>
    </p:spTree>
    <p:extLst>
      <p:ext uri="{BB962C8B-B14F-4D97-AF65-F5344CB8AC3E}">
        <p14:creationId xmlns:p14="http://schemas.microsoft.com/office/powerpoint/2010/main" val="11669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32B67B-B079-4531-9F77-79646802944C}"/>
              </a:ext>
            </a:extLst>
          </p:cNvPr>
          <p:cNvSpPr/>
          <p:nvPr/>
        </p:nvSpPr>
        <p:spPr>
          <a:xfrm>
            <a:off x="69228" y="672627"/>
            <a:ext cx="2655535" cy="477054"/>
          </a:xfrm>
          <a:prstGeom prst="rect">
            <a:avLst/>
          </a:prstGeom>
        </p:spPr>
        <p:txBody>
          <a:bodyPr wrap="none">
            <a:spAutoFit/>
          </a:bodyPr>
          <a:lstStyle/>
          <a:p>
            <a:pPr lvl="0" algn="just"/>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5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167CEA-7820-40FB-BDF5-39522810EB7D}"/>
              </a:ext>
            </a:extLst>
          </p:cNvPr>
          <p:cNvSpPr txBox="1"/>
          <p:nvPr/>
        </p:nvSpPr>
        <p:spPr>
          <a:xfrm>
            <a:off x="390267" y="1122827"/>
            <a:ext cx="1498209" cy="477054"/>
          </a:xfrm>
          <a:prstGeom prst="rect">
            <a:avLst/>
          </a:prstGeom>
          <a:noFill/>
        </p:spPr>
        <p:txBody>
          <a:bodyPr wrap="square">
            <a:spAutoFit/>
          </a:bodyPr>
          <a:lstStyle/>
          <a:p>
            <a:pPr marL="0" marR="0" algn="just">
              <a:spcBef>
                <a:spcPts val="0"/>
              </a:spcBef>
              <a:spcAft>
                <a:spcPts val="0"/>
              </a:spcAft>
            </a:pP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81B9540-DDA2-42DC-92E8-6A85A7986141}"/>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AFCCBC9-FADE-427B-94F4-EF225FFF6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882" y="2651276"/>
            <a:ext cx="3370235" cy="2483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Google Shape;3188;p40">
            <a:extLst>
              <a:ext uri="{FF2B5EF4-FFF2-40B4-BE49-F238E27FC236}">
                <a16:creationId xmlns:a16="http://schemas.microsoft.com/office/drawing/2014/main" id="{8CA979EB-CCC0-42E3-9E64-14D6E7CA54FD}"/>
              </a:ext>
            </a:extLst>
          </p:cNvPr>
          <p:cNvSpPr/>
          <p:nvPr/>
        </p:nvSpPr>
        <p:spPr>
          <a:xfrm>
            <a:off x="390267" y="2179336"/>
            <a:ext cx="2892345" cy="1358151"/>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 name="Google Shape;3189;p40">
            <a:extLst>
              <a:ext uri="{FF2B5EF4-FFF2-40B4-BE49-F238E27FC236}">
                <a16:creationId xmlns:a16="http://schemas.microsoft.com/office/drawing/2014/main" id="{A050E565-9D52-4A51-AF06-9418169F2E91}"/>
              </a:ext>
            </a:extLst>
          </p:cNvPr>
          <p:cNvSpPr/>
          <p:nvPr/>
        </p:nvSpPr>
        <p:spPr>
          <a:xfrm>
            <a:off x="236793" y="1883540"/>
            <a:ext cx="604223"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40">
              <a:buClr>
                <a:srgbClr val="000000"/>
              </a:buClr>
              <a:defRPr/>
            </a:pPr>
            <a:r>
              <a:rPr lang="en" sz="2133" b="1" kern="0" dirty="0">
                <a:solidFill>
                  <a:srgbClr val="000000"/>
                </a:solidFill>
                <a:latin typeface="Fira Sans Extra Condensed"/>
                <a:ea typeface="Fira Sans Extra Condensed"/>
                <a:cs typeface="Fira Sans Extra Condensed"/>
                <a:sym typeface="Fira Sans Extra Condensed"/>
              </a:rPr>
              <a:t>1</a:t>
            </a:r>
            <a:endParaRPr sz="2133" b="1" kern="0" dirty="0">
              <a:solidFill>
                <a:srgbClr val="000000"/>
              </a:solidFill>
              <a:latin typeface="Fira Sans Extra Condensed"/>
              <a:ea typeface="Fira Sans Extra Condensed"/>
              <a:cs typeface="Fira Sans Extra Condensed"/>
              <a:sym typeface="Fira Sans Extra Condensed"/>
            </a:endParaRPr>
          </a:p>
        </p:txBody>
      </p:sp>
      <p:sp>
        <p:nvSpPr>
          <p:cNvPr id="13" name="TextBox 12">
            <a:extLst>
              <a:ext uri="{FF2B5EF4-FFF2-40B4-BE49-F238E27FC236}">
                <a16:creationId xmlns:a16="http://schemas.microsoft.com/office/drawing/2014/main" id="{B5452B56-CECD-438D-9C3C-E5E7E3182CC0}"/>
              </a:ext>
            </a:extLst>
          </p:cNvPr>
          <p:cNvSpPr txBox="1"/>
          <p:nvPr/>
        </p:nvSpPr>
        <p:spPr>
          <a:xfrm>
            <a:off x="545901" y="2435373"/>
            <a:ext cx="2685148"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Đa-ni-en Gốt-li-ep, </a:t>
            </a:r>
            <a:r>
              <a:rPr kumimoji="0" lang="de-DE"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sinh năm 1946</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Google Shape;3199;p40">
            <a:extLst>
              <a:ext uri="{FF2B5EF4-FFF2-40B4-BE49-F238E27FC236}">
                <a16:creationId xmlns:a16="http://schemas.microsoft.com/office/drawing/2014/main" id="{954A81CE-C918-4B16-9172-3A42EC6516A6}"/>
              </a:ext>
            </a:extLst>
          </p:cNvPr>
          <p:cNvSpPr/>
          <p:nvPr/>
        </p:nvSpPr>
        <p:spPr>
          <a:xfrm flipH="1">
            <a:off x="5861390" y="2167840"/>
            <a:ext cx="2892345" cy="1358151"/>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9" name="Google Shape;3200;p40">
            <a:extLst>
              <a:ext uri="{FF2B5EF4-FFF2-40B4-BE49-F238E27FC236}">
                <a16:creationId xmlns:a16="http://schemas.microsoft.com/office/drawing/2014/main" id="{D9984735-5014-4423-AA6B-0EFA1E4F4BB7}"/>
              </a:ext>
            </a:extLst>
          </p:cNvPr>
          <p:cNvSpPr/>
          <p:nvPr/>
        </p:nvSpPr>
        <p:spPr>
          <a:xfrm flipH="1">
            <a:off x="8160921" y="1742197"/>
            <a:ext cx="604223"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FFF00"/>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algn="ctr" defTabSz="1219140">
              <a:buClr>
                <a:srgbClr val="000000"/>
              </a:buClr>
              <a:defRPr/>
            </a:pPr>
            <a:r>
              <a:rPr lang="en" sz="2133" b="1" kern="0">
                <a:solidFill>
                  <a:srgbClr val="000000"/>
                </a:solidFill>
                <a:latin typeface="Fira Sans"/>
                <a:ea typeface="Fira Sans"/>
                <a:cs typeface="Fira Sans"/>
                <a:sym typeface="Fira Sans"/>
              </a:rPr>
              <a:t>2</a:t>
            </a:r>
            <a:endParaRPr sz="1867" kern="0">
              <a:solidFill>
                <a:srgbClr val="000000"/>
              </a:solidFill>
              <a:latin typeface="Fira Sans"/>
              <a:ea typeface="Fira Sans"/>
              <a:cs typeface="Fira Sans"/>
              <a:sym typeface="Fira Sans"/>
            </a:endParaRPr>
          </a:p>
        </p:txBody>
      </p:sp>
      <p:sp>
        <p:nvSpPr>
          <p:cNvPr id="30" name="Google Shape;3204;p40">
            <a:extLst>
              <a:ext uri="{FF2B5EF4-FFF2-40B4-BE49-F238E27FC236}">
                <a16:creationId xmlns:a16="http://schemas.microsoft.com/office/drawing/2014/main" id="{903C66D1-5618-468C-928F-A5C907F8A803}"/>
              </a:ext>
            </a:extLst>
          </p:cNvPr>
          <p:cNvSpPr/>
          <p:nvPr/>
        </p:nvSpPr>
        <p:spPr>
          <a:xfrm>
            <a:off x="280179" y="4600838"/>
            <a:ext cx="3552342" cy="2158654"/>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1" name="Google Shape;3205;p40">
            <a:extLst>
              <a:ext uri="{FF2B5EF4-FFF2-40B4-BE49-F238E27FC236}">
                <a16:creationId xmlns:a16="http://schemas.microsoft.com/office/drawing/2014/main" id="{25D864DB-8853-47FD-809E-E6C1F614F517}"/>
              </a:ext>
            </a:extLst>
          </p:cNvPr>
          <p:cNvSpPr/>
          <p:nvPr/>
        </p:nvSpPr>
        <p:spPr>
          <a:xfrm>
            <a:off x="305424" y="4307962"/>
            <a:ext cx="604223"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40">
              <a:buClr>
                <a:srgbClr val="000000"/>
              </a:buClr>
              <a:defRPr/>
            </a:pPr>
            <a:r>
              <a:rPr lang="en" sz="2133" b="1" kern="0" dirty="0">
                <a:solidFill>
                  <a:srgbClr val="000000"/>
                </a:solidFill>
                <a:latin typeface="Fira Sans"/>
                <a:ea typeface="Fira Sans"/>
                <a:cs typeface="Fira Sans"/>
                <a:sym typeface="Fira Sans"/>
              </a:rPr>
              <a:t>3</a:t>
            </a:r>
            <a:endParaRPr sz="1867" kern="0" dirty="0">
              <a:solidFill>
                <a:srgbClr val="000000"/>
              </a:solidFill>
              <a:latin typeface="Fira Sans"/>
              <a:ea typeface="Fira Sans"/>
              <a:cs typeface="Fira Sans"/>
              <a:sym typeface="Fira Sans"/>
            </a:endParaRPr>
          </a:p>
        </p:txBody>
      </p:sp>
      <p:sp>
        <p:nvSpPr>
          <p:cNvPr id="32" name="Google Shape;3194;p40">
            <a:extLst>
              <a:ext uri="{FF2B5EF4-FFF2-40B4-BE49-F238E27FC236}">
                <a16:creationId xmlns:a16="http://schemas.microsoft.com/office/drawing/2014/main" id="{77154090-AF63-45C5-8CF9-EF7973A73158}"/>
              </a:ext>
            </a:extLst>
          </p:cNvPr>
          <p:cNvSpPr/>
          <p:nvPr/>
        </p:nvSpPr>
        <p:spPr>
          <a:xfrm flipH="1">
            <a:off x="5259504" y="4600838"/>
            <a:ext cx="3866518" cy="222736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 name="Google Shape;3195;p40">
            <a:extLst>
              <a:ext uri="{FF2B5EF4-FFF2-40B4-BE49-F238E27FC236}">
                <a16:creationId xmlns:a16="http://schemas.microsoft.com/office/drawing/2014/main" id="{D0AE6051-548E-43F7-B3EC-D6CB70E6F700}"/>
              </a:ext>
            </a:extLst>
          </p:cNvPr>
          <p:cNvSpPr/>
          <p:nvPr/>
        </p:nvSpPr>
        <p:spPr>
          <a:xfrm flipH="1">
            <a:off x="8288234" y="4256000"/>
            <a:ext cx="604223"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40">
              <a:buClr>
                <a:srgbClr val="000000"/>
              </a:buClr>
              <a:defRPr/>
            </a:pPr>
            <a:r>
              <a:rPr lang="en" sz="2133" b="1" kern="0">
                <a:solidFill>
                  <a:srgbClr val="000000"/>
                </a:solidFill>
                <a:latin typeface="Fira Sans"/>
                <a:ea typeface="Fira Sans"/>
                <a:cs typeface="Fira Sans"/>
                <a:sym typeface="Fira Sans"/>
              </a:rPr>
              <a:t>4</a:t>
            </a:r>
            <a:endParaRPr sz="1867" kern="0">
              <a:solidFill>
                <a:srgbClr val="000000"/>
              </a:solidFill>
              <a:latin typeface="Fira Sans"/>
              <a:ea typeface="Fira Sans"/>
              <a:cs typeface="Fira Sans"/>
              <a:sym typeface="Fira Sans"/>
            </a:endParaRPr>
          </a:p>
        </p:txBody>
      </p:sp>
      <p:sp>
        <p:nvSpPr>
          <p:cNvPr id="35" name="TextBox 34">
            <a:extLst>
              <a:ext uri="{FF2B5EF4-FFF2-40B4-BE49-F238E27FC236}">
                <a16:creationId xmlns:a16="http://schemas.microsoft.com/office/drawing/2014/main" id="{9893614F-30DA-4520-BA3D-C58F04CD5A91}"/>
              </a:ext>
            </a:extLst>
          </p:cNvPr>
          <p:cNvSpPr txBox="1"/>
          <p:nvPr/>
        </p:nvSpPr>
        <p:spPr>
          <a:xfrm>
            <a:off x="6602053" y="2430921"/>
            <a:ext cx="1686181" cy="461665"/>
          </a:xfrm>
          <a:prstGeom prst="rect">
            <a:avLst/>
          </a:prstGeom>
          <a:noFill/>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Người Mỹ</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FE3F62C-87E1-4451-94BD-22530A07C415}"/>
              </a:ext>
            </a:extLst>
          </p:cNvPr>
          <p:cNvSpPr txBox="1"/>
          <p:nvPr/>
        </p:nvSpPr>
        <p:spPr>
          <a:xfrm>
            <a:off x="607536" y="4698272"/>
            <a:ext cx="2971800" cy="1938992"/>
          </a:xfrm>
          <a:prstGeom prst="rect">
            <a:avLst/>
          </a:prstGeom>
          <a:noFill/>
        </p:spPr>
        <p:txBody>
          <a:bodyPr wrap="square">
            <a:spAutoFit/>
          </a:bodyPr>
          <a:lstStyle/>
          <a:p>
            <a:pPr algn="ctr"/>
            <a:r>
              <a:rPr lang="de-DE" sz="2400" dirty="0">
                <a:solidFill>
                  <a:schemeClr val="bg1"/>
                </a:solidFill>
                <a:effectLst/>
                <a:latin typeface="Times New Roman" panose="02020603050405020304" pitchFamily="18" charset="0"/>
                <a:ea typeface="Calibri" panose="020F0502020204030204" pitchFamily="34" charset="0"/>
              </a:rPr>
              <a:t>Là nhà tâm lí học thực hành, bác sĩ điều trị tâm lí gia đình đồng thời là chuyên gia sức khỏe tâm thần</a:t>
            </a:r>
            <a:endParaRPr lang="en-US" sz="3200" dirty="0">
              <a:solidFill>
                <a:schemeClr val="bg1"/>
              </a:solidFill>
            </a:endParaRPr>
          </a:p>
        </p:txBody>
      </p:sp>
      <p:sp>
        <p:nvSpPr>
          <p:cNvPr id="39" name="TextBox 38">
            <a:extLst>
              <a:ext uri="{FF2B5EF4-FFF2-40B4-BE49-F238E27FC236}">
                <a16:creationId xmlns:a16="http://schemas.microsoft.com/office/drawing/2014/main" id="{AC9EC4D6-26EF-4ABA-A3F6-8045BA6A457A}"/>
              </a:ext>
            </a:extLst>
          </p:cNvPr>
          <p:cNvSpPr txBox="1"/>
          <p:nvPr/>
        </p:nvSpPr>
        <p:spPr>
          <a:xfrm>
            <a:off x="5359371" y="4753319"/>
            <a:ext cx="3666784" cy="1938992"/>
          </a:xfrm>
          <a:prstGeom prst="rect">
            <a:avLst/>
          </a:prstGeom>
          <a:noFill/>
        </p:spPr>
        <p:txBody>
          <a:bodyPr wrap="square">
            <a:spAutoFit/>
          </a:bodyPr>
          <a:lstStyle/>
          <a:p>
            <a:pPr algn="ctr"/>
            <a:r>
              <a:rPr lang="vi-VN" sz="2400" i="1" dirty="0">
                <a:solidFill>
                  <a:schemeClr val="bg1"/>
                </a:solidFill>
                <a:latin typeface="Times New Roman" panose="02020603050405020304" pitchFamily="18" charset="0"/>
                <a:cs typeface="Times New Roman" panose="02020603050405020304" pitchFamily="18" charset="0"/>
              </a:rPr>
              <a:t>Tiếng nói của xung đột </a:t>
            </a:r>
            <a:r>
              <a:rPr lang="vi-VN" sz="2400" dirty="0">
                <a:solidFill>
                  <a:schemeClr val="bg1"/>
                </a:solidFill>
                <a:latin typeface="Times New Roman" panose="02020603050405020304" pitchFamily="18" charset="0"/>
                <a:cs typeface="Times New Roman" panose="02020603050405020304" pitchFamily="18" charset="0"/>
              </a:rPr>
              <a:t>(2001), </a:t>
            </a:r>
            <a:r>
              <a:rPr lang="vi-VN" sz="2400" i="1" dirty="0">
                <a:solidFill>
                  <a:schemeClr val="bg1"/>
                </a:solidFill>
                <a:latin typeface="Times New Roman" panose="02020603050405020304" pitchFamily="18" charset="0"/>
                <a:cs typeface="Times New Roman" panose="02020603050405020304" pitchFamily="18" charset="0"/>
              </a:rPr>
              <a:t>Những bức thư gửi cháu Sam </a:t>
            </a:r>
            <a:r>
              <a:rPr lang="vi-VN" sz="2400" dirty="0">
                <a:solidFill>
                  <a:schemeClr val="bg1"/>
                </a:solidFill>
                <a:latin typeface="Times New Roman" panose="02020603050405020304" pitchFamily="18" charset="0"/>
                <a:cs typeface="Times New Roman" panose="02020603050405020304" pitchFamily="18" charset="0"/>
              </a:rPr>
              <a:t>(2006), </a:t>
            </a:r>
            <a:r>
              <a:rPr lang="vi-VN" sz="2400" i="1" dirty="0">
                <a:solidFill>
                  <a:schemeClr val="bg1"/>
                </a:solidFill>
                <a:latin typeface="Times New Roman" panose="02020603050405020304" pitchFamily="18" charset="0"/>
                <a:cs typeface="Times New Roman" panose="02020603050405020304" pitchFamily="18" charset="0"/>
              </a:rPr>
              <a:t>Tiếng nói trong gia đình </a:t>
            </a:r>
            <a:r>
              <a:rPr lang="vi-VN" sz="2400" dirty="0">
                <a:solidFill>
                  <a:schemeClr val="bg1"/>
                </a:solidFill>
                <a:latin typeface="Times New Roman" panose="02020603050405020304" pitchFamily="18" charset="0"/>
                <a:cs typeface="Times New Roman" panose="02020603050405020304" pitchFamily="18" charset="0"/>
              </a:rPr>
              <a:t>(2007), </a:t>
            </a:r>
            <a:r>
              <a:rPr lang="vi-VN" sz="2400" i="1" dirty="0">
                <a:solidFill>
                  <a:schemeClr val="bg1"/>
                </a:solidFill>
                <a:latin typeface="Times New Roman" panose="02020603050405020304" pitchFamily="18" charset="0"/>
                <a:cs typeface="Times New Roman" panose="02020603050405020304" pitchFamily="18" charset="0"/>
              </a:rPr>
              <a:t>Học từ trái tim </a:t>
            </a:r>
            <a:r>
              <a:rPr lang="vi-VN" sz="2400" dirty="0">
                <a:solidFill>
                  <a:schemeClr val="bg1"/>
                </a:solidFill>
                <a:latin typeface="Times New Roman" panose="02020603050405020304" pitchFamily="18" charset="0"/>
                <a:cs typeface="Times New Roman" panose="02020603050405020304" pitchFamily="18" charset="0"/>
              </a:rPr>
              <a:t>(2008), .... </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101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5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5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25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25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25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25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25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P spid="11" grpId="0" animBg="1"/>
      <p:bldP spid="13" grpId="0"/>
      <p:bldP spid="28" grpId="0" animBg="1"/>
      <p:bldP spid="29" grpId="0" animBg="1"/>
      <p:bldP spid="30" grpId="0" animBg="1"/>
      <p:bldP spid="31" grpId="0" animBg="1"/>
      <p:bldP spid="32" grpId="0" animBg="1"/>
      <p:bldP spid="33" grpId="0" animBg="1"/>
      <p:bldP spid="35" grpId="0"/>
      <p:bldP spid="37"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7347B6C-CE06-41E4-9540-15D96B299343}"/>
              </a:ext>
            </a:extLst>
          </p:cNvPr>
          <p:cNvSpPr/>
          <p:nvPr/>
        </p:nvSpPr>
        <p:spPr>
          <a:xfrm>
            <a:off x="706729" y="2020838"/>
            <a:ext cx="1380532"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endParaRPr lang="en-US" b="1" dirty="0">
              <a:solidFill>
                <a:srgbClr val="FFFF00"/>
              </a:solidFill>
            </a:endParaRPr>
          </a:p>
        </p:txBody>
      </p:sp>
      <p:sp>
        <p:nvSpPr>
          <p:cNvPr id="5" name="Flowchart: Terminator 4">
            <a:extLst>
              <a:ext uri="{FF2B5EF4-FFF2-40B4-BE49-F238E27FC236}">
                <a16:creationId xmlns:a16="http://schemas.microsoft.com/office/drawing/2014/main" id="{DFE1A11A-7BC8-475A-85F1-5181B3AEC898}"/>
              </a:ext>
            </a:extLst>
          </p:cNvPr>
          <p:cNvSpPr/>
          <p:nvPr/>
        </p:nvSpPr>
        <p:spPr>
          <a:xfrm>
            <a:off x="3431431" y="2058123"/>
            <a:ext cx="2024489" cy="524530"/>
          </a:xfrm>
          <a:prstGeom prst="flowChartTerminator">
            <a:avLst/>
          </a:prstGeom>
          <a:solidFill>
            <a:srgbClr val="25391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Thư từ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C6E2580F-4A63-452B-87AB-24EB3A1EDAC3}"/>
              </a:ext>
            </a:extLst>
          </p:cNvPr>
          <p:cNvCxnSpPr>
            <a:cxnSpLocks/>
            <a:stCxn id="4" idx="3"/>
            <a:endCxn id="5" idx="1"/>
          </p:cNvCxnSpPr>
          <p:nvPr/>
        </p:nvCxnSpPr>
        <p:spPr>
          <a:xfrm>
            <a:off x="2087261" y="2313868"/>
            <a:ext cx="1344170" cy="65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0FF633-7647-4715-B975-46CF6E3CB7FD}"/>
              </a:ext>
            </a:extLst>
          </p:cNvPr>
          <p:cNvSpPr/>
          <p:nvPr/>
        </p:nvSpPr>
        <p:spPr>
          <a:xfrm>
            <a:off x="69228" y="672627"/>
            <a:ext cx="2655535" cy="477054"/>
          </a:xfrm>
          <a:prstGeom prst="rect">
            <a:avLst/>
          </a:prstGeom>
        </p:spPr>
        <p:txBody>
          <a:bodyPr wrap="none">
            <a:spAutoFit/>
          </a:bodyPr>
          <a:lstStyle/>
          <a:p>
            <a:pPr lvl="0" algn="just"/>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5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4A5B088-635D-4ECF-9506-80176C1F4DBB}"/>
              </a:ext>
            </a:extLst>
          </p:cNvPr>
          <p:cNvSpPr txBox="1"/>
          <p:nvPr/>
        </p:nvSpPr>
        <p:spPr>
          <a:xfrm>
            <a:off x="390267" y="1122827"/>
            <a:ext cx="1977013" cy="477054"/>
          </a:xfrm>
          <a:prstGeom prst="rect">
            <a:avLst/>
          </a:prstGeom>
          <a:noFill/>
        </p:spPr>
        <p:txBody>
          <a:bodyPr wrap="square">
            <a:spAutoFit/>
          </a:bodyPr>
          <a:lstStyle/>
          <a:p>
            <a:pPr marL="0" marR="0" algn="just">
              <a:spcBef>
                <a:spcPts val="0"/>
              </a:spcBef>
              <a:spcAft>
                <a:spcPts val="0"/>
              </a:spcAft>
            </a:pP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2D7C477-947A-4C18-BEBF-48AE38AE5B16}"/>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8DA7046-8DD5-4545-B4FC-FCA99ABC9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870" y="2899927"/>
            <a:ext cx="6667500" cy="3495675"/>
          </a:xfrm>
          <a:prstGeom prst="rect">
            <a:avLst/>
          </a:prstGeom>
          <a:ln>
            <a:noFill/>
          </a:ln>
          <a:effectLst>
            <a:softEdge rad="112500"/>
          </a:effectLst>
        </p:spPr>
      </p:pic>
    </p:spTree>
    <p:extLst>
      <p:ext uri="{BB962C8B-B14F-4D97-AF65-F5344CB8AC3E}">
        <p14:creationId xmlns:p14="http://schemas.microsoft.com/office/powerpoint/2010/main" val="109977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998686C2-E6E0-4A42-B68F-2990D953A5E4}"/>
              </a:ext>
            </a:extLst>
          </p:cNvPr>
          <p:cNvSpPr/>
          <p:nvPr/>
        </p:nvSpPr>
        <p:spPr>
          <a:xfrm>
            <a:off x="425070" y="3303735"/>
            <a:ext cx="3142764" cy="1893385"/>
          </a:xfrm>
          <a:prstGeom prst="flowChartTerminator">
            <a:avLst/>
          </a:prstGeom>
          <a:solidFill>
            <a:srgbClr val="25391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dirty="0">
                <a:latin typeface="Times New Roman" panose="02020603050405020304" pitchFamily="18" charset="0"/>
                <a:ea typeface="Calibri" panose="020F0502020204030204" pitchFamily="34" charset="0"/>
              </a:rPr>
              <a:t>Trích từ cuốn  </a:t>
            </a:r>
            <a:r>
              <a:rPr lang="vi-VN" sz="2400" b="1" i="1" dirty="0">
                <a:latin typeface="Times New Roman" panose="02020603050405020304" pitchFamily="18" charset="0"/>
                <a:ea typeface="Calibri" panose="020F0502020204030204" pitchFamily="34" charset="0"/>
              </a:rPr>
              <a:t>“Những bức thư gửi cháu Sam, Thông điệp cuộc sống” </a:t>
            </a:r>
            <a:endParaRPr kumimoji="0" lang="en-US" sz="24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A617071-34CF-4D96-8536-5F9C9002352F}"/>
              </a:ext>
            </a:extLst>
          </p:cNvPr>
          <p:cNvSpPr/>
          <p:nvPr/>
        </p:nvSpPr>
        <p:spPr>
          <a:xfrm>
            <a:off x="69228" y="672627"/>
            <a:ext cx="2655535" cy="477054"/>
          </a:xfrm>
          <a:prstGeom prst="rect">
            <a:avLst/>
          </a:prstGeom>
        </p:spPr>
        <p:txBody>
          <a:bodyPr wrap="none">
            <a:spAutoFit/>
          </a:bodyPr>
          <a:lstStyle/>
          <a:p>
            <a:pPr lvl="0" algn="just"/>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5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2B36BB-9BEB-4809-8995-E9B59B565486}"/>
              </a:ext>
            </a:extLst>
          </p:cNvPr>
          <p:cNvSpPr txBox="1"/>
          <p:nvPr/>
        </p:nvSpPr>
        <p:spPr>
          <a:xfrm>
            <a:off x="390267" y="1122827"/>
            <a:ext cx="1977013" cy="477054"/>
          </a:xfrm>
          <a:prstGeom prst="rect">
            <a:avLst/>
          </a:prstGeom>
          <a:noFill/>
        </p:spPr>
        <p:txBody>
          <a:bodyPr wrap="square">
            <a:spAutoFit/>
          </a:bodyPr>
          <a:lstStyle/>
          <a:p>
            <a:pPr marL="0" marR="0" algn="just">
              <a:spcBef>
                <a:spcPts val="0"/>
              </a:spcBef>
              <a:spcAft>
                <a:spcPts val="0"/>
              </a:spcAft>
            </a:pPr>
            <a:r>
              <a:rPr lang="en-US" sz="25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65759F2-16C2-4E73-93DC-06E925A53D21}"/>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4289B65-8274-4A63-A45A-E5ABBE10C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815" y="1599881"/>
            <a:ext cx="2500312" cy="3754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8">
            <a:extLst>
              <a:ext uri="{FF2B5EF4-FFF2-40B4-BE49-F238E27FC236}">
                <a16:creationId xmlns:a16="http://schemas.microsoft.com/office/drawing/2014/main" id="{4C2EFB93-1B46-4018-9268-D4DB787B6072}"/>
              </a:ext>
            </a:extLst>
          </p:cNvPr>
          <p:cNvSpPr/>
          <p:nvPr/>
        </p:nvSpPr>
        <p:spPr>
          <a:xfrm>
            <a:off x="946066" y="1806714"/>
            <a:ext cx="1380532"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xứ</a:t>
            </a:r>
            <a:endParaRPr lang="en-US" b="1" dirty="0">
              <a:solidFill>
                <a:srgbClr val="FFFF00"/>
              </a:solidFill>
            </a:endParaRPr>
          </a:p>
        </p:txBody>
      </p:sp>
      <p:cxnSp>
        <p:nvCxnSpPr>
          <p:cNvPr id="10" name="Connector: Elbow 9">
            <a:extLst>
              <a:ext uri="{FF2B5EF4-FFF2-40B4-BE49-F238E27FC236}">
                <a16:creationId xmlns:a16="http://schemas.microsoft.com/office/drawing/2014/main" id="{64B5D2D3-853D-41A6-B44F-1FC409E872D9}"/>
              </a:ext>
            </a:extLst>
          </p:cNvPr>
          <p:cNvCxnSpPr>
            <a:cxnSpLocks/>
          </p:cNvCxnSpPr>
          <p:nvPr/>
        </p:nvCxnSpPr>
        <p:spPr>
          <a:xfrm rot="16200000" flipH="1">
            <a:off x="1356382" y="2663665"/>
            <a:ext cx="910962" cy="369178"/>
          </a:xfrm>
          <a:prstGeom prst="bentConnector3">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82AE861-DE2D-48F2-98B4-AE1CDDD9E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349" y="1599881"/>
            <a:ext cx="2500312" cy="3754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4318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5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CD7E2-88F5-4483-B8B4-71CA081DD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913" y="1280160"/>
            <a:ext cx="5632174" cy="4572000"/>
          </a:xfrm>
          <a:prstGeom prst="rect">
            <a:avLst/>
          </a:prstGeom>
          <a:ln>
            <a:noFill/>
          </a:ln>
          <a:effectLst>
            <a:softEdge rad="112500"/>
          </a:effectLst>
        </p:spPr>
      </p:pic>
    </p:spTree>
    <p:extLst>
      <p:ext uri="{BB962C8B-B14F-4D97-AF65-F5344CB8AC3E}">
        <p14:creationId xmlns:p14="http://schemas.microsoft.com/office/powerpoint/2010/main" val="338714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TotalTime>
  <Words>2249</Words>
  <Application>Microsoft Office PowerPoint</Application>
  <PresentationFormat>On-screen Show (4:3)</PresentationFormat>
  <Paragraphs>198</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Fira Sans</vt:lpstr>
      <vt:lpstr>Fira Sans Extra Condensed</vt:lpstr>
      <vt:lpstr>Times New Roman</vt:lpstr>
      <vt:lpstr>Times New Roman </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113</cp:revision>
  <dcterms:created xsi:type="dcterms:W3CDTF">2022-04-22T01:10:31Z</dcterms:created>
  <dcterms:modified xsi:type="dcterms:W3CDTF">2022-05-26T10:38:21Z</dcterms:modified>
</cp:coreProperties>
</file>