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8" r:id="rId2"/>
    <p:sldId id="257" r:id="rId3"/>
    <p:sldId id="256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94" r:id="rId13"/>
    <p:sldId id="271" r:id="rId14"/>
    <p:sldId id="297" r:id="rId15"/>
    <p:sldId id="301" r:id="rId16"/>
    <p:sldId id="300" r:id="rId17"/>
    <p:sldId id="302" r:id="rId18"/>
    <p:sldId id="304" r:id="rId19"/>
    <p:sldId id="305" r:id="rId20"/>
    <p:sldId id="306" r:id="rId21"/>
    <p:sldId id="307" r:id="rId22"/>
    <p:sldId id="309" r:id="rId23"/>
    <p:sldId id="308" r:id="rId24"/>
    <p:sldId id="310" r:id="rId25"/>
    <p:sldId id="311" r:id="rId26"/>
    <p:sldId id="312" r:id="rId27"/>
    <p:sldId id="313" r:id="rId28"/>
    <p:sldId id="315" r:id="rId29"/>
    <p:sldId id="317" r:id="rId30"/>
    <p:sldId id="322" r:id="rId31"/>
    <p:sldId id="289" r:id="rId32"/>
    <p:sldId id="290" r:id="rId33"/>
    <p:sldId id="291" r:id="rId34"/>
    <p:sldId id="321" r:id="rId35"/>
  </p:sldIdLst>
  <p:sldSz cx="12195175" cy="6859588"/>
  <p:notesSz cx="6858000" cy="9144000"/>
  <p:defaultTextStyle>
    <a:defPPr>
      <a:defRPr lang="en-US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CC00"/>
    <a:srgbClr val="00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98" y="38"/>
      </p:cViewPr>
      <p:guideLst>
        <p:guide orient="horz" pos="1620"/>
        <p:guide pos="2880"/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E8F72-9BA3-4929-AD62-952C44115D57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15BF2-2FA4-4D5D-806E-52B1382DA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ab2bdc301d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ab2bdc301d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7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2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0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71;p24"/>
          <p:cNvGrpSpPr/>
          <p:nvPr/>
        </p:nvGrpSpPr>
        <p:grpSpPr>
          <a:xfrm>
            <a:off x="-16316" y="5779394"/>
            <a:ext cx="13327069" cy="1385065"/>
            <a:chOff x="-12235" y="4333542"/>
            <a:chExt cx="9992699" cy="1038558"/>
          </a:xfrm>
        </p:grpSpPr>
        <p:grpSp>
          <p:nvGrpSpPr>
            <p:cNvPr id="3" name="Google Shape;672;p24"/>
            <p:cNvGrpSpPr/>
            <p:nvPr/>
          </p:nvGrpSpPr>
          <p:grpSpPr>
            <a:xfrm flipH="1">
              <a:off x="7070039" y="4487995"/>
              <a:ext cx="1799878" cy="457706"/>
              <a:chOff x="4939527" y="4919710"/>
              <a:chExt cx="3620029" cy="920566"/>
            </a:xfrm>
          </p:grpSpPr>
          <p:grpSp>
            <p:nvGrpSpPr>
              <p:cNvPr id="4" name="Google Shape;673;p24"/>
              <p:cNvGrpSpPr/>
              <p:nvPr/>
            </p:nvGrpSpPr>
            <p:grpSpPr>
              <a:xfrm>
                <a:off x="4939527" y="5053655"/>
                <a:ext cx="3620029" cy="786616"/>
                <a:chOff x="1855275" y="1578600"/>
                <a:chExt cx="154800" cy="33650"/>
              </a:xfrm>
            </p:grpSpPr>
            <p:sp>
              <p:nvSpPr>
                <p:cNvPr id="674" name="Google Shape;674;p24"/>
                <p:cNvSpPr/>
                <p:nvPr/>
              </p:nvSpPr>
              <p:spPr>
                <a:xfrm>
                  <a:off x="1971950" y="1592950"/>
                  <a:ext cx="38125" cy="1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772" extrusionOk="0">
                      <a:moveTo>
                        <a:pt x="763" y="1"/>
                      </a:moveTo>
                      <a:cubicBezTo>
                        <a:pt x="382" y="1"/>
                        <a:pt x="1" y="254"/>
                        <a:pt x="1" y="760"/>
                      </a:cubicBezTo>
                      <a:lnTo>
                        <a:pt x="1" y="772"/>
                      </a:lnTo>
                      <a:lnTo>
                        <a:pt x="1525" y="772"/>
                      </a:lnTo>
                      <a:lnTo>
                        <a:pt x="1525" y="760"/>
                      </a:lnTo>
                      <a:cubicBezTo>
                        <a:pt x="1525" y="254"/>
                        <a:pt x="114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4"/>
                <p:cNvSpPr/>
                <p:nvPr/>
              </p:nvSpPr>
              <p:spPr>
                <a:xfrm>
                  <a:off x="1870150" y="1597350"/>
                  <a:ext cx="1301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596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204" y="596"/>
                      </a:lnTo>
                      <a:lnTo>
                        <a:pt x="520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>
                  <a:off x="1939525" y="1582475"/>
                  <a:ext cx="39600" cy="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191" extrusionOk="0">
                      <a:moveTo>
                        <a:pt x="798" y="0"/>
                      </a:moveTo>
                      <a:cubicBezTo>
                        <a:pt x="357" y="0"/>
                        <a:pt x="0" y="357"/>
                        <a:pt x="24" y="810"/>
                      </a:cubicBezTo>
                      <a:cubicBezTo>
                        <a:pt x="24" y="941"/>
                        <a:pt x="60" y="1072"/>
                        <a:pt x="131" y="1191"/>
                      </a:cubicBezTo>
                      <a:lnTo>
                        <a:pt x="1465" y="1191"/>
                      </a:lnTo>
                      <a:cubicBezTo>
                        <a:pt x="1536" y="1072"/>
                        <a:pt x="1572" y="941"/>
                        <a:pt x="1572" y="810"/>
                      </a:cubicBezTo>
                      <a:cubicBezTo>
                        <a:pt x="1584" y="357"/>
                        <a:pt x="1238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4"/>
                <p:cNvSpPr/>
                <p:nvPr/>
              </p:nvSpPr>
              <p:spPr>
                <a:xfrm>
                  <a:off x="1855275" y="1578600"/>
                  <a:ext cx="551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346" extrusionOk="0">
                      <a:moveTo>
                        <a:pt x="1096" y="0"/>
                      </a:moveTo>
                      <a:cubicBezTo>
                        <a:pt x="405" y="0"/>
                        <a:pt x="1" y="774"/>
                        <a:pt x="382" y="1346"/>
                      </a:cubicBezTo>
                      <a:lnTo>
                        <a:pt x="1822" y="1346"/>
                      </a:lnTo>
                      <a:cubicBezTo>
                        <a:pt x="2203" y="774"/>
                        <a:pt x="1787" y="0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8" name="Google Shape;678;p24"/>
              <p:cNvSpPr/>
              <p:nvPr/>
            </p:nvSpPr>
            <p:spPr>
              <a:xfrm>
                <a:off x="5674675" y="4919710"/>
                <a:ext cx="1507927" cy="92056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79;p24"/>
            <p:cNvGrpSpPr/>
            <p:nvPr/>
          </p:nvGrpSpPr>
          <p:grpSpPr>
            <a:xfrm>
              <a:off x="6237967" y="4333542"/>
              <a:ext cx="3742498" cy="877034"/>
              <a:chOff x="3836925" y="3884274"/>
              <a:chExt cx="6143299" cy="1439649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7153900" y="3884274"/>
                <a:ext cx="2826324" cy="1439649"/>
              </a:xfrm>
              <a:custGeom>
                <a:avLst/>
                <a:gdLst/>
                <a:ahLst/>
                <a:cxnLst/>
                <a:rect l="l" t="t" r="r" b="b"/>
                <a:pathLst>
                  <a:path w="195323" h="109085" extrusionOk="0">
                    <a:moveTo>
                      <a:pt x="101442" y="21479"/>
                    </a:moveTo>
                    <a:lnTo>
                      <a:pt x="104180" y="25122"/>
                    </a:lnTo>
                    <a:cubicBezTo>
                      <a:pt x="104180" y="25122"/>
                      <a:pt x="106180" y="23717"/>
                      <a:pt x="109467" y="23622"/>
                    </a:cubicBezTo>
                    <a:cubicBezTo>
                      <a:pt x="112741" y="23515"/>
                      <a:pt x="117849" y="28349"/>
                      <a:pt x="117849" y="28349"/>
                    </a:cubicBezTo>
                    <a:cubicBezTo>
                      <a:pt x="117849" y="28349"/>
                      <a:pt x="122956" y="25694"/>
                      <a:pt x="123504" y="23622"/>
                    </a:cubicBezTo>
                    <a:cubicBezTo>
                      <a:pt x="124052" y="21538"/>
                      <a:pt x="124957" y="21181"/>
                      <a:pt x="125873" y="18490"/>
                    </a:cubicBezTo>
                    <a:cubicBezTo>
                      <a:pt x="126778" y="15812"/>
                      <a:pt x="129695" y="15085"/>
                      <a:pt x="130981" y="13657"/>
                    </a:cubicBezTo>
                    <a:cubicBezTo>
                      <a:pt x="132255" y="12216"/>
                      <a:pt x="135720" y="12216"/>
                      <a:pt x="136268" y="13657"/>
                    </a:cubicBezTo>
                    <a:cubicBezTo>
                      <a:pt x="136803" y="15085"/>
                      <a:pt x="140280" y="17955"/>
                      <a:pt x="141006" y="20467"/>
                    </a:cubicBezTo>
                    <a:cubicBezTo>
                      <a:pt x="141721" y="22979"/>
                      <a:pt x="141554" y="25122"/>
                      <a:pt x="144650" y="27634"/>
                    </a:cubicBezTo>
                    <a:cubicBezTo>
                      <a:pt x="147745" y="30147"/>
                      <a:pt x="149745" y="35338"/>
                      <a:pt x="151210" y="37302"/>
                    </a:cubicBezTo>
                    <a:cubicBezTo>
                      <a:pt x="152662" y="39279"/>
                      <a:pt x="153758" y="42684"/>
                      <a:pt x="154484" y="46446"/>
                    </a:cubicBezTo>
                    <a:cubicBezTo>
                      <a:pt x="155210" y="50209"/>
                      <a:pt x="195323" y="68473"/>
                      <a:pt x="195323" y="68473"/>
                    </a:cubicBezTo>
                    <a:lnTo>
                      <a:pt x="195323" y="109085"/>
                    </a:lnTo>
                    <a:lnTo>
                      <a:pt x="0" y="109085"/>
                    </a:lnTo>
                    <a:lnTo>
                      <a:pt x="0" y="65044"/>
                    </a:lnTo>
                    <a:cubicBezTo>
                      <a:pt x="0" y="65044"/>
                      <a:pt x="9156" y="63020"/>
                      <a:pt x="11823" y="59091"/>
                    </a:cubicBezTo>
                    <a:cubicBezTo>
                      <a:pt x="14490" y="55150"/>
                      <a:pt x="14288" y="53542"/>
                      <a:pt x="15931" y="53638"/>
                    </a:cubicBezTo>
                    <a:cubicBezTo>
                      <a:pt x="17562" y="53745"/>
                      <a:pt x="18181" y="52328"/>
                      <a:pt x="19312" y="50221"/>
                    </a:cubicBezTo>
                    <a:cubicBezTo>
                      <a:pt x="20444" y="48101"/>
                      <a:pt x="21158" y="45077"/>
                      <a:pt x="22182" y="45375"/>
                    </a:cubicBezTo>
                    <a:cubicBezTo>
                      <a:pt x="23206" y="45684"/>
                      <a:pt x="23313" y="46387"/>
                      <a:pt x="25051" y="44267"/>
                    </a:cubicBezTo>
                    <a:cubicBezTo>
                      <a:pt x="26790" y="42148"/>
                      <a:pt x="30278" y="41041"/>
                      <a:pt x="31207" y="38922"/>
                    </a:cubicBezTo>
                    <a:cubicBezTo>
                      <a:pt x="32124" y="36814"/>
                      <a:pt x="34481" y="29956"/>
                      <a:pt x="35814" y="28849"/>
                    </a:cubicBezTo>
                    <a:cubicBezTo>
                      <a:pt x="37160" y="27730"/>
                      <a:pt x="38481" y="26527"/>
                      <a:pt x="38993" y="25110"/>
                    </a:cubicBezTo>
                    <a:cubicBezTo>
                      <a:pt x="39505" y="23705"/>
                      <a:pt x="41053" y="24539"/>
                      <a:pt x="41768" y="23622"/>
                    </a:cubicBezTo>
                    <a:cubicBezTo>
                      <a:pt x="42482" y="22693"/>
                      <a:pt x="43613" y="14323"/>
                      <a:pt x="44327" y="12609"/>
                    </a:cubicBezTo>
                    <a:cubicBezTo>
                      <a:pt x="45054" y="10882"/>
                      <a:pt x="46078" y="10692"/>
                      <a:pt x="46685" y="10894"/>
                    </a:cubicBezTo>
                    <a:cubicBezTo>
                      <a:pt x="47304" y="11097"/>
                      <a:pt x="48328" y="9275"/>
                      <a:pt x="49661" y="8573"/>
                    </a:cubicBezTo>
                    <a:cubicBezTo>
                      <a:pt x="51007" y="7870"/>
                      <a:pt x="52233" y="7465"/>
                      <a:pt x="53352" y="7763"/>
                    </a:cubicBezTo>
                    <a:cubicBezTo>
                      <a:pt x="54483" y="8073"/>
                      <a:pt x="53972" y="11894"/>
                      <a:pt x="54281" y="12406"/>
                    </a:cubicBezTo>
                    <a:cubicBezTo>
                      <a:pt x="54591" y="12906"/>
                      <a:pt x="56127" y="11394"/>
                      <a:pt x="56436" y="10085"/>
                    </a:cubicBezTo>
                    <a:cubicBezTo>
                      <a:pt x="56746" y="8775"/>
                      <a:pt x="62996" y="5953"/>
                      <a:pt x="63913" y="4941"/>
                    </a:cubicBezTo>
                    <a:cubicBezTo>
                      <a:pt x="64842" y="3941"/>
                      <a:pt x="63711" y="2417"/>
                      <a:pt x="65044" y="1215"/>
                    </a:cubicBezTo>
                    <a:cubicBezTo>
                      <a:pt x="66378" y="0"/>
                      <a:pt x="68426" y="203"/>
                      <a:pt x="70378" y="1215"/>
                    </a:cubicBezTo>
                    <a:cubicBezTo>
                      <a:pt x="72331" y="2215"/>
                      <a:pt x="72331" y="3227"/>
                      <a:pt x="73450" y="3334"/>
                    </a:cubicBezTo>
                    <a:cubicBezTo>
                      <a:pt x="74581" y="3429"/>
                      <a:pt x="74581" y="4536"/>
                      <a:pt x="76224" y="4739"/>
                    </a:cubicBezTo>
                    <a:cubicBezTo>
                      <a:pt x="77867" y="4941"/>
                      <a:pt x="79094" y="4941"/>
                      <a:pt x="79403" y="6453"/>
                    </a:cubicBezTo>
                    <a:cubicBezTo>
                      <a:pt x="79713" y="7965"/>
                      <a:pt x="80630" y="5953"/>
                      <a:pt x="82166" y="6953"/>
                    </a:cubicBezTo>
                    <a:cubicBezTo>
                      <a:pt x="83701" y="7965"/>
                      <a:pt x="85856" y="8168"/>
                      <a:pt x="86368" y="9585"/>
                    </a:cubicBezTo>
                    <a:cubicBezTo>
                      <a:pt x="86892" y="10990"/>
                      <a:pt x="86880" y="12609"/>
                      <a:pt x="88321" y="12502"/>
                    </a:cubicBezTo>
                    <a:cubicBezTo>
                      <a:pt x="89762" y="12406"/>
                      <a:pt x="90059" y="13109"/>
                      <a:pt x="90988" y="13811"/>
                    </a:cubicBezTo>
                    <a:cubicBezTo>
                      <a:pt x="91905" y="14526"/>
                      <a:pt x="93453" y="13740"/>
                      <a:pt x="93750" y="14585"/>
                    </a:cubicBezTo>
                    <a:cubicBezTo>
                      <a:pt x="94060" y="15431"/>
                      <a:pt x="96012" y="15621"/>
                      <a:pt x="96215" y="16335"/>
                    </a:cubicBezTo>
                    <a:cubicBezTo>
                      <a:pt x="96417" y="17050"/>
                      <a:pt x="97144" y="18550"/>
                      <a:pt x="98679" y="18348"/>
                    </a:cubicBezTo>
                    <a:cubicBezTo>
                      <a:pt x="100215" y="18157"/>
                      <a:pt x="100835" y="18252"/>
                      <a:pt x="101144" y="1986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3836925" y="4516304"/>
                <a:ext cx="4040698" cy="794061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278" extrusionOk="0">
                    <a:moveTo>
                      <a:pt x="116086" y="1"/>
                    </a:moveTo>
                    <a:cubicBezTo>
                      <a:pt x="116086" y="1"/>
                      <a:pt x="87666" y="11097"/>
                      <a:pt x="51924" y="7097"/>
                    </a:cubicBezTo>
                    <a:cubicBezTo>
                      <a:pt x="25777" y="4180"/>
                      <a:pt x="0" y="19277"/>
                      <a:pt x="0" y="19277"/>
                    </a:cubicBezTo>
                    <a:lnTo>
                      <a:pt x="116086" y="192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24"/>
            <p:cNvSpPr/>
            <p:nvPr/>
          </p:nvSpPr>
          <p:spPr>
            <a:xfrm>
              <a:off x="-12235" y="4707925"/>
              <a:ext cx="7121552" cy="664175"/>
            </a:xfrm>
            <a:custGeom>
              <a:avLst/>
              <a:gdLst/>
              <a:ahLst/>
              <a:cxnLst/>
              <a:rect l="l" t="t" r="r" b="b"/>
              <a:pathLst>
                <a:path w="151805" h="19278" extrusionOk="0">
                  <a:moveTo>
                    <a:pt x="0" y="1"/>
                  </a:moveTo>
                  <a:cubicBezTo>
                    <a:pt x="0" y="1"/>
                    <a:pt x="34992" y="6109"/>
                    <a:pt x="64449" y="7097"/>
                  </a:cubicBezTo>
                  <a:cubicBezTo>
                    <a:pt x="98822" y="8264"/>
                    <a:pt x="151805" y="19277"/>
                    <a:pt x="151805" y="19277"/>
                  </a:cubicBezTo>
                  <a:lnTo>
                    <a:pt x="0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24"/>
          <p:cNvSpPr txBox="1">
            <a:spLocks noGrp="1"/>
          </p:cNvSpPr>
          <p:nvPr>
            <p:ph type="title"/>
          </p:nvPr>
        </p:nvSpPr>
        <p:spPr>
          <a:xfrm>
            <a:off x="1385060" y="553932"/>
            <a:ext cx="9424854" cy="763777"/>
          </a:xfrm>
          <a:prstGeom prst="rect">
            <a:avLst/>
          </a:prstGeom>
        </p:spPr>
        <p:txBody>
          <a:bodyPr spcFirstLastPara="1" wrap="square" lIns="121903" tIns="121903" rIns="121903" bIns="121903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37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8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35" y="4407922"/>
            <a:ext cx="10365899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35" y="2907386"/>
            <a:ext cx="10365899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7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4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91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8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6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8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80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77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9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600572"/>
            <a:ext cx="5386202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214" y="1600572"/>
            <a:ext cx="5386202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2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59" y="2175378"/>
            <a:ext cx="5388320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981" y="1535469"/>
            <a:ext cx="5390437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81" y="2175378"/>
            <a:ext cx="5390437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9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8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8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1" y="273112"/>
            <a:ext cx="4012129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61" y="1435434"/>
            <a:ext cx="4012129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722" indent="0">
              <a:buNone/>
              <a:defRPr sz="1600"/>
            </a:lvl2pPr>
            <a:lvl3pPr marL="1219444" indent="0">
              <a:buNone/>
              <a:defRPr sz="1300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340" y="612916"/>
            <a:ext cx="7317105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722" indent="0">
              <a:buNone/>
              <a:defRPr sz="3700"/>
            </a:lvl2pPr>
            <a:lvl3pPr marL="1219444" indent="0">
              <a:buNone/>
              <a:defRPr sz="3200"/>
            </a:lvl3pPr>
            <a:lvl4pPr marL="1829166" indent="0">
              <a:buNone/>
              <a:defRPr sz="2700"/>
            </a:lvl4pPr>
            <a:lvl5pPr marL="2438888" indent="0">
              <a:buNone/>
              <a:defRPr sz="2700"/>
            </a:lvl5pPr>
            <a:lvl6pPr marL="3048610" indent="0">
              <a:buNone/>
              <a:defRPr sz="2700"/>
            </a:lvl6pPr>
            <a:lvl7pPr marL="3658332" indent="0">
              <a:buNone/>
              <a:defRPr sz="2700"/>
            </a:lvl7pPr>
            <a:lvl8pPr marL="4268053" indent="0">
              <a:buNone/>
              <a:defRPr sz="2700"/>
            </a:lvl8pPr>
            <a:lvl9pPr marL="487777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722" indent="0">
              <a:buNone/>
              <a:defRPr sz="1600"/>
            </a:lvl2pPr>
            <a:lvl3pPr marL="1219444" indent="0">
              <a:buNone/>
              <a:defRPr sz="1300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8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2"/>
            <a:ext cx="10975658" cy="452701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8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19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26" Type="http://schemas.microsoft.com/office/2007/relationships/hdphoto" Target="../media/hdphoto13.wdp"/><Relationship Id="rId3" Type="http://schemas.openxmlformats.org/officeDocument/2006/relationships/image" Target="../media/image13.png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slide" Target="slide5.xml"/><Relationship Id="rId17" Type="http://schemas.openxmlformats.org/officeDocument/2006/relationships/slide" Target="slide4.xml"/><Relationship Id="rId25" Type="http://schemas.openxmlformats.org/officeDocument/2006/relationships/image" Target="../media/image25.png"/><Relationship Id="rId2" Type="http://schemas.openxmlformats.org/officeDocument/2006/relationships/image" Target="../media/image12.jpeg"/><Relationship Id="rId16" Type="http://schemas.openxmlformats.org/officeDocument/2006/relationships/slide" Target="slide7.xml"/><Relationship Id="rId20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24" Type="http://schemas.openxmlformats.org/officeDocument/2006/relationships/image" Target="../media/image24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microsoft.com/office/2007/relationships/hdphoto" Target="../media/hdphoto14.wdp"/><Relationship Id="rId10" Type="http://schemas.openxmlformats.org/officeDocument/2006/relationships/image" Target="../media/image17.png"/><Relationship Id="rId19" Type="http://schemas.openxmlformats.org/officeDocument/2006/relationships/image" Target="../media/image21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slide" Target="slide6.xml"/><Relationship Id="rId22" Type="http://schemas.microsoft.com/office/2007/relationships/hdphoto" Target="../media/hdphoto12.wdp"/><Relationship Id="rId27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7.wdp"/><Relationship Id="rId3" Type="http://schemas.openxmlformats.org/officeDocument/2006/relationships/slide" Target="slide3.xml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7.wdp"/><Relationship Id="rId3" Type="http://schemas.openxmlformats.org/officeDocument/2006/relationships/slide" Target="slide3.xml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microsoft.com/office/2007/relationships/hdphoto" Target="../media/hdphoto1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7.wdp"/><Relationship Id="rId3" Type="http://schemas.openxmlformats.org/officeDocument/2006/relationships/slide" Target="slide3.xml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microsoft.com/office/2007/relationships/hdphoto" Target="../media/hdphoto1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7.wdp"/><Relationship Id="rId3" Type="http://schemas.openxmlformats.org/officeDocument/2006/relationships/slide" Target="slide3.xml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636" y="-259140"/>
            <a:ext cx="12710082" cy="7149215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EBD89AB-E8E3-4B2B-A34E-B946030D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655" y="6457235"/>
            <a:ext cx="294537" cy="187410"/>
          </a:xfrm>
        </p:spPr>
        <p:txBody>
          <a:bodyPr/>
          <a:lstStyle/>
          <a:p>
            <a:pPr defTabSz="914583">
              <a:defRPr/>
            </a:pPr>
            <a:fld id="{9EC71654-96A5-4280-94F3-931C61A9F92C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583">
                <a:defRPr/>
              </a:pPr>
              <a:t>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75B955-4329-4754-86B0-99FDACF648E4}"/>
              </a:ext>
            </a:extLst>
          </p:cNvPr>
          <p:cNvSpPr/>
          <p:nvPr/>
        </p:nvSpPr>
        <p:spPr>
          <a:xfrm>
            <a:off x="2693101" y="2515183"/>
            <a:ext cx="6859786" cy="1200607"/>
          </a:xfrm>
          <a:prstGeom prst="rect">
            <a:avLst/>
          </a:prstGeom>
          <a:noFill/>
        </p:spPr>
        <p:txBody>
          <a:bodyPr wrap="square" lIns="91458" tIns="45729" rIns="91458" bIns="45729">
            <a:spAutoFit/>
          </a:bodyPr>
          <a:lstStyle/>
          <a:p>
            <a:pPr algn="ctr" defTabSz="914583">
              <a:defRPr/>
            </a:pPr>
            <a:r>
              <a:rPr lang="en-US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2" name="Bike Rides - The Green Orbs">
            <a:hlinkClick r:id="" action="ppaction://media"/>
            <a:extLst>
              <a:ext uri="{FF2B5EF4-FFF2-40B4-BE49-F238E27FC236}">
                <a16:creationId xmlns:a16="http://schemas.microsoft.com/office/drawing/2014/main" id="{A39B2B10-AAEB-40F1-88FE-DF43FC10D4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958035" y="6525896"/>
            <a:ext cx="184268" cy="18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75" y="1498947"/>
            <a:ext cx="6673471" cy="1046465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>
                <a:solidFill>
                  <a:srgbClr val="000099"/>
                </a:solidFill>
                <a:cs typeface="Times New Roman" pitchFamily="18" charset="0"/>
              </a:rPr>
              <a:t>1. Hệ </a:t>
            </a:r>
            <a:r>
              <a:rPr lang="en-US" sz="3000" b="1" dirty="0">
                <a:solidFill>
                  <a:srgbClr val="000099"/>
                </a:solidFill>
                <a:cs typeface="Times New Roman" pitchFamily="18" charset="0"/>
              </a:rPr>
              <a:t>thống kinh, </a:t>
            </a:r>
            <a:r>
              <a:rPr lang="en-US" sz="3000" b="1">
                <a:solidFill>
                  <a:srgbClr val="000099"/>
                </a:solidFill>
                <a:cs typeface="Times New Roman" pitchFamily="18" charset="0"/>
              </a:rPr>
              <a:t>vĩ tuyến</a:t>
            </a:r>
          </a:p>
          <a:p>
            <a:r>
              <a:rPr lang="en-US" sz="3000" b="1" i="1">
                <a:solidFill>
                  <a:srgbClr val="000099"/>
                </a:solidFill>
                <a:cs typeface="Times New Roman" pitchFamily="18" charset="0"/>
              </a:rPr>
              <a:t>a. Kinh tuyến</a:t>
            </a:r>
            <a:endParaRPr lang="en-US" sz="30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12195175" cy="1467695"/>
            <a:chOff x="0" y="-72"/>
            <a:chExt cx="5760" cy="73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00" b="1"/>
                <a:t>BÀI </a:t>
              </a:r>
              <a:r>
                <a:rPr lang="en-US" sz="3700" b="1" dirty="0"/>
                <a:t>1: HỆ THỐNG KINH, </a:t>
              </a:r>
              <a:r>
                <a:rPr lang="en-US" sz="3700" b="1"/>
                <a:t>VĨ TUYẾN. TỌA ĐỘ ĐỊA LÍ </a:t>
              </a:r>
              <a:endParaRPr lang="en-US" sz="3700" b="1" dirty="0"/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96"/>
              <a:chOff x="0" y="162"/>
              <a:chExt cx="5760" cy="49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 </a:t>
                </a:r>
                <a:endParaRPr lang="en-US" sz="37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513"/>
                <a:ext cx="5760" cy="145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endParaRPr lang="en-US" sz="13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6024" y="76219"/>
            <a:ext cx="7418731" cy="6037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9248008" y="304872"/>
            <a:ext cx="2743914" cy="56660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square" lIns="120024" tIns="62412" rIns="120024" bIns="62412">
            <a:spAutoFit/>
          </a:bodyPr>
          <a:lstStyle/>
          <a:p>
            <a:pPr algn="ctr">
              <a:spcBef>
                <a:spcPts val="2000"/>
              </a:spcBef>
              <a:buSzPct val="100000"/>
              <a:tabLst>
                <a:tab pos="0" algn="l"/>
                <a:tab pos="597019" algn="l"/>
                <a:tab pos="1196157" algn="l"/>
                <a:tab pos="1795292" algn="l"/>
                <a:tab pos="2394429" algn="l"/>
                <a:tab pos="2993565" algn="l"/>
                <a:tab pos="3592702" algn="l"/>
                <a:tab pos="4191838" algn="l"/>
                <a:tab pos="4790975" algn="l"/>
                <a:tab pos="5390111" algn="l"/>
                <a:tab pos="5989248" algn="l"/>
                <a:tab pos="6588384" algn="l"/>
                <a:tab pos="7187521" algn="l"/>
                <a:tab pos="7786657" algn="l"/>
                <a:tab pos="8385794" algn="l"/>
                <a:tab pos="8984930" algn="l"/>
                <a:tab pos="9584067" algn="l"/>
                <a:tab pos="10183203" algn="l"/>
                <a:tab pos="10782340" algn="l"/>
                <a:tab pos="11381476" algn="l"/>
                <a:tab pos="11980613" algn="l"/>
              </a:tabLst>
            </a:pPr>
            <a:r>
              <a:rPr lang="en-US" altLang="en-US" sz="4000" b="1" i="1" dirty="0">
                <a:solidFill>
                  <a:srgbClr val="0000FF"/>
                </a:solidFill>
                <a:latin typeface="+mj-lt"/>
              </a:rPr>
              <a:t>Các đường nối liền điểm cực Bắc và Nam trên bề m</a:t>
            </a:r>
            <a:r>
              <a:rPr lang="vi-VN" altLang="en-US" sz="4000" b="1" i="1" dirty="0">
                <a:solidFill>
                  <a:srgbClr val="0000FF"/>
                </a:solidFill>
                <a:latin typeface="+mj-lt"/>
              </a:rPr>
              <a:t>ặ</a:t>
            </a:r>
            <a:r>
              <a:rPr lang="en-US" altLang="en-US" sz="4000" b="1" i="1" dirty="0">
                <a:solidFill>
                  <a:srgbClr val="0000FF"/>
                </a:solidFill>
                <a:latin typeface="+mj-lt"/>
              </a:rPr>
              <a:t>t qu</a:t>
            </a:r>
            <a:r>
              <a:rPr lang="vi-VN" altLang="en-US" sz="4000" b="1" i="1" dirty="0">
                <a:solidFill>
                  <a:srgbClr val="0000FF"/>
                </a:solidFill>
                <a:latin typeface="+mj-lt"/>
              </a:rPr>
              <a:t>ả</a:t>
            </a:r>
            <a:r>
              <a:rPr lang="en-US" altLang="en-US" sz="4000" b="1" i="1" dirty="0">
                <a:solidFill>
                  <a:srgbClr val="0000FF"/>
                </a:solidFill>
                <a:latin typeface="+mj-lt"/>
              </a:rPr>
              <a:t> địa cầu là những đường gì?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 flipV="1">
            <a:off x="3048796" y="4039535"/>
            <a:ext cx="6707345" cy="304871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121944" tIns="60972" rIns="121944" bIns="60972"/>
          <a:lstStyle/>
          <a:p>
            <a:pPr algn="ctr"/>
            <a:endParaRPr lang="en-US" sz="4000">
              <a:latin typeface="+mj-lt"/>
            </a:endParaRP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H="1" flipV="1">
            <a:off x="6910595" y="3582230"/>
            <a:ext cx="2845544" cy="762176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121944" tIns="60972" rIns="121944" bIns="60972"/>
          <a:lstStyle/>
          <a:p>
            <a:pPr algn="ctr"/>
            <a:endParaRPr lang="en-US" sz="4000">
              <a:latin typeface="+mj-lt"/>
            </a:endParaRP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H="1" flipV="1">
            <a:off x="5386201" y="3658447"/>
            <a:ext cx="4471566" cy="685959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121944" tIns="60972" rIns="121944" bIns="60972"/>
          <a:lstStyle/>
          <a:p>
            <a:pPr algn="ctr"/>
            <a:endParaRPr lang="en-US" sz="4000">
              <a:latin typeface="+mj-lt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9756140" y="4115753"/>
            <a:ext cx="1727650" cy="381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120024" tIns="62412" rIns="120024" bIns="62412" anchor="ctr"/>
          <a:lstStyle/>
          <a:p>
            <a:pPr algn="ctr">
              <a:buSzPct val="100000"/>
              <a:tabLst>
                <a:tab pos="0" algn="l"/>
                <a:tab pos="597019" algn="l"/>
                <a:tab pos="1196157" algn="l"/>
                <a:tab pos="1795292" algn="l"/>
                <a:tab pos="2394429" algn="l"/>
                <a:tab pos="2993565" algn="l"/>
                <a:tab pos="3592702" algn="l"/>
                <a:tab pos="4191838" algn="l"/>
                <a:tab pos="4790975" algn="l"/>
                <a:tab pos="5390111" algn="l"/>
                <a:tab pos="5989248" algn="l"/>
                <a:tab pos="6588384" algn="l"/>
                <a:tab pos="7187521" algn="l"/>
                <a:tab pos="7786657" algn="l"/>
                <a:tab pos="8385794" algn="l"/>
                <a:tab pos="8984930" algn="l"/>
                <a:tab pos="9584067" algn="l"/>
                <a:tab pos="10183203" algn="l"/>
                <a:tab pos="10782340" algn="l"/>
                <a:tab pos="11381476" algn="l"/>
                <a:tab pos="11980613" algn="l"/>
              </a:tabLst>
            </a:pP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Kinh tuyến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  <p:bldP spid="11275" grpId="1" animBg="1"/>
      <p:bldP spid="11278" grpId="0" animBg="1"/>
      <p:bldP spid="21" grpId="0" animBg="1"/>
      <p:bldP spid="22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187" y="1498947"/>
            <a:ext cx="6673471" cy="1046465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>
                <a:solidFill>
                  <a:srgbClr val="000099"/>
                </a:solidFill>
                <a:cs typeface="Times New Roman" pitchFamily="18" charset="0"/>
              </a:rPr>
              <a:t>1. Hệ </a:t>
            </a:r>
            <a:r>
              <a:rPr lang="en-US" sz="3000" b="1" dirty="0">
                <a:solidFill>
                  <a:srgbClr val="000099"/>
                </a:solidFill>
                <a:cs typeface="Times New Roman" pitchFamily="18" charset="0"/>
              </a:rPr>
              <a:t>thống kinh, </a:t>
            </a:r>
            <a:r>
              <a:rPr lang="en-US" sz="3000" b="1">
                <a:solidFill>
                  <a:srgbClr val="000099"/>
                </a:solidFill>
                <a:cs typeface="Times New Roman" pitchFamily="18" charset="0"/>
              </a:rPr>
              <a:t>vĩ tuyến</a:t>
            </a:r>
          </a:p>
          <a:p>
            <a:r>
              <a:rPr lang="en-US" sz="3000" b="1" i="1">
                <a:solidFill>
                  <a:srgbClr val="000099"/>
                </a:solidFill>
                <a:cs typeface="Times New Roman" pitchFamily="18" charset="0"/>
              </a:rPr>
              <a:t>a. Kinh tuyến</a:t>
            </a:r>
            <a:endParaRPr lang="en-US" sz="30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12195175" cy="1467695"/>
            <a:chOff x="0" y="-72"/>
            <a:chExt cx="5760" cy="73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00" b="1"/>
                <a:t>BÀI </a:t>
              </a:r>
              <a:r>
                <a:rPr lang="en-US" sz="3700" b="1" dirty="0"/>
                <a:t>1: HỆ THỐNG KINH, </a:t>
              </a:r>
              <a:r>
                <a:rPr lang="en-US" sz="3700" b="1"/>
                <a:t>VĨ TUYẾN. TỌA ĐỘ ĐỊA LÍ </a:t>
              </a:r>
              <a:endParaRPr lang="en-US" sz="3700" b="1" dirty="0"/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96"/>
              <a:chOff x="0" y="162"/>
              <a:chExt cx="5760" cy="49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 </a:t>
                </a:r>
                <a:endParaRPr lang="en-US" sz="37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513"/>
                <a:ext cx="5760" cy="145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endParaRPr lang="en-US" sz="13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328797" y="2362994"/>
            <a:ext cx="11483790" cy="1524159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dirty="0">
                <a:cs typeface="Times New Roman" pitchFamily="18" charset="0"/>
              </a:rPr>
              <a:t>- Kinh tuyến là nửa đường tròn nối cực Bắc với cực Nam, có độ dài bằng nhau.</a:t>
            </a:r>
            <a:endParaRPr lang="en-US" sz="32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27" y="76218"/>
            <a:ext cx="8028490" cy="67833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520358" y="457306"/>
            <a:ext cx="4369938" cy="2896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square" lIns="120024" tIns="62412" rIns="120024" bIns="62412">
            <a:spAutoFit/>
          </a:bodyPr>
          <a:lstStyle/>
          <a:p>
            <a:pPr algn="ctr">
              <a:lnSpc>
                <a:spcPct val="150000"/>
              </a:lnSpc>
              <a:spcBef>
                <a:spcPts val="2000"/>
              </a:spcBef>
              <a:buSzPct val="100000"/>
              <a:tabLst>
                <a:tab pos="0" algn="l"/>
                <a:tab pos="597019" algn="l"/>
                <a:tab pos="1196157" algn="l"/>
                <a:tab pos="1795292" algn="l"/>
                <a:tab pos="2394429" algn="l"/>
                <a:tab pos="2993565" algn="l"/>
                <a:tab pos="3592702" algn="l"/>
                <a:tab pos="4191838" algn="l"/>
                <a:tab pos="4790975" algn="l"/>
                <a:tab pos="5390111" algn="l"/>
                <a:tab pos="5989248" algn="l"/>
                <a:tab pos="6588384" algn="l"/>
                <a:tab pos="7187521" algn="l"/>
                <a:tab pos="7786657" algn="l"/>
                <a:tab pos="8385794" algn="l"/>
                <a:tab pos="8984930" algn="l"/>
                <a:tab pos="9584067" algn="l"/>
                <a:tab pos="10183203" algn="l"/>
                <a:tab pos="10782340" algn="l"/>
                <a:tab pos="11381476" algn="l"/>
                <a:tab pos="11980613" algn="l"/>
              </a:tabLst>
            </a:pPr>
            <a:r>
              <a:rPr lang="en-US" altLang="en-US" sz="4000" b="1" i="1" dirty="0">
                <a:solidFill>
                  <a:srgbClr val="0000FF"/>
                </a:solidFill>
                <a:latin typeface="+mj-lt"/>
              </a:rPr>
              <a:t>Đường kinh tuyến gốc là kinh tuyến bao nhiêu độ?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520358" y="381088"/>
            <a:ext cx="4369938" cy="2896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square" lIns="120024" tIns="62412" rIns="120024" bIns="62412">
            <a:spAutoFit/>
          </a:bodyPr>
          <a:lstStyle/>
          <a:p>
            <a:pPr algn="ctr">
              <a:lnSpc>
                <a:spcPct val="150000"/>
              </a:lnSpc>
              <a:spcBef>
                <a:spcPts val="2000"/>
              </a:spcBef>
              <a:buClr>
                <a:srgbClr val="000066"/>
              </a:buClr>
              <a:buSzPct val="100000"/>
              <a:tabLst>
                <a:tab pos="0" algn="l"/>
                <a:tab pos="597019" algn="l"/>
                <a:tab pos="1196157" algn="l"/>
                <a:tab pos="1795292" algn="l"/>
                <a:tab pos="2394429" algn="l"/>
                <a:tab pos="2993565" algn="l"/>
                <a:tab pos="3592702" algn="l"/>
                <a:tab pos="4191838" algn="l"/>
                <a:tab pos="4790975" algn="l"/>
                <a:tab pos="5390111" algn="l"/>
                <a:tab pos="5989248" algn="l"/>
                <a:tab pos="6588384" algn="l"/>
                <a:tab pos="7187521" algn="l"/>
                <a:tab pos="7786657" algn="l"/>
                <a:tab pos="8385794" algn="l"/>
                <a:tab pos="8984930" algn="l"/>
                <a:tab pos="9584067" algn="l"/>
                <a:tab pos="10183203" algn="l"/>
                <a:tab pos="10782340" algn="l"/>
                <a:tab pos="11381476" algn="l"/>
                <a:tab pos="11980613" algn="l"/>
              </a:tabLst>
            </a:pPr>
            <a:r>
              <a:rPr lang="en-US" altLang="en-US" sz="4000" b="1" i="1" dirty="0">
                <a:solidFill>
                  <a:srgbClr val="0000FF"/>
                </a:solidFill>
                <a:latin typeface="+mj-lt"/>
              </a:rPr>
              <a:t>Xác định trên hình vẽ đường kinh tuyến gốc.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C766A3-C8D0-4F07-8185-D8661EFAA148}"/>
              </a:ext>
            </a:extLst>
          </p:cNvPr>
          <p:cNvCxnSpPr>
            <a:cxnSpLocks/>
          </p:cNvCxnSpPr>
          <p:nvPr/>
        </p:nvCxnSpPr>
        <p:spPr>
          <a:xfrm rot="5400000">
            <a:off x="1423909" y="3631982"/>
            <a:ext cx="5487670" cy="21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 bwMode="auto">
          <a:xfrm>
            <a:off x="3760179" y="5993803"/>
            <a:ext cx="914638" cy="103894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44" tIns="60972" rIns="121944" bIns="60972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187" y="1498947"/>
            <a:ext cx="6673471" cy="1046465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>
                <a:solidFill>
                  <a:srgbClr val="000099"/>
                </a:solidFill>
                <a:cs typeface="Times New Roman" pitchFamily="18" charset="0"/>
              </a:rPr>
              <a:t>1. Hệ </a:t>
            </a:r>
            <a:r>
              <a:rPr lang="en-US" sz="3000" b="1" dirty="0">
                <a:solidFill>
                  <a:srgbClr val="000099"/>
                </a:solidFill>
                <a:cs typeface="Times New Roman" pitchFamily="18" charset="0"/>
              </a:rPr>
              <a:t>thống kinh, </a:t>
            </a:r>
            <a:r>
              <a:rPr lang="en-US" sz="3000" b="1">
                <a:solidFill>
                  <a:srgbClr val="000099"/>
                </a:solidFill>
                <a:cs typeface="Times New Roman" pitchFamily="18" charset="0"/>
              </a:rPr>
              <a:t>vĩ tuyến</a:t>
            </a:r>
          </a:p>
          <a:p>
            <a:r>
              <a:rPr lang="en-US" sz="3000" b="1" i="1">
                <a:solidFill>
                  <a:srgbClr val="000099"/>
                </a:solidFill>
                <a:cs typeface="Times New Roman" pitchFamily="18" charset="0"/>
              </a:rPr>
              <a:t>a. Kinh tuyến</a:t>
            </a:r>
            <a:endParaRPr lang="en-US" sz="30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12195175" cy="1467695"/>
            <a:chOff x="0" y="-72"/>
            <a:chExt cx="5760" cy="73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00" b="1"/>
                <a:t>BÀI </a:t>
              </a:r>
              <a:r>
                <a:rPr lang="en-US" sz="3700" b="1" dirty="0"/>
                <a:t>1: HỆ THỐNG KINH, </a:t>
              </a:r>
              <a:r>
                <a:rPr lang="en-US" sz="3700" b="1"/>
                <a:t>VĨ TUYẾN. TỌA ĐỘ ĐỊA LÍ </a:t>
              </a:r>
              <a:endParaRPr lang="en-US" sz="3700" b="1" dirty="0"/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96"/>
              <a:chOff x="0" y="162"/>
              <a:chExt cx="5760" cy="49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 </a:t>
                </a:r>
                <a:endParaRPr lang="en-US" sz="37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513"/>
                <a:ext cx="5760" cy="145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endParaRPr lang="en-US" sz="13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203253" y="2362994"/>
            <a:ext cx="6300840" cy="785496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dirty="0">
                <a:cs typeface="Times New Roman" pitchFamily="18" charset="0"/>
              </a:rPr>
              <a:t>- Kinh tuyến gốc được đánh số 0.</a:t>
            </a:r>
            <a:endParaRPr lang="en-US" sz="32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26" y="76219"/>
            <a:ext cx="7926864" cy="6037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3557985" y="3378188"/>
            <a:ext cx="1117891" cy="1588"/>
          </a:xfrm>
          <a:prstGeom prst="line">
            <a:avLst/>
          </a:prstGeom>
          <a:noFill/>
          <a:ln w="381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lIns="121944" tIns="60972" rIns="121944" bIns="60972"/>
          <a:lstStyle/>
          <a:p>
            <a:endParaRPr lang="en-US" sz="300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605720" y="5563888"/>
            <a:ext cx="2439035" cy="609741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0024" tIns="62412" rIns="120024" bIns="62412" anchor="ctr"/>
          <a:lstStyle/>
          <a:p>
            <a:pPr algn="ctr">
              <a:buSzPct val="100000"/>
              <a:tabLst>
                <a:tab pos="0" algn="l"/>
                <a:tab pos="597019" algn="l"/>
                <a:tab pos="1196157" algn="l"/>
                <a:tab pos="1795292" algn="l"/>
                <a:tab pos="2394429" algn="l"/>
                <a:tab pos="2993565" algn="l"/>
                <a:tab pos="3592702" algn="l"/>
                <a:tab pos="4191838" algn="l"/>
                <a:tab pos="4790975" algn="l"/>
                <a:tab pos="5390111" algn="l"/>
                <a:tab pos="5989248" algn="l"/>
                <a:tab pos="6588384" algn="l"/>
                <a:tab pos="7187521" algn="l"/>
                <a:tab pos="7786657" algn="l"/>
                <a:tab pos="8385794" algn="l"/>
                <a:tab pos="8984930" algn="l"/>
                <a:tab pos="9584067" algn="l"/>
                <a:tab pos="10183203" algn="l"/>
                <a:tab pos="10782340" algn="l"/>
                <a:tab pos="11381476" algn="l"/>
                <a:tab pos="11980613" algn="l"/>
              </a:tabLst>
            </a:pPr>
            <a:r>
              <a:rPr lang="en-US" altLang="en-US" sz="3000" b="1" dirty="0">
                <a:solidFill>
                  <a:srgbClr val="000000"/>
                </a:solidFill>
                <a:cs typeface="Times New Roman" pitchFamily="18" charset="0"/>
              </a:rPr>
              <a:t>Kinh tuyến đông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06506" y="5335235"/>
            <a:ext cx="2032529" cy="635147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0024" tIns="62412" rIns="120024" bIns="62412" anchor="ctr"/>
          <a:lstStyle/>
          <a:p>
            <a:pPr algn="ctr">
              <a:buSzPct val="100000"/>
              <a:tabLst>
                <a:tab pos="0" algn="l"/>
                <a:tab pos="597019" algn="l"/>
                <a:tab pos="1196157" algn="l"/>
                <a:tab pos="1795292" algn="l"/>
                <a:tab pos="2394429" algn="l"/>
                <a:tab pos="2993565" algn="l"/>
                <a:tab pos="3592702" algn="l"/>
                <a:tab pos="4191838" algn="l"/>
                <a:tab pos="4790975" algn="l"/>
                <a:tab pos="5390111" algn="l"/>
                <a:tab pos="5989248" algn="l"/>
                <a:tab pos="6588384" algn="l"/>
                <a:tab pos="7187521" algn="l"/>
                <a:tab pos="7786657" algn="l"/>
                <a:tab pos="8385794" algn="l"/>
                <a:tab pos="8984930" algn="l"/>
                <a:tab pos="9584067" algn="l"/>
                <a:tab pos="10183203" algn="l"/>
                <a:tab pos="10782340" algn="l"/>
                <a:tab pos="11381476" algn="l"/>
                <a:tab pos="11980613" algn="l"/>
              </a:tabLst>
            </a:pPr>
            <a:r>
              <a:rPr lang="en-US" altLang="en-US" sz="3000" b="1" dirty="0">
                <a:solidFill>
                  <a:srgbClr val="000000"/>
                </a:solidFill>
                <a:cs typeface="Times New Roman" pitchFamily="18" charset="0"/>
              </a:rPr>
              <a:t>Kinh tuyến tây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 flipV="1">
            <a:off x="5684733" y="4873167"/>
            <a:ext cx="1740353" cy="619269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121944" tIns="60972" rIns="121944" bIns="60972"/>
          <a:lstStyle/>
          <a:p>
            <a:endParaRPr lang="en-US" sz="3000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1219517" y="4568296"/>
            <a:ext cx="1524397" cy="771704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121944" tIns="60972" rIns="121944" bIns="60972"/>
          <a:lstStyle/>
          <a:p>
            <a:endParaRPr lang="en-US" sz="3000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8333370" y="304870"/>
            <a:ext cx="3556926" cy="21342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square" lIns="120024" tIns="62412" rIns="120024" bIns="62412">
            <a:spAutoFit/>
          </a:bodyPr>
          <a:lstStyle/>
          <a:p>
            <a:pPr algn="ctr">
              <a:lnSpc>
                <a:spcPct val="150000"/>
              </a:lnSpc>
              <a:spcBef>
                <a:spcPts val="2000"/>
              </a:spcBef>
              <a:buSzPct val="100000"/>
              <a:tabLst>
                <a:tab pos="0" algn="l"/>
                <a:tab pos="597019" algn="l"/>
                <a:tab pos="1196157" algn="l"/>
                <a:tab pos="1795292" algn="l"/>
                <a:tab pos="2394429" algn="l"/>
                <a:tab pos="2993565" algn="l"/>
                <a:tab pos="3592702" algn="l"/>
                <a:tab pos="4191838" algn="l"/>
                <a:tab pos="4790975" algn="l"/>
                <a:tab pos="5390111" algn="l"/>
                <a:tab pos="5989248" algn="l"/>
                <a:tab pos="6588384" algn="l"/>
                <a:tab pos="7187521" algn="l"/>
                <a:tab pos="7786657" algn="l"/>
                <a:tab pos="8385794" algn="l"/>
                <a:tab pos="8984930" algn="l"/>
                <a:tab pos="9584067" algn="l"/>
                <a:tab pos="10183203" algn="l"/>
                <a:tab pos="10782340" algn="l"/>
                <a:tab pos="11381476" algn="l"/>
                <a:tab pos="11980613" algn="l"/>
              </a:tabLst>
            </a:pPr>
            <a:r>
              <a:rPr lang="en-US" altLang="en-US" sz="3000" b="1" i="1" dirty="0">
                <a:solidFill>
                  <a:srgbClr val="0000FF"/>
                </a:solidFill>
                <a:cs typeface="Times New Roman" pitchFamily="18" charset="0"/>
              </a:rPr>
              <a:t>X</a:t>
            </a:r>
            <a:r>
              <a:rPr lang="vi-VN" altLang="en-US" sz="3000" b="1" i="1" dirty="0">
                <a:solidFill>
                  <a:srgbClr val="0000FF"/>
                </a:solidFill>
                <a:cs typeface="Times New Roman" pitchFamily="18" charset="0"/>
              </a:rPr>
              <a:t>á</a:t>
            </a:r>
            <a:r>
              <a:rPr lang="en-US" altLang="en-US" sz="3000" b="1" i="1" dirty="0">
                <a:solidFill>
                  <a:srgbClr val="0000FF"/>
                </a:solidFill>
                <a:cs typeface="Times New Roman" pitchFamily="18" charset="0"/>
              </a:rPr>
              <a:t>c </a:t>
            </a:r>
            <a:r>
              <a:rPr lang="vi-VN" altLang="en-US" sz="30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đị</a:t>
            </a:r>
            <a:r>
              <a:rPr lang="en-US" altLang="en-US" sz="30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nh c</a:t>
            </a:r>
            <a:r>
              <a:rPr lang="vi-VN" altLang="en-US" sz="30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á</a:t>
            </a:r>
            <a:r>
              <a:rPr lang="en-US" altLang="en-US" sz="30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 kinh tuy</a:t>
            </a:r>
            <a:r>
              <a:rPr lang="vi-VN" altLang="en-US" sz="30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ến</a:t>
            </a:r>
            <a:r>
              <a:rPr lang="en-US" altLang="en-US" sz="30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altLang="en-US" sz="30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đông</a:t>
            </a:r>
            <a:r>
              <a:rPr lang="en-US" altLang="en-US" sz="30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, kinh tuy</a:t>
            </a:r>
            <a:r>
              <a:rPr lang="vi-VN" altLang="en-US" sz="30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ến</a:t>
            </a:r>
            <a:r>
              <a:rPr lang="en-US" altLang="en-US" sz="30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tây?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C766A3-C8D0-4F07-8185-D8661EFAA148}"/>
              </a:ext>
            </a:extLst>
          </p:cNvPr>
          <p:cNvCxnSpPr>
            <a:cxnSpLocks/>
          </p:cNvCxnSpPr>
          <p:nvPr/>
        </p:nvCxnSpPr>
        <p:spPr>
          <a:xfrm rot="5400000">
            <a:off x="1652561" y="3301706"/>
            <a:ext cx="5030365" cy="21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876" y="2997099"/>
            <a:ext cx="1219518" cy="584800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lIns="121944" tIns="60972" rIns="121944" bIns="60972" rtlCol="0">
            <a:spAutoFit/>
          </a:bodyPr>
          <a:lstStyle/>
          <a:p>
            <a:pPr algn="ctr"/>
            <a:r>
              <a:rPr lang="en-US" sz="3000" b="1" dirty="0">
                <a:cs typeface="Times New Roman" pitchFamily="18" charset="0"/>
              </a:rPr>
              <a:t>Đông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40094" y="2920881"/>
            <a:ext cx="1219518" cy="584800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lIns="121944" tIns="60972" rIns="121944" bIns="60972" rtlCol="0">
            <a:spAutoFit/>
          </a:bodyPr>
          <a:lstStyle/>
          <a:p>
            <a:pPr algn="ctr"/>
            <a:r>
              <a:rPr lang="en-US" sz="3000" b="1" dirty="0">
                <a:cs typeface="Times New Roman" pitchFamily="18" charset="0"/>
              </a:rPr>
              <a:t>Tây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1" grpId="0" animBg="1"/>
      <p:bldP spid="11272" grpId="0" animBg="1"/>
      <p:bldP spid="11273" grpId="0" animBg="1"/>
      <p:bldP spid="11274" grpId="0" animBg="1"/>
      <p:bldP spid="20" grpId="0" animBg="1"/>
      <p:bldP spid="20" grpId="1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187" y="1498947"/>
            <a:ext cx="6673471" cy="1046465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>
                <a:solidFill>
                  <a:srgbClr val="000099"/>
                </a:solidFill>
                <a:cs typeface="Times New Roman" pitchFamily="18" charset="0"/>
              </a:rPr>
              <a:t>1. Hệ </a:t>
            </a:r>
            <a:r>
              <a:rPr lang="en-US" sz="3000" b="1" dirty="0">
                <a:solidFill>
                  <a:srgbClr val="000099"/>
                </a:solidFill>
                <a:cs typeface="Times New Roman" pitchFamily="18" charset="0"/>
              </a:rPr>
              <a:t>thống kinh, </a:t>
            </a:r>
            <a:r>
              <a:rPr lang="en-US" sz="3000" b="1">
                <a:solidFill>
                  <a:srgbClr val="000099"/>
                </a:solidFill>
                <a:cs typeface="Times New Roman" pitchFamily="18" charset="0"/>
              </a:rPr>
              <a:t>vĩ tuyến</a:t>
            </a:r>
          </a:p>
          <a:p>
            <a:r>
              <a:rPr lang="en-US" sz="3000" b="1" i="1">
                <a:solidFill>
                  <a:srgbClr val="000099"/>
                </a:solidFill>
                <a:cs typeface="Times New Roman" pitchFamily="18" charset="0"/>
              </a:rPr>
              <a:t>a. Kinh tuyến</a:t>
            </a:r>
            <a:endParaRPr lang="en-US" sz="30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12195175" cy="1467695"/>
            <a:chOff x="0" y="-72"/>
            <a:chExt cx="5760" cy="73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00" b="1"/>
                <a:t>BÀI </a:t>
              </a:r>
              <a:r>
                <a:rPr lang="en-US" sz="3700" b="1" dirty="0"/>
                <a:t>1: HỆ THỐNG KINH, </a:t>
              </a:r>
              <a:r>
                <a:rPr lang="en-US" sz="3700" b="1"/>
                <a:t>VĨ TUYẾN. TỌA ĐỘ ĐỊA LÍ </a:t>
              </a:r>
              <a:endParaRPr lang="en-US" sz="3700" b="1" dirty="0"/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96"/>
              <a:chOff x="0" y="162"/>
              <a:chExt cx="5760" cy="49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 </a:t>
                </a:r>
                <a:endParaRPr lang="en-US" sz="37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513"/>
                <a:ext cx="5760" cy="145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endParaRPr lang="en-US" sz="13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153987" y="2345810"/>
            <a:ext cx="12008860" cy="861799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dirty="0">
                <a:cs typeface="Times New Roman" pitchFamily="18" charset="0"/>
              </a:rPr>
              <a:t>- Kinh tuyến gốc chia quả địa cầu thành nửa cầu Đông và nửa cầu Tây.</a:t>
            </a:r>
            <a:endParaRPr lang="en-US" sz="32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187" y="1498947"/>
            <a:ext cx="6673471" cy="1046465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>
                <a:solidFill>
                  <a:srgbClr val="000099"/>
                </a:solidFill>
                <a:cs typeface="Times New Roman" pitchFamily="18" charset="0"/>
              </a:rPr>
              <a:t>1. Hệ </a:t>
            </a:r>
            <a:r>
              <a:rPr lang="en-US" sz="3000" b="1" dirty="0">
                <a:solidFill>
                  <a:srgbClr val="000099"/>
                </a:solidFill>
                <a:cs typeface="Times New Roman" pitchFamily="18" charset="0"/>
              </a:rPr>
              <a:t>thống kinh, </a:t>
            </a:r>
            <a:r>
              <a:rPr lang="en-US" sz="3000" b="1">
                <a:solidFill>
                  <a:srgbClr val="000099"/>
                </a:solidFill>
                <a:cs typeface="Times New Roman" pitchFamily="18" charset="0"/>
              </a:rPr>
              <a:t>vĩ tuyến</a:t>
            </a:r>
          </a:p>
          <a:p>
            <a:r>
              <a:rPr lang="en-US" sz="3000" b="1" i="1">
                <a:solidFill>
                  <a:srgbClr val="000099"/>
                </a:solidFill>
                <a:cs typeface="Times New Roman" pitchFamily="18" charset="0"/>
              </a:rPr>
              <a:t>b. Vĩ tuyến</a:t>
            </a:r>
            <a:endParaRPr lang="en-US" sz="30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12195175" cy="1467695"/>
            <a:chOff x="0" y="-72"/>
            <a:chExt cx="5760" cy="73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00" b="1"/>
                <a:t>BÀI </a:t>
              </a:r>
              <a:r>
                <a:rPr lang="en-US" sz="3700" b="1" dirty="0"/>
                <a:t>1: HỆ THỐNG KINH, </a:t>
              </a:r>
              <a:r>
                <a:rPr lang="en-US" sz="3700" b="1"/>
                <a:t>VĨ TUYẾN. TỌA ĐỘ ĐỊA LÍ </a:t>
              </a:r>
              <a:endParaRPr lang="en-US" sz="3700" b="1" dirty="0"/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96"/>
              <a:chOff x="0" y="162"/>
              <a:chExt cx="5760" cy="49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 </a:t>
                </a:r>
                <a:endParaRPr lang="en-US" sz="37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513"/>
                <a:ext cx="5760" cy="145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endParaRPr lang="en-US" sz="13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 r="-4546" b="8511"/>
          <a:stretch>
            <a:fillRect/>
          </a:stretch>
        </p:blipFill>
        <p:spPr bwMode="auto">
          <a:xfrm>
            <a:off x="101627" y="84158"/>
            <a:ext cx="7418731" cy="67754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2235782" y="2743835"/>
            <a:ext cx="4058707" cy="22865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121944" tIns="60972" rIns="121944" bIns="60972"/>
          <a:lstStyle/>
          <a:p>
            <a:endParaRPr lang="en-US" sz="3000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2134155" y="2820054"/>
            <a:ext cx="2337409" cy="159580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121944" tIns="60972" rIns="121944" bIns="60972"/>
          <a:lstStyle/>
          <a:p>
            <a:endParaRPr lang="en-US" sz="3000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012226" y="304872"/>
            <a:ext cx="4979696" cy="28244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square" lIns="120024" tIns="62412" rIns="120024" bIns="62412">
            <a:spAutoFit/>
          </a:bodyPr>
          <a:lstStyle/>
          <a:p>
            <a:pPr algn="ctr">
              <a:lnSpc>
                <a:spcPct val="150000"/>
              </a:lnSpc>
              <a:spcBef>
                <a:spcPts val="1667"/>
              </a:spcBef>
              <a:buSzPct val="100000"/>
              <a:tabLst>
                <a:tab pos="0" algn="l"/>
                <a:tab pos="597019" algn="l"/>
                <a:tab pos="1196157" algn="l"/>
                <a:tab pos="1795292" algn="l"/>
                <a:tab pos="2394429" algn="l"/>
                <a:tab pos="2993565" algn="l"/>
                <a:tab pos="3592702" algn="l"/>
                <a:tab pos="4191838" algn="l"/>
                <a:tab pos="4790975" algn="l"/>
                <a:tab pos="5390111" algn="l"/>
                <a:tab pos="5989248" algn="l"/>
                <a:tab pos="6588384" algn="l"/>
                <a:tab pos="7187521" algn="l"/>
                <a:tab pos="7786657" algn="l"/>
                <a:tab pos="8385794" algn="l"/>
                <a:tab pos="8984930" algn="l"/>
                <a:tab pos="9584067" algn="l"/>
                <a:tab pos="10183203" algn="l"/>
                <a:tab pos="10782340" algn="l"/>
                <a:tab pos="11381476" algn="l"/>
                <a:tab pos="11980613" algn="l"/>
              </a:tabLst>
            </a:pPr>
            <a:r>
              <a:rPr lang="en-US" altLang="en-US" sz="3000" b="1" i="1" dirty="0">
                <a:solidFill>
                  <a:srgbClr val="0000FF"/>
                </a:solidFill>
                <a:cs typeface="Times New Roman" pitchFamily="18" charset="0"/>
              </a:rPr>
              <a:t>Những vòng tròn trên quả địa cầu vuông góc với các kinh tuyến là những đường gì?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2032529" y="2743835"/>
            <a:ext cx="1016265" cy="304871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121944" tIns="60972" rIns="121944" bIns="60972"/>
          <a:lstStyle/>
          <a:p>
            <a:endParaRPr lang="en-US" sz="3000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711385" y="2515182"/>
            <a:ext cx="1727650" cy="381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120024" tIns="62412" rIns="120024" bIns="62412" anchor="ctr"/>
          <a:lstStyle/>
          <a:p>
            <a:pPr algn="ctr">
              <a:buSzPct val="100000"/>
              <a:tabLst>
                <a:tab pos="0" algn="l"/>
                <a:tab pos="597019" algn="l"/>
                <a:tab pos="1196157" algn="l"/>
                <a:tab pos="1795292" algn="l"/>
                <a:tab pos="2394429" algn="l"/>
                <a:tab pos="2993565" algn="l"/>
                <a:tab pos="3592702" algn="l"/>
                <a:tab pos="4191838" algn="l"/>
                <a:tab pos="4790975" algn="l"/>
                <a:tab pos="5390111" algn="l"/>
                <a:tab pos="5989248" algn="l"/>
                <a:tab pos="6588384" algn="l"/>
                <a:tab pos="7187521" algn="l"/>
                <a:tab pos="7786657" algn="l"/>
                <a:tab pos="8385794" algn="l"/>
                <a:tab pos="8984930" algn="l"/>
                <a:tab pos="9584067" algn="l"/>
                <a:tab pos="10183203" algn="l"/>
                <a:tab pos="10782340" algn="l"/>
                <a:tab pos="11381476" algn="l"/>
                <a:tab pos="11980613" algn="l"/>
              </a:tabLst>
            </a:pPr>
            <a:r>
              <a:rPr lang="en-US" altLang="en-US" sz="3000" b="1">
                <a:solidFill>
                  <a:srgbClr val="000000"/>
                </a:solidFill>
                <a:cs typeface="Times New Roman" pitchFamily="18" charset="0"/>
              </a:rPr>
              <a:t>Vĩ tuyến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nimBg="1"/>
      <p:bldP spid="13323" grpId="0" animBg="1"/>
      <p:bldP spid="13324" grpId="0" animBg="1"/>
      <p:bldP spid="13324" grpId="1" animBg="1"/>
      <p:bldP spid="13326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187" y="1498947"/>
            <a:ext cx="6673471" cy="1046465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>
                <a:solidFill>
                  <a:srgbClr val="000099"/>
                </a:solidFill>
                <a:cs typeface="Times New Roman" pitchFamily="18" charset="0"/>
              </a:rPr>
              <a:t>1. Hệ </a:t>
            </a:r>
            <a:r>
              <a:rPr lang="en-US" sz="3000" b="1" dirty="0">
                <a:solidFill>
                  <a:srgbClr val="000099"/>
                </a:solidFill>
                <a:cs typeface="Times New Roman" pitchFamily="18" charset="0"/>
              </a:rPr>
              <a:t>thống kinh, </a:t>
            </a:r>
            <a:r>
              <a:rPr lang="en-US" sz="3000" b="1">
                <a:solidFill>
                  <a:srgbClr val="000099"/>
                </a:solidFill>
                <a:cs typeface="Times New Roman" pitchFamily="18" charset="0"/>
              </a:rPr>
              <a:t>vĩ tuyến</a:t>
            </a:r>
          </a:p>
          <a:p>
            <a:r>
              <a:rPr lang="en-US" sz="3000" b="1" i="1">
                <a:solidFill>
                  <a:srgbClr val="000099"/>
                </a:solidFill>
                <a:cs typeface="Times New Roman" pitchFamily="18" charset="0"/>
              </a:rPr>
              <a:t>b. Vĩ tuyến</a:t>
            </a:r>
            <a:endParaRPr lang="en-US" sz="30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12195175" cy="1467695"/>
            <a:chOff x="0" y="-72"/>
            <a:chExt cx="5760" cy="73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00" b="1"/>
                <a:t>BÀI </a:t>
              </a:r>
              <a:r>
                <a:rPr lang="en-US" sz="3700" b="1" dirty="0"/>
                <a:t>1: HỆ THỐNG KINH, </a:t>
              </a:r>
              <a:r>
                <a:rPr lang="en-US" sz="3700" b="1"/>
                <a:t>VĨ TUYẾN. TỌA ĐỘ ĐỊA LÍ </a:t>
              </a:r>
              <a:endParaRPr lang="en-US" sz="3700" b="1" dirty="0"/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96"/>
              <a:chOff x="0" y="162"/>
              <a:chExt cx="5760" cy="49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 </a:t>
                </a:r>
                <a:endParaRPr lang="en-US" sz="37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513"/>
                <a:ext cx="5760" cy="145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endParaRPr lang="en-US" sz="13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227250" y="2362994"/>
            <a:ext cx="11280537" cy="785496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cs typeface="Times New Roman" pitchFamily="18" charset="0"/>
              </a:rPr>
              <a:t>- Vĩ tuyến là những đường tròn vuông góc với các kinh tuyến.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76"/>
            <a:ext cx="12195175" cy="718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34797" y="3500658"/>
            <a:ext cx="2965761" cy="38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3726" y="198263"/>
            <a:ext cx="5613652" cy="561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887" y="2817810"/>
            <a:ext cx="1041086" cy="9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06" y="4548193"/>
            <a:ext cx="2935660" cy="28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76" y="2314610"/>
            <a:ext cx="4596559" cy="548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94" y="-951043"/>
            <a:ext cx="5487829" cy="357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56926" y="628953"/>
            <a:ext cx="4471564" cy="1569685"/>
          </a:xfrm>
          <a:prstGeom prst="rect">
            <a:avLst/>
          </a:prstGeom>
          <a:solidFill>
            <a:schemeClr val="bg1"/>
          </a:solidFill>
        </p:spPr>
        <p:txBody>
          <a:bodyPr wrap="square" lIns="121944" tIns="60972" rIns="121944" bIns="60972" rtlCol="0">
            <a:spAutoFit/>
          </a:bodyPr>
          <a:lstStyle/>
          <a:p>
            <a:pPr algn="ctr"/>
            <a:r>
              <a:rPr lang="en-US" sz="4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4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41" y="2621659"/>
            <a:ext cx="1682310" cy="102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2906560" y="6008266"/>
            <a:ext cx="813012" cy="8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 r="-4546" b="8511"/>
          <a:stretch>
            <a:fillRect/>
          </a:stretch>
        </p:blipFill>
        <p:spPr bwMode="auto">
          <a:xfrm>
            <a:off x="406506" y="84158"/>
            <a:ext cx="7621984" cy="67754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337408" y="3277359"/>
            <a:ext cx="1727650" cy="381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120024" tIns="62412" rIns="120024" bIns="62412" anchor="ctr"/>
          <a:lstStyle/>
          <a:p>
            <a:pPr algn="ctr">
              <a:buSzPct val="100000"/>
              <a:tabLst>
                <a:tab pos="0" algn="l"/>
                <a:tab pos="597019" algn="l"/>
                <a:tab pos="1196157" algn="l"/>
                <a:tab pos="1795292" algn="l"/>
                <a:tab pos="2394429" algn="l"/>
                <a:tab pos="2993565" algn="l"/>
                <a:tab pos="3592702" algn="l"/>
                <a:tab pos="4191838" algn="l"/>
                <a:tab pos="4790975" algn="l"/>
                <a:tab pos="5390111" algn="l"/>
                <a:tab pos="5989248" algn="l"/>
                <a:tab pos="6588384" algn="l"/>
                <a:tab pos="7187521" algn="l"/>
                <a:tab pos="7786657" algn="l"/>
                <a:tab pos="8385794" algn="l"/>
                <a:tab pos="8984930" algn="l"/>
                <a:tab pos="9584067" algn="l"/>
                <a:tab pos="10183203" algn="l"/>
                <a:tab pos="10782340" algn="l"/>
                <a:tab pos="11381476" algn="l"/>
                <a:tab pos="11980613" algn="l"/>
              </a:tabLst>
            </a:pPr>
            <a:r>
              <a:rPr lang="en-US" altLang="en-US" sz="3000" b="1" dirty="0">
                <a:solidFill>
                  <a:srgbClr val="000000"/>
                </a:solidFill>
                <a:cs typeface="Times New Roman" pitchFamily="18" charset="0"/>
              </a:rPr>
              <a:t>Xích đạo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418732" y="381089"/>
            <a:ext cx="4471564" cy="14648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square" lIns="120024" tIns="62412" rIns="120024" bIns="62412">
            <a:spAutoFit/>
          </a:bodyPr>
          <a:lstStyle/>
          <a:p>
            <a:pPr algn="just">
              <a:lnSpc>
                <a:spcPct val="150000"/>
              </a:lnSpc>
              <a:spcBef>
                <a:spcPts val="1667"/>
              </a:spcBef>
              <a:buClr>
                <a:srgbClr val="9966FF"/>
              </a:buClr>
              <a:buSzPct val="100000"/>
              <a:tabLst>
                <a:tab pos="0" algn="l"/>
                <a:tab pos="597019" algn="l"/>
                <a:tab pos="1196157" algn="l"/>
                <a:tab pos="1795292" algn="l"/>
                <a:tab pos="2394429" algn="l"/>
                <a:tab pos="2993565" algn="l"/>
                <a:tab pos="3592702" algn="l"/>
                <a:tab pos="4191838" algn="l"/>
                <a:tab pos="4790975" algn="l"/>
                <a:tab pos="5390111" algn="l"/>
                <a:tab pos="5989248" algn="l"/>
                <a:tab pos="6588384" algn="l"/>
                <a:tab pos="7187521" algn="l"/>
                <a:tab pos="7786657" algn="l"/>
                <a:tab pos="8385794" algn="l"/>
                <a:tab pos="8984930" algn="l"/>
                <a:tab pos="9584067" algn="l"/>
                <a:tab pos="10183203" algn="l"/>
                <a:tab pos="10782340" algn="l"/>
                <a:tab pos="11381476" algn="l"/>
                <a:tab pos="11980613" algn="l"/>
              </a:tabLst>
            </a:pPr>
            <a:r>
              <a:rPr lang="en-US" altLang="en-US" sz="3000" b="1" i="1" dirty="0">
                <a:solidFill>
                  <a:srgbClr val="0000FF"/>
                </a:solidFill>
                <a:cs typeface="Times New Roman" pitchFamily="18" charset="0"/>
              </a:rPr>
              <a:t>Đường xích đạo là đường như thế nào?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981716" y="3836288"/>
            <a:ext cx="5081323" cy="2118"/>
          </a:xfrm>
          <a:prstGeom prst="line">
            <a:avLst/>
          </a:prstGeom>
          <a:noFill/>
          <a:ln w="38100" cap="flat" cmpd="sng" algn="ctr">
            <a:solidFill>
              <a:srgbClr val="CCFF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6605720" y="3429794"/>
            <a:ext cx="1016265" cy="82233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44" tIns="60972" rIns="121944" bIns="60972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03253" y="3963318"/>
            <a:ext cx="1930903" cy="5843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120024" tIns="62412" rIns="120024" bIns="62412" anchor="ctr"/>
          <a:lstStyle/>
          <a:p>
            <a:pPr algn="ctr">
              <a:buSzPct val="100000"/>
              <a:tabLst>
                <a:tab pos="0" algn="l"/>
                <a:tab pos="597019" algn="l"/>
                <a:tab pos="1196157" algn="l"/>
                <a:tab pos="1795292" algn="l"/>
                <a:tab pos="2394429" algn="l"/>
                <a:tab pos="2993565" algn="l"/>
                <a:tab pos="3592702" algn="l"/>
                <a:tab pos="4191838" algn="l"/>
                <a:tab pos="4790975" algn="l"/>
                <a:tab pos="5390111" algn="l"/>
                <a:tab pos="5989248" algn="l"/>
                <a:tab pos="6588384" algn="l"/>
                <a:tab pos="7187521" algn="l"/>
                <a:tab pos="7786657" algn="l"/>
                <a:tab pos="8385794" algn="l"/>
                <a:tab pos="8984930" algn="l"/>
                <a:tab pos="9584067" algn="l"/>
                <a:tab pos="10183203" algn="l"/>
                <a:tab pos="10782340" algn="l"/>
                <a:tab pos="11381476" algn="l"/>
                <a:tab pos="11980613" algn="l"/>
              </a:tabLst>
            </a:pPr>
            <a:r>
              <a:rPr lang="en-US" altLang="en-US" sz="3000" b="1" dirty="0">
                <a:solidFill>
                  <a:srgbClr val="000000"/>
                </a:solidFill>
                <a:cs typeface="Times New Roman" pitchFamily="18" charset="0"/>
              </a:rPr>
              <a:t>Vĩ tuyến gốc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1930903" y="3810882"/>
            <a:ext cx="1117891" cy="390616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121944" tIns="60972" rIns="121944" bIns="60972"/>
          <a:lstStyle/>
          <a:p>
            <a:endParaRPr lang="en-US" sz="3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20" grpId="0" animBg="1"/>
      <p:bldP spid="20" grpId="1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187" y="1498947"/>
            <a:ext cx="6673471" cy="1046465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>
                <a:solidFill>
                  <a:srgbClr val="000099"/>
                </a:solidFill>
                <a:cs typeface="Times New Roman" pitchFamily="18" charset="0"/>
              </a:rPr>
              <a:t>1. Hệ </a:t>
            </a:r>
            <a:r>
              <a:rPr lang="en-US" sz="3000" b="1" dirty="0">
                <a:solidFill>
                  <a:srgbClr val="000099"/>
                </a:solidFill>
                <a:cs typeface="Times New Roman" pitchFamily="18" charset="0"/>
              </a:rPr>
              <a:t>thống kinh, </a:t>
            </a:r>
            <a:r>
              <a:rPr lang="en-US" sz="3000" b="1">
                <a:solidFill>
                  <a:srgbClr val="000099"/>
                </a:solidFill>
                <a:cs typeface="Times New Roman" pitchFamily="18" charset="0"/>
              </a:rPr>
              <a:t>vĩ tuyến</a:t>
            </a:r>
          </a:p>
          <a:p>
            <a:r>
              <a:rPr lang="en-US" sz="3000" b="1" i="1">
                <a:solidFill>
                  <a:srgbClr val="000099"/>
                </a:solidFill>
                <a:cs typeface="Times New Roman" pitchFamily="18" charset="0"/>
              </a:rPr>
              <a:t>b. Vĩ tuyến</a:t>
            </a:r>
            <a:endParaRPr lang="en-US" sz="30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12195175" cy="1467695"/>
            <a:chOff x="0" y="-72"/>
            <a:chExt cx="5760" cy="73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00" b="1"/>
                <a:t>BÀI </a:t>
              </a:r>
              <a:r>
                <a:rPr lang="en-US" sz="3700" b="1" dirty="0"/>
                <a:t>1: HỆ THỐNG KINH, </a:t>
              </a:r>
              <a:r>
                <a:rPr lang="en-US" sz="3700" b="1"/>
                <a:t>VĨ TUYẾN. TỌA ĐỘ ĐỊA LÍ </a:t>
              </a:r>
              <a:endParaRPr lang="en-US" sz="3700" b="1" dirty="0"/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96"/>
              <a:chOff x="0" y="162"/>
              <a:chExt cx="5760" cy="49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 </a:t>
                </a:r>
                <a:endParaRPr lang="en-US" sz="37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513"/>
                <a:ext cx="5760" cy="145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endParaRPr lang="en-US" sz="13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227250" y="2362994"/>
            <a:ext cx="11280537" cy="782867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cs typeface="Times New Roman" pitchFamily="18" charset="0"/>
              </a:rPr>
              <a:t>- Vĩ </a:t>
            </a:r>
            <a:r>
              <a:rPr lang="en-US" sz="3200" b="1">
                <a:cs typeface="Times New Roman" pitchFamily="18" charset="0"/>
              </a:rPr>
              <a:t>tuyến gốc được đánh số 0</a:t>
            </a:r>
            <a:r>
              <a:rPr lang="en-US" sz="3200" b="1" baseline="30000">
                <a:cs typeface="Times New Roman" pitchFamily="18" charset="0"/>
              </a:rPr>
              <a:t>0</a:t>
            </a:r>
            <a:r>
              <a:rPr lang="en-US" sz="3200" b="1">
                <a:cs typeface="Times New Roman" pitchFamily="18" charset="0"/>
              </a:rPr>
              <a:t>, còn gọi là đường Xích đạo.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 r="-4546" b="8511"/>
          <a:stretch>
            <a:fillRect/>
          </a:stretch>
        </p:blipFill>
        <p:spPr bwMode="auto">
          <a:xfrm>
            <a:off x="101626" y="84158"/>
            <a:ext cx="8536623" cy="67754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097587" y="1498947"/>
            <a:ext cx="2134156" cy="30487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0024" tIns="62412" rIns="120024" bIns="62412" anchor="ctr"/>
          <a:lstStyle/>
          <a:p>
            <a:pPr algn="ctr">
              <a:buSzPct val="100000"/>
              <a:tabLst>
                <a:tab pos="0" algn="l"/>
                <a:tab pos="597019" algn="l"/>
                <a:tab pos="1196157" algn="l"/>
                <a:tab pos="1795292" algn="l"/>
                <a:tab pos="2394429" algn="l"/>
                <a:tab pos="2993565" algn="l"/>
                <a:tab pos="3592702" algn="l"/>
                <a:tab pos="4191838" algn="l"/>
                <a:tab pos="4790975" algn="l"/>
                <a:tab pos="5390111" algn="l"/>
                <a:tab pos="5989248" algn="l"/>
                <a:tab pos="6588384" algn="l"/>
                <a:tab pos="7187521" algn="l"/>
                <a:tab pos="7786657" algn="l"/>
                <a:tab pos="8385794" algn="l"/>
                <a:tab pos="8984930" algn="l"/>
                <a:tab pos="9584067" algn="l"/>
                <a:tab pos="10183203" algn="l"/>
                <a:tab pos="10782340" algn="l"/>
                <a:tab pos="11381476" algn="l"/>
                <a:tab pos="11980613" algn="l"/>
              </a:tabLst>
            </a:pPr>
            <a:r>
              <a:rPr lang="en-US" altLang="en-US" sz="3000" b="1" dirty="0">
                <a:solidFill>
                  <a:srgbClr val="000000"/>
                </a:solidFill>
                <a:cs typeface="Times New Roman" pitchFamily="18" charset="0"/>
              </a:rPr>
              <a:t>Vĩ tuyến Bắc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117891" y="5640105"/>
            <a:ext cx="2134156" cy="30487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0024" tIns="62412" rIns="120024" bIns="62412" anchor="ctr"/>
          <a:lstStyle/>
          <a:p>
            <a:pPr algn="ctr">
              <a:buSzPct val="100000"/>
              <a:tabLst>
                <a:tab pos="0" algn="l"/>
                <a:tab pos="597019" algn="l"/>
                <a:tab pos="1196157" algn="l"/>
                <a:tab pos="1795292" algn="l"/>
                <a:tab pos="2394429" algn="l"/>
                <a:tab pos="2993565" algn="l"/>
                <a:tab pos="3592702" algn="l"/>
                <a:tab pos="4191838" algn="l"/>
                <a:tab pos="4790975" algn="l"/>
                <a:tab pos="5390111" algn="l"/>
                <a:tab pos="5989248" algn="l"/>
                <a:tab pos="6588384" algn="l"/>
                <a:tab pos="7187521" algn="l"/>
                <a:tab pos="7786657" algn="l"/>
                <a:tab pos="8385794" algn="l"/>
                <a:tab pos="8984930" algn="l"/>
                <a:tab pos="9584067" algn="l"/>
                <a:tab pos="10183203" algn="l"/>
                <a:tab pos="10782340" algn="l"/>
                <a:tab pos="11381476" algn="l"/>
                <a:tab pos="11980613" algn="l"/>
              </a:tabLst>
            </a:pPr>
            <a:r>
              <a:rPr lang="en-US" altLang="en-US" sz="3000" b="1">
                <a:solidFill>
                  <a:srgbClr val="000000"/>
                </a:solidFill>
                <a:cs typeface="Times New Roman" pitchFamily="18" charset="0"/>
              </a:rPr>
              <a:t>Vĩ tuyến Nam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6294491" y="1829223"/>
            <a:ext cx="1740353" cy="114326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121944" tIns="60972" rIns="121944" bIns="60972"/>
          <a:lstStyle/>
          <a:p>
            <a:endParaRPr lang="en-US" sz="3000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2134155" y="4415861"/>
            <a:ext cx="2337409" cy="122901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121944" tIns="60972" rIns="121944" bIns="60972"/>
          <a:lstStyle/>
          <a:p>
            <a:endParaRPr lang="en-US" sz="300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8434996" y="220184"/>
            <a:ext cx="3590802" cy="14394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square" lIns="120024" tIns="62412" rIns="120024" bIns="62412">
            <a:spAutoFit/>
          </a:bodyPr>
          <a:lstStyle/>
          <a:p>
            <a:pPr algn="ctr">
              <a:lnSpc>
                <a:spcPct val="150000"/>
              </a:lnSpc>
              <a:spcBef>
                <a:spcPts val="1667"/>
              </a:spcBef>
              <a:buClr>
                <a:srgbClr val="000066"/>
              </a:buClr>
              <a:buSzPct val="100000"/>
              <a:tabLst>
                <a:tab pos="0" algn="l"/>
                <a:tab pos="597019" algn="l"/>
                <a:tab pos="1196157" algn="l"/>
                <a:tab pos="1795292" algn="l"/>
                <a:tab pos="2394429" algn="l"/>
                <a:tab pos="2993565" algn="l"/>
                <a:tab pos="3592702" algn="l"/>
                <a:tab pos="4191838" algn="l"/>
                <a:tab pos="4790975" algn="l"/>
                <a:tab pos="5390111" algn="l"/>
                <a:tab pos="5989248" algn="l"/>
                <a:tab pos="6588384" algn="l"/>
                <a:tab pos="7187521" algn="l"/>
                <a:tab pos="7786657" algn="l"/>
                <a:tab pos="8385794" algn="l"/>
                <a:tab pos="8984930" algn="l"/>
                <a:tab pos="9584067" algn="l"/>
                <a:tab pos="10183203" algn="l"/>
                <a:tab pos="10782340" algn="l"/>
                <a:tab pos="11381476" algn="l"/>
                <a:tab pos="11980613" algn="l"/>
              </a:tabLst>
            </a:pPr>
            <a:r>
              <a:rPr lang="en-US" altLang="en-US" sz="3000" b="1" i="1" dirty="0">
                <a:solidFill>
                  <a:srgbClr val="0000FF"/>
                </a:solidFill>
                <a:cs typeface="Times New Roman" pitchFamily="18" charset="0"/>
              </a:rPr>
              <a:t>Xác định trên hình vẽ vĩ tuyến Bắc và Nam.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812338" y="3810882"/>
            <a:ext cx="5809646" cy="25406"/>
          </a:xfrm>
          <a:prstGeom prst="line">
            <a:avLst/>
          </a:prstGeom>
          <a:noFill/>
          <a:ln w="38100" cap="flat" cmpd="sng" algn="ctr">
            <a:solidFill>
              <a:srgbClr val="CCFF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5284576" y="3429794"/>
            <a:ext cx="2118" cy="685959"/>
          </a:xfrm>
          <a:prstGeom prst="line">
            <a:avLst/>
          </a:prstGeom>
          <a:noFill/>
          <a:ln w="3810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lIns="121944" tIns="60972" rIns="121944" bIns="60972"/>
          <a:lstStyle/>
          <a:p>
            <a:endParaRPr lang="en-US" sz="300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471564" y="4039535"/>
            <a:ext cx="1727650" cy="381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120024" tIns="62412" rIns="120024" bIns="62412" anchor="ctr"/>
          <a:lstStyle/>
          <a:p>
            <a:pPr algn="ctr">
              <a:buSzPct val="100000"/>
              <a:tabLst>
                <a:tab pos="0" algn="l"/>
                <a:tab pos="597019" algn="l"/>
                <a:tab pos="1196157" algn="l"/>
                <a:tab pos="1795292" algn="l"/>
                <a:tab pos="2394429" algn="l"/>
                <a:tab pos="2993565" algn="l"/>
                <a:tab pos="3592702" algn="l"/>
                <a:tab pos="4191838" algn="l"/>
                <a:tab pos="4790975" algn="l"/>
                <a:tab pos="5390111" algn="l"/>
                <a:tab pos="5989248" algn="l"/>
                <a:tab pos="6588384" algn="l"/>
                <a:tab pos="7187521" algn="l"/>
                <a:tab pos="7786657" algn="l"/>
                <a:tab pos="8385794" algn="l"/>
                <a:tab pos="8984930" algn="l"/>
                <a:tab pos="9584067" algn="l"/>
                <a:tab pos="10183203" algn="l"/>
                <a:tab pos="10782340" algn="l"/>
                <a:tab pos="11381476" algn="l"/>
                <a:tab pos="11980613" algn="l"/>
              </a:tabLst>
            </a:pPr>
            <a:r>
              <a:rPr lang="vi-VN" altLang="en-US" sz="3000" b="1">
                <a:solidFill>
                  <a:srgbClr val="000000"/>
                </a:solidFill>
                <a:cs typeface="Times New Roman" pitchFamily="18" charset="0"/>
              </a:rPr>
              <a:t>Nam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471564" y="3124924"/>
            <a:ext cx="1727650" cy="381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120024" tIns="62412" rIns="120024" bIns="62412" anchor="ctr"/>
          <a:lstStyle/>
          <a:p>
            <a:pPr algn="ctr">
              <a:buSzPct val="100000"/>
              <a:tabLst>
                <a:tab pos="0" algn="l"/>
                <a:tab pos="597019" algn="l"/>
                <a:tab pos="1196157" algn="l"/>
                <a:tab pos="1795292" algn="l"/>
                <a:tab pos="2394429" algn="l"/>
                <a:tab pos="2993565" algn="l"/>
                <a:tab pos="3592702" algn="l"/>
                <a:tab pos="4191838" algn="l"/>
                <a:tab pos="4790975" algn="l"/>
                <a:tab pos="5390111" algn="l"/>
                <a:tab pos="5989248" algn="l"/>
                <a:tab pos="6588384" algn="l"/>
                <a:tab pos="7187521" algn="l"/>
                <a:tab pos="7786657" algn="l"/>
                <a:tab pos="8385794" algn="l"/>
                <a:tab pos="8984930" algn="l"/>
                <a:tab pos="9584067" algn="l"/>
                <a:tab pos="10183203" algn="l"/>
                <a:tab pos="10782340" algn="l"/>
                <a:tab pos="11381476" algn="l"/>
                <a:tab pos="11980613" algn="l"/>
              </a:tabLst>
            </a:pPr>
            <a:r>
              <a:rPr lang="en-US" altLang="en-US" sz="3000" b="1" dirty="0">
                <a:solidFill>
                  <a:srgbClr val="000000"/>
                </a:solidFill>
                <a:cs typeface="Times New Roman" pitchFamily="18" charset="0"/>
              </a:rPr>
              <a:t>Bắc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21" grpId="0" animBg="1"/>
      <p:bldP spid="13322" grpId="0" animBg="1"/>
      <p:bldP spid="13323" grpId="0" animBg="1"/>
      <p:bldP spid="19" grpId="0" animBg="1"/>
      <p:bldP spid="19" grpId="1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187" y="1498947"/>
            <a:ext cx="6673471" cy="1046465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>
                <a:solidFill>
                  <a:srgbClr val="000099"/>
                </a:solidFill>
                <a:cs typeface="Times New Roman" pitchFamily="18" charset="0"/>
              </a:rPr>
              <a:t>1. Hệ </a:t>
            </a:r>
            <a:r>
              <a:rPr lang="en-US" sz="3000" b="1" dirty="0">
                <a:solidFill>
                  <a:srgbClr val="000099"/>
                </a:solidFill>
                <a:cs typeface="Times New Roman" pitchFamily="18" charset="0"/>
              </a:rPr>
              <a:t>thống kinh, </a:t>
            </a:r>
            <a:r>
              <a:rPr lang="en-US" sz="3000" b="1">
                <a:solidFill>
                  <a:srgbClr val="000099"/>
                </a:solidFill>
                <a:cs typeface="Times New Roman" pitchFamily="18" charset="0"/>
              </a:rPr>
              <a:t>vĩ tuyến</a:t>
            </a:r>
          </a:p>
          <a:p>
            <a:r>
              <a:rPr lang="en-US" sz="3000" b="1" i="1">
                <a:solidFill>
                  <a:srgbClr val="000099"/>
                </a:solidFill>
                <a:cs typeface="Times New Roman" pitchFamily="18" charset="0"/>
              </a:rPr>
              <a:t>b. Vĩ tuyến</a:t>
            </a:r>
            <a:endParaRPr lang="en-US" sz="30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12195175" cy="1467695"/>
            <a:chOff x="0" y="-72"/>
            <a:chExt cx="5760" cy="73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00" b="1"/>
                <a:t>BÀI </a:t>
              </a:r>
              <a:r>
                <a:rPr lang="en-US" sz="3700" b="1" dirty="0"/>
                <a:t>1: HỆ THỐNG KINH, </a:t>
              </a:r>
              <a:r>
                <a:rPr lang="en-US" sz="3700" b="1"/>
                <a:t>VĨ TUYẾN. TỌA ĐỘ ĐỊA LÍ </a:t>
              </a:r>
              <a:endParaRPr lang="en-US" sz="3700" b="1" dirty="0"/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96"/>
              <a:chOff x="0" y="162"/>
              <a:chExt cx="5760" cy="49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 </a:t>
                </a:r>
                <a:endParaRPr lang="en-US" sz="37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513"/>
                <a:ext cx="5760" cy="145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endParaRPr lang="en-US" sz="13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304880" y="2413559"/>
            <a:ext cx="11382163" cy="744074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cs typeface="Times New Roman" pitchFamily="18" charset="0"/>
              </a:rPr>
              <a:t>- Vĩ tuyến gốc chia quả địa cầu thành nửa cầu Bắc và nửa cầu Nam.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187" y="1498947"/>
            <a:ext cx="6673471" cy="584800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>
                <a:solidFill>
                  <a:srgbClr val="000099"/>
                </a:solidFill>
                <a:cs typeface="Times New Roman" pitchFamily="18" charset="0"/>
              </a:rPr>
              <a:t>1. Hệ </a:t>
            </a:r>
            <a:r>
              <a:rPr lang="en-US" sz="3000" b="1" dirty="0">
                <a:solidFill>
                  <a:srgbClr val="000099"/>
                </a:solidFill>
                <a:cs typeface="Times New Roman" pitchFamily="18" charset="0"/>
              </a:rPr>
              <a:t>thống kinh, </a:t>
            </a:r>
            <a:r>
              <a:rPr lang="en-US" sz="3000" b="1">
                <a:solidFill>
                  <a:srgbClr val="000099"/>
                </a:solidFill>
                <a:cs typeface="Times New Roman" pitchFamily="18" charset="0"/>
              </a:rPr>
              <a:t>vĩ tuyến</a:t>
            </a:r>
            <a:endParaRPr lang="en-US" sz="30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12195175" cy="1467695"/>
            <a:chOff x="0" y="-72"/>
            <a:chExt cx="5760" cy="73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00" b="1"/>
                <a:t>BÀI </a:t>
              </a:r>
              <a:r>
                <a:rPr lang="en-US" sz="3700" b="1" dirty="0"/>
                <a:t>1: HỆ THỐNG KINH, </a:t>
              </a:r>
              <a:r>
                <a:rPr lang="en-US" sz="3700" b="1"/>
                <a:t>VĨ TUYẾN. TỌA ĐỘ ĐỊA LÍ </a:t>
              </a:r>
              <a:endParaRPr lang="en-US" sz="3700" b="1" dirty="0"/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96"/>
              <a:chOff x="0" y="162"/>
              <a:chExt cx="5760" cy="49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 </a:t>
                </a:r>
                <a:endParaRPr lang="en-US" sz="37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513"/>
                <a:ext cx="5760" cy="145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endParaRPr lang="en-US" sz="13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" name="Straight Connector 11"/>
          <p:cNvCxnSpPr/>
          <p:nvPr/>
        </p:nvCxnSpPr>
        <p:spPr bwMode="auto">
          <a:xfrm rot="5400000">
            <a:off x="3480779" y="4217518"/>
            <a:ext cx="5030365" cy="2118"/>
          </a:xfrm>
          <a:prstGeom prst="line">
            <a:avLst/>
          </a:prstGeom>
          <a:noFill/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773987" y="2082994"/>
            <a:ext cx="2743914" cy="584800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lIns="121944" tIns="60972" rIns="121944" bIns="60972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Kinh tuyến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1144" y="1982065"/>
            <a:ext cx="2743914" cy="584800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lIns="121944" tIns="60972" rIns="121944" bIns="60972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Vĩ tuyến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689" y="2591594"/>
            <a:ext cx="5792708" cy="4278118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0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b="1">
                <a:solidFill>
                  <a:srgbClr val="0000FF"/>
                </a:solidFill>
                <a:latin typeface="+mj-lt"/>
                <a:cs typeface="Times New Roman" pitchFamily="18" charset="0"/>
              </a:rPr>
              <a:t>Vĩ tuyến: </a:t>
            </a:r>
            <a:r>
              <a:rPr lang="en-US" sz="30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những đường tròn vuông góc với các kinh tuyến.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0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Vĩ </a:t>
            </a:r>
            <a:r>
              <a:rPr lang="en-US" sz="3000" b="1">
                <a:solidFill>
                  <a:srgbClr val="0000FF"/>
                </a:solidFill>
                <a:latin typeface="+mj-lt"/>
                <a:cs typeface="Times New Roman" pitchFamily="18" charset="0"/>
              </a:rPr>
              <a:t>tuyến gốc: </a:t>
            </a:r>
            <a:r>
              <a:rPr lang="en-US" sz="30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đánh số </a:t>
            </a:r>
            <a:r>
              <a:rPr lang="en-US" sz="3000" b="1">
                <a:solidFill>
                  <a:srgbClr val="0000FF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sz="3000" b="1" baseline="30000">
                <a:solidFill>
                  <a:srgbClr val="0000FF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sz="3000" b="1">
                <a:solidFill>
                  <a:srgbClr val="0000FF"/>
                </a:solidFill>
                <a:latin typeface="+mj-lt"/>
                <a:cs typeface="Times New Roman" pitchFamily="18" charset="0"/>
              </a:rPr>
              <a:t> (đường Xích đạo).</a:t>
            </a:r>
            <a:endParaRPr lang="en-US" sz="3000" b="1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-</a:t>
            </a:r>
            <a:r>
              <a:rPr lang="en-US" sz="30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Vĩ </a:t>
            </a:r>
            <a:r>
              <a:rPr lang="en-US" sz="3000" b="1">
                <a:solidFill>
                  <a:srgbClr val="0000FF"/>
                </a:solidFill>
                <a:latin typeface="+mj-lt"/>
                <a:cs typeface="Times New Roman" pitchFamily="18" charset="0"/>
              </a:rPr>
              <a:t>tuyến gốc: </a:t>
            </a:r>
            <a:r>
              <a:rPr lang="en-US" sz="30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chia quả địa cầu thành nửa </a:t>
            </a:r>
            <a:r>
              <a:rPr lang="en-US" sz="3000" b="1">
                <a:solidFill>
                  <a:srgbClr val="0000FF"/>
                </a:solidFill>
                <a:latin typeface="+mj-lt"/>
                <a:cs typeface="Times New Roman" pitchFamily="18" charset="0"/>
              </a:rPr>
              <a:t>cầu Bắc, </a:t>
            </a:r>
            <a:r>
              <a:rPr lang="en-US" sz="30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nửa cầu Nam.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9214" y="2580676"/>
            <a:ext cx="5691082" cy="4278118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30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pt-BR" sz="3000" b="1">
                <a:solidFill>
                  <a:srgbClr val="0000FF"/>
                </a:solidFill>
                <a:latin typeface="+mj-lt"/>
                <a:cs typeface="Times New Roman" pitchFamily="18" charset="0"/>
              </a:rPr>
              <a:t>Kinh tuyến: </a:t>
            </a:r>
            <a:r>
              <a:rPr lang="pt-BR" sz="30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nửa đường tròn nối cực Bắc với cực Nam, có độ dài bằng nhau.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30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Kinh tuyến gốc: đánh số 0.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30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Kinh </a:t>
            </a:r>
            <a:r>
              <a:rPr lang="pt-BR" sz="3000" b="1">
                <a:solidFill>
                  <a:srgbClr val="0000FF"/>
                </a:solidFill>
                <a:latin typeface="+mj-lt"/>
                <a:cs typeface="Times New Roman" pitchFamily="18" charset="0"/>
              </a:rPr>
              <a:t>tuyến gốc: </a:t>
            </a:r>
            <a:r>
              <a:rPr lang="pt-BR" sz="30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chia quả địa cầu thành nửa </a:t>
            </a:r>
            <a:r>
              <a:rPr lang="pt-BR" sz="3000" b="1">
                <a:solidFill>
                  <a:srgbClr val="0000FF"/>
                </a:solidFill>
                <a:latin typeface="+mj-lt"/>
                <a:cs typeface="Times New Roman" pitchFamily="18" charset="0"/>
              </a:rPr>
              <a:t>cầu Đông, </a:t>
            </a:r>
            <a:r>
              <a:rPr lang="pt-BR" sz="30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nửa cầu Tây.</a:t>
            </a:r>
            <a:endParaRPr lang="en-US" sz="3000" b="1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187" y="1498947"/>
            <a:ext cx="6673471" cy="584800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>
                <a:solidFill>
                  <a:srgbClr val="000099"/>
                </a:solidFill>
                <a:cs typeface="Times New Roman" pitchFamily="18" charset="0"/>
              </a:rPr>
              <a:t>2. Kinh độ, vĩ độ và tọa độ địa lí</a:t>
            </a:r>
            <a:endParaRPr lang="en-US" sz="30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12195175" cy="1467695"/>
            <a:chOff x="0" y="-72"/>
            <a:chExt cx="5760" cy="73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00" b="1"/>
                <a:t>BÀI </a:t>
              </a:r>
              <a:r>
                <a:rPr lang="en-US" sz="3700" b="1" dirty="0"/>
                <a:t>1: HỆ THỐNG KINH, </a:t>
              </a:r>
              <a:r>
                <a:rPr lang="en-US" sz="3700" b="1"/>
                <a:t>VĨ TUYẾN. TỌA ĐỘ ĐỊA LÍ </a:t>
              </a:r>
              <a:endParaRPr lang="en-US" sz="3700" b="1" dirty="0"/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96"/>
              <a:chOff x="0" y="162"/>
              <a:chExt cx="5760" cy="49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 </a:t>
                </a:r>
                <a:endParaRPr lang="en-US" sz="37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513"/>
                <a:ext cx="5760" cy="145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endParaRPr lang="en-US" sz="13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FADCDCB-031B-46E7-8CA9-C75B0EC018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00" t="20296" r="38083" b="26667"/>
          <a:stretch/>
        </p:blipFill>
        <p:spPr>
          <a:xfrm>
            <a:off x="6037263" y="1642914"/>
            <a:ext cx="6056286" cy="5182800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11" name="AutoShape 65"/>
          <p:cNvSpPr>
            <a:spLocks noChangeArrowheads="1"/>
          </p:cNvSpPr>
          <p:nvPr/>
        </p:nvSpPr>
        <p:spPr bwMode="auto">
          <a:xfrm>
            <a:off x="6300840" y="3853225"/>
            <a:ext cx="406506" cy="304871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44" tIns="60972" rIns="121944" bIns="60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3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5720" y="3548355"/>
            <a:ext cx="508132" cy="584800"/>
          </a:xfrm>
          <a:prstGeom prst="rect">
            <a:avLst/>
          </a:prstGeom>
          <a:solidFill>
            <a:srgbClr val="FFFFFF"/>
          </a:solidFill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6BED55-C97F-4F3B-8848-9D56335DD9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33" t="37186" r="66750" b="53475"/>
          <a:stretch/>
        </p:blipFill>
        <p:spPr>
          <a:xfrm>
            <a:off x="101626" y="2311935"/>
            <a:ext cx="1703532" cy="847794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08132" y="3429794"/>
            <a:ext cx="5284576" cy="1436571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lIns="121944" tIns="60972" rIns="121944" bIns="6097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Điểm C n</a:t>
            </a:r>
            <a:r>
              <a:rPr lang="vi-VN" sz="30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ằm</a:t>
            </a:r>
            <a:r>
              <a:rPr lang="en-US" sz="30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trên </a:t>
            </a:r>
            <a:r>
              <a:rPr lang="vi-VN" sz="30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đườ</a:t>
            </a:r>
            <a:r>
              <a:rPr lang="en-US" sz="30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ng kinh tuyến và vĩ tuyến bao nhiêu?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253" y="3429794"/>
            <a:ext cx="5691082" cy="744074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lIns="121944" tIns="60972" rIns="121944" bIns="6097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Em hiểu kinh </a:t>
            </a:r>
            <a:r>
              <a:rPr lang="vi-VN" sz="30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độ</a:t>
            </a:r>
            <a:r>
              <a:rPr lang="en-US" sz="30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là gì? Vĩ </a:t>
            </a:r>
            <a:r>
              <a:rPr lang="vi-VN" sz="30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độ</a:t>
            </a:r>
            <a:r>
              <a:rPr lang="en-US" sz="30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187" y="1498947"/>
            <a:ext cx="6673471" cy="584800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>
                <a:solidFill>
                  <a:srgbClr val="000099"/>
                </a:solidFill>
                <a:cs typeface="Times New Roman" pitchFamily="18" charset="0"/>
              </a:rPr>
              <a:t>2. Kinh độ, vĩ độ và tọa độ địa lí</a:t>
            </a:r>
            <a:endParaRPr lang="en-US" sz="30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12195175" cy="1467695"/>
            <a:chOff x="0" y="-72"/>
            <a:chExt cx="5760" cy="73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00" b="1"/>
                <a:t>BÀI </a:t>
              </a:r>
              <a:r>
                <a:rPr lang="en-US" sz="3700" b="1" dirty="0"/>
                <a:t>1: HỆ THỐNG KINH, </a:t>
              </a:r>
              <a:r>
                <a:rPr lang="en-US" sz="3700" b="1"/>
                <a:t>VĨ TUYẾN. TỌA ĐỘ ĐỊA LÍ </a:t>
              </a:r>
              <a:endParaRPr lang="en-US" sz="3700" b="1" dirty="0"/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96"/>
              <a:chOff x="0" y="162"/>
              <a:chExt cx="5760" cy="49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 </a:t>
                </a:r>
                <a:endParaRPr lang="en-US" sz="37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513"/>
                <a:ext cx="5760" cy="145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endParaRPr lang="en-US" sz="13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203253" y="1981994"/>
            <a:ext cx="11178910" cy="1524159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cs typeface="Times New Roman" pitchFamily="18" charset="0"/>
              </a:rPr>
              <a:t>- </a:t>
            </a:r>
            <a:r>
              <a:rPr lang="fr-FR" sz="3200" b="1">
                <a:cs typeface="Times New Roman" pitchFamily="18" charset="0"/>
              </a:rPr>
              <a:t>Kinh </a:t>
            </a:r>
            <a:r>
              <a:rPr lang="fr-FR" sz="3200" b="1" dirty="0">
                <a:cs typeface="Times New Roman" pitchFamily="18" charset="0"/>
              </a:rPr>
              <a:t>độ của một điểm là khoảng cách tính bằng độ từ kinh tuyến gốc đến kinh tuyến đi qua điểm </a:t>
            </a:r>
            <a:r>
              <a:rPr lang="fr-FR" sz="3200" b="1">
                <a:cs typeface="Times New Roman" pitchFamily="18" charset="0"/>
              </a:rPr>
              <a:t>đó.</a:t>
            </a: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187" y="3353876"/>
            <a:ext cx="11178910" cy="1524159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>
                <a:cs typeface="Times New Roman" pitchFamily="18" charset="0"/>
              </a:rPr>
              <a:t>- Vĩ độ của một điểm là khoảng cách tính bằng độ từ Xích đạo đến vĩ tuyến đi qua điểm đó.</a:t>
            </a:r>
            <a:endParaRPr lang="en-US" sz="32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187" y="1498947"/>
            <a:ext cx="6673471" cy="584800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>
                <a:solidFill>
                  <a:srgbClr val="000099"/>
                </a:solidFill>
                <a:cs typeface="Times New Roman" pitchFamily="18" charset="0"/>
              </a:rPr>
              <a:t>2. Kinh độ, vĩ độ và tọa độ địa lí</a:t>
            </a:r>
            <a:endParaRPr lang="en-US" sz="30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12195175" cy="1467695"/>
            <a:chOff x="0" y="-72"/>
            <a:chExt cx="5760" cy="73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00" b="1"/>
                <a:t>BÀI </a:t>
              </a:r>
              <a:r>
                <a:rPr lang="en-US" sz="3700" b="1" dirty="0"/>
                <a:t>1: HỆ THỐNG KINH, </a:t>
              </a:r>
              <a:r>
                <a:rPr lang="en-US" sz="3700" b="1"/>
                <a:t>VĨ TUYẾN. TỌA ĐỘ ĐỊA LÍ </a:t>
              </a:r>
              <a:endParaRPr lang="en-US" sz="3700" b="1" dirty="0"/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96"/>
              <a:chOff x="0" y="162"/>
              <a:chExt cx="5760" cy="49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 </a:t>
                </a:r>
                <a:endParaRPr lang="en-US" sz="37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513"/>
                <a:ext cx="5760" cy="145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  <a:sym typeface="Wingdings" pitchFamily="2" charset="2"/>
                  </a:rPr>
                  <a:t></a:t>
                </a:r>
                <a:endParaRPr lang="en-US" sz="13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FADCDCB-031B-46E7-8CA9-C75B0EC018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00" t="20296" r="38083" b="26667"/>
          <a:stretch/>
        </p:blipFill>
        <p:spPr>
          <a:xfrm>
            <a:off x="6138891" y="1676788"/>
            <a:ext cx="6056285" cy="5182800"/>
          </a:xfrm>
          <a:prstGeom prst="rect">
            <a:avLst/>
          </a:prstGeom>
        </p:spPr>
      </p:pic>
      <p:sp>
        <p:nvSpPr>
          <p:cNvPr id="13" name="AutoShape 65"/>
          <p:cNvSpPr>
            <a:spLocks noChangeArrowheads="1"/>
          </p:cNvSpPr>
          <p:nvPr/>
        </p:nvSpPr>
        <p:spPr bwMode="auto">
          <a:xfrm>
            <a:off x="6402467" y="3887100"/>
            <a:ext cx="406506" cy="304871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44" tIns="60972" rIns="121944" bIns="6097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3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7346" y="3582229"/>
            <a:ext cx="508132" cy="584800"/>
          </a:xfrm>
          <a:prstGeom prst="rect">
            <a:avLst/>
          </a:prstGeom>
          <a:solidFill>
            <a:srgbClr val="FFFFFF"/>
          </a:solidFill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506" y="3531418"/>
            <a:ext cx="5386202" cy="2131377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lIns="121944" tIns="60972" rIns="121944" bIns="60972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0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Nơi giao nhau giữa vĩ độ và kinh độ của một điểm được gọi là gì?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6BED55-C97F-4F3B-8848-9D56335DD9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33" t="37186" r="66750" b="53475"/>
          <a:stretch/>
        </p:blipFill>
        <p:spPr>
          <a:xfrm>
            <a:off x="0" y="2439194"/>
            <a:ext cx="1703532" cy="847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03253" y="2108688"/>
            <a:ext cx="11178910" cy="1392841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00" b="1" dirty="0">
                <a:latin typeface="+mj-lt"/>
                <a:cs typeface="Times New Roman" pitchFamily="18" charset="0"/>
              </a:rPr>
              <a:t>- </a:t>
            </a:r>
            <a:r>
              <a:rPr lang="fr-FR" sz="2900" b="1" dirty="0">
                <a:latin typeface="+mj-lt"/>
                <a:cs typeface="Times New Roman" pitchFamily="18" charset="0"/>
              </a:rPr>
              <a:t>Kinh độ và vĩ độ của một điểm được gọi chung là toạ độ địa lí của điểm đó.</a:t>
            </a:r>
            <a:endParaRPr lang="en-US" sz="2900" b="1" dirty="0">
              <a:latin typeface="+mj-lt"/>
              <a:cs typeface="Times New Roman" pitchFamily="18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7DC7EAD3-EBD3-4D46-AEB9-E9F98B386C23}"/>
              </a:ext>
            </a:extLst>
          </p:cNvPr>
          <p:cNvSpPr/>
          <p:nvPr/>
        </p:nvSpPr>
        <p:spPr>
          <a:xfrm>
            <a:off x="1930903" y="4446029"/>
            <a:ext cx="304879" cy="829712"/>
          </a:xfrm>
          <a:prstGeom prst="leftBrace">
            <a:avLst/>
          </a:prstGeom>
          <a:ln w="412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44" tIns="60972" rIns="121944" bIns="60972" rtlCol="0" anchor="ctr"/>
          <a:lstStyle/>
          <a:p>
            <a:pPr algn="ctr"/>
            <a:endParaRPr lang="en-US" sz="2900">
              <a:latin typeface="+mj-lt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C6D6C9-2DE8-4B81-BAA8-F3C5099C6D3A}"/>
              </a:ext>
            </a:extLst>
          </p:cNvPr>
          <p:cNvSpPr txBox="1"/>
          <p:nvPr/>
        </p:nvSpPr>
        <p:spPr>
          <a:xfrm>
            <a:off x="2337408" y="4141159"/>
            <a:ext cx="1219518" cy="574649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2900" b="1" dirty="0">
                <a:latin typeface="+mj-lt"/>
                <a:cs typeface="Times New Roman" pitchFamily="18" charset="0"/>
              </a:rPr>
              <a:t>vĩ </a:t>
            </a:r>
            <a:r>
              <a:rPr lang="vi-VN" sz="2900" b="1" dirty="0">
                <a:latin typeface="+mj-lt"/>
                <a:cs typeface="Times New Roman" pitchFamily="18" charset="0"/>
              </a:rPr>
              <a:t>độ</a:t>
            </a:r>
            <a:endParaRPr lang="en-US" sz="2900" b="1" dirty="0">
              <a:latin typeface="+mj-lt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5D4E43-6218-4A77-9642-15B88E59400E}"/>
              </a:ext>
            </a:extLst>
          </p:cNvPr>
          <p:cNvSpPr txBox="1"/>
          <p:nvPr/>
        </p:nvSpPr>
        <p:spPr>
          <a:xfrm>
            <a:off x="2337409" y="4979553"/>
            <a:ext cx="1656511" cy="574649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fr-FR" sz="2900" b="1" dirty="0">
                <a:latin typeface="+mj-lt"/>
                <a:cs typeface="Times New Roman" pitchFamily="18" charset="0"/>
              </a:rPr>
              <a:t>kinh </a:t>
            </a:r>
            <a:r>
              <a:rPr lang="vi-VN" sz="2900" b="1" dirty="0">
                <a:latin typeface="+mj-lt"/>
                <a:cs typeface="Times New Roman" pitchFamily="18" charset="0"/>
              </a:rPr>
              <a:t>độ</a:t>
            </a:r>
            <a:endParaRPr lang="en-US" sz="2900" b="1" dirty="0">
              <a:latin typeface="+mj-lt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517" y="4598465"/>
            <a:ext cx="813012" cy="574649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2900" b="1" dirty="0">
                <a:latin typeface="+mj-lt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79" y="3734665"/>
            <a:ext cx="8638249" cy="723427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lIns="121944" tIns="60972" rIns="121944" bIns="6097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Cách viết toạ độ địa lí của một điểm như thế nào?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4879" y="3302765"/>
            <a:ext cx="6097588" cy="723427"/>
          </a:xfrm>
          <a:prstGeom prst="rect">
            <a:avLst/>
          </a:prstGeom>
        </p:spPr>
        <p:txBody>
          <a:bodyPr lIns="121944" tIns="60972" rIns="121944" bIns="60972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900" b="1" dirty="0">
                <a:latin typeface="+mj-lt"/>
                <a:cs typeface="Times New Roman" pitchFamily="18" charset="0"/>
              </a:rPr>
              <a:t> Cách viết: A (vĩ độ, kinh độ) hoặc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6315" y="1482010"/>
            <a:ext cx="6504093" cy="615696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200" b="1" u="sng" dirty="0">
                <a:solidFill>
                  <a:srgbClr val="000099"/>
                </a:solidFill>
                <a:cs typeface="Times New Roman" pitchFamily="18" charset="0"/>
              </a:rPr>
              <a:t>2. Kinh </a:t>
            </a:r>
            <a:r>
              <a:rPr lang="vi-VN" sz="3200" b="1" u="sng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độ</a:t>
            </a:r>
            <a:r>
              <a:rPr lang="en-US" sz="3200" b="1" u="sng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, vĩ </a:t>
            </a:r>
            <a:r>
              <a:rPr lang="vi-VN" sz="3200" b="1" u="sng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độ</a:t>
            </a:r>
            <a:r>
              <a:rPr lang="en-US" sz="3200" b="1" u="sng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và tọa </a:t>
            </a:r>
            <a:r>
              <a:rPr lang="vi-VN" sz="3200" b="1" u="sng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độ</a:t>
            </a:r>
            <a:r>
              <a:rPr lang="en-US" sz="3200" b="1" u="sng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3200" b="1" u="sng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địa</a:t>
            </a:r>
            <a:r>
              <a:rPr lang="en-US" sz="3200" b="1" u="sng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lí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12195175" cy="1467695"/>
            <a:chOff x="0" y="-72"/>
            <a:chExt cx="5760" cy="730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700" b="1">
                  <a:latin typeface="+mj-lt"/>
                </a:rPr>
                <a:t>BÀI </a:t>
              </a:r>
              <a:r>
                <a:rPr lang="en-US" sz="3700" b="1" dirty="0">
                  <a:latin typeface="+mj-lt"/>
                </a:rPr>
                <a:t>1: HỆ THỐNG KINH, </a:t>
              </a:r>
              <a:r>
                <a:rPr lang="en-US" sz="3700" b="1">
                  <a:latin typeface="+mj-lt"/>
                </a:rPr>
                <a:t>VĨ TUYẾN. TỌA </a:t>
              </a:r>
              <a:r>
                <a:rPr lang="en-US" sz="3700" b="1" dirty="0">
                  <a:latin typeface="+mj-lt"/>
                </a:rPr>
                <a:t>ĐỘ ĐỊA LÍ 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96"/>
              <a:chOff x="0" y="162"/>
              <a:chExt cx="5760" cy="496"/>
            </a:xfrm>
          </p:grpSpPr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 </a:t>
                </a:r>
                <a:endParaRPr lang="en-US" sz="37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endParaRPr>
              </a:p>
            </p:txBody>
          </p:sp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>
                <a:off x="0" y="513"/>
                <a:ext cx="5760" cy="145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  <a:sym typeface="Wingdings" pitchFamily="2" charset="2"/>
                  </a:rPr>
                  <a:t></a:t>
                </a:r>
                <a:endParaRPr lang="en-US" sz="13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25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 animBg="1"/>
      <p:bldP spid="12" grpId="0"/>
      <p:bldP spid="13" grpId="0"/>
      <p:bldP spid="16" grpId="0"/>
      <p:bldP spid="18" grpId="0" animBg="1"/>
      <p:bldP spid="18" grpId="1" animBg="1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4BDDCB-DFD8-40FA-9DAD-4D9CECBBD3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17" t="25778" r="42000" b="21482"/>
          <a:stretch/>
        </p:blipFill>
        <p:spPr>
          <a:xfrm>
            <a:off x="6300840" y="1676788"/>
            <a:ext cx="5894336" cy="5141737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925AC1-B14B-4FA2-9DE7-5641F9EBF0FF}"/>
              </a:ext>
            </a:extLst>
          </p:cNvPr>
          <p:cNvSpPr/>
          <p:nvPr/>
        </p:nvSpPr>
        <p:spPr>
          <a:xfrm>
            <a:off x="6300840" y="6239684"/>
            <a:ext cx="5894335" cy="619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r>
              <a:rPr lang="en-US" sz="2300" b="1" dirty="0">
                <a:solidFill>
                  <a:schemeClr val="tx1"/>
                </a:solidFill>
                <a:cs typeface="Times New Roman" pitchFamily="18" charset="0"/>
              </a:rPr>
              <a:t>H. 4. Một số địa điểm trên quả Địa cầu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4EE8159F-5CBA-4ADD-84FF-9E299D30E65F}"/>
              </a:ext>
            </a:extLst>
          </p:cNvPr>
          <p:cNvSpPr/>
          <p:nvPr/>
        </p:nvSpPr>
        <p:spPr>
          <a:xfrm>
            <a:off x="335526" y="3023300"/>
            <a:ext cx="5152461" cy="2764160"/>
          </a:xfrm>
          <a:prstGeom prst="cloudCallout">
            <a:avLst>
              <a:gd name="adj1" fmla="val 59502"/>
              <a:gd name="adj2" fmla="val 58640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r>
              <a:rPr lang="en-US" sz="3000" b="1" i="1" dirty="0">
                <a:solidFill>
                  <a:srgbClr val="0000FF"/>
                </a:solidFill>
                <a:cs typeface="Times New Roman" pitchFamily="18" charset="0"/>
              </a:rPr>
              <a:t>Xác định tọa độ địa lí của các điểm A, B, C trên hình 4?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B2D4CA-5C5B-4F50-9DE4-953F6B1A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33" t="37186" r="66750" b="53475"/>
          <a:stretch/>
        </p:blipFill>
        <p:spPr>
          <a:xfrm>
            <a:off x="203253" y="2311935"/>
            <a:ext cx="1277649" cy="847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A30B1D-F5FB-4364-A9DD-BCB73A69ACE7}"/>
              </a:ext>
            </a:extLst>
          </p:cNvPr>
          <p:cNvSpPr txBox="1"/>
          <p:nvPr/>
        </p:nvSpPr>
        <p:spPr>
          <a:xfrm>
            <a:off x="2032529" y="2718430"/>
            <a:ext cx="1656511" cy="584800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 dirty="0">
                <a:solidFill>
                  <a:srgbClr val="D60093"/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3270B072-C472-4B8E-B07C-7B3DFA1ED13C}"/>
              </a:ext>
            </a:extLst>
          </p:cNvPr>
          <p:cNvSpPr/>
          <p:nvPr/>
        </p:nvSpPr>
        <p:spPr>
          <a:xfrm>
            <a:off x="2743914" y="2616806"/>
            <a:ext cx="294717" cy="812988"/>
          </a:xfrm>
          <a:prstGeom prst="leftBrace">
            <a:avLst/>
          </a:prstGeom>
          <a:ln w="412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44" tIns="60972" rIns="121944" bIns="60972" rtlCol="0" anchor="ctr"/>
          <a:lstStyle/>
          <a:p>
            <a:pPr algn="ctr"/>
            <a:endParaRPr lang="en-US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A2DAE7-2C9F-4269-8E1F-838E3D252987}"/>
              </a:ext>
            </a:extLst>
          </p:cNvPr>
          <p:cNvSpPr txBox="1"/>
          <p:nvPr/>
        </p:nvSpPr>
        <p:spPr>
          <a:xfrm>
            <a:off x="2947167" y="2388154"/>
            <a:ext cx="1656511" cy="584800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fr-FR" sz="3000" b="1" dirty="0">
                <a:solidFill>
                  <a:srgbClr val="0000FF"/>
                </a:solidFill>
                <a:cs typeface="Times New Roman" pitchFamily="18" charset="0"/>
              </a:rPr>
              <a:t>60</a:t>
            </a:r>
            <a:r>
              <a:rPr lang="fr-FR" sz="3000" b="1" baseline="30000" dirty="0">
                <a:solidFill>
                  <a:srgbClr val="0000FF"/>
                </a:solidFill>
                <a:cs typeface="Times New Roman" pitchFamily="18" charset="0"/>
              </a:rPr>
              <a:t>0</a:t>
            </a:r>
            <a:r>
              <a:rPr lang="fr-FR" sz="3000" b="1" dirty="0">
                <a:solidFill>
                  <a:srgbClr val="0000FF"/>
                </a:solidFill>
                <a:cs typeface="Times New Roman" pitchFamily="18" charset="0"/>
              </a:rPr>
              <a:t> B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6E53B2-9DFD-4BAE-B8B1-0CBF6F786DE1}"/>
              </a:ext>
            </a:extLst>
          </p:cNvPr>
          <p:cNvSpPr txBox="1"/>
          <p:nvPr/>
        </p:nvSpPr>
        <p:spPr>
          <a:xfrm>
            <a:off x="3048794" y="3023301"/>
            <a:ext cx="1524397" cy="584800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fr-FR" sz="3000" b="1" dirty="0">
                <a:solidFill>
                  <a:srgbClr val="0000FF"/>
                </a:solidFill>
                <a:cs typeface="Times New Roman" pitchFamily="18" charset="0"/>
              </a:rPr>
              <a:t>120</a:t>
            </a:r>
            <a:r>
              <a:rPr lang="fr-FR" sz="3000" b="1" baseline="30000" dirty="0">
                <a:solidFill>
                  <a:srgbClr val="0000FF"/>
                </a:solidFill>
                <a:cs typeface="Times New Roman" pitchFamily="18" charset="0"/>
              </a:rPr>
              <a:t>0</a:t>
            </a:r>
            <a:r>
              <a:rPr lang="fr-FR" sz="3000" b="1" dirty="0">
                <a:solidFill>
                  <a:srgbClr val="0000FF"/>
                </a:solidFill>
                <a:cs typeface="Times New Roman" pitchFamily="18" charset="0"/>
              </a:rPr>
              <a:t> Đ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EC7B0F-AB8F-451D-A081-12D846B1E8E7}"/>
              </a:ext>
            </a:extLst>
          </p:cNvPr>
          <p:cNvSpPr txBox="1"/>
          <p:nvPr/>
        </p:nvSpPr>
        <p:spPr>
          <a:xfrm>
            <a:off x="2032529" y="4141159"/>
            <a:ext cx="1656511" cy="584800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 dirty="0">
                <a:solidFill>
                  <a:srgbClr val="D60093"/>
                </a:solidFill>
                <a:cs typeface="Times New Roman" pitchFamily="18" charset="0"/>
              </a:rPr>
              <a:t>B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6C51BEB-99D5-400D-A459-B8B66F7DA49F}"/>
              </a:ext>
            </a:extLst>
          </p:cNvPr>
          <p:cNvSpPr/>
          <p:nvPr/>
        </p:nvSpPr>
        <p:spPr>
          <a:xfrm>
            <a:off x="2642288" y="3937912"/>
            <a:ext cx="406506" cy="855118"/>
          </a:xfrm>
          <a:prstGeom prst="leftBrace">
            <a:avLst/>
          </a:prstGeom>
          <a:ln w="412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44" tIns="60972" rIns="121944" bIns="60972" rtlCol="0" anchor="ctr"/>
          <a:lstStyle/>
          <a:p>
            <a:pPr algn="ctr"/>
            <a:endParaRPr lang="en-US" sz="3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C8A967-B4E9-4A9C-8C8C-A1A7E78A5EA2}"/>
              </a:ext>
            </a:extLst>
          </p:cNvPr>
          <p:cNvSpPr txBox="1"/>
          <p:nvPr/>
        </p:nvSpPr>
        <p:spPr>
          <a:xfrm>
            <a:off x="3031856" y="3616104"/>
            <a:ext cx="1656511" cy="584800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fr-FR" sz="3000" b="1" dirty="0">
                <a:solidFill>
                  <a:srgbClr val="0000FF"/>
                </a:solidFill>
                <a:cs typeface="Times New Roman" pitchFamily="18" charset="0"/>
              </a:rPr>
              <a:t>30</a:t>
            </a:r>
            <a:r>
              <a:rPr lang="fr-FR" sz="3000" b="1" baseline="30000" dirty="0">
                <a:solidFill>
                  <a:srgbClr val="0000FF"/>
                </a:solidFill>
                <a:cs typeface="Times New Roman" pitchFamily="18" charset="0"/>
              </a:rPr>
              <a:t>0</a:t>
            </a:r>
            <a:r>
              <a:rPr lang="fr-FR" sz="3000" b="1" dirty="0">
                <a:solidFill>
                  <a:srgbClr val="0000FF"/>
                </a:solidFill>
                <a:cs typeface="Times New Roman" pitchFamily="18" charset="0"/>
              </a:rPr>
              <a:t> B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C20C27-C8AF-441D-B326-10CC9D67AA08}"/>
              </a:ext>
            </a:extLst>
          </p:cNvPr>
          <p:cNvSpPr txBox="1"/>
          <p:nvPr/>
        </p:nvSpPr>
        <p:spPr>
          <a:xfrm>
            <a:off x="3065732" y="4420624"/>
            <a:ext cx="1656511" cy="584800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fr-FR" sz="3000" b="1" dirty="0">
                <a:solidFill>
                  <a:srgbClr val="0000FF"/>
                </a:solidFill>
                <a:cs typeface="Times New Roman" pitchFamily="18" charset="0"/>
              </a:rPr>
              <a:t>60</a:t>
            </a:r>
            <a:r>
              <a:rPr lang="fr-FR" sz="3000" b="1" baseline="30000" dirty="0">
                <a:solidFill>
                  <a:srgbClr val="0000FF"/>
                </a:solidFill>
                <a:cs typeface="Times New Roman" pitchFamily="18" charset="0"/>
              </a:rPr>
              <a:t>0</a:t>
            </a:r>
            <a:r>
              <a:rPr lang="fr-FR" sz="3000" b="1" dirty="0">
                <a:solidFill>
                  <a:srgbClr val="0000FF"/>
                </a:solidFill>
                <a:cs typeface="Times New Roman" pitchFamily="18" charset="0"/>
              </a:rPr>
              <a:t> Đ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5BC729-69FE-4CF3-BBAE-314323FD9B93}"/>
              </a:ext>
            </a:extLst>
          </p:cNvPr>
          <p:cNvSpPr txBox="1"/>
          <p:nvPr/>
        </p:nvSpPr>
        <p:spPr>
          <a:xfrm>
            <a:off x="1930903" y="5462265"/>
            <a:ext cx="635495" cy="584800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 dirty="0">
                <a:solidFill>
                  <a:srgbClr val="D60093"/>
                </a:solidFill>
                <a:cs typeface="Times New Roman" pitchFamily="18" charset="0"/>
              </a:rPr>
              <a:t>C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73BC6B42-B02B-43B8-8BC3-E7DC8AC57327}"/>
              </a:ext>
            </a:extLst>
          </p:cNvPr>
          <p:cNvSpPr/>
          <p:nvPr/>
        </p:nvSpPr>
        <p:spPr>
          <a:xfrm>
            <a:off x="2540662" y="5259017"/>
            <a:ext cx="396343" cy="914612"/>
          </a:xfrm>
          <a:prstGeom prst="leftBrace">
            <a:avLst/>
          </a:prstGeom>
          <a:ln w="412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44" tIns="60972" rIns="121944" bIns="60972" rtlCol="0" anchor="ctr"/>
          <a:lstStyle/>
          <a:p>
            <a:pPr algn="ctr"/>
            <a:endParaRPr lang="en-US" sz="3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E8D402-5B26-43AE-89C4-4E3EF68BF287}"/>
              </a:ext>
            </a:extLst>
          </p:cNvPr>
          <p:cNvSpPr txBox="1"/>
          <p:nvPr/>
        </p:nvSpPr>
        <p:spPr>
          <a:xfrm>
            <a:off x="3048794" y="5106583"/>
            <a:ext cx="1656511" cy="584800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fr-FR" sz="3000" b="1" dirty="0">
                <a:solidFill>
                  <a:srgbClr val="0000FF"/>
                </a:solidFill>
                <a:cs typeface="Times New Roman" pitchFamily="18" charset="0"/>
              </a:rPr>
              <a:t>30</a:t>
            </a:r>
            <a:r>
              <a:rPr lang="fr-FR" sz="3000" b="1" baseline="30000" dirty="0">
                <a:solidFill>
                  <a:srgbClr val="0000FF"/>
                </a:solidFill>
                <a:cs typeface="Times New Roman" pitchFamily="18" charset="0"/>
              </a:rPr>
              <a:t>0</a:t>
            </a:r>
            <a:r>
              <a:rPr lang="fr-FR" sz="3000" b="1" dirty="0">
                <a:solidFill>
                  <a:srgbClr val="0000FF"/>
                </a:solidFill>
                <a:cs typeface="Times New Roman" pitchFamily="18" charset="0"/>
              </a:rPr>
              <a:t> N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CC5F92-C622-4651-807C-763FD32AAE47}"/>
              </a:ext>
            </a:extLst>
          </p:cNvPr>
          <p:cNvSpPr txBox="1"/>
          <p:nvPr/>
        </p:nvSpPr>
        <p:spPr>
          <a:xfrm>
            <a:off x="2947167" y="5767136"/>
            <a:ext cx="1656511" cy="584800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fr-FR" sz="3000" b="1" dirty="0">
                <a:solidFill>
                  <a:srgbClr val="0000FF"/>
                </a:solidFill>
                <a:cs typeface="Times New Roman" pitchFamily="18" charset="0"/>
              </a:rPr>
              <a:t>90</a:t>
            </a:r>
            <a:r>
              <a:rPr lang="fr-FR" sz="3000" b="1" baseline="30000" dirty="0">
                <a:solidFill>
                  <a:srgbClr val="0000FF"/>
                </a:solidFill>
                <a:cs typeface="Times New Roman" pitchFamily="18" charset="0"/>
              </a:rPr>
              <a:t>0</a:t>
            </a:r>
            <a:r>
              <a:rPr lang="fr-FR" sz="3000" b="1" dirty="0">
                <a:solidFill>
                  <a:srgbClr val="0000FF"/>
                </a:solidFill>
                <a:cs typeface="Times New Roman" pitchFamily="18" charset="0"/>
              </a:rPr>
              <a:t> Đ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600571"/>
            <a:ext cx="6504093" cy="584800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 u="sng" dirty="0">
                <a:solidFill>
                  <a:srgbClr val="000099"/>
                </a:solidFill>
                <a:cs typeface="Times New Roman" pitchFamily="18" charset="0"/>
              </a:rPr>
              <a:t>2. Kinh </a:t>
            </a:r>
            <a:r>
              <a:rPr lang="vi-VN" sz="3000" b="1" u="sng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độ</a:t>
            </a:r>
            <a:r>
              <a:rPr lang="en-US" sz="3000" b="1" u="sng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, vĩ </a:t>
            </a:r>
            <a:r>
              <a:rPr lang="vi-VN" sz="3000" b="1" u="sng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độ</a:t>
            </a:r>
            <a:r>
              <a:rPr lang="en-US" sz="3000" b="1" u="sng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và tọa </a:t>
            </a:r>
            <a:r>
              <a:rPr lang="vi-VN" sz="3000" b="1" u="sng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độ</a:t>
            </a:r>
            <a:r>
              <a:rPr lang="en-US" sz="3000" b="1" u="sng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3000" b="1" u="sng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địa</a:t>
            </a:r>
            <a:r>
              <a:rPr lang="en-US" sz="3000" b="1" u="sng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lí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12195175" cy="1467695"/>
            <a:chOff x="0" y="-72"/>
            <a:chExt cx="5760" cy="730"/>
          </a:xfrm>
        </p:grpSpPr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600" b="1"/>
                <a:t>BÀI 1: HỆ THỐNG KINH, VĨ TUYẾN. TỌA ĐỘ ĐỊA LÍ </a:t>
              </a:r>
              <a:endParaRPr lang="en-US" sz="3600" b="1" dirty="0"/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96"/>
              <a:chOff x="0" y="162"/>
              <a:chExt cx="5760" cy="496"/>
            </a:xfrm>
          </p:grpSpPr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37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" name="Text Box 8"/>
              <p:cNvSpPr txBox="1">
                <a:spLocks noChangeArrowheads="1"/>
              </p:cNvSpPr>
              <p:nvPr/>
            </p:nvSpPr>
            <p:spPr bwMode="auto">
              <a:xfrm>
                <a:off x="0" y="513"/>
                <a:ext cx="5760" cy="145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3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3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3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33" name="Picture 9" descr="TRAIDAT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0" descr="ringwrlmed2_b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9222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9" grpId="0"/>
      <p:bldP spid="10" grpId="0" animBg="1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9276" y="-838394"/>
            <a:ext cx="14024451" cy="802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80" y="2790413"/>
            <a:ext cx="1092331" cy="13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74" y="4532734"/>
            <a:ext cx="1342508" cy="17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096" y="4212806"/>
            <a:ext cx="2331394" cy="23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3128" y="2933917"/>
            <a:ext cx="2642288" cy="307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60" y="4320135"/>
            <a:ext cx="933764" cy="183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87" y="-127029"/>
            <a:ext cx="406506" cy="40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44" tIns="60972" rIns="121944" bIns="6097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" name="Picture 13" descr="C:\Users\ADMIN\Desktop\Picture1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15" y="4398193"/>
            <a:ext cx="2345621" cy="20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35" y="4410039"/>
            <a:ext cx="2820134" cy="220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502" y="3226547"/>
            <a:ext cx="2820134" cy="310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7" y="4410038"/>
            <a:ext cx="1758384" cy="19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791" y="4894188"/>
            <a:ext cx="1695507" cy="158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86" y="4758450"/>
            <a:ext cx="1443329" cy="139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2812" y="4051874"/>
            <a:ext cx="2579962" cy="252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598" y="3633041"/>
            <a:ext cx="3743577" cy="37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0" y="-56505"/>
            <a:ext cx="831120" cy="75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734" y="2425744"/>
            <a:ext cx="1337332" cy="94979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560109">
            <a:off x="481891" y="2813792"/>
            <a:ext cx="1547370" cy="369418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388" y="3209220"/>
            <a:ext cx="1092300" cy="131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21"/>
            <a:ext cx="1763759" cy="82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A55BAB53-F2A5-4408-9862-F215DBF3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51" y="348391"/>
            <a:ext cx="9654802" cy="5916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776E85-BAB2-44BE-9EEF-24772F850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40964" r="28163" b="22410"/>
          <a:stretch/>
        </p:blipFill>
        <p:spPr>
          <a:xfrm>
            <a:off x="1016266" y="1829224"/>
            <a:ext cx="11178912" cy="5030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B04ADD-34D0-4C7D-93C4-70093BA39994}"/>
              </a:ext>
            </a:extLst>
          </p:cNvPr>
          <p:cNvSpPr txBox="1"/>
          <p:nvPr/>
        </p:nvSpPr>
        <p:spPr>
          <a:xfrm>
            <a:off x="640247" y="153194"/>
            <a:ext cx="11554928" cy="1046465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1. Hãy ghi chú thích cho các hình sau dựa vào dữ liệu: </a:t>
            </a:r>
            <a:r>
              <a:rPr lang="en-US" sz="3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xích đạo, chí tuyến bắc, chí tuyến nam, vòng cực bắc, vòng cực nam</a:t>
            </a:r>
            <a:r>
              <a:rPr lang="en-US" sz="3000" b="1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B5A410-B8B4-407A-9029-425FA29A58CD}"/>
              </a:ext>
            </a:extLst>
          </p:cNvPr>
          <p:cNvSpPr txBox="1"/>
          <p:nvPr/>
        </p:nvSpPr>
        <p:spPr>
          <a:xfrm>
            <a:off x="7926864" y="2210312"/>
            <a:ext cx="3361019" cy="584800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Vòng cực bắc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61637-F5C8-4AA5-A857-79F2A94B8756}"/>
              </a:ext>
            </a:extLst>
          </p:cNvPr>
          <p:cNvSpPr txBox="1"/>
          <p:nvPr/>
        </p:nvSpPr>
        <p:spPr>
          <a:xfrm>
            <a:off x="7926864" y="5944977"/>
            <a:ext cx="3361019" cy="584800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Vòng cực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86F8A-755D-4B53-B2FE-57314F5567C3}"/>
              </a:ext>
            </a:extLst>
          </p:cNvPr>
          <p:cNvSpPr txBox="1"/>
          <p:nvPr/>
        </p:nvSpPr>
        <p:spPr>
          <a:xfrm>
            <a:off x="7926864" y="3124924"/>
            <a:ext cx="3361019" cy="584800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Chí tuyến bắc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A2518B-ACF6-4C73-B5C2-6C6FD0C43E56}"/>
              </a:ext>
            </a:extLst>
          </p:cNvPr>
          <p:cNvSpPr txBox="1"/>
          <p:nvPr/>
        </p:nvSpPr>
        <p:spPr>
          <a:xfrm>
            <a:off x="7926864" y="3963318"/>
            <a:ext cx="3361019" cy="584800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Xích đạo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4F0218-0B21-4522-BC6C-EB258DFBEF94}"/>
              </a:ext>
            </a:extLst>
          </p:cNvPr>
          <p:cNvSpPr txBox="1"/>
          <p:nvPr/>
        </p:nvSpPr>
        <p:spPr>
          <a:xfrm>
            <a:off x="7926864" y="4954148"/>
            <a:ext cx="3361019" cy="584800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Chí tuyến nam</a:t>
            </a:r>
          </a:p>
        </p:txBody>
      </p:sp>
    </p:spTree>
    <p:extLst>
      <p:ext uri="{BB962C8B-B14F-4D97-AF65-F5344CB8AC3E}">
        <p14:creationId xmlns:p14="http://schemas.microsoft.com/office/powerpoint/2010/main" val="28955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E3CAEE-B02C-45CE-A268-8EF14680C928}"/>
              </a:ext>
            </a:extLst>
          </p:cNvPr>
          <p:cNvSpPr txBox="1"/>
          <p:nvPr/>
        </p:nvSpPr>
        <p:spPr>
          <a:xfrm>
            <a:off x="914638" y="228654"/>
            <a:ext cx="10670778" cy="584800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square" lIns="121944" tIns="60972" rIns="121944" bIns="60972" rtlCol="0">
            <a:spAutoFit/>
          </a:bodyPr>
          <a:lstStyle/>
          <a:p>
            <a:r>
              <a:rPr lang="vi-VN" sz="30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Ghép nối </a:t>
            </a:r>
            <a:r>
              <a:rPr lang="en-US" sz="30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các ô bên trái với các ô bên phải sao cho phù hợp</a:t>
            </a:r>
            <a:endParaRPr lang="en-US" sz="3000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63AFC154-16A5-428D-A1E4-1AA6F62B9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578752"/>
              </p:ext>
            </p:extLst>
          </p:nvPr>
        </p:nvGraphicFramePr>
        <p:xfrm>
          <a:off x="711385" y="1764979"/>
          <a:ext cx="2530499" cy="50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499">
                  <a:extLst>
                    <a:ext uri="{9D8B030D-6E8A-4147-A177-3AD203B41FA5}">
                      <a16:colId xmlns:a16="http://schemas.microsoft.com/office/drawing/2014/main" val="535580066"/>
                    </a:ext>
                  </a:extLst>
                </a:gridCol>
              </a:tblGrid>
              <a:tr h="497955">
                <a:tc>
                  <a:txBody>
                    <a:bodyPr/>
                    <a:lstStyle/>
                    <a:p>
                      <a:r>
                        <a:rPr lang="en-US" sz="2700" dirty="0">
                          <a:solidFill>
                            <a:srgbClr val="0000FF"/>
                          </a:solidFill>
                          <a:latin typeface="+mj-lt"/>
                          <a:cs typeface="Times New Roman" pitchFamily="18" charset="0"/>
                        </a:rPr>
                        <a:t>1. Kinh tuyến</a:t>
                      </a:r>
                    </a:p>
                  </a:txBody>
                  <a:tcPr marL="91464" marR="91464" marT="45731" marB="4573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38533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EA14B66-BECB-4C38-AE86-54CFC43B7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61371"/>
              </p:ext>
            </p:extLst>
          </p:nvPr>
        </p:nvGraphicFramePr>
        <p:xfrm>
          <a:off x="711385" y="2618062"/>
          <a:ext cx="2540661" cy="50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661">
                  <a:extLst>
                    <a:ext uri="{9D8B030D-6E8A-4147-A177-3AD203B41FA5}">
                      <a16:colId xmlns:a16="http://schemas.microsoft.com/office/drawing/2014/main" val="535580066"/>
                    </a:ext>
                  </a:extLst>
                </a:gridCol>
              </a:tblGrid>
              <a:tr h="4979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7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2. Vĩ tuyến gốc</a:t>
                      </a:r>
                    </a:p>
                  </a:txBody>
                  <a:tcPr marL="91464" marR="91464" marT="45731" marB="4573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38533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FF29D4C1-3F85-4608-986C-47341CB44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597345"/>
              </p:ext>
            </p:extLst>
          </p:nvPr>
        </p:nvGraphicFramePr>
        <p:xfrm>
          <a:off x="711385" y="3499705"/>
          <a:ext cx="2540661" cy="50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661">
                  <a:extLst>
                    <a:ext uri="{9D8B030D-6E8A-4147-A177-3AD203B41FA5}">
                      <a16:colId xmlns:a16="http://schemas.microsoft.com/office/drawing/2014/main" val="535580066"/>
                    </a:ext>
                  </a:extLst>
                </a:gridCol>
              </a:tblGrid>
              <a:tr h="4979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7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3. Bán cầu bắc</a:t>
                      </a:r>
                    </a:p>
                  </a:txBody>
                  <a:tcPr marL="91464" marR="91464" marT="45731" marB="4573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38533"/>
                  </a:ext>
                </a:extLst>
              </a:tr>
            </a:tbl>
          </a:graphicData>
        </a:graphic>
      </p:graphicFrame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420C36D9-06EE-49F7-B488-68C1A9480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094271"/>
              </p:ext>
            </p:extLst>
          </p:nvPr>
        </p:nvGraphicFramePr>
        <p:xfrm>
          <a:off x="711385" y="4317890"/>
          <a:ext cx="2540661" cy="50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661">
                  <a:extLst>
                    <a:ext uri="{9D8B030D-6E8A-4147-A177-3AD203B41FA5}">
                      <a16:colId xmlns:a16="http://schemas.microsoft.com/office/drawing/2014/main" val="535580066"/>
                    </a:ext>
                  </a:extLst>
                </a:gridCol>
              </a:tblGrid>
              <a:tr h="4979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700" b="1" kern="1200" dirty="0">
                          <a:solidFill>
                            <a:srgbClr val="0000FF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4. Bán cầu nam</a:t>
                      </a:r>
                    </a:p>
                  </a:txBody>
                  <a:tcPr marL="91464" marR="91464" marT="45731" marB="4573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38533"/>
                  </a:ext>
                </a:extLst>
              </a:tr>
            </a:tbl>
          </a:graphicData>
        </a:graphic>
      </p:graphicFrame>
      <p:graphicFrame>
        <p:nvGraphicFramePr>
          <p:cNvPr id="22" name="Table 7">
            <a:extLst>
              <a:ext uri="{FF2B5EF4-FFF2-40B4-BE49-F238E27FC236}">
                <a16:creationId xmlns:a16="http://schemas.microsoft.com/office/drawing/2014/main" id="{6B126622-7427-4661-864C-86FE8C851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730330"/>
              </p:ext>
            </p:extLst>
          </p:nvPr>
        </p:nvGraphicFramePr>
        <p:xfrm>
          <a:off x="4369937" y="1067047"/>
          <a:ext cx="7561009" cy="1310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009">
                  <a:extLst>
                    <a:ext uri="{9D8B030D-6E8A-4147-A177-3AD203B41FA5}">
                      <a16:colId xmlns:a16="http://schemas.microsoft.com/office/drawing/2014/main" val="535580066"/>
                    </a:ext>
                  </a:extLst>
                </a:gridCol>
              </a:tblGrid>
              <a:tr h="131094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a. Là xích đạo chia quả Địa Cầu thành 2 nửa cầu: nửa cầu Bắc và nửa cầu Nam.</a:t>
                      </a:r>
                    </a:p>
                  </a:txBody>
                  <a:tcPr marL="91464" marR="91464" marT="45731" marB="4573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38533"/>
                  </a:ext>
                </a:extLst>
              </a:tr>
            </a:tbl>
          </a:graphicData>
        </a:graphic>
      </p:graphicFrame>
      <p:graphicFrame>
        <p:nvGraphicFramePr>
          <p:cNvPr id="28" name="Table 7">
            <a:extLst>
              <a:ext uri="{FF2B5EF4-FFF2-40B4-BE49-F238E27FC236}">
                <a16:creationId xmlns:a16="http://schemas.microsoft.com/office/drawing/2014/main" id="{6D78C4AA-1B4B-4543-BD1B-0D48FA210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589787"/>
              </p:ext>
            </p:extLst>
          </p:nvPr>
        </p:nvGraphicFramePr>
        <p:xfrm>
          <a:off x="4369937" y="2438965"/>
          <a:ext cx="7561009" cy="1310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009">
                  <a:extLst>
                    <a:ext uri="{9D8B030D-6E8A-4147-A177-3AD203B41FA5}">
                      <a16:colId xmlns:a16="http://schemas.microsoft.com/office/drawing/2014/main" val="535580066"/>
                    </a:ext>
                  </a:extLst>
                </a:gridCol>
              </a:tblGrid>
              <a:tr h="1310943">
                <a:tc>
                  <a:txBody>
                    <a:bodyPr/>
                    <a:lstStyle/>
                    <a:p>
                      <a:pPr marL="0" algn="just" defTabSz="1219444" rtl="0" eaLnBrk="1" latinLnBrk="0" hangingPunct="1">
                        <a:lnSpc>
                          <a:spcPct val="130000"/>
                        </a:lnSpc>
                      </a:pP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b. Là các nửa đ</a:t>
                      </a:r>
                      <a:r>
                        <a:rPr lang="vi-VN" sz="3000" b="1" i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ư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ờng tròn nối cực bắc và cực nam trên quả Địa cầu.</a:t>
                      </a:r>
                    </a:p>
                  </a:txBody>
                  <a:tcPr marL="91464" marR="91464" marT="45731" marB="4573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38533"/>
                  </a:ext>
                </a:extLst>
              </a:tr>
            </a:tbl>
          </a:graphicData>
        </a:graphic>
      </p:graphicFrame>
      <p:graphicFrame>
        <p:nvGraphicFramePr>
          <p:cNvPr id="29" name="Table 7">
            <a:extLst>
              <a:ext uri="{FF2B5EF4-FFF2-40B4-BE49-F238E27FC236}">
                <a16:creationId xmlns:a16="http://schemas.microsoft.com/office/drawing/2014/main" id="{86C8B818-DCED-4FA3-81AF-B248DDA9B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657896"/>
              </p:ext>
            </p:extLst>
          </p:nvPr>
        </p:nvGraphicFramePr>
        <p:xfrm>
          <a:off x="4480178" y="4649277"/>
          <a:ext cx="7561009" cy="1280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009">
                  <a:extLst>
                    <a:ext uri="{9D8B030D-6E8A-4147-A177-3AD203B41FA5}">
                      <a16:colId xmlns:a16="http://schemas.microsoft.com/office/drawing/2014/main" val="535580066"/>
                    </a:ext>
                  </a:extLst>
                </a:gridCol>
              </a:tblGrid>
              <a:tr h="904449">
                <a:tc>
                  <a:txBody>
                    <a:bodyPr/>
                    <a:lstStyle/>
                    <a:p>
                      <a:pPr marL="0" marR="0" lvl="0" indent="0" algn="just" defTabSz="1219444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d. Đ</a:t>
                      </a:r>
                      <a:r>
                        <a:rPr lang="vi-VN" sz="3000" b="1" i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ư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ợc đánh số </a:t>
                      </a:r>
                      <a:r>
                        <a:rPr lang="pt-BR" sz="3000" b="1" i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0 </a:t>
                      </a:r>
                      <a:r>
                        <a:rPr lang="vi-VN" sz="3000" b="1" i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pt-BR" sz="3000" b="1" i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đi qua đài thiên văn Grin-uých ở ngoại ô thủ đô Lôn Đôn (Anh).</a:t>
                      </a:r>
                    </a:p>
                  </a:txBody>
                  <a:tcPr marL="91464" marR="91464" marT="45731" marB="4573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38533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814648F1-22A7-4BC2-A5CD-0480C44A8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401049"/>
              </p:ext>
            </p:extLst>
          </p:nvPr>
        </p:nvGraphicFramePr>
        <p:xfrm>
          <a:off x="4480178" y="6097411"/>
          <a:ext cx="7561009" cy="685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009">
                  <a:extLst>
                    <a:ext uri="{9D8B030D-6E8A-4147-A177-3AD203B41FA5}">
                      <a16:colId xmlns:a16="http://schemas.microsoft.com/office/drawing/2014/main" val="535580066"/>
                    </a:ext>
                  </a:extLst>
                </a:gridCol>
              </a:tblGrid>
              <a:tr h="533524">
                <a:tc>
                  <a:txBody>
                    <a:bodyPr/>
                    <a:lstStyle/>
                    <a:p>
                      <a:pPr marL="0" marR="0" lvl="0" indent="0" algn="just" defTabSz="1219444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e. Là nửa cầu nằm phía bắc xích đạo.</a:t>
                      </a:r>
                    </a:p>
                  </a:txBody>
                  <a:tcPr marL="91464" marR="91464" marT="45731" marB="4573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38533"/>
                  </a:ext>
                </a:extLst>
              </a:tr>
            </a:tbl>
          </a:graphicData>
        </a:graphic>
      </p:graphicFrame>
      <p:graphicFrame>
        <p:nvGraphicFramePr>
          <p:cNvPr id="31" name="Table 7">
            <a:extLst>
              <a:ext uri="{FF2B5EF4-FFF2-40B4-BE49-F238E27FC236}">
                <a16:creationId xmlns:a16="http://schemas.microsoft.com/office/drawing/2014/main" id="{597C9334-3D23-492E-9A0E-5A950ABFE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685497"/>
              </p:ext>
            </p:extLst>
          </p:nvPr>
        </p:nvGraphicFramePr>
        <p:xfrm>
          <a:off x="609759" y="5100392"/>
          <a:ext cx="2743914" cy="50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914">
                  <a:extLst>
                    <a:ext uri="{9D8B030D-6E8A-4147-A177-3AD203B41FA5}">
                      <a16:colId xmlns:a16="http://schemas.microsoft.com/office/drawing/2014/main" val="535580066"/>
                    </a:ext>
                  </a:extLst>
                </a:gridCol>
              </a:tblGrid>
              <a:tr h="4979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7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5. Kinh tuyến gốc</a:t>
                      </a:r>
                    </a:p>
                  </a:txBody>
                  <a:tcPr marL="91464" marR="91464" marT="45731" marB="4573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38533"/>
                  </a:ext>
                </a:extLst>
              </a:tr>
            </a:tbl>
          </a:graphicData>
        </a:graphic>
      </p:graphicFrame>
      <p:graphicFrame>
        <p:nvGraphicFramePr>
          <p:cNvPr id="32" name="Table 7">
            <a:extLst>
              <a:ext uri="{FF2B5EF4-FFF2-40B4-BE49-F238E27FC236}">
                <a16:creationId xmlns:a16="http://schemas.microsoft.com/office/drawing/2014/main" id="{6D812088-1C79-44D5-ABD9-39C935FD4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778237"/>
              </p:ext>
            </p:extLst>
          </p:nvPr>
        </p:nvGraphicFramePr>
        <p:xfrm>
          <a:off x="4480178" y="3858778"/>
          <a:ext cx="7561009" cy="685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009">
                  <a:extLst>
                    <a:ext uri="{9D8B030D-6E8A-4147-A177-3AD203B41FA5}">
                      <a16:colId xmlns:a16="http://schemas.microsoft.com/office/drawing/2014/main" val="535580066"/>
                    </a:ext>
                  </a:extLst>
                </a:gridCol>
              </a:tblGrid>
              <a:tr h="49795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c. Là nửa cầu nằm phía nam xích đạo.</a:t>
                      </a:r>
                    </a:p>
                  </a:txBody>
                  <a:tcPr marL="91464" marR="91464" marT="45731" marB="4573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38533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1A8D5D-4C89-4545-A191-78BABDC9C92A}"/>
              </a:ext>
            </a:extLst>
          </p:cNvPr>
          <p:cNvCxnSpPr/>
          <p:nvPr/>
        </p:nvCxnSpPr>
        <p:spPr>
          <a:xfrm>
            <a:off x="3241884" y="1929943"/>
            <a:ext cx="1534560" cy="890110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675838-F80E-4369-BE3E-DDB970DDDA0F}"/>
              </a:ext>
            </a:extLst>
          </p:cNvPr>
          <p:cNvCxnSpPr>
            <a:cxnSpLocks/>
          </p:cNvCxnSpPr>
          <p:nvPr/>
        </p:nvCxnSpPr>
        <p:spPr>
          <a:xfrm flipV="1">
            <a:off x="3252047" y="1600571"/>
            <a:ext cx="1321144" cy="1237905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CA5C56-2691-4315-92CE-0D8DB49313A9}"/>
              </a:ext>
            </a:extLst>
          </p:cNvPr>
          <p:cNvCxnSpPr>
            <a:cxnSpLocks/>
          </p:cNvCxnSpPr>
          <p:nvPr/>
        </p:nvCxnSpPr>
        <p:spPr>
          <a:xfrm flipV="1">
            <a:off x="3353673" y="4953794"/>
            <a:ext cx="1143714" cy="50847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F061738-D9E9-4B13-929D-AD18AB4D0D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44784" y="4396591"/>
            <a:ext cx="2536066" cy="13215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3373A92-B016-4835-9724-D10A08353B9C}"/>
              </a:ext>
            </a:extLst>
          </p:cNvPr>
          <p:cNvCxnSpPr>
            <a:cxnSpLocks/>
          </p:cNvCxnSpPr>
          <p:nvPr/>
        </p:nvCxnSpPr>
        <p:spPr>
          <a:xfrm flipV="1">
            <a:off x="3150420" y="4242782"/>
            <a:ext cx="1321144" cy="323350"/>
          </a:xfrm>
          <a:prstGeom prst="straightConnector1">
            <a:avLst/>
          </a:prstGeom>
          <a:ln w="38100">
            <a:solidFill>
              <a:srgbClr val="66E6F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9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829276" y="457994"/>
            <a:ext cx="7215479" cy="815632"/>
          </a:xfrm>
          <a:prstGeom prst="rect">
            <a:avLst/>
          </a:prstGeom>
          <a:solidFill>
            <a:srgbClr val="99FF33"/>
          </a:solidFill>
          <a:ln>
            <a:solidFill>
              <a:srgbClr val="FFC000"/>
            </a:solidFill>
          </a:ln>
        </p:spPr>
        <p:txBody>
          <a:bodyPr wrap="square" lIns="121944" tIns="60972" rIns="121944" bIns="60972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0099"/>
                </a:solidFill>
                <a:latin typeface="+mj-lt"/>
              </a:rPr>
              <a:t>HOẠT ĐỘNG VỀ NHÀ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317105" y="1321794"/>
            <a:ext cx="3455300" cy="4496841"/>
            <a:chOff x="720" y="1273"/>
            <a:chExt cx="1367" cy="2565"/>
          </a:xfrm>
        </p:grpSpPr>
        <p:sp>
          <p:nvSpPr>
            <p:cNvPr id="7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000">
                <a:latin typeface="+mj-lt"/>
              </a:endParaRPr>
            </a:p>
          </p:txBody>
        </p:sp>
        <p:sp>
          <p:nvSpPr>
            <p:cNvPr id="7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000">
                <a:latin typeface="+mj-lt"/>
              </a:endParaRPr>
            </a:p>
          </p:txBody>
        </p:sp>
        <p:sp>
          <p:nvSpPr>
            <p:cNvPr id="80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000">
                <a:latin typeface="+mj-lt"/>
              </a:endParaRPr>
            </a:p>
          </p:txBody>
        </p:sp>
        <p:sp>
          <p:nvSpPr>
            <p:cNvPr id="81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000">
                <a:latin typeface="+mj-lt"/>
              </a:endParaRPr>
            </a:p>
          </p:txBody>
        </p:sp>
        <p:sp>
          <p:nvSpPr>
            <p:cNvPr id="82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000">
                <a:latin typeface="+mj-lt"/>
              </a:endParaRPr>
            </a:p>
          </p:txBody>
        </p:sp>
        <p:sp>
          <p:nvSpPr>
            <p:cNvPr id="83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000">
                <a:latin typeface="+mj-lt"/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44"/>
              <a:chOff x="1289" y="582"/>
              <a:chExt cx="668" cy="733"/>
            </a:xfrm>
          </p:grpSpPr>
          <p:sp>
            <p:nvSpPr>
              <p:cNvPr id="8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733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z="3000">
                  <a:latin typeface="+mj-lt"/>
                </a:endParaRPr>
              </a:p>
            </p:txBody>
          </p:sp>
          <p:sp>
            <p:nvSpPr>
              <p:cNvPr id="8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 sz="3000">
                  <a:latin typeface="+mj-lt"/>
                </a:endParaRPr>
              </a:p>
            </p:txBody>
          </p:sp>
          <p:sp>
            <p:nvSpPr>
              <p:cNvPr id="8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 sz="3000">
                  <a:latin typeface="+mj-lt"/>
                </a:endParaRPr>
              </a:p>
            </p:txBody>
          </p:sp>
          <p:sp>
            <p:nvSpPr>
              <p:cNvPr id="9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 sz="3000">
                  <a:latin typeface="+mj-lt"/>
                </a:endParaRPr>
              </a:p>
            </p:txBody>
          </p:sp>
          <p:sp>
            <p:nvSpPr>
              <p:cNvPr id="91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 sz="3000">
                  <a:latin typeface="+mj-lt"/>
                </a:endParaRPr>
              </a:p>
            </p:txBody>
          </p:sp>
        </p:grpSp>
        <p:sp>
          <p:nvSpPr>
            <p:cNvPr id="85" name="Text Box 16"/>
            <p:cNvSpPr txBox="1">
              <a:spLocks noChangeArrowheads="1"/>
            </p:cNvSpPr>
            <p:nvPr/>
          </p:nvSpPr>
          <p:spPr bwMode="gray">
            <a:xfrm>
              <a:off x="1251" y="1273"/>
              <a:ext cx="150" cy="3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000" b="1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en-US" sz="3000" b="1" dirty="0">
                <a:latin typeface="+mj-lt"/>
              </a:endParaRPr>
            </a:p>
          </p:txBody>
        </p:sp>
        <p:sp>
          <p:nvSpPr>
            <p:cNvPr id="86" name="Text Box 17"/>
            <p:cNvSpPr txBox="1">
              <a:spLocks noChangeArrowheads="1"/>
            </p:cNvSpPr>
            <p:nvPr/>
          </p:nvSpPr>
          <p:spPr bwMode="gray">
            <a:xfrm>
              <a:off x="796" y="1751"/>
              <a:ext cx="1282" cy="19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000" b="1" dirty="0">
                  <a:latin typeface="+mj-lt"/>
                  <a:cs typeface="Times New Roman" pitchFamily="18" charset="0"/>
                </a:rPr>
                <a:t>Chuẩn bị bài 2. Bản </a:t>
              </a:r>
              <a:r>
                <a:rPr lang="vi-VN" sz="3000" b="1" dirty="0">
                  <a:latin typeface="+mj-lt"/>
                  <a:cs typeface="Times New Roman" pitchFamily="18" charset="0"/>
                </a:rPr>
                <a:t>đồ</a:t>
              </a:r>
              <a:r>
                <a:rPr lang="en-US" sz="3000" b="1" dirty="0">
                  <a:latin typeface="+mj-lt"/>
                  <a:cs typeface="Times New Roman" pitchFamily="18" charset="0"/>
                </a:rPr>
                <a:t>. Một số l</a:t>
              </a:r>
              <a:r>
                <a:rPr lang="vi-VN" sz="3000" b="1" dirty="0">
                  <a:latin typeface="+mj-lt"/>
                  <a:cs typeface="Times New Roman" pitchFamily="18" charset="0"/>
                </a:rPr>
                <a:t>ướ</a:t>
              </a:r>
              <a:r>
                <a:rPr lang="en-US" sz="3000" b="1" dirty="0">
                  <a:latin typeface="+mj-lt"/>
                  <a:cs typeface="Times New Roman" pitchFamily="18" charset="0"/>
                </a:rPr>
                <a:t>i kinh, vĩ tuyến. Ph</a:t>
              </a:r>
              <a:r>
                <a:rPr lang="vi-VN" sz="3000" b="1" dirty="0">
                  <a:latin typeface="+mj-lt"/>
                  <a:cs typeface="Times New Roman" pitchFamily="18" charset="0"/>
                </a:rPr>
                <a:t>ươ</a:t>
              </a:r>
              <a:r>
                <a:rPr lang="en-US" sz="3000" b="1" dirty="0">
                  <a:latin typeface="+mj-lt"/>
                  <a:cs typeface="Times New Roman" pitchFamily="18" charset="0"/>
                </a:rPr>
                <a:t>ng h</a:t>
              </a:r>
              <a:r>
                <a:rPr lang="vi-VN" sz="3000" b="1" dirty="0">
                  <a:latin typeface="+mj-lt"/>
                  <a:cs typeface="Times New Roman" pitchFamily="18" charset="0"/>
                </a:rPr>
                <a:t>ướ</a:t>
              </a:r>
              <a:r>
                <a:rPr lang="en-US" sz="3000" b="1" dirty="0">
                  <a:latin typeface="+mj-lt"/>
                  <a:cs typeface="Times New Roman" pitchFamily="18" charset="0"/>
                </a:rPr>
                <a:t>ng trên bản </a:t>
              </a:r>
              <a:r>
                <a:rPr lang="vi-VN" sz="3000" b="1" dirty="0">
                  <a:latin typeface="+mj-lt"/>
                  <a:cs typeface="Times New Roman" pitchFamily="18" charset="0"/>
                </a:rPr>
                <a:t>đồ</a:t>
              </a:r>
              <a:r>
                <a:rPr lang="en-US" sz="3000" b="1" dirty="0">
                  <a:latin typeface="+mj-lt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016267" y="1321794"/>
            <a:ext cx="3354416" cy="4496841"/>
            <a:chOff x="720" y="1273"/>
            <a:chExt cx="1418" cy="2565"/>
          </a:xfrm>
        </p:grpSpPr>
        <p:sp>
          <p:nvSpPr>
            <p:cNvPr id="93" name="AutoShape 19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000">
                <a:latin typeface="+mj-lt"/>
              </a:endParaRPr>
            </a:p>
          </p:txBody>
        </p:sp>
        <p:sp>
          <p:nvSpPr>
            <p:cNvPr id="94" name="AutoShape 20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000" dirty="0">
                <a:latin typeface="+mj-lt"/>
              </a:endParaRPr>
            </a:p>
          </p:txBody>
        </p:sp>
        <p:sp>
          <p:nvSpPr>
            <p:cNvPr id="95" name="AutoShape 21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9CC">
                    <a:alpha val="0"/>
                  </a:srgbClr>
                </a:gs>
                <a:gs pos="100000">
                  <a:srgbClr val="FF99CC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000">
                <a:latin typeface="+mj-lt"/>
              </a:endParaRPr>
            </a:p>
          </p:txBody>
        </p:sp>
        <p:sp>
          <p:nvSpPr>
            <p:cNvPr id="96" name="AutoShape 22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solidFill>
              <a:srgbClr val="FF99CC">
                <a:alpha val="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000">
                <a:latin typeface="+mj-lt"/>
              </a:endParaRPr>
            </a:p>
          </p:txBody>
        </p:sp>
        <p:sp>
          <p:nvSpPr>
            <p:cNvPr id="97" name="AutoShape 23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000">
                <a:latin typeface="+mj-lt"/>
              </a:endParaRPr>
            </a:p>
          </p:txBody>
        </p:sp>
        <p:sp>
          <p:nvSpPr>
            <p:cNvPr id="98" name="AutoShape 24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000">
                <a:latin typeface="+mj-lt"/>
              </a:endParaRPr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189" y="1296"/>
              <a:ext cx="405" cy="445"/>
              <a:chOff x="1289" y="582"/>
              <a:chExt cx="668" cy="732"/>
            </a:xfrm>
          </p:grpSpPr>
          <p:sp>
            <p:nvSpPr>
              <p:cNvPr id="102" name="Oval 26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732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z="3000">
                  <a:latin typeface="+mj-lt"/>
                </a:endParaRPr>
              </a:p>
            </p:txBody>
          </p:sp>
          <p:sp>
            <p:nvSpPr>
              <p:cNvPr id="103" name="Oval 2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 sz="3000">
                  <a:latin typeface="+mj-lt"/>
                </a:endParaRPr>
              </a:p>
            </p:txBody>
          </p:sp>
          <p:sp>
            <p:nvSpPr>
              <p:cNvPr id="104" name="Oval 2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 sz="3000">
                  <a:latin typeface="+mj-lt"/>
                </a:endParaRPr>
              </a:p>
            </p:txBody>
          </p:sp>
          <p:sp>
            <p:nvSpPr>
              <p:cNvPr id="105" name="Oval 2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 sz="3000">
                  <a:latin typeface="+mj-lt"/>
                </a:endParaRPr>
              </a:p>
            </p:txBody>
          </p:sp>
          <p:sp>
            <p:nvSpPr>
              <p:cNvPr id="106" name="Oval 3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 sz="3000">
                  <a:latin typeface="+mj-lt"/>
                </a:endParaRPr>
              </a:p>
            </p:txBody>
          </p:sp>
        </p:grpSp>
        <p:sp>
          <p:nvSpPr>
            <p:cNvPr id="100" name="Text Box 31"/>
            <p:cNvSpPr txBox="1">
              <a:spLocks noChangeArrowheads="1"/>
            </p:cNvSpPr>
            <p:nvPr/>
          </p:nvSpPr>
          <p:spPr bwMode="gray">
            <a:xfrm>
              <a:off x="1251" y="1273"/>
              <a:ext cx="161" cy="3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000" b="1" dirty="0">
                  <a:solidFill>
                    <a:srgbClr val="000000"/>
                  </a:solidFill>
                  <a:latin typeface="+mj-lt"/>
                </a:rPr>
                <a:t>1</a:t>
              </a:r>
              <a:endParaRPr lang="en-US" sz="3000" b="1" dirty="0">
                <a:latin typeface="+mj-lt"/>
              </a:endParaRP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gray">
            <a:xfrm>
              <a:off x="769" y="1776"/>
              <a:ext cx="1369" cy="19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000" b="1" dirty="0">
                  <a:latin typeface="+mj-lt"/>
                </a:rPr>
                <a:t>Học bài cũ, làm bài tập 1,2 SGK; tìm kiếm thông tin về kinh, vĩ </a:t>
              </a:r>
              <a:r>
                <a:rPr lang="vi-VN" sz="3000" b="1" dirty="0">
                  <a:latin typeface="+mj-lt"/>
                </a:rPr>
                <a:t>độ</a:t>
              </a:r>
              <a:r>
                <a:rPr lang="en-US" sz="3000" b="1" dirty="0">
                  <a:latin typeface="+mj-lt"/>
                </a:rPr>
                <a:t> và tọa </a:t>
              </a:r>
              <a:r>
                <a:rPr lang="vi-VN" sz="3000" b="1" dirty="0">
                  <a:latin typeface="+mj-lt"/>
                </a:rPr>
                <a:t>độ</a:t>
              </a:r>
              <a:r>
                <a:rPr lang="en-US" sz="3000" b="1" dirty="0">
                  <a:latin typeface="+mj-lt"/>
                </a:rPr>
                <a:t> </a:t>
              </a:r>
              <a:r>
                <a:rPr lang="vi-VN" sz="3000" b="1" dirty="0">
                  <a:latin typeface="+mj-lt"/>
                </a:rPr>
                <a:t>đị</a:t>
              </a:r>
              <a:r>
                <a:rPr lang="en-US" sz="3000" b="1" dirty="0">
                  <a:latin typeface="+mj-lt"/>
                </a:rPr>
                <a:t>a lí</a:t>
              </a: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3">
            <a:extLst>
              <a:ext uri="{FF2B5EF4-FFF2-40B4-BE49-F238E27FC236}">
                <a16:creationId xmlns:a16="http://schemas.microsoft.com/office/drawing/2014/main" id="{070F9AC1-A134-4015-890E-BCE47C0E71BD}"/>
              </a:ext>
            </a:extLst>
          </p:cNvPr>
          <p:cNvCxnSpPr/>
          <p:nvPr/>
        </p:nvCxnSpPr>
        <p:spPr>
          <a:xfrm>
            <a:off x="1658536" y="2415820"/>
            <a:ext cx="944824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id="{58FA28A4-92B4-4719-B30A-C60BD62C75B6}"/>
              </a:ext>
            </a:extLst>
          </p:cNvPr>
          <p:cNvCxnSpPr/>
          <p:nvPr/>
        </p:nvCxnSpPr>
        <p:spPr>
          <a:xfrm>
            <a:off x="1658536" y="2473025"/>
            <a:ext cx="944824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" name="矩形 69">
            <a:extLst>
              <a:ext uri="{FF2B5EF4-FFF2-40B4-BE49-F238E27FC236}">
                <a16:creationId xmlns:a16="http://schemas.microsoft.com/office/drawing/2014/main" id="{51DAC5B5-D1F2-4AF2-B9DE-7C9FD4DEC017}"/>
              </a:ext>
            </a:extLst>
          </p:cNvPr>
          <p:cNvSpPr/>
          <p:nvPr/>
        </p:nvSpPr>
        <p:spPr>
          <a:xfrm>
            <a:off x="1327224" y="2647745"/>
            <a:ext cx="10075536" cy="1857349"/>
          </a:xfrm>
          <a:prstGeom prst="rect">
            <a:avLst/>
          </a:prstGeom>
        </p:spPr>
        <p:txBody>
          <a:bodyPr wrap="square" lIns="91456" tIns="45728" rIns="91456" bIns="45728">
            <a:spAutoFit/>
          </a:bodyPr>
          <a:lstStyle/>
          <a:p>
            <a:pPr algn="ctr">
              <a:defRPr/>
            </a:pPr>
            <a:r>
              <a:rPr lang="en-US" altLang="zh-CN" sz="11500" b="1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HelveBold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THANKYOU</a:t>
            </a:r>
            <a:endParaRPr lang="zh-CN" altLang="en-US" sz="115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HelveBold" panose="020406030505060202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DE5F29A-6A3D-41AC-AA05-6D8A47A59ABE}"/>
              </a:ext>
            </a:extLst>
          </p:cNvPr>
          <p:cNvCxnSpPr/>
          <p:nvPr/>
        </p:nvCxnSpPr>
        <p:spPr>
          <a:xfrm>
            <a:off x="1640871" y="5006710"/>
            <a:ext cx="944824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8015D8C-5956-4EA0-BDC2-63B80968E610}"/>
              </a:ext>
            </a:extLst>
          </p:cNvPr>
          <p:cNvCxnSpPr/>
          <p:nvPr/>
        </p:nvCxnSpPr>
        <p:spPr>
          <a:xfrm>
            <a:off x="1640871" y="5063911"/>
            <a:ext cx="944824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2" name="组合 7">
            <a:extLst>
              <a:ext uri="{FF2B5EF4-FFF2-40B4-BE49-F238E27FC236}">
                <a16:creationId xmlns:a16="http://schemas.microsoft.com/office/drawing/2014/main" id="{8C4CF950-2111-4A2D-B821-8FCBB101C030}"/>
              </a:ext>
            </a:extLst>
          </p:cNvPr>
          <p:cNvGrpSpPr/>
          <p:nvPr/>
        </p:nvGrpSpPr>
        <p:grpSpPr>
          <a:xfrm>
            <a:off x="1658536" y="4808960"/>
            <a:ext cx="9415600" cy="338632"/>
            <a:chOff x="2992618" y="3469364"/>
            <a:chExt cx="6358413" cy="17898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D582E20-C076-411F-B834-5DA32047A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17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dist">
                <a:defRPr/>
              </a:pPr>
              <a:endParaRPr lang="zh-CN" altLang="en-US" sz="1600" kern="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26F6027-9197-455E-82BC-F17D342916F3}"/>
                </a:ext>
              </a:extLst>
            </p:cNvPr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4DA958C-619A-4EDD-86E9-6AC60A3CC64B}"/>
                </a:ext>
              </a:extLst>
            </p:cNvPr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grpSp>
        <p:nvGrpSpPr>
          <p:cNvPr id="8" name="组合 126">
            <a:extLst>
              <a:ext uri="{FF2B5EF4-FFF2-40B4-BE49-F238E27FC236}">
                <a16:creationId xmlns:a16="http://schemas.microsoft.com/office/drawing/2014/main" id="{3FF08DA2-E210-4732-9C41-8FF48024E0C0}"/>
              </a:ext>
            </a:extLst>
          </p:cNvPr>
          <p:cNvGrpSpPr/>
          <p:nvPr/>
        </p:nvGrpSpPr>
        <p:grpSpPr>
          <a:xfrm>
            <a:off x="9124115" y="368085"/>
            <a:ext cx="769431" cy="895980"/>
            <a:chOff x="4570413" y="1616075"/>
            <a:chExt cx="3059113" cy="3562350"/>
          </a:xfrm>
        </p:grpSpPr>
        <p:sp>
          <p:nvSpPr>
            <p:cNvPr id="22" name="Freeform 89">
              <a:extLst>
                <a:ext uri="{FF2B5EF4-FFF2-40B4-BE49-F238E27FC236}">
                  <a16:creationId xmlns:a16="http://schemas.microsoft.com/office/drawing/2014/main" id="{FDB401E1-98FD-4952-95F1-82E8CEF10B9A}"/>
                </a:ext>
              </a:extLst>
            </p:cNvPr>
            <p:cNvSpPr/>
            <p:nvPr/>
          </p:nvSpPr>
          <p:spPr bwMode="auto">
            <a:xfrm>
              <a:off x="4570413" y="1616075"/>
              <a:ext cx="1530350" cy="2957513"/>
            </a:xfrm>
            <a:custGeom>
              <a:avLst/>
              <a:gdLst>
                <a:gd name="T0" fmla="*/ 360 w 360"/>
                <a:gd name="T1" fmla="*/ 14 h 695"/>
                <a:gd name="T2" fmla="*/ 360 w 360"/>
                <a:gd name="T3" fmla="*/ 14 h 695"/>
                <a:gd name="T4" fmla="*/ 37 w 360"/>
                <a:gd name="T5" fmla="*/ 243 h 695"/>
                <a:gd name="T6" fmla="*/ 266 w 360"/>
                <a:gd name="T7" fmla="*/ 670 h 695"/>
                <a:gd name="T8" fmla="*/ 280 w 360"/>
                <a:gd name="T9" fmla="*/ 686 h 695"/>
                <a:gd name="T10" fmla="*/ 289 w 360"/>
                <a:gd name="T11" fmla="*/ 695 h 695"/>
                <a:gd name="T12" fmla="*/ 340 w 360"/>
                <a:gd name="T13" fmla="*/ 695 h 695"/>
                <a:gd name="T14" fmla="*/ 360 w 360"/>
                <a:gd name="T15" fmla="*/ 1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0" h="695">
                  <a:moveTo>
                    <a:pt x="360" y="14"/>
                  </a:moveTo>
                  <a:cubicBezTo>
                    <a:pt x="360" y="14"/>
                    <a:pt x="360" y="14"/>
                    <a:pt x="360" y="14"/>
                  </a:cubicBezTo>
                  <a:cubicBezTo>
                    <a:pt x="360" y="14"/>
                    <a:pt x="89" y="0"/>
                    <a:pt x="37" y="243"/>
                  </a:cubicBezTo>
                  <a:cubicBezTo>
                    <a:pt x="37" y="243"/>
                    <a:pt x="0" y="413"/>
                    <a:pt x="266" y="670"/>
                  </a:cubicBezTo>
                  <a:cubicBezTo>
                    <a:pt x="280" y="686"/>
                    <a:pt x="280" y="686"/>
                    <a:pt x="280" y="686"/>
                  </a:cubicBezTo>
                  <a:cubicBezTo>
                    <a:pt x="280" y="686"/>
                    <a:pt x="284" y="689"/>
                    <a:pt x="289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126" y="91"/>
                    <a:pt x="360" y="14"/>
                    <a:pt x="360" y="14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3" name="Freeform 90">
              <a:extLst>
                <a:ext uri="{FF2B5EF4-FFF2-40B4-BE49-F238E27FC236}">
                  <a16:creationId xmlns:a16="http://schemas.microsoft.com/office/drawing/2014/main" id="{494AAFB9-2D52-448E-B63B-3CA06138873F}"/>
                </a:ext>
              </a:extLst>
            </p:cNvPr>
            <p:cNvSpPr/>
            <p:nvPr/>
          </p:nvSpPr>
          <p:spPr bwMode="auto">
            <a:xfrm>
              <a:off x="5105401" y="1674813"/>
              <a:ext cx="2120900" cy="2984500"/>
            </a:xfrm>
            <a:custGeom>
              <a:avLst/>
              <a:gdLst>
                <a:gd name="T0" fmla="*/ 234 w 499"/>
                <a:gd name="T1" fmla="*/ 0 h 701"/>
                <a:gd name="T2" fmla="*/ 234 w 499"/>
                <a:gd name="T3" fmla="*/ 0 h 701"/>
                <a:gd name="T4" fmla="*/ 234 w 499"/>
                <a:gd name="T5" fmla="*/ 0 h 701"/>
                <a:gd name="T6" fmla="*/ 214 w 499"/>
                <a:gd name="T7" fmla="*/ 681 h 701"/>
                <a:gd name="T8" fmla="*/ 163 w 499"/>
                <a:gd name="T9" fmla="*/ 681 h 701"/>
                <a:gd name="T10" fmla="*/ 172 w 499"/>
                <a:gd name="T11" fmla="*/ 701 h 701"/>
                <a:gd name="T12" fmla="*/ 208 w 499"/>
                <a:gd name="T13" fmla="*/ 701 h 701"/>
                <a:gd name="T14" fmla="*/ 234 w 499"/>
                <a:gd name="T15" fmla="*/ 701 h 701"/>
                <a:gd name="T16" fmla="*/ 296 w 499"/>
                <a:gd name="T17" fmla="*/ 701 h 701"/>
                <a:gd name="T18" fmla="*/ 305 w 499"/>
                <a:gd name="T19" fmla="*/ 681 h 701"/>
                <a:gd name="T20" fmla="*/ 269 w 499"/>
                <a:gd name="T21" fmla="*/ 681 h 701"/>
                <a:gd name="T22" fmla="*/ 234 w 499"/>
                <a:gd name="T23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9" h="701">
                  <a:moveTo>
                    <a:pt x="234" y="0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0" y="77"/>
                    <a:pt x="214" y="681"/>
                  </a:cubicBezTo>
                  <a:cubicBezTo>
                    <a:pt x="163" y="681"/>
                    <a:pt x="163" y="681"/>
                    <a:pt x="163" y="681"/>
                  </a:cubicBezTo>
                  <a:cubicBezTo>
                    <a:pt x="167" y="686"/>
                    <a:pt x="171" y="693"/>
                    <a:pt x="172" y="701"/>
                  </a:cubicBezTo>
                  <a:cubicBezTo>
                    <a:pt x="208" y="701"/>
                    <a:pt x="208" y="701"/>
                    <a:pt x="208" y="701"/>
                  </a:cubicBezTo>
                  <a:cubicBezTo>
                    <a:pt x="234" y="701"/>
                    <a:pt x="234" y="701"/>
                    <a:pt x="234" y="701"/>
                  </a:cubicBezTo>
                  <a:cubicBezTo>
                    <a:pt x="296" y="701"/>
                    <a:pt x="296" y="701"/>
                    <a:pt x="296" y="701"/>
                  </a:cubicBezTo>
                  <a:cubicBezTo>
                    <a:pt x="297" y="693"/>
                    <a:pt x="301" y="686"/>
                    <a:pt x="305" y="681"/>
                  </a:cubicBezTo>
                  <a:cubicBezTo>
                    <a:pt x="269" y="681"/>
                    <a:pt x="269" y="681"/>
                    <a:pt x="269" y="681"/>
                  </a:cubicBezTo>
                  <a:cubicBezTo>
                    <a:pt x="499" y="108"/>
                    <a:pt x="234" y="0"/>
                    <a:pt x="234" y="0"/>
                  </a:cubicBezTo>
                  <a:close/>
                </a:path>
              </a:pathLst>
            </a:cu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Rectangle 91">
              <a:extLst>
                <a:ext uri="{FF2B5EF4-FFF2-40B4-BE49-F238E27FC236}">
                  <a16:creationId xmlns:a16="http://schemas.microsoft.com/office/drawing/2014/main" id="{CBBC9C28-E654-46F8-8D2C-E40CA98C2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Rectangle 92">
              <a:extLst>
                <a:ext uri="{FF2B5EF4-FFF2-40B4-BE49-F238E27FC236}">
                  <a16:creationId xmlns:a16="http://schemas.microsoft.com/office/drawing/2014/main" id="{087A2235-EB78-4A5C-A41C-790C5276C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93">
              <a:extLst>
                <a:ext uri="{FF2B5EF4-FFF2-40B4-BE49-F238E27FC236}">
                  <a16:creationId xmlns:a16="http://schemas.microsoft.com/office/drawing/2014/main" id="{32A5D30C-EDD1-4DB2-B2BE-80D707A52B97}"/>
                </a:ext>
              </a:extLst>
            </p:cNvPr>
            <p:cNvSpPr/>
            <p:nvPr/>
          </p:nvSpPr>
          <p:spPr bwMode="auto">
            <a:xfrm>
              <a:off x="6100763" y="1616075"/>
              <a:ext cx="1528763" cy="2957513"/>
            </a:xfrm>
            <a:custGeom>
              <a:avLst/>
              <a:gdLst>
                <a:gd name="T0" fmla="*/ 79 w 360"/>
                <a:gd name="T1" fmla="*/ 686 h 695"/>
                <a:gd name="T2" fmla="*/ 93 w 360"/>
                <a:gd name="T3" fmla="*/ 670 h 695"/>
                <a:gd name="T4" fmla="*/ 322 w 360"/>
                <a:gd name="T5" fmla="*/ 243 h 695"/>
                <a:gd name="T6" fmla="*/ 0 w 360"/>
                <a:gd name="T7" fmla="*/ 14 h 695"/>
                <a:gd name="T8" fmla="*/ 0 w 360"/>
                <a:gd name="T9" fmla="*/ 14 h 695"/>
                <a:gd name="T10" fmla="*/ 0 w 360"/>
                <a:gd name="T11" fmla="*/ 14 h 695"/>
                <a:gd name="T12" fmla="*/ 35 w 360"/>
                <a:gd name="T13" fmla="*/ 695 h 695"/>
                <a:gd name="T14" fmla="*/ 71 w 360"/>
                <a:gd name="T15" fmla="*/ 695 h 695"/>
                <a:gd name="T16" fmla="*/ 79 w 360"/>
                <a:gd name="T17" fmla="*/ 686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695">
                  <a:moveTo>
                    <a:pt x="79" y="686"/>
                  </a:moveTo>
                  <a:cubicBezTo>
                    <a:pt x="93" y="670"/>
                    <a:pt x="93" y="670"/>
                    <a:pt x="93" y="670"/>
                  </a:cubicBezTo>
                  <a:cubicBezTo>
                    <a:pt x="360" y="413"/>
                    <a:pt x="322" y="243"/>
                    <a:pt x="322" y="243"/>
                  </a:cubicBezTo>
                  <a:cubicBezTo>
                    <a:pt x="271" y="0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265" y="122"/>
                    <a:pt x="35" y="695"/>
                  </a:cubicBezTo>
                  <a:cubicBezTo>
                    <a:pt x="71" y="695"/>
                    <a:pt x="71" y="695"/>
                    <a:pt x="71" y="695"/>
                  </a:cubicBezTo>
                  <a:cubicBezTo>
                    <a:pt x="75" y="689"/>
                    <a:pt x="79" y="686"/>
                    <a:pt x="79" y="686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94">
              <a:extLst>
                <a:ext uri="{FF2B5EF4-FFF2-40B4-BE49-F238E27FC236}">
                  <a16:creationId xmlns:a16="http://schemas.microsoft.com/office/drawing/2014/main" id="{4113280E-6925-42EA-A163-3AF752E62B84}"/>
                </a:ext>
              </a:extLst>
            </p:cNvPr>
            <p:cNvSpPr/>
            <p:nvPr/>
          </p:nvSpPr>
          <p:spPr bwMode="auto">
            <a:xfrm>
              <a:off x="5840413" y="4638675"/>
              <a:ext cx="209550" cy="238125"/>
            </a:xfrm>
            <a:custGeom>
              <a:avLst/>
              <a:gdLst>
                <a:gd name="T0" fmla="*/ 0 w 132"/>
                <a:gd name="T1" fmla="*/ 5 h 150"/>
                <a:gd name="T2" fmla="*/ 124 w 132"/>
                <a:gd name="T3" fmla="*/ 150 h 150"/>
                <a:gd name="T4" fmla="*/ 132 w 132"/>
                <a:gd name="T5" fmla="*/ 142 h 150"/>
                <a:gd name="T6" fmla="*/ 11 w 132"/>
                <a:gd name="T7" fmla="*/ 0 h 150"/>
                <a:gd name="T8" fmla="*/ 0 w 132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0">
                  <a:moveTo>
                    <a:pt x="0" y="5"/>
                  </a:moveTo>
                  <a:lnTo>
                    <a:pt x="124" y="150"/>
                  </a:lnTo>
                  <a:lnTo>
                    <a:pt x="132" y="142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95">
              <a:extLst>
                <a:ext uri="{FF2B5EF4-FFF2-40B4-BE49-F238E27FC236}">
                  <a16:creationId xmlns:a16="http://schemas.microsoft.com/office/drawing/2014/main" id="{7869A67F-C69C-453D-B20D-CD819D6D01AF}"/>
                </a:ext>
              </a:extLst>
            </p:cNvPr>
            <p:cNvSpPr/>
            <p:nvPr/>
          </p:nvSpPr>
          <p:spPr bwMode="auto">
            <a:xfrm>
              <a:off x="5943601" y="4638675"/>
              <a:ext cx="127000" cy="238125"/>
            </a:xfrm>
            <a:custGeom>
              <a:avLst/>
              <a:gdLst>
                <a:gd name="T0" fmla="*/ 0 w 80"/>
                <a:gd name="T1" fmla="*/ 5 h 150"/>
                <a:gd name="T2" fmla="*/ 72 w 80"/>
                <a:gd name="T3" fmla="*/ 150 h 150"/>
                <a:gd name="T4" fmla="*/ 80 w 80"/>
                <a:gd name="T5" fmla="*/ 144 h 150"/>
                <a:gd name="T6" fmla="*/ 8 w 80"/>
                <a:gd name="T7" fmla="*/ 0 h 150"/>
                <a:gd name="T8" fmla="*/ 0 w 80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50">
                  <a:moveTo>
                    <a:pt x="0" y="5"/>
                  </a:moveTo>
                  <a:lnTo>
                    <a:pt x="72" y="150"/>
                  </a:lnTo>
                  <a:lnTo>
                    <a:pt x="80" y="14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96">
              <a:extLst>
                <a:ext uri="{FF2B5EF4-FFF2-40B4-BE49-F238E27FC236}">
                  <a16:creationId xmlns:a16="http://schemas.microsoft.com/office/drawing/2014/main" id="{1CBD9A42-0E21-437C-8DC5-4D8F13EF7703}"/>
                </a:ext>
              </a:extLst>
            </p:cNvPr>
            <p:cNvSpPr/>
            <p:nvPr/>
          </p:nvSpPr>
          <p:spPr bwMode="auto">
            <a:xfrm>
              <a:off x="6040438" y="4638675"/>
              <a:ext cx="55563" cy="233363"/>
            </a:xfrm>
            <a:custGeom>
              <a:avLst/>
              <a:gdLst>
                <a:gd name="T0" fmla="*/ 0 w 35"/>
                <a:gd name="T1" fmla="*/ 2 h 147"/>
                <a:gd name="T2" fmla="*/ 24 w 35"/>
                <a:gd name="T3" fmla="*/ 147 h 147"/>
                <a:gd name="T4" fmla="*/ 35 w 35"/>
                <a:gd name="T5" fmla="*/ 144 h 147"/>
                <a:gd name="T6" fmla="*/ 11 w 35"/>
                <a:gd name="T7" fmla="*/ 0 h 147"/>
                <a:gd name="T8" fmla="*/ 0 w 35"/>
                <a:gd name="T9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7">
                  <a:moveTo>
                    <a:pt x="0" y="2"/>
                  </a:moveTo>
                  <a:lnTo>
                    <a:pt x="24" y="147"/>
                  </a:lnTo>
                  <a:lnTo>
                    <a:pt x="35" y="144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97">
              <a:extLst>
                <a:ext uri="{FF2B5EF4-FFF2-40B4-BE49-F238E27FC236}">
                  <a16:creationId xmlns:a16="http://schemas.microsoft.com/office/drawing/2014/main" id="{97D6333D-F247-4359-82F3-191FED404A82}"/>
                </a:ext>
              </a:extLst>
            </p:cNvPr>
            <p:cNvSpPr/>
            <p:nvPr/>
          </p:nvSpPr>
          <p:spPr bwMode="auto">
            <a:xfrm>
              <a:off x="6100763" y="4638675"/>
              <a:ext cx="53975" cy="233363"/>
            </a:xfrm>
            <a:custGeom>
              <a:avLst/>
              <a:gdLst>
                <a:gd name="T0" fmla="*/ 24 w 34"/>
                <a:gd name="T1" fmla="*/ 0 h 147"/>
                <a:gd name="T2" fmla="*/ 0 w 34"/>
                <a:gd name="T3" fmla="*/ 144 h 147"/>
                <a:gd name="T4" fmla="*/ 10 w 34"/>
                <a:gd name="T5" fmla="*/ 147 h 147"/>
                <a:gd name="T6" fmla="*/ 34 w 34"/>
                <a:gd name="T7" fmla="*/ 2 h 147"/>
                <a:gd name="T8" fmla="*/ 24 w 34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7">
                  <a:moveTo>
                    <a:pt x="24" y="0"/>
                  </a:moveTo>
                  <a:lnTo>
                    <a:pt x="0" y="144"/>
                  </a:lnTo>
                  <a:lnTo>
                    <a:pt x="10" y="147"/>
                  </a:lnTo>
                  <a:lnTo>
                    <a:pt x="3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98">
              <a:extLst>
                <a:ext uri="{FF2B5EF4-FFF2-40B4-BE49-F238E27FC236}">
                  <a16:creationId xmlns:a16="http://schemas.microsoft.com/office/drawing/2014/main" id="{A9D43D9B-8CE8-4DCC-9ED0-BA9F95027C22}"/>
                </a:ext>
              </a:extLst>
            </p:cNvPr>
            <p:cNvSpPr/>
            <p:nvPr/>
          </p:nvSpPr>
          <p:spPr bwMode="auto">
            <a:xfrm>
              <a:off x="6121401" y="4638675"/>
              <a:ext cx="131763" cy="238125"/>
            </a:xfrm>
            <a:custGeom>
              <a:avLst/>
              <a:gdLst>
                <a:gd name="T0" fmla="*/ 75 w 83"/>
                <a:gd name="T1" fmla="*/ 0 h 150"/>
                <a:gd name="T2" fmla="*/ 0 w 83"/>
                <a:gd name="T3" fmla="*/ 144 h 150"/>
                <a:gd name="T4" fmla="*/ 11 w 83"/>
                <a:gd name="T5" fmla="*/ 150 h 150"/>
                <a:gd name="T6" fmla="*/ 83 w 83"/>
                <a:gd name="T7" fmla="*/ 5 h 150"/>
                <a:gd name="T8" fmla="*/ 75 w 83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0">
                  <a:moveTo>
                    <a:pt x="75" y="0"/>
                  </a:moveTo>
                  <a:lnTo>
                    <a:pt x="0" y="144"/>
                  </a:lnTo>
                  <a:lnTo>
                    <a:pt x="11" y="150"/>
                  </a:lnTo>
                  <a:lnTo>
                    <a:pt x="83" y="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99">
              <a:extLst>
                <a:ext uri="{FF2B5EF4-FFF2-40B4-BE49-F238E27FC236}">
                  <a16:creationId xmlns:a16="http://schemas.microsoft.com/office/drawing/2014/main" id="{17F1DB68-677E-481D-9901-9BA55809F532}"/>
                </a:ext>
              </a:extLst>
            </p:cNvPr>
            <p:cNvSpPr/>
            <p:nvPr/>
          </p:nvSpPr>
          <p:spPr bwMode="auto">
            <a:xfrm>
              <a:off x="6146801" y="4638675"/>
              <a:ext cx="204788" cy="238125"/>
            </a:xfrm>
            <a:custGeom>
              <a:avLst/>
              <a:gdLst>
                <a:gd name="T0" fmla="*/ 121 w 129"/>
                <a:gd name="T1" fmla="*/ 0 h 150"/>
                <a:gd name="T2" fmla="*/ 0 w 129"/>
                <a:gd name="T3" fmla="*/ 142 h 150"/>
                <a:gd name="T4" fmla="*/ 8 w 129"/>
                <a:gd name="T5" fmla="*/ 150 h 150"/>
                <a:gd name="T6" fmla="*/ 129 w 129"/>
                <a:gd name="T7" fmla="*/ 5 h 150"/>
                <a:gd name="T8" fmla="*/ 121 w 12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0">
                  <a:moveTo>
                    <a:pt x="121" y="0"/>
                  </a:moveTo>
                  <a:lnTo>
                    <a:pt x="0" y="142"/>
                  </a:lnTo>
                  <a:lnTo>
                    <a:pt x="8" y="150"/>
                  </a:lnTo>
                  <a:lnTo>
                    <a:pt x="129" y="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Freeform 100">
              <a:extLst>
                <a:ext uri="{FF2B5EF4-FFF2-40B4-BE49-F238E27FC236}">
                  <a16:creationId xmlns:a16="http://schemas.microsoft.com/office/drawing/2014/main" id="{3DB34298-2D45-470F-AA9C-6444CEA61E14}"/>
                </a:ext>
              </a:extLst>
            </p:cNvPr>
            <p:cNvSpPr/>
            <p:nvPr/>
          </p:nvSpPr>
          <p:spPr bwMode="auto">
            <a:xfrm>
              <a:off x="5799138" y="4573588"/>
              <a:ext cx="603250" cy="85725"/>
            </a:xfrm>
            <a:custGeom>
              <a:avLst/>
              <a:gdLst>
                <a:gd name="T0" fmla="*/ 380 w 380"/>
                <a:gd name="T1" fmla="*/ 0 h 54"/>
                <a:gd name="T2" fmla="*/ 0 w 380"/>
                <a:gd name="T3" fmla="*/ 0 h 54"/>
                <a:gd name="T4" fmla="*/ 24 w 380"/>
                <a:gd name="T5" fmla="*/ 54 h 54"/>
                <a:gd name="T6" fmla="*/ 358 w 380"/>
                <a:gd name="T7" fmla="*/ 54 h 54"/>
                <a:gd name="T8" fmla="*/ 380 w 38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54">
                  <a:moveTo>
                    <a:pt x="380" y="0"/>
                  </a:moveTo>
                  <a:lnTo>
                    <a:pt x="0" y="0"/>
                  </a:lnTo>
                  <a:lnTo>
                    <a:pt x="24" y="54"/>
                  </a:lnTo>
                  <a:lnTo>
                    <a:pt x="358" y="5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4" name="Rectangle 101">
              <a:extLst>
                <a:ext uri="{FF2B5EF4-FFF2-40B4-BE49-F238E27FC236}">
                  <a16:creationId xmlns:a16="http://schemas.microsoft.com/office/drawing/2014/main" id="{F38E534F-E137-4E44-9169-82322CF7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4841875"/>
              <a:ext cx="169863" cy="47625"/>
            </a:xfrm>
            <a:prstGeom prst="rect">
              <a:avLst/>
            </a:pr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5" name="Freeform 102">
              <a:extLst>
                <a:ext uri="{FF2B5EF4-FFF2-40B4-BE49-F238E27FC236}">
                  <a16:creationId xmlns:a16="http://schemas.microsoft.com/office/drawing/2014/main" id="{4B59AAC2-DE66-4CA7-8A0E-F49B3FB60689}"/>
                </a:ext>
              </a:extLst>
            </p:cNvPr>
            <p:cNvSpPr/>
            <p:nvPr/>
          </p:nvSpPr>
          <p:spPr bwMode="auto">
            <a:xfrm>
              <a:off x="6007101" y="4876800"/>
              <a:ext cx="38100" cy="139700"/>
            </a:xfrm>
            <a:custGeom>
              <a:avLst/>
              <a:gdLst>
                <a:gd name="T0" fmla="*/ 24 w 24"/>
                <a:gd name="T1" fmla="*/ 0 h 88"/>
                <a:gd name="T2" fmla="*/ 13 w 24"/>
                <a:gd name="T3" fmla="*/ 0 h 88"/>
                <a:gd name="T4" fmla="*/ 0 w 24"/>
                <a:gd name="T5" fmla="*/ 88 h 88"/>
                <a:gd name="T6" fmla="*/ 10 w 24"/>
                <a:gd name="T7" fmla="*/ 88 h 88"/>
                <a:gd name="T8" fmla="*/ 24 w 2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8">
                  <a:moveTo>
                    <a:pt x="24" y="0"/>
                  </a:moveTo>
                  <a:lnTo>
                    <a:pt x="13" y="0"/>
                  </a:lnTo>
                  <a:lnTo>
                    <a:pt x="0" y="88"/>
                  </a:lnTo>
                  <a:lnTo>
                    <a:pt x="10" y="8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id="{3F5F4601-C1A2-468C-9BD8-ACA99A541184}"/>
                </a:ext>
              </a:extLst>
            </p:cNvPr>
            <p:cNvSpPr/>
            <p:nvPr/>
          </p:nvSpPr>
          <p:spPr bwMode="auto">
            <a:xfrm>
              <a:off x="6154738" y="4876800"/>
              <a:ext cx="34925" cy="139700"/>
            </a:xfrm>
            <a:custGeom>
              <a:avLst/>
              <a:gdLst>
                <a:gd name="T0" fmla="*/ 11 w 22"/>
                <a:gd name="T1" fmla="*/ 0 h 88"/>
                <a:gd name="T2" fmla="*/ 0 w 22"/>
                <a:gd name="T3" fmla="*/ 0 h 88"/>
                <a:gd name="T4" fmla="*/ 11 w 22"/>
                <a:gd name="T5" fmla="*/ 88 h 88"/>
                <a:gd name="T6" fmla="*/ 22 w 22"/>
                <a:gd name="T7" fmla="*/ 88 h 88"/>
                <a:gd name="T8" fmla="*/ 11 w 2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8">
                  <a:moveTo>
                    <a:pt x="11" y="0"/>
                  </a:moveTo>
                  <a:lnTo>
                    <a:pt x="0" y="0"/>
                  </a:lnTo>
                  <a:lnTo>
                    <a:pt x="11" y="88"/>
                  </a:lnTo>
                  <a:lnTo>
                    <a:pt x="22" y="8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" name="Freeform 104">
              <a:extLst>
                <a:ext uri="{FF2B5EF4-FFF2-40B4-BE49-F238E27FC236}">
                  <a16:creationId xmlns:a16="http://schemas.microsoft.com/office/drawing/2014/main" id="{5E5B9A3A-7603-4E0C-BC6E-668319F375AE}"/>
                </a:ext>
              </a:extLst>
            </p:cNvPr>
            <p:cNvSpPr/>
            <p:nvPr/>
          </p:nvSpPr>
          <p:spPr bwMode="auto">
            <a:xfrm>
              <a:off x="5994401" y="5016500"/>
              <a:ext cx="203200" cy="161925"/>
            </a:xfrm>
            <a:custGeom>
              <a:avLst/>
              <a:gdLst>
                <a:gd name="T0" fmla="*/ 123 w 128"/>
                <a:gd name="T1" fmla="*/ 0 h 102"/>
                <a:gd name="T2" fmla="*/ 112 w 128"/>
                <a:gd name="T3" fmla="*/ 0 h 102"/>
                <a:gd name="T4" fmla="*/ 18 w 128"/>
                <a:gd name="T5" fmla="*/ 0 h 102"/>
                <a:gd name="T6" fmla="*/ 8 w 128"/>
                <a:gd name="T7" fmla="*/ 0 h 102"/>
                <a:gd name="T8" fmla="*/ 0 w 128"/>
                <a:gd name="T9" fmla="*/ 0 h 102"/>
                <a:gd name="T10" fmla="*/ 0 w 128"/>
                <a:gd name="T11" fmla="*/ 102 h 102"/>
                <a:gd name="T12" fmla="*/ 128 w 128"/>
                <a:gd name="T13" fmla="*/ 102 h 102"/>
                <a:gd name="T14" fmla="*/ 128 w 128"/>
                <a:gd name="T15" fmla="*/ 0 h 102"/>
                <a:gd name="T16" fmla="*/ 123 w 128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02">
                  <a:moveTo>
                    <a:pt x="123" y="0"/>
                  </a:moveTo>
                  <a:lnTo>
                    <a:pt x="112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8" y="102"/>
                  </a:lnTo>
                  <a:lnTo>
                    <a:pt x="128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12" name="组合 146">
            <a:extLst>
              <a:ext uri="{FF2B5EF4-FFF2-40B4-BE49-F238E27FC236}">
                <a16:creationId xmlns:a16="http://schemas.microsoft.com/office/drawing/2014/main" id="{62C68ED9-2BF4-48D8-86A2-F349B0C0DBD2}"/>
              </a:ext>
            </a:extLst>
          </p:cNvPr>
          <p:cNvGrpSpPr/>
          <p:nvPr/>
        </p:nvGrpSpPr>
        <p:grpSpPr>
          <a:xfrm>
            <a:off x="2700130" y="504854"/>
            <a:ext cx="1358914" cy="1414479"/>
            <a:chOff x="5295900" y="2478088"/>
            <a:chExt cx="1609726" cy="1871663"/>
          </a:xfrm>
        </p:grpSpPr>
        <p:sp>
          <p:nvSpPr>
            <p:cNvPr id="39" name="Freeform 108">
              <a:extLst>
                <a:ext uri="{FF2B5EF4-FFF2-40B4-BE49-F238E27FC236}">
                  <a16:creationId xmlns:a16="http://schemas.microsoft.com/office/drawing/2014/main" id="{4C104980-26EC-45E3-AF7C-16B82C5059EF}"/>
                </a:ext>
              </a:extLst>
            </p:cNvPr>
            <p:cNvSpPr/>
            <p:nvPr/>
          </p:nvSpPr>
          <p:spPr bwMode="auto">
            <a:xfrm>
              <a:off x="5295900" y="2478088"/>
              <a:ext cx="801688" cy="1555750"/>
            </a:xfrm>
            <a:custGeom>
              <a:avLst/>
              <a:gdLst>
                <a:gd name="T0" fmla="*/ 188 w 188"/>
                <a:gd name="T1" fmla="*/ 7 h 364"/>
                <a:gd name="T2" fmla="*/ 188 w 188"/>
                <a:gd name="T3" fmla="*/ 7 h 364"/>
                <a:gd name="T4" fmla="*/ 19 w 188"/>
                <a:gd name="T5" fmla="*/ 127 h 364"/>
                <a:gd name="T6" fmla="*/ 139 w 188"/>
                <a:gd name="T7" fmla="*/ 351 h 364"/>
                <a:gd name="T8" fmla="*/ 147 w 188"/>
                <a:gd name="T9" fmla="*/ 359 h 364"/>
                <a:gd name="T10" fmla="*/ 151 w 188"/>
                <a:gd name="T11" fmla="*/ 364 h 364"/>
                <a:gd name="T12" fmla="*/ 178 w 188"/>
                <a:gd name="T13" fmla="*/ 364 h 364"/>
                <a:gd name="T14" fmla="*/ 188 w 188"/>
                <a:gd name="T15" fmla="*/ 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64">
                  <a:moveTo>
                    <a:pt x="188" y="7"/>
                  </a:moveTo>
                  <a:cubicBezTo>
                    <a:pt x="188" y="7"/>
                    <a:pt x="188" y="7"/>
                    <a:pt x="188" y="7"/>
                  </a:cubicBezTo>
                  <a:cubicBezTo>
                    <a:pt x="188" y="7"/>
                    <a:pt x="46" y="0"/>
                    <a:pt x="19" y="127"/>
                  </a:cubicBezTo>
                  <a:cubicBezTo>
                    <a:pt x="19" y="127"/>
                    <a:pt x="0" y="216"/>
                    <a:pt x="139" y="351"/>
                  </a:cubicBezTo>
                  <a:cubicBezTo>
                    <a:pt x="147" y="359"/>
                    <a:pt x="147" y="359"/>
                    <a:pt x="147" y="359"/>
                  </a:cubicBezTo>
                  <a:cubicBezTo>
                    <a:pt x="147" y="359"/>
                    <a:pt x="149" y="361"/>
                    <a:pt x="151" y="364"/>
                  </a:cubicBezTo>
                  <a:cubicBezTo>
                    <a:pt x="178" y="364"/>
                    <a:pt x="178" y="364"/>
                    <a:pt x="178" y="364"/>
                  </a:cubicBezTo>
                  <a:cubicBezTo>
                    <a:pt x="66" y="47"/>
                    <a:pt x="188" y="7"/>
                    <a:pt x="188" y="7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" name="Freeform 109">
              <a:extLst>
                <a:ext uri="{FF2B5EF4-FFF2-40B4-BE49-F238E27FC236}">
                  <a16:creationId xmlns:a16="http://schemas.microsoft.com/office/drawing/2014/main" id="{98BCC565-F8F5-4A33-BDD5-95ECDA7353CE}"/>
                </a:ext>
              </a:extLst>
            </p:cNvPr>
            <p:cNvSpPr/>
            <p:nvPr/>
          </p:nvSpPr>
          <p:spPr bwMode="auto">
            <a:xfrm>
              <a:off x="5576888" y="2508251"/>
              <a:ext cx="1114425" cy="1566863"/>
            </a:xfrm>
            <a:custGeom>
              <a:avLst/>
              <a:gdLst>
                <a:gd name="T0" fmla="*/ 122 w 261"/>
                <a:gd name="T1" fmla="*/ 0 h 367"/>
                <a:gd name="T2" fmla="*/ 122 w 261"/>
                <a:gd name="T3" fmla="*/ 0 h 367"/>
                <a:gd name="T4" fmla="*/ 122 w 261"/>
                <a:gd name="T5" fmla="*/ 0 h 367"/>
                <a:gd name="T6" fmla="*/ 112 w 261"/>
                <a:gd name="T7" fmla="*/ 357 h 367"/>
                <a:gd name="T8" fmla="*/ 85 w 261"/>
                <a:gd name="T9" fmla="*/ 357 h 367"/>
                <a:gd name="T10" fmla="*/ 90 w 261"/>
                <a:gd name="T11" fmla="*/ 367 h 367"/>
                <a:gd name="T12" fmla="*/ 109 w 261"/>
                <a:gd name="T13" fmla="*/ 367 h 367"/>
                <a:gd name="T14" fmla="*/ 122 w 261"/>
                <a:gd name="T15" fmla="*/ 367 h 367"/>
                <a:gd name="T16" fmla="*/ 155 w 261"/>
                <a:gd name="T17" fmla="*/ 367 h 367"/>
                <a:gd name="T18" fmla="*/ 160 w 261"/>
                <a:gd name="T19" fmla="*/ 357 h 367"/>
                <a:gd name="T20" fmla="*/ 141 w 261"/>
                <a:gd name="T21" fmla="*/ 357 h 367"/>
                <a:gd name="T22" fmla="*/ 122 w 26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367"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0" y="40"/>
                    <a:pt x="112" y="357"/>
                  </a:cubicBezTo>
                  <a:cubicBezTo>
                    <a:pt x="85" y="357"/>
                    <a:pt x="85" y="357"/>
                    <a:pt x="85" y="357"/>
                  </a:cubicBezTo>
                  <a:cubicBezTo>
                    <a:pt x="87" y="360"/>
                    <a:pt x="89" y="363"/>
                    <a:pt x="90" y="367"/>
                  </a:cubicBezTo>
                  <a:cubicBezTo>
                    <a:pt x="109" y="367"/>
                    <a:pt x="109" y="367"/>
                    <a:pt x="109" y="367"/>
                  </a:cubicBezTo>
                  <a:cubicBezTo>
                    <a:pt x="122" y="367"/>
                    <a:pt x="122" y="367"/>
                    <a:pt x="122" y="367"/>
                  </a:cubicBezTo>
                  <a:cubicBezTo>
                    <a:pt x="155" y="367"/>
                    <a:pt x="155" y="367"/>
                    <a:pt x="155" y="367"/>
                  </a:cubicBezTo>
                  <a:cubicBezTo>
                    <a:pt x="155" y="363"/>
                    <a:pt x="157" y="360"/>
                    <a:pt x="160" y="357"/>
                  </a:cubicBezTo>
                  <a:cubicBezTo>
                    <a:pt x="141" y="357"/>
                    <a:pt x="141" y="357"/>
                    <a:pt x="141" y="357"/>
                  </a:cubicBezTo>
                  <a:cubicBezTo>
                    <a:pt x="261" y="57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EBC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" name="Rectangle 110">
              <a:extLst>
                <a:ext uri="{FF2B5EF4-FFF2-40B4-BE49-F238E27FC236}">
                  <a16:creationId xmlns:a16="http://schemas.microsoft.com/office/drawing/2014/main" id="{5FC4B856-814F-45D4-854D-42C32A686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" name="Rectangle 111">
              <a:extLst>
                <a:ext uri="{FF2B5EF4-FFF2-40B4-BE49-F238E27FC236}">
                  <a16:creationId xmlns:a16="http://schemas.microsoft.com/office/drawing/2014/main" id="{AB793700-9473-406F-BD7A-6DFE3214C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3" name="Freeform 112">
              <a:extLst>
                <a:ext uri="{FF2B5EF4-FFF2-40B4-BE49-F238E27FC236}">
                  <a16:creationId xmlns:a16="http://schemas.microsoft.com/office/drawing/2014/main" id="{6A5D2C0B-BF41-401E-B450-78188065D0BD}"/>
                </a:ext>
              </a:extLst>
            </p:cNvPr>
            <p:cNvSpPr/>
            <p:nvPr/>
          </p:nvSpPr>
          <p:spPr bwMode="auto">
            <a:xfrm>
              <a:off x="6097588" y="2478088"/>
              <a:ext cx="808038" cy="1555750"/>
            </a:xfrm>
            <a:custGeom>
              <a:avLst/>
              <a:gdLst>
                <a:gd name="T0" fmla="*/ 42 w 189"/>
                <a:gd name="T1" fmla="*/ 359 h 364"/>
                <a:gd name="T2" fmla="*/ 49 w 189"/>
                <a:gd name="T3" fmla="*/ 351 h 364"/>
                <a:gd name="T4" fmla="*/ 169 w 189"/>
                <a:gd name="T5" fmla="*/ 127 h 364"/>
                <a:gd name="T6" fmla="*/ 0 w 189"/>
                <a:gd name="T7" fmla="*/ 7 h 364"/>
                <a:gd name="T8" fmla="*/ 0 w 189"/>
                <a:gd name="T9" fmla="*/ 7 h 364"/>
                <a:gd name="T10" fmla="*/ 0 w 189"/>
                <a:gd name="T11" fmla="*/ 7 h 364"/>
                <a:gd name="T12" fmla="*/ 19 w 189"/>
                <a:gd name="T13" fmla="*/ 364 h 364"/>
                <a:gd name="T14" fmla="*/ 38 w 189"/>
                <a:gd name="T15" fmla="*/ 364 h 364"/>
                <a:gd name="T16" fmla="*/ 42 w 189"/>
                <a:gd name="T17" fmla="*/ 35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64">
                  <a:moveTo>
                    <a:pt x="42" y="359"/>
                  </a:moveTo>
                  <a:cubicBezTo>
                    <a:pt x="49" y="351"/>
                    <a:pt x="49" y="351"/>
                    <a:pt x="49" y="351"/>
                  </a:cubicBezTo>
                  <a:cubicBezTo>
                    <a:pt x="189" y="216"/>
                    <a:pt x="169" y="127"/>
                    <a:pt x="169" y="127"/>
                  </a:cubicBezTo>
                  <a:cubicBezTo>
                    <a:pt x="142" y="0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39" y="64"/>
                    <a:pt x="19" y="364"/>
                  </a:cubicBezTo>
                  <a:cubicBezTo>
                    <a:pt x="38" y="364"/>
                    <a:pt x="38" y="364"/>
                    <a:pt x="38" y="364"/>
                  </a:cubicBezTo>
                  <a:cubicBezTo>
                    <a:pt x="40" y="361"/>
                    <a:pt x="42" y="359"/>
                    <a:pt x="42" y="359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4" name="Freeform 113">
              <a:extLst>
                <a:ext uri="{FF2B5EF4-FFF2-40B4-BE49-F238E27FC236}">
                  <a16:creationId xmlns:a16="http://schemas.microsoft.com/office/drawing/2014/main" id="{76EA8A99-1493-410B-81D4-B34D056007E7}"/>
                </a:ext>
              </a:extLst>
            </p:cNvPr>
            <p:cNvSpPr/>
            <p:nvPr/>
          </p:nvSpPr>
          <p:spPr bwMode="auto">
            <a:xfrm>
              <a:off x="5961063" y="4067176"/>
              <a:ext cx="111125" cy="123825"/>
            </a:xfrm>
            <a:custGeom>
              <a:avLst/>
              <a:gdLst>
                <a:gd name="T0" fmla="*/ 0 w 70"/>
                <a:gd name="T1" fmla="*/ 3 h 78"/>
                <a:gd name="T2" fmla="*/ 65 w 70"/>
                <a:gd name="T3" fmla="*/ 78 h 78"/>
                <a:gd name="T4" fmla="*/ 70 w 70"/>
                <a:gd name="T5" fmla="*/ 75 h 78"/>
                <a:gd name="T6" fmla="*/ 6 w 70"/>
                <a:gd name="T7" fmla="*/ 0 h 78"/>
                <a:gd name="T8" fmla="*/ 0 w 70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8">
                  <a:moveTo>
                    <a:pt x="0" y="3"/>
                  </a:moveTo>
                  <a:lnTo>
                    <a:pt x="65" y="78"/>
                  </a:lnTo>
                  <a:lnTo>
                    <a:pt x="70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5" name="Freeform 114">
              <a:extLst>
                <a:ext uri="{FF2B5EF4-FFF2-40B4-BE49-F238E27FC236}">
                  <a16:creationId xmlns:a16="http://schemas.microsoft.com/office/drawing/2014/main" id="{E61D62E0-122B-42C7-9FA5-F869F2C69C99}"/>
                </a:ext>
              </a:extLst>
            </p:cNvPr>
            <p:cNvSpPr/>
            <p:nvPr/>
          </p:nvSpPr>
          <p:spPr bwMode="auto">
            <a:xfrm>
              <a:off x="6016625" y="4067176"/>
              <a:ext cx="68263" cy="123825"/>
            </a:xfrm>
            <a:custGeom>
              <a:avLst/>
              <a:gdLst>
                <a:gd name="T0" fmla="*/ 0 w 43"/>
                <a:gd name="T1" fmla="*/ 3 h 78"/>
                <a:gd name="T2" fmla="*/ 38 w 43"/>
                <a:gd name="T3" fmla="*/ 78 h 78"/>
                <a:gd name="T4" fmla="*/ 43 w 43"/>
                <a:gd name="T5" fmla="*/ 75 h 78"/>
                <a:gd name="T6" fmla="*/ 6 w 43"/>
                <a:gd name="T7" fmla="*/ 0 h 78"/>
                <a:gd name="T8" fmla="*/ 0 w 43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0" y="3"/>
                  </a:moveTo>
                  <a:lnTo>
                    <a:pt x="38" y="78"/>
                  </a:lnTo>
                  <a:lnTo>
                    <a:pt x="43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6" name="Freeform 115">
              <a:extLst>
                <a:ext uri="{FF2B5EF4-FFF2-40B4-BE49-F238E27FC236}">
                  <a16:creationId xmlns:a16="http://schemas.microsoft.com/office/drawing/2014/main" id="{D5AB0DCA-EC7B-4BAC-A027-CABBEDEF0FF4}"/>
                </a:ext>
              </a:extLst>
            </p:cNvPr>
            <p:cNvSpPr/>
            <p:nvPr/>
          </p:nvSpPr>
          <p:spPr bwMode="auto">
            <a:xfrm>
              <a:off x="6067425" y="4067176"/>
              <a:ext cx="30163" cy="123825"/>
            </a:xfrm>
            <a:custGeom>
              <a:avLst/>
              <a:gdLst>
                <a:gd name="T0" fmla="*/ 0 w 19"/>
                <a:gd name="T1" fmla="*/ 0 h 78"/>
                <a:gd name="T2" fmla="*/ 11 w 19"/>
                <a:gd name="T3" fmla="*/ 78 h 78"/>
                <a:gd name="T4" fmla="*/ 19 w 19"/>
                <a:gd name="T5" fmla="*/ 75 h 78"/>
                <a:gd name="T6" fmla="*/ 6 w 19"/>
                <a:gd name="T7" fmla="*/ 0 h 78"/>
                <a:gd name="T8" fmla="*/ 0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0" y="0"/>
                  </a:moveTo>
                  <a:lnTo>
                    <a:pt x="11" y="78"/>
                  </a:lnTo>
                  <a:lnTo>
                    <a:pt x="19" y="75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7" name="Freeform 116">
              <a:extLst>
                <a:ext uri="{FF2B5EF4-FFF2-40B4-BE49-F238E27FC236}">
                  <a16:creationId xmlns:a16="http://schemas.microsoft.com/office/drawing/2014/main" id="{59065784-4178-4731-892D-686A01C0FEA2}"/>
                </a:ext>
              </a:extLst>
            </p:cNvPr>
            <p:cNvSpPr/>
            <p:nvPr/>
          </p:nvSpPr>
          <p:spPr bwMode="auto">
            <a:xfrm>
              <a:off x="6097588" y="4067176"/>
              <a:ext cx="30163" cy="123825"/>
            </a:xfrm>
            <a:custGeom>
              <a:avLst/>
              <a:gdLst>
                <a:gd name="T0" fmla="*/ 14 w 19"/>
                <a:gd name="T1" fmla="*/ 0 h 78"/>
                <a:gd name="T2" fmla="*/ 0 w 19"/>
                <a:gd name="T3" fmla="*/ 75 h 78"/>
                <a:gd name="T4" fmla="*/ 6 w 19"/>
                <a:gd name="T5" fmla="*/ 78 h 78"/>
                <a:gd name="T6" fmla="*/ 19 w 19"/>
                <a:gd name="T7" fmla="*/ 0 h 78"/>
                <a:gd name="T8" fmla="*/ 14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14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1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8" name="Freeform 117">
              <a:extLst>
                <a:ext uri="{FF2B5EF4-FFF2-40B4-BE49-F238E27FC236}">
                  <a16:creationId xmlns:a16="http://schemas.microsoft.com/office/drawing/2014/main" id="{B953765F-86BD-4338-AF36-94AA8711B179}"/>
                </a:ext>
              </a:extLst>
            </p:cNvPr>
            <p:cNvSpPr/>
            <p:nvPr/>
          </p:nvSpPr>
          <p:spPr bwMode="auto">
            <a:xfrm>
              <a:off x="6110288" y="4067176"/>
              <a:ext cx="68263" cy="123825"/>
            </a:xfrm>
            <a:custGeom>
              <a:avLst/>
              <a:gdLst>
                <a:gd name="T0" fmla="*/ 38 w 43"/>
                <a:gd name="T1" fmla="*/ 0 h 78"/>
                <a:gd name="T2" fmla="*/ 0 w 43"/>
                <a:gd name="T3" fmla="*/ 75 h 78"/>
                <a:gd name="T4" fmla="*/ 6 w 43"/>
                <a:gd name="T5" fmla="*/ 78 h 78"/>
                <a:gd name="T6" fmla="*/ 43 w 43"/>
                <a:gd name="T7" fmla="*/ 3 h 78"/>
                <a:gd name="T8" fmla="*/ 38 w 4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38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4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9" name="Freeform 118">
              <a:extLst>
                <a:ext uri="{FF2B5EF4-FFF2-40B4-BE49-F238E27FC236}">
                  <a16:creationId xmlns:a16="http://schemas.microsoft.com/office/drawing/2014/main" id="{9880D674-D6F3-45B1-B5FB-ED0D4BF59CD2}"/>
                </a:ext>
              </a:extLst>
            </p:cNvPr>
            <p:cNvSpPr/>
            <p:nvPr/>
          </p:nvSpPr>
          <p:spPr bwMode="auto">
            <a:xfrm>
              <a:off x="6122988" y="4067176"/>
              <a:ext cx="107950" cy="123825"/>
            </a:xfrm>
            <a:custGeom>
              <a:avLst/>
              <a:gdLst>
                <a:gd name="T0" fmla="*/ 65 w 68"/>
                <a:gd name="T1" fmla="*/ 0 h 78"/>
                <a:gd name="T2" fmla="*/ 0 w 68"/>
                <a:gd name="T3" fmla="*/ 75 h 78"/>
                <a:gd name="T4" fmla="*/ 6 w 68"/>
                <a:gd name="T5" fmla="*/ 78 h 78"/>
                <a:gd name="T6" fmla="*/ 68 w 68"/>
                <a:gd name="T7" fmla="*/ 3 h 78"/>
                <a:gd name="T8" fmla="*/ 65 w 6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8">
                  <a:moveTo>
                    <a:pt x="65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68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Freeform 119">
              <a:extLst>
                <a:ext uri="{FF2B5EF4-FFF2-40B4-BE49-F238E27FC236}">
                  <a16:creationId xmlns:a16="http://schemas.microsoft.com/office/drawing/2014/main" id="{32F75396-C1DE-4074-A3FD-DE86150768D0}"/>
                </a:ext>
              </a:extLst>
            </p:cNvPr>
            <p:cNvSpPr/>
            <p:nvPr/>
          </p:nvSpPr>
          <p:spPr bwMode="auto">
            <a:xfrm>
              <a:off x="5940425" y="4033838"/>
              <a:ext cx="315913" cy="41275"/>
            </a:xfrm>
            <a:custGeom>
              <a:avLst/>
              <a:gdLst>
                <a:gd name="T0" fmla="*/ 199 w 199"/>
                <a:gd name="T1" fmla="*/ 0 h 26"/>
                <a:gd name="T2" fmla="*/ 0 w 199"/>
                <a:gd name="T3" fmla="*/ 0 h 26"/>
                <a:gd name="T4" fmla="*/ 13 w 199"/>
                <a:gd name="T5" fmla="*/ 26 h 26"/>
                <a:gd name="T6" fmla="*/ 188 w 199"/>
                <a:gd name="T7" fmla="*/ 26 h 26"/>
                <a:gd name="T8" fmla="*/ 199 w 19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6">
                  <a:moveTo>
                    <a:pt x="199" y="0"/>
                  </a:moveTo>
                  <a:lnTo>
                    <a:pt x="0" y="0"/>
                  </a:lnTo>
                  <a:lnTo>
                    <a:pt x="13" y="26"/>
                  </a:lnTo>
                  <a:lnTo>
                    <a:pt x="188" y="26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1" name="Rectangle 120">
              <a:extLst>
                <a:ext uri="{FF2B5EF4-FFF2-40B4-BE49-F238E27FC236}">
                  <a16:creationId xmlns:a16="http://schemas.microsoft.com/office/drawing/2014/main" id="{2AFF539A-5CEE-4B8B-BC22-607D2387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173538"/>
              <a:ext cx="90488" cy="25400"/>
            </a:xfrm>
            <a:prstGeom prst="rect">
              <a:avLst/>
            </a:pr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2" name="Freeform 121">
              <a:extLst>
                <a:ext uri="{FF2B5EF4-FFF2-40B4-BE49-F238E27FC236}">
                  <a16:creationId xmlns:a16="http://schemas.microsoft.com/office/drawing/2014/main" id="{2FB10702-2797-44E0-859D-069D62C98A19}"/>
                </a:ext>
              </a:extLst>
            </p:cNvPr>
            <p:cNvSpPr/>
            <p:nvPr/>
          </p:nvSpPr>
          <p:spPr bwMode="auto">
            <a:xfrm>
              <a:off x="6051550" y="4191001"/>
              <a:ext cx="20638" cy="77788"/>
            </a:xfrm>
            <a:custGeom>
              <a:avLst/>
              <a:gdLst>
                <a:gd name="T0" fmla="*/ 13 w 13"/>
                <a:gd name="T1" fmla="*/ 0 h 49"/>
                <a:gd name="T2" fmla="*/ 5 w 13"/>
                <a:gd name="T3" fmla="*/ 0 h 49"/>
                <a:gd name="T4" fmla="*/ 0 w 13"/>
                <a:gd name="T5" fmla="*/ 49 h 49"/>
                <a:gd name="T6" fmla="*/ 5 w 13"/>
                <a:gd name="T7" fmla="*/ 49 h 49"/>
                <a:gd name="T8" fmla="*/ 13 w 1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9">
                  <a:moveTo>
                    <a:pt x="13" y="0"/>
                  </a:moveTo>
                  <a:lnTo>
                    <a:pt x="5" y="0"/>
                  </a:lnTo>
                  <a:lnTo>
                    <a:pt x="0" y="49"/>
                  </a:lnTo>
                  <a:lnTo>
                    <a:pt x="5" y="4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3" name="Freeform 122">
              <a:extLst>
                <a:ext uri="{FF2B5EF4-FFF2-40B4-BE49-F238E27FC236}">
                  <a16:creationId xmlns:a16="http://schemas.microsoft.com/office/drawing/2014/main" id="{CBA63B01-0E13-4E29-AEEC-3EAC869C21C1}"/>
                </a:ext>
              </a:extLst>
            </p:cNvPr>
            <p:cNvSpPr/>
            <p:nvPr/>
          </p:nvSpPr>
          <p:spPr bwMode="auto">
            <a:xfrm>
              <a:off x="6127750" y="4191001"/>
              <a:ext cx="17463" cy="77788"/>
            </a:xfrm>
            <a:custGeom>
              <a:avLst/>
              <a:gdLst>
                <a:gd name="T0" fmla="*/ 5 w 11"/>
                <a:gd name="T1" fmla="*/ 0 h 49"/>
                <a:gd name="T2" fmla="*/ 0 w 11"/>
                <a:gd name="T3" fmla="*/ 0 h 49"/>
                <a:gd name="T4" fmla="*/ 5 w 11"/>
                <a:gd name="T5" fmla="*/ 49 h 49"/>
                <a:gd name="T6" fmla="*/ 11 w 11"/>
                <a:gd name="T7" fmla="*/ 49 h 49"/>
                <a:gd name="T8" fmla="*/ 5 w 1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9">
                  <a:moveTo>
                    <a:pt x="5" y="0"/>
                  </a:moveTo>
                  <a:lnTo>
                    <a:pt x="0" y="0"/>
                  </a:lnTo>
                  <a:lnTo>
                    <a:pt x="5" y="49"/>
                  </a:lnTo>
                  <a:lnTo>
                    <a:pt x="11" y="4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Freeform 123">
              <a:extLst>
                <a:ext uri="{FF2B5EF4-FFF2-40B4-BE49-F238E27FC236}">
                  <a16:creationId xmlns:a16="http://schemas.microsoft.com/office/drawing/2014/main" id="{87827C31-BD91-4DA6-B348-A76E3AE4064F}"/>
                </a:ext>
              </a:extLst>
            </p:cNvPr>
            <p:cNvSpPr/>
            <p:nvPr/>
          </p:nvSpPr>
          <p:spPr bwMode="auto">
            <a:xfrm>
              <a:off x="6042025" y="4268788"/>
              <a:ext cx="107950" cy="80963"/>
            </a:xfrm>
            <a:custGeom>
              <a:avLst/>
              <a:gdLst>
                <a:gd name="T0" fmla="*/ 65 w 68"/>
                <a:gd name="T1" fmla="*/ 0 h 51"/>
                <a:gd name="T2" fmla="*/ 59 w 68"/>
                <a:gd name="T3" fmla="*/ 0 h 51"/>
                <a:gd name="T4" fmla="*/ 11 w 68"/>
                <a:gd name="T5" fmla="*/ 0 h 51"/>
                <a:gd name="T6" fmla="*/ 6 w 68"/>
                <a:gd name="T7" fmla="*/ 0 h 51"/>
                <a:gd name="T8" fmla="*/ 0 w 68"/>
                <a:gd name="T9" fmla="*/ 0 h 51"/>
                <a:gd name="T10" fmla="*/ 0 w 68"/>
                <a:gd name="T11" fmla="*/ 51 h 51"/>
                <a:gd name="T12" fmla="*/ 68 w 68"/>
                <a:gd name="T13" fmla="*/ 51 h 51"/>
                <a:gd name="T14" fmla="*/ 68 w 68"/>
                <a:gd name="T15" fmla="*/ 0 h 51"/>
                <a:gd name="T16" fmla="*/ 65 w 6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1">
                  <a:moveTo>
                    <a:pt x="65" y="0"/>
                  </a:moveTo>
                  <a:lnTo>
                    <a:pt x="59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68" y="51"/>
                  </a:lnTo>
                  <a:lnTo>
                    <a:pt x="68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55" name="PA_图片 28">
            <a:extLst>
              <a:ext uri="{FF2B5EF4-FFF2-40B4-BE49-F238E27FC236}">
                <a16:creationId xmlns:a16="http://schemas.microsoft.com/office/drawing/2014/main" id="{F26C7C1C-38BF-4A21-BF3D-EC74F07104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7"/>
          <a:stretch/>
        </p:blipFill>
        <p:spPr>
          <a:xfrm>
            <a:off x="45733" y="5166660"/>
            <a:ext cx="1110328" cy="1692933"/>
          </a:xfrm>
          <a:prstGeom prst="rect">
            <a:avLst/>
          </a:prstGeom>
        </p:spPr>
      </p:pic>
      <p:pic>
        <p:nvPicPr>
          <p:cNvPr id="56" name="PA_图片 25">
            <a:extLst>
              <a:ext uri="{FF2B5EF4-FFF2-40B4-BE49-F238E27FC236}">
                <a16:creationId xmlns:a16="http://schemas.microsoft.com/office/drawing/2014/main" id="{313DA177-6CE2-4DAB-A705-A8F37F6F55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141" y="4808975"/>
            <a:ext cx="1020407" cy="121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76"/>
            <a:ext cx="12195175" cy="718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41" y="4387225"/>
            <a:ext cx="2205091" cy="28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7766" y="3409505"/>
            <a:ext cx="2972174" cy="29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302" y="5880953"/>
            <a:ext cx="1554299" cy="14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767" y="4708596"/>
            <a:ext cx="2433670" cy="29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76" y="-160669"/>
            <a:ext cx="8333370" cy="441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94" y="3633042"/>
            <a:ext cx="6556567" cy="34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914" y="787583"/>
            <a:ext cx="6402467" cy="1831295"/>
          </a:xfrm>
          <a:prstGeom prst="rect">
            <a:avLst/>
          </a:prstGeom>
          <a:solidFill>
            <a:schemeClr val="bg1"/>
          </a:solidFill>
        </p:spPr>
        <p:txBody>
          <a:bodyPr wrap="square" lIns="121944" tIns="60972" rIns="121944" bIns="6097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1. Thủ </a:t>
            </a:r>
            <a:r>
              <a:rPr lang="vi-VN" sz="3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3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Hà Nội nằm ở miền nào của n</a:t>
            </a:r>
            <a:r>
              <a:rPr lang="vi-VN" sz="3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</a:t>
            </a:r>
            <a:r>
              <a:rPr lang="en-US" sz="3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ta?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1805" y="4895550"/>
            <a:ext cx="4573191" cy="656743"/>
          </a:xfrm>
          <a:prstGeom prst="rect">
            <a:avLst/>
          </a:prstGeom>
          <a:solidFill>
            <a:schemeClr val="bg1"/>
          </a:solidFill>
        </p:spPr>
        <p:txBody>
          <a:bodyPr wrap="square" lIns="121944" tIns="60972" rIns="121944" bIns="60972" rtlCol="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Miền Bắc n</a:t>
            </a:r>
            <a:r>
              <a:rPr lang="vi-VN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ta</a:t>
            </a:r>
          </a:p>
        </p:txBody>
      </p:sp>
    </p:spTree>
    <p:extLst>
      <p:ext uri="{BB962C8B-B14F-4D97-AF65-F5344CB8AC3E}">
        <p14:creationId xmlns:p14="http://schemas.microsoft.com/office/powerpoint/2010/main" val="32643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76"/>
            <a:ext cx="12195175" cy="718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41" y="4387225"/>
            <a:ext cx="2205091" cy="28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7766" y="3409505"/>
            <a:ext cx="2972174" cy="29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302" y="5880953"/>
            <a:ext cx="1554299" cy="14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767" y="4708596"/>
            <a:ext cx="2433670" cy="29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76" y="-160669"/>
            <a:ext cx="8333370" cy="441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94" y="3633042"/>
            <a:ext cx="6556567" cy="34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7167" y="889206"/>
            <a:ext cx="6199214" cy="1831295"/>
          </a:xfrm>
          <a:prstGeom prst="rect">
            <a:avLst/>
          </a:prstGeom>
          <a:solidFill>
            <a:schemeClr val="bg1"/>
          </a:solidFill>
        </p:spPr>
        <p:txBody>
          <a:bodyPr wrap="square" lIns="121944" tIns="60972" rIns="121944" bIns="6097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2. Nằm ở phía </a:t>
            </a:r>
            <a:r>
              <a:rPr lang="vi-VN" sz="3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3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của n</a:t>
            </a:r>
            <a:r>
              <a:rPr lang="vi-VN" sz="3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</a:t>
            </a:r>
            <a:r>
              <a:rPr lang="en-US" sz="3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ta là...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1805" y="4895550"/>
            <a:ext cx="4573191" cy="615696"/>
          </a:xfrm>
          <a:prstGeom prst="rect">
            <a:avLst/>
          </a:prstGeom>
          <a:solidFill>
            <a:schemeClr val="bg1"/>
          </a:solidFill>
        </p:spPr>
        <p:txBody>
          <a:bodyPr wrap="square" lIns="121944" tIns="60972" rIns="121944" bIns="60972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Đông</a:t>
            </a: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76"/>
            <a:ext cx="12195175" cy="718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41" y="4387225"/>
            <a:ext cx="2205091" cy="28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7766" y="3409505"/>
            <a:ext cx="2972174" cy="29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302" y="5880953"/>
            <a:ext cx="1554299" cy="14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767" y="4708596"/>
            <a:ext cx="2433670" cy="29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76" y="-160669"/>
            <a:ext cx="8333370" cy="441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94" y="3633042"/>
            <a:ext cx="6556567" cy="34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5541" y="787582"/>
            <a:ext cx="6402467" cy="2339126"/>
          </a:xfrm>
          <a:prstGeom prst="rect">
            <a:avLst/>
          </a:prstGeom>
          <a:solidFill>
            <a:schemeClr val="bg1"/>
          </a:solidFill>
        </p:spPr>
        <p:txBody>
          <a:bodyPr wrap="square" lIns="121944" tIns="60972" rIns="121944" bIns="6097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3. Loài hoa </a:t>
            </a:r>
            <a:r>
              <a:rPr lang="vi-VN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tr</a:t>
            </a:r>
            <a:r>
              <a:rPr lang="vi-VN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ở miền Bắc n</a:t>
            </a:r>
            <a:r>
              <a:rPr lang="vi-VN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ta vào dịp tết là gì?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6444" y="4852524"/>
            <a:ext cx="3556926" cy="615696"/>
          </a:xfrm>
          <a:prstGeom prst="rect">
            <a:avLst/>
          </a:prstGeom>
          <a:solidFill>
            <a:schemeClr val="bg1"/>
          </a:solidFill>
        </p:spPr>
        <p:txBody>
          <a:bodyPr wrap="square" lIns="121944" tIns="60972" rIns="121944" bIns="60972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76"/>
            <a:ext cx="12195175" cy="718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41" y="4387225"/>
            <a:ext cx="2205091" cy="28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7766" y="3409505"/>
            <a:ext cx="2972174" cy="29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302" y="5880953"/>
            <a:ext cx="1554299" cy="14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767" y="4708596"/>
            <a:ext cx="2433670" cy="29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76" y="-160669"/>
            <a:ext cx="8333370" cy="441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94" y="3633042"/>
            <a:ext cx="6556567" cy="34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5541" y="889206"/>
            <a:ext cx="6300840" cy="1600462"/>
          </a:xfrm>
          <a:prstGeom prst="rect">
            <a:avLst/>
          </a:prstGeom>
          <a:solidFill>
            <a:schemeClr val="bg1"/>
          </a:solidFill>
        </p:spPr>
        <p:txBody>
          <a:bodyPr wrap="square" lIns="121944" tIns="60972" rIns="121944" bIns="6097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4. Hàng ngày, mặt trời mọc và lặn vào thời gian nào?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3432" y="4446029"/>
            <a:ext cx="4268311" cy="1600462"/>
          </a:xfrm>
          <a:prstGeom prst="rect">
            <a:avLst/>
          </a:prstGeom>
          <a:solidFill>
            <a:schemeClr val="bg1"/>
          </a:solidFill>
        </p:spPr>
        <p:txBody>
          <a:bodyPr wrap="square" lIns="121944" tIns="60972" rIns="121944" bIns="6097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 vào buổi sáng, lặn vào buổi chiều.</a:t>
            </a: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5C2757-3566-443F-9922-C07128E83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22666" r="36584" b="66925"/>
          <a:stretch/>
        </p:blipFill>
        <p:spPr>
          <a:xfrm>
            <a:off x="0" y="-81299"/>
            <a:ext cx="12195175" cy="2291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70ADDF-8FB3-4BB0-AB2E-E54078D30AC0}"/>
              </a:ext>
            </a:extLst>
          </p:cNvPr>
          <p:cNvSpPr txBox="1"/>
          <p:nvPr/>
        </p:nvSpPr>
        <p:spPr>
          <a:xfrm>
            <a:off x="0" y="2134096"/>
            <a:ext cx="12195175" cy="6401777"/>
          </a:xfrm>
          <a:prstGeom prst="rect">
            <a:avLst/>
          </a:prstGeom>
          <a:solidFill>
            <a:srgbClr val="FFFFFF"/>
          </a:solidFill>
        </p:spPr>
        <p:txBody>
          <a:bodyPr wrap="square" lIns="121944" tIns="60972" rIns="121944" bIns="6097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 ĐỒ - PH</a:t>
            </a:r>
            <a:r>
              <a:rPr lang="vi-VN" sz="6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Ư</a:t>
            </a:r>
            <a:r>
              <a:rPr lang="en-US" sz="6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ƠNG TIỆN </a:t>
            </a:r>
          </a:p>
          <a:p>
            <a:pPr algn="ctr">
              <a:lnSpc>
                <a:spcPct val="150000"/>
              </a:lnSpc>
            </a:pPr>
            <a:r>
              <a:rPr lang="en-US" sz="6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THỂ HIỆN BỀ MẶT TRÁI ĐẤT</a:t>
            </a:r>
          </a:p>
          <a:p>
            <a:pPr algn="ctr">
              <a:lnSpc>
                <a:spcPct val="150000"/>
              </a:lnSpc>
            </a:pPr>
            <a:endParaRPr lang="en-US" sz="59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endParaRPr lang="en-US" sz="72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endParaRPr lang="en-US" sz="13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4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385334" y="3315467"/>
            <a:ext cx="246372" cy="49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44" tIns="60972" rIns="121944" bIns="60972">
            <a:spAutoFit/>
          </a:bodyPr>
          <a:lstStyle/>
          <a:p>
            <a:pPr algn="l"/>
            <a:endParaRPr lang="vi-VN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5406"/>
            <a:ext cx="12195175" cy="1815906"/>
          </a:xfrm>
          <a:prstGeom prst="rect">
            <a:avLst/>
          </a:prstGeom>
          <a:solidFill>
            <a:srgbClr val="CCFF33"/>
          </a:solidFill>
          <a:ln w="9525" algn="ctr">
            <a:solidFill>
              <a:srgbClr val="99FF33"/>
            </a:solidFill>
            <a:miter lim="800000"/>
            <a:headEnd/>
            <a:tailEnd/>
          </a:ln>
        </p:spPr>
        <p:txBody>
          <a:bodyPr wrap="square" lIns="121944" tIns="60972" rIns="121944" bIns="60972" anchor="ctr">
            <a:spAutoFit/>
          </a:bodyPr>
          <a:lstStyle/>
          <a:p>
            <a:pPr algn="ctr"/>
            <a:r>
              <a:rPr lang="en-US" altLang="vi-VN" sz="55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lang="vi-VN" altLang="vi-VN" sz="55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ÀI</a:t>
            </a:r>
            <a:r>
              <a:rPr lang="en-US" altLang="vi-VN" sz="55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1. HỆ </a:t>
            </a:r>
            <a:r>
              <a:rPr lang="en-US" altLang="vi-VN" sz="55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THỐNG KINH, VĨ TUYẾN. </a:t>
            </a:r>
          </a:p>
          <a:p>
            <a:pPr algn="ctr"/>
            <a:r>
              <a:rPr lang="en-US" altLang="vi-VN" sz="55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TỌA ĐỘ ĐỊA LÍ</a:t>
            </a: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7027D11F-9EBF-46D2-B639-067C5B7130D3}"/>
              </a:ext>
            </a:extLst>
          </p:cNvPr>
          <p:cNvSpPr/>
          <p:nvPr/>
        </p:nvSpPr>
        <p:spPr>
          <a:xfrm>
            <a:off x="4573190" y="5462265"/>
            <a:ext cx="7215479" cy="10749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just"/>
            <a:r>
              <a:rPr lang="en-US" sz="3900" b="1">
                <a:latin typeface="Calibri" pitchFamily="34" charset="0"/>
                <a:cs typeface="Calibri" pitchFamily="34" charset="0"/>
              </a:rPr>
              <a:t>      Kinh </a:t>
            </a:r>
            <a:r>
              <a:rPr lang="en-US" sz="3900" b="1" dirty="0">
                <a:latin typeface="Calibri" pitchFamily="34" charset="0"/>
                <a:cs typeface="Calibri" pitchFamily="34" charset="0"/>
              </a:rPr>
              <a:t>độ, vĩ độ và tọa độ địa lí</a:t>
            </a: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99D75515-C577-4425-89F9-2F36EDA9EBD2}"/>
              </a:ext>
            </a:extLst>
          </p:cNvPr>
          <p:cNvSpPr/>
          <p:nvPr/>
        </p:nvSpPr>
        <p:spPr>
          <a:xfrm>
            <a:off x="3556926" y="4064941"/>
            <a:ext cx="6605720" cy="1117859"/>
          </a:xfrm>
          <a:prstGeom prst="roundRect">
            <a:avLst/>
          </a:prstGeom>
          <a:solidFill>
            <a:srgbClr val="0000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just"/>
            <a:r>
              <a:rPr lang="en-US" sz="3900" b="1" dirty="0">
                <a:latin typeface="Calibri" pitchFamily="34" charset="0"/>
                <a:cs typeface="Calibri" pitchFamily="34" charset="0"/>
              </a:rPr>
              <a:t> 	Hệ thống kinh, vĩ tuyến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E9DAAF-4DBA-43F7-915F-D94B3CDD85D0}"/>
              </a:ext>
            </a:extLst>
          </p:cNvPr>
          <p:cNvSpPr txBox="1"/>
          <p:nvPr/>
        </p:nvSpPr>
        <p:spPr>
          <a:xfrm>
            <a:off x="508132" y="3023300"/>
            <a:ext cx="4369938" cy="838394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solidFill>
            <a:srgbClr val="CC00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58" tIns="45729" rIns="91458" bIns="4572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B67813DD-1784-4616-8F4E-55B75D4E196B}"/>
              </a:ext>
            </a:extLst>
          </p:cNvPr>
          <p:cNvSpPr/>
          <p:nvPr/>
        </p:nvSpPr>
        <p:spPr>
          <a:xfrm>
            <a:off x="3048794" y="4039535"/>
            <a:ext cx="1155506" cy="1166433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44" tIns="60972" rIns="121944" bIns="60972" rtlCol="0" anchor="ctr"/>
          <a:lstStyle/>
          <a:p>
            <a:pPr algn="ctr"/>
            <a:r>
              <a:rPr lang="en-US" sz="39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01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01D71F2D-819C-4B44-8712-F9EB5E069125}"/>
              </a:ext>
            </a:extLst>
          </p:cNvPr>
          <p:cNvSpPr/>
          <p:nvPr/>
        </p:nvSpPr>
        <p:spPr>
          <a:xfrm>
            <a:off x="4065058" y="5487671"/>
            <a:ext cx="1135181" cy="1091033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44" tIns="60972" rIns="121944" bIns="60972" rtlCol="0" anchor="ctr"/>
          <a:lstStyle/>
          <a:p>
            <a:pPr algn="ctr"/>
            <a:r>
              <a:rPr lang="en-US" sz="39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1319</Words>
  <Application>Microsoft Office PowerPoint</Application>
  <PresentationFormat>Custom</PresentationFormat>
  <Paragraphs>166</Paragraphs>
  <Slides>34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#9Slide03 HelveBold</vt:lpstr>
      <vt:lpstr>Arial</vt:lpstr>
      <vt:lpstr>Calibri</vt:lpstr>
      <vt:lpstr>Cambria</vt:lpstr>
      <vt:lpstr>Comic Sans MS</vt:lpstr>
      <vt:lpstr>Impact MT Std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143</cp:revision>
  <dcterms:created xsi:type="dcterms:W3CDTF">2018-01-20T06:19:24Z</dcterms:created>
  <dcterms:modified xsi:type="dcterms:W3CDTF">2025-04-13T14:42:45Z</dcterms:modified>
</cp:coreProperties>
</file>