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3" r:id="rId9"/>
    <p:sldId id="316" r:id="rId10"/>
    <p:sldId id="347" r:id="rId11"/>
    <p:sldId id="348" r:id="rId12"/>
    <p:sldId id="349" r:id="rId13"/>
    <p:sldId id="350" r:id="rId14"/>
    <p:sldId id="365" r:id="rId15"/>
    <p:sldId id="364" r:id="rId16"/>
    <p:sldId id="276" r:id="rId17"/>
    <p:sldId id="298" r:id="rId18"/>
    <p:sldId id="327" r:id="rId19"/>
    <p:sldId id="325" r:id="rId20"/>
    <p:sldId id="352" r:id="rId21"/>
    <p:sldId id="353" r:id="rId22"/>
    <p:sldId id="313" r:id="rId23"/>
    <p:sldId id="355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xmlns="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7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endangered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072" y="4716026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</a:t>
            </a:r>
            <a:r>
              <a:rPr lang="en-US" sz="3600" b="1" dirty="0" err="1" smtClean="0">
                <a:solidFill>
                  <a:srgbClr val="3B87CD"/>
                </a:solidFill>
              </a:rPr>
              <a:t>deɪndʒəd</a:t>
            </a:r>
            <a:r>
              <a:rPr lang="en-US" sz="3600" b="1" dirty="0" smtClean="0">
                <a:solidFill>
                  <a:srgbClr val="3B87CD"/>
                </a:solidFill>
              </a:rPr>
              <a:t> ˈ</a:t>
            </a:r>
            <a:r>
              <a:rPr lang="en-US" sz="3600" b="1" dirty="0" err="1" smtClean="0">
                <a:solidFill>
                  <a:srgbClr val="3B87CD"/>
                </a:solidFill>
              </a:rPr>
              <a:t>spiːʃiːz</a:t>
            </a:r>
            <a:r>
              <a:rPr lang="en-US" sz="3600" b="1" dirty="0" smtClean="0">
                <a:solidFill>
                  <a:srgbClr val="3B87CD"/>
                </a:solidFill>
              </a:rPr>
              <a:t>/</a:t>
            </a:r>
            <a:endParaRPr lang="en-US" sz="3600" b="1" dirty="0">
              <a:solidFill>
                <a:srgbClr val="3B87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carbon </a:t>
            </a:r>
            <a:r>
              <a:rPr lang="en-US" sz="4400" b="1" dirty="0">
                <a:solidFill>
                  <a:srgbClr val="AD4F0F"/>
                </a:solidFill>
              </a:rPr>
              <a:t>footprint (n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release </a:t>
            </a:r>
            <a:r>
              <a:rPr lang="en-US" sz="5400" b="1" dirty="0">
                <a:solidFill>
                  <a:srgbClr val="AD4F0F"/>
                </a:solidFill>
              </a:rPr>
              <a:t>(v</a:t>
            </a:r>
            <a:r>
              <a:rPr lang="en-US" sz="5400" b="1" dirty="0" smtClean="0">
                <a:solidFill>
                  <a:srgbClr val="AD4F0F"/>
                </a:solidFill>
              </a:rPr>
              <a:t>):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single-use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 smtClean="0">
                <a:solidFill>
                  <a:srgbClr val="AD4F0F"/>
                </a:solidFill>
              </a:rPr>
              <a:t>):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62418"/>
              </p:ext>
            </p:extLst>
          </p:nvPr>
        </p:nvGraphicFramePr>
        <p:xfrm>
          <a:off x="393405" y="350874"/>
          <a:ext cx="11546958" cy="60163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7358">
                  <a:extLst>
                    <a:ext uri="{9D8B030D-6E8A-4147-A177-3AD203B41FA5}">
                      <a16:colId xmlns:a16="http://schemas.microsoft.com/office/drawing/2014/main" xmlns="" val="633587784"/>
                    </a:ext>
                  </a:extLst>
                </a:gridCol>
                <a:gridCol w="4380614">
                  <a:extLst>
                    <a:ext uri="{9D8B030D-6E8A-4147-A177-3AD203B41FA5}">
                      <a16:colId xmlns:a16="http://schemas.microsoft.com/office/drawing/2014/main" xmlns="" val="2820614848"/>
                    </a:ext>
                  </a:extLst>
                </a:gridCol>
                <a:gridCol w="3848986">
                  <a:extLst>
                    <a:ext uri="{9D8B030D-6E8A-4147-A177-3AD203B41FA5}">
                      <a16:colId xmlns:a16="http://schemas.microsoft.com/office/drawing/2014/main" xmlns="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protection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endangered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footprint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(v)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single-use (adj)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151"/>
              </p:ext>
            </p:extLst>
          </p:nvPr>
        </p:nvGraphicFramePr>
        <p:xfrm>
          <a:off x="574158" y="574158"/>
          <a:ext cx="10568763" cy="44850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xmlns="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xmlns="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39" y="2392327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39" y="3072240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66" y="3702955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369" y="4314454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896" y="26024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290" y="233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75" y="1306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212096" y="968603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290" y="1544410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6840" y="2195860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3193" y="3347329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90" y="3960679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6428" y="5083183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</a:t>
            </a:r>
            <a:r>
              <a:rPr lang="en-US" sz="3600" dirty="0" smtClean="0"/>
              <a:t>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water pollution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  <a:endParaRPr lang="en-US" sz="3600" b="1" u="sng" dirty="0">
              <a:solidFill>
                <a:srgbClr val="3B87C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</a:rPr>
              <a:t>Protect</a:t>
            </a:r>
            <a:r>
              <a:rPr lang="en-US" sz="3600" b="1" dirty="0" smtClean="0">
                <a:solidFill>
                  <a:srgbClr val="C00000"/>
                </a:solidFill>
              </a:rPr>
              <a:t>  the </a:t>
            </a:r>
            <a:r>
              <a:rPr lang="vi-VN" sz="3600" b="1" dirty="0" smtClean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Keyword </a:t>
            </a:r>
            <a:r>
              <a:rPr lang="en-US" sz="2800" b="1" i="1" dirty="0" smtClean="0">
                <a:solidFill>
                  <a:srgbClr val="C00000"/>
                </a:solidFill>
              </a:rPr>
              <a:t>( 21 letters)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4.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endangered species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single-use products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</a:t>
            </a:r>
            <a:r>
              <a:rPr lang="en-US" sz="3600" dirty="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1. We should reuse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3. If </a:t>
            </a:r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we cut down trees in the forest, there will be </a:t>
            </a:r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more………...</a:t>
            </a:r>
            <a:endParaRPr lang="en-US" sz="2800" spc="-50" dirty="0">
              <a:solidFill>
                <a:srgbClr val="002060"/>
              </a:solidFill>
              <a:latin typeface="Century School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9742" y="56801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 We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can 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…………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313" y="826279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70420" y="6733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105" y="1036906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86851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114967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387" y="36562"/>
            <a:ext cx="18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B87CD"/>
                </a:solidFill>
                <a:latin typeface="Arial Black" panose="020B0A04020102020204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2739" y="98117"/>
            <a:ext cx="914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789" y="67339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1953396"/>
            <a:ext cx="5856479" cy="40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 smtClean="0"/>
              <a:t>bảo </a:t>
            </a:r>
            <a:r>
              <a:rPr lang="vi-VN" sz="3200" i="1" dirty="0"/>
              <a:t>vệ môi </a:t>
            </a:r>
            <a:r>
              <a:rPr lang="vi-VN" sz="3200" i="1" dirty="0" smtClean="0"/>
              <a:t>trường</a:t>
            </a:r>
            <a:endParaRPr lang="vi-VN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- </a:t>
            </a:r>
            <a:r>
              <a:rPr lang="vi-VN" sz="3600" dirty="0" smtClean="0">
                <a:solidFill>
                  <a:prstClr val="black"/>
                </a:solidFill>
              </a:rPr>
              <a:t>environmental protection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habitat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):</a:t>
            </a:r>
            <a:endParaRPr lang="en-US" sz="5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3992</TotalTime>
  <Words>597</Words>
  <Application>Microsoft Office PowerPoint</Application>
  <PresentationFormat>Custom</PresentationFormat>
  <Paragraphs>162</Paragraphs>
  <Slides>25</Slides>
  <Notes>15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239</cp:revision>
  <dcterms:created xsi:type="dcterms:W3CDTF">2020-12-09T02:04:09Z</dcterms:created>
  <dcterms:modified xsi:type="dcterms:W3CDTF">2025-01-04T01:06:42Z</dcterms:modified>
</cp:coreProperties>
</file>