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 id="2147483733" r:id="rId3"/>
  </p:sldMasterIdLst>
  <p:notesMasterIdLst>
    <p:notesMasterId r:id="rId21"/>
  </p:notesMasterIdLst>
  <p:sldIdLst>
    <p:sldId id="369" r:id="rId4"/>
    <p:sldId id="279" r:id="rId5"/>
    <p:sldId id="256" r:id="rId6"/>
    <p:sldId id="365" r:id="rId7"/>
    <p:sldId id="327" r:id="rId8"/>
    <p:sldId id="363" r:id="rId9"/>
    <p:sldId id="371" r:id="rId10"/>
    <p:sldId id="364" r:id="rId11"/>
    <p:sldId id="355" r:id="rId12"/>
    <p:sldId id="373" r:id="rId13"/>
    <p:sldId id="366" r:id="rId14"/>
    <p:sldId id="276" r:id="rId15"/>
    <p:sldId id="356" r:id="rId16"/>
    <p:sldId id="374" r:id="rId17"/>
    <p:sldId id="314" r:id="rId18"/>
    <p:sldId id="367" r:id="rId19"/>
    <p:sldId id="3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F3745A"/>
    <a:srgbClr val="F26548"/>
    <a:srgbClr val="F8B417"/>
    <a:srgbClr val="0070C0"/>
    <a:srgbClr val="0087B2"/>
    <a:srgbClr val="F26648"/>
    <a:srgbClr val="F7931D"/>
    <a:srgbClr val="FBC864"/>
    <a:srgbClr val="FEE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5" d="100"/>
          <a:sy n="65" d="100"/>
        </p:scale>
        <p:origin x="3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06738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60951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3B9ED-E63E-B0DC-0A8C-266D566D5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DB05E-D65E-78CC-A4FD-01ECD7EFF9F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A7599EE-DE44-7CE7-F1D3-9468C348A4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7A637D-EA96-A288-3612-4E26617D2CE8}"/>
              </a:ext>
            </a:extLst>
          </p:cNvPr>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25496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0580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4209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9033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2480034"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80034"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255"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08675" y="5938861"/>
            <a:ext cx="2185524" cy="919187"/>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883902" y="12174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259667" y="1013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txBox="1">
            <a:spLocks noGrp="1"/>
          </p:cNvSpPr>
          <p:nvPr>
            <p:ph type="ctrTitle"/>
          </p:nvPr>
        </p:nvSpPr>
        <p:spPr>
          <a:xfrm>
            <a:off x="1507700" y="805467"/>
            <a:ext cx="6084400" cy="34580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r>
              <a:rPr lang="en-US" smtClean="0"/>
              <a:t>Click to edit Master title style</a:t>
            </a:r>
            <a:endParaRPr/>
          </a:p>
        </p:txBody>
      </p:sp>
      <p:sp>
        <p:nvSpPr>
          <p:cNvPr id="30" name="Google Shape;30;p2"/>
          <p:cNvSpPr txBox="1">
            <a:spLocks noGrp="1"/>
          </p:cNvSpPr>
          <p:nvPr>
            <p:ph type="subTitle" idx="1"/>
          </p:nvPr>
        </p:nvSpPr>
        <p:spPr>
          <a:xfrm>
            <a:off x="1507700" y="4082167"/>
            <a:ext cx="3700000" cy="6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2133"/>
            </a:lvl1pPr>
            <a:lvl2pPr lvl="1">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Tree>
    <p:extLst>
      <p:ext uri="{BB962C8B-B14F-4D97-AF65-F5344CB8AC3E}">
        <p14:creationId xmlns:p14="http://schemas.microsoft.com/office/powerpoint/2010/main" val="4959663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31"/>
        <p:cNvGrpSpPr/>
        <p:nvPr/>
      </p:nvGrpSpPr>
      <p:grpSpPr>
        <a:xfrm>
          <a:off x="0" y="0"/>
          <a:ext cx="0" cy="0"/>
          <a:chOff x="0" y="0"/>
          <a:chExt cx="0" cy="0"/>
        </a:xfrm>
      </p:grpSpPr>
      <p:grpSp>
        <p:nvGrpSpPr>
          <p:cNvPr id="32" name="Google Shape;32;p3"/>
          <p:cNvGrpSpPr/>
          <p:nvPr/>
        </p:nvGrpSpPr>
        <p:grpSpPr>
          <a:xfrm>
            <a:off x="1047483" y="4641696"/>
            <a:ext cx="5745556" cy="2225877"/>
            <a:chOff x="2189450" y="2220300"/>
            <a:chExt cx="3202175" cy="1240550"/>
          </a:xfrm>
        </p:grpSpPr>
        <p:sp>
          <p:nvSpPr>
            <p:cNvPr id="33" name="Google Shape;33;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3"/>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3"/>
          <p:cNvGrpSpPr/>
          <p:nvPr/>
        </p:nvGrpSpPr>
        <p:grpSpPr>
          <a:xfrm>
            <a:off x="4465955" y="5119331"/>
            <a:ext cx="4521471" cy="1751656"/>
            <a:chOff x="2189450" y="2220300"/>
            <a:chExt cx="3202175" cy="1240550"/>
          </a:xfrm>
        </p:grpSpPr>
        <p:sp>
          <p:nvSpPr>
            <p:cNvPr id="39" name="Google Shape;39;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3"/>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txBox="1">
            <a:spLocks noGrp="1"/>
          </p:cNvSpPr>
          <p:nvPr>
            <p:ph type="title"/>
          </p:nvPr>
        </p:nvSpPr>
        <p:spPr>
          <a:xfrm>
            <a:off x="2267933" y="3227300"/>
            <a:ext cx="7656000" cy="74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7" name="Google Shape;47;p3"/>
          <p:cNvSpPr txBox="1">
            <a:spLocks noGrp="1"/>
          </p:cNvSpPr>
          <p:nvPr>
            <p:ph type="subTitle" idx="1"/>
          </p:nvPr>
        </p:nvSpPr>
        <p:spPr>
          <a:xfrm>
            <a:off x="2268067" y="3929976"/>
            <a:ext cx="7656000" cy="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600"/>
              <a:buFont typeface="Patrick Hand"/>
              <a:buNone/>
              <a:defRPr sz="2133"/>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
        <p:nvSpPr>
          <p:cNvPr id="48" name="Google Shape;48;p3"/>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28224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54"/>
        <p:cNvGrpSpPr/>
        <p:nvPr/>
      </p:nvGrpSpPr>
      <p:grpSpPr>
        <a:xfrm>
          <a:off x="0" y="0"/>
          <a:ext cx="0" cy="0"/>
          <a:chOff x="0" y="0"/>
          <a:chExt cx="0" cy="0"/>
        </a:xfrm>
      </p:grpSpPr>
      <p:sp>
        <p:nvSpPr>
          <p:cNvPr id="55" name="Google Shape;55;p4"/>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61" name="Google Shape;61;p4"/>
          <p:cNvGrpSpPr/>
          <p:nvPr/>
        </p:nvGrpSpPr>
        <p:grpSpPr>
          <a:xfrm>
            <a:off x="418089" y="4927092"/>
            <a:ext cx="4465967" cy="1730153"/>
            <a:chOff x="2189450" y="2220300"/>
            <a:chExt cx="3202175" cy="1240550"/>
          </a:xfrm>
        </p:grpSpPr>
        <p:sp>
          <p:nvSpPr>
            <p:cNvPr id="62" name="Google Shape;62;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3075404" y="5298511"/>
            <a:ext cx="3514707" cy="1361628"/>
            <a:chOff x="2189450" y="2220300"/>
            <a:chExt cx="3202175" cy="1240550"/>
          </a:xfrm>
        </p:grpSpPr>
        <p:sp>
          <p:nvSpPr>
            <p:cNvPr id="65" name="Google Shape;65;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4"/>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txBox="1">
            <a:spLocks noGrp="1"/>
          </p:cNvSpPr>
          <p:nvPr>
            <p:ph type="subTitle" idx="1"/>
          </p:nvPr>
        </p:nvSpPr>
        <p:spPr>
          <a:xfrm>
            <a:off x="715800" y="1289703"/>
            <a:ext cx="10760400" cy="45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600"/>
            </a:lvl1pPr>
            <a:lvl2pPr lvl="1" rtl="0">
              <a:spcBef>
                <a:spcPts val="2133"/>
              </a:spcBef>
              <a:spcAft>
                <a:spcPts val="0"/>
              </a:spcAft>
              <a:buClr>
                <a:srgbClr val="434343"/>
              </a:buClr>
              <a:buSzPts val="1200"/>
              <a:buFont typeface="Roboto Condensed Light"/>
              <a:buAutoNum type="alphaLcPeriod"/>
              <a:defRPr/>
            </a:lvl2pPr>
            <a:lvl3pPr lvl="2" rtl="0">
              <a:spcBef>
                <a:spcPts val="2133"/>
              </a:spcBef>
              <a:spcAft>
                <a:spcPts val="0"/>
              </a:spcAft>
              <a:buClr>
                <a:srgbClr val="434343"/>
              </a:buClr>
              <a:buSzPts val="1200"/>
              <a:buFont typeface="Roboto Condensed Light"/>
              <a:buAutoNum type="romanLcPeriod"/>
              <a:defRPr/>
            </a:lvl3pPr>
            <a:lvl4pPr lvl="3" rtl="0">
              <a:spcBef>
                <a:spcPts val="2133"/>
              </a:spcBef>
              <a:spcAft>
                <a:spcPts val="0"/>
              </a:spcAft>
              <a:buClr>
                <a:srgbClr val="434343"/>
              </a:buClr>
              <a:buSzPts val="1200"/>
              <a:buFont typeface="Roboto Condensed Light"/>
              <a:buAutoNum type="arabicPeriod"/>
              <a:defRPr/>
            </a:lvl4pPr>
            <a:lvl5pPr lvl="4" rtl="0">
              <a:spcBef>
                <a:spcPts val="2133"/>
              </a:spcBef>
              <a:spcAft>
                <a:spcPts val="0"/>
              </a:spcAft>
              <a:buClr>
                <a:srgbClr val="434343"/>
              </a:buClr>
              <a:buSzPts val="1200"/>
              <a:buFont typeface="Roboto Condensed Light"/>
              <a:buAutoNum type="alphaLcPeriod"/>
              <a:defRPr/>
            </a:lvl5pPr>
            <a:lvl6pPr lvl="5" rtl="0">
              <a:spcBef>
                <a:spcPts val="2133"/>
              </a:spcBef>
              <a:spcAft>
                <a:spcPts val="0"/>
              </a:spcAft>
              <a:buClr>
                <a:srgbClr val="434343"/>
              </a:buClr>
              <a:buSzPts val="1200"/>
              <a:buFont typeface="Roboto Condensed Light"/>
              <a:buAutoNum type="romanLcPeriod"/>
              <a:defRPr/>
            </a:lvl6pPr>
            <a:lvl7pPr lvl="6" rtl="0">
              <a:spcBef>
                <a:spcPts val="2133"/>
              </a:spcBef>
              <a:spcAft>
                <a:spcPts val="0"/>
              </a:spcAft>
              <a:buClr>
                <a:srgbClr val="434343"/>
              </a:buClr>
              <a:buSzPts val="1200"/>
              <a:buFont typeface="Roboto Condensed Light"/>
              <a:buAutoNum type="arabicPeriod"/>
              <a:defRPr/>
            </a:lvl7pPr>
            <a:lvl8pPr lvl="7" rtl="0">
              <a:spcBef>
                <a:spcPts val="2133"/>
              </a:spcBef>
              <a:spcAft>
                <a:spcPts val="0"/>
              </a:spcAft>
              <a:buClr>
                <a:srgbClr val="434343"/>
              </a:buClr>
              <a:buSzPts val="1200"/>
              <a:buFont typeface="Roboto Condensed Light"/>
              <a:buAutoNum type="alphaLcPeriod"/>
              <a:defRPr/>
            </a:lvl8pPr>
            <a:lvl9pPr lvl="8" rtl="0">
              <a:spcBef>
                <a:spcPts val="2133"/>
              </a:spcBef>
              <a:spcAft>
                <a:spcPts val="2133"/>
              </a:spcAft>
              <a:buClr>
                <a:srgbClr val="434343"/>
              </a:buClr>
              <a:buSzPts val="1200"/>
              <a:buFont typeface="Roboto Condensed Light"/>
              <a:buAutoNum type="romanLcPeriod"/>
              <a:defRPr/>
            </a:lvl9pPr>
          </a:lstStyle>
          <a:p>
            <a:r>
              <a:rPr lang="en-US" smtClean="0"/>
              <a:t>Click to edit Master subtitle style</a:t>
            </a:r>
            <a:endParaRPr/>
          </a:p>
        </p:txBody>
      </p:sp>
      <p:grpSp>
        <p:nvGrpSpPr>
          <p:cNvPr id="70" name="Google Shape;70;p4"/>
          <p:cNvGrpSpPr/>
          <p:nvPr/>
        </p:nvGrpSpPr>
        <p:grpSpPr>
          <a:xfrm>
            <a:off x="8614593" y="5632380"/>
            <a:ext cx="2372824" cy="907669"/>
            <a:chOff x="6460945" y="4155274"/>
            <a:chExt cx="1779618" cy="680752"/>
          </a:xfrm>
        </p:grpSpPr>
        <p:grpSp>
          <p:nvGrpSpPr>
            <p:cNvPr id="71" name="Google Shape;71;p4"/>
            <p:cNvGrpSpPr/>
            <p:nvPr/>
          </p:nvGrpSpPr>
          <p:grpSpPr>
            <a:xfrm>
              <a:off x="6826943" y="4258421"/>
              <a:ext cx="189425" cy="557741"/>
              <a:chOff x="1538085" y="1915884"/>
              <a:chExt cx="119927" cy="353269"/>
            </a:xfrm>
          </p:grpSpPr>
          <p:sp>
            <p:nvSpPr>
              <p:cNvPr id="72" name="Google Shape;72;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4"/>
            <p:cNvGrpSpPr/>
            <p:nvPr/>
          </p:nvGrpSpPr>
          <p:grpSpPr>
            <a:xfrm>
              <a:off x="7908012" y="4319937"/>
              <a:ext cx="172995" cy="509414"/>
              <a:chOff x="1538085" y="1915884"/>
              <a:chExt cx="119927" cy="353269"/>
            </a:xfrm>
          </p:grpSpPr>
          <p:sp>
            <p:nvSpPr>
              <p:cNvPr id="78" name="Google Shape;78;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4"/>
            <p:cNvGrpSpPr/>
            <p:nvPr/>
          </p:nvGrpSpPr>
          <p:grpSpPr>
            <a:xfrm>
              <a:off x="6460945" y="4155274"/>
              <a:ext cx="1779618" cy="680752"/>
              <a:chOff x="1158083" y="1875109"/>
              <a:chExt cx="1096770" cy="419622"/>
            </a:xfrm>
          </p:grpSpPr>
          <p:sp>
            <p:nvSpPr>
              <p:cNvPr id="84" name="Google Shape;84;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281099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6"/>
        <p:cNvGrpSpPr/>
        <p:nvPr/>
      </p:nvGrpSpPr>
      <p:grpSpPr>
        <a:xfrm>
          <a:off x="0" y="0"/>
          <a:ext cx="0" cy="0"/>
          <a:chOff x="0" y="0"/>
          <a:chExt cx="0" cy="0"/>
        </a:xfrm>
      </p:grpSpPr>
      <p:sp>
        <p:nvSpPr>
          <p:cNvPr id="107" name="Google Shape;107;p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421203" y="382070"/>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8802467" y="592802"/>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11250717" y="684335"/>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10544001"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txBox="1">
            <a:spLocks noGrp="1"/>
          </p:cNvSpPr>
          <p:nvPr>
            <p:ph type="body" idx="1"/>
          </p:nvPr>
        </p:nvSpPr>
        <p:spPr>
          <a:xfrm>
            <a:off x="3636307" y="2519936"/>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2133"/>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pPr lvl="0"/>
            <a:r>
              <a:rPr lang="en-US" smtClean="0"/>
              <a:t>Edit Master text styles</a:t>
            </a:r>
          </a:p>
        </p:txBody>
      </p:sp>
      <p:sp>
        <p:nvSpPr>
          <p:cNvPr id="113" name="Google Shape;113;p5"/>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114" name="Google Shape;114;p5"/>
          <p:cNvSpPr txBox="1">
            <a:spLocks noGrp="1"/>
          </p:cNvSpPr>
          <p:nvPr>
            <p:ph type="subTitle" idx="2"/>
          </p:nvPr>
        </p:nvSpPr>
        <p:spPr>
          <a:xfrm>
            <a:off x="3636307" y="2231933"/>
            <a:ext cx="5714400" cy="31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smtClean="0"/>
              <a:t>Click to edit Master subtitle style</a:t>
            </a:r>
            <a:endParaRPr/>
          </a:p>
        </p:txBody>
      </p:sp>
      <p:sp>
        <p:nvSpPr>
          <p:cNvPr id="115" name="Google Shape;115;p5"/>
          <p:cNvSpPr txBox="1">
            <a:spLocks noGrp="1"/>
          </p:cNvSpPr>
          <p:nvPr>
            <p:ph type="body" idx="3"/>
          </p:nvPr>
        </p:nvSpPr>
        <p:spPr>
          <a:xfrm>
            <a:off x="3636307" y="4422427"/>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0"/>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pPr lvl="0"/>
            <a:r>
              <a:rPr lang="en-US" smtClean="0"/>
              <a:t>Edit Master text styles</a:t>
            </a:r>
          </a:p>
        </p:txBody>
      </p:sp>
      <p:sp>
        <p:nvSpPr>
          <p:cNvPr id="116" name="Google Shape;116;p5"/>
          <p:cNvSpPr txBox="1">
            <a:spLocks noGrp="1"/>
          </p:cNvSpPr>
          <p:nvPr>
            <p:ph type="subTitle" idx="4"/>
          </p:nvPr>
        </p:nvSpPr>
        <p:spPr>
          <a:xfrm>
            <a:off x="3636307" y="4135533"/>
            <a:ext cx="57144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31896494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17"/>
        <p:cNvGrpSpPr/>
        <p:nvPr/>
      </p:nvGrpSpPr>
      <p:grpSpPr>
        <a:xfrm>
          <a:off x="0" y="0"/>
          <a:ext cx="0" cy="0"/>
          <a:chOff x="0" y="0"/>
          <a:chExt cx="0" cy="0"/>
        </a:xfrm>
      </p:grpSpPr>
      <p:grpSp>
        <p:nvGrpSpPr>
          <p:cNvPr id="118" name="Google Shape;118;p6"/>
          <p:cNvGrpSpPr/>
          <p:nvPr/>
        </p:nvGrpSpPr>
        <p:grpSpPr>
          <a:xfrm>
            <a:off x="418089" y="4927092"/>
            <a:ext cx="4465967" cy="1730153"/>
            <a:chOff x="2189450" y="2220300"/>
            <a:chExt cx="3202175" cy="1240550"/>
          </a:xfrm>
        </p:grpSpPr>
        <p:sp>
          <p:nvSpPr>
            <p:cNvPr id="119" name="Google Shape;119;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6"/>
          <p:cNvGrpSpPr/>
          <p:nvPr/>
        </p:nvGrpSpPr>
        <p:grpSpPr>
          <a:xfrm>
            <a:off x="3075404" y="5298511"/>
            <a:ext cx="3514707" cy="1361628"/>
            <a:chOff x="2189450" y="2220300"/>
            <a:chExt cx="3202175" cy="1240550"/>
          </a:xfrm>
        </p:grpSpPr>
        <p:sp>
          <p:nvSpPr>
            <p:cNvPr id="122" name="Google Shape;122;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6"/>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Tree>
    <p:extLst>
      <p:ext uri="{BB962C8B-B14F-4D97-AF65-F5344CB8AC3E}">
        <p14:creationId xmlns:p14="http://schemas.microsoft.com/office/powerpoint/2010/main" val="94985013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3013533" y="1235933"/>
            <a:ext cx="6247200" cy="2957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600"/>
            </a:lvl1pPr>
            <a:lvl2pPr lvl="1" algn="ctr">
              <a:spcBef>
                <a:spcPts val="0"/>
              </a:spcBef>
              <a:spcAft>
                <a:spcPts val="0"/>
              </a:spcAft>
              <a:buSzPts val="2800"/>
              <a:buNone/>
              <a:defRPr>
                <a:latin typeface="Poppins Light"/>
                <a:ea typeface="Poppins Light"/>
                <a:cs typeface="Poppins Light"/>
                <a:sym typeface="Poppins Light"/>
              </a:defRPr>
            </a:lvl2pPr>
            <a:lvl3pPr lvl="2" algn="ctr">
              <a:spcBef>
                <a:spcPts val="0"/>
              </a:spcBef>
              <a:spcAft>
                <a:spcPts val="0"/>
              </a:spcAft>
              <a:buSzPts val="2800"/>
              <a:buNone/>
              <a:defRPr>
                <a:latin typeface="Poppins Light"/>
                <a:ea typeface="Poppins Light"/>
                <a:cs typeface="Poppins Light"/>
                <a:sym typeface="Poppins Light"/>
              </a:defRPr>
            </a:lvl3pPr>
            <a:lvl4pPr lvl="3" algn="ctr">
              <a:spcBef>
                <a:spcPts val="0"/>
              </a:spcBef>
              <a:spcAft>
                <a:spcPts val="0"/>
              </a:spcAft>
              <a:buSzPts val="2800"/>
              <a:buNone/>
              <a:defRPr>
                <a:latin typeface="Poppins Light"/>
                <a:ea typeface="Poppins Light"/>
                <a:cs typeface="Poppins Light"/>
                <a:sym typeface="Poppins Light"/>
              </a:defRPr>
            </a:lvl4pPr>
            <a:lvl5pPr lvl="4" algn="ctr">
              <a:spcBef>
                <a:spcPts val="0"/>
              </a:spcBef>
              <a:spcAft>
                <a:spcPts val="0"/>
              </a:spcAft>
              <a:buSzPts val="2800"/>
              <a:buNone/>
              <a:defRPr>
                <a:latin typeface="Poppins Light"/>
                <a:ea typeface="Poppins Light"/>
                <a:cs typeface="Poppins Light"/>
                <a:sym typeface="Poppins Light"/>
              </a:defRPr>
            </a:lvl5pPr>
            <a:lvl6pPr lvl="5" algn="ctr">
              <a:spcBef>
                <a:spcPts val="0"/>
              </a:spcBef>
              <a:spcAft>
                <a:spcPts val="0"/>
              </a:spcAft>
              <a:buSzPts val="2800"/>
              <a:buNone/>
              <a:defRPr>
                <a:latin typeface="Poppins Light"/>
                <a:ea typeface="Poppins Light"/>
                <a:cs typeface="Poppins Light"/>
                <a:sym typeface="Poppins Light"/>
              </a:defRPr>
            </a:lvl6pPr>
            <a:lvl7pPr lvl="6" algn="ctr">
              <a:spcBef>
                <a:spcPts val="0"/>
              </a:spcBef>
              <a:spcAft>
                <a:spcPts val="0"/>
              </a:spcAft>
              <a:buSzPts val="2800"/>
              <a:buNone/>
              <a:defRPr>
                <a:latin typeface="Poppins Light"/>
                <a:ea typeface="Poppins Light"/>
                <a:cs typeface="Poppins Light"/>
                <a:sym typeface="Poppins Light"/>
              </a:defRPr>
            </a:lvl7pPr>
            <a:lvl8pPr lvl="7" algn="ctr">
              <a:spcBef>
                <a:spcPts val="0"/>
              </a:spcBef>
              <a:spcAft>
                <a:spcPts val="0"/>
              </a:spcAft>
              <a:buSzPts val="2800"/>
              <a:buNone/>
              <a:defRPr>
                <a:latin typeface="Poppins Light"/>
                <a:ea typeface="Poppins Light"/>
                <a:cs typeface="Poppins Light"/>
                <a:sym typeface="Poppins Light"/>
              </a:defRPr>
            </a:lvl8pPr>
            <a:lvl9pPr lvl="8" algn="ctr">
              <a:spcBef>
                <a:spcPts val="0"/>
              </a:spcBef>
              <a:spcAft>
                <a:spcPts val="0"/>
              </a:spcAft>
              <a:buSzPts val="2800"/>
              <a:buNone/>
              <a:defRPr>
                <a:latin typeface="Poppins Light"/>
                <a:ea typeface="Poppins Light"/>
                <a:cs typeface="Poppins Light"/>
                <a:sym typeface="Poppins Light"/>
              </a:defRPr>
            </a:lvl9pPr>
          </a:lstStyle>
          <a:p>
            <a:r>
              <a:rPr lang="en-US" smtClean="0"/>
              <a:t>Click to edit Master title style</a:t>
            </a:r>
            <a:endParaRPr/>
          </a:p>
        </p:txBody>
      </p:sp>
      <p:sp>
        <p:nvSpPr>
          <p:cNvPr id="150" name="Google Shape;150;p8"/>
          <p:cNvSpPr txBox="1">
            <a:spLocks noGrp="1"/>
          </p:cNvSpPr>
          <p:nvPr>
            <p:ph type="subTitle" idx="1"/>
          </p:nvPr>
        </p:nvSpPr>
        <p:spPr>
          <a:xfrm>
            <a:off x="3398233" y="4114567"/>
            <a:ext cx="5395600" cy="80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atin typeface="Poppins"/>
                <a:ea typeface="Poppins"/>
                <a:cs typeface="Poppins"/>
                <a:sym typeface="Poppins"/>
              </a:defRPr>
            </a:lvl1pPr>
            <a:lvl2pPr lvl="1" algn="ctr">
              <a:spcBef>
                <a:spcPts val="2133"/>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2030173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5600333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1" preserve="1">
  <p:cSld name="Table of contents 1">
    <p:spTree>
      <p:nvGrpSpPr>
        <p:cNvPr id="1" name="Shape 198"/>
        <p:cNvGrpSpPr/>
        <p:nvPr/>
      </p:nvGrpSpPr>
      <p:grpSpPr>
        <a:xfrm>
          <a:off x="0" y="0"/>
          <a:ext cx="0" cy="0"/>
          <a:chOff x="0" y="0"/>
          <a:chExt cx="0" cy="0"/>
        </a:xfrm>
      </p:grpSpPr>
      <p:sp>
        <p:nvSpPr>
          <p:cNvPr id="199" name="Google Shape;199;p13"/>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3"/>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3"/>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3"/>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3"/>
          <p:cNvSpPr txBox="1">
            <a:spLocks noGrp="1"/>
          </p:cNvSpPr>
          <p:nvPr>
            <p:ph type="subTitle" idx="1"/>
          </p:nvPr>
        </p:nvSpPr>
        <p:spPr>
          <a:xfrm>
            <a:off x="7470933" y="21673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07" name="Google Shape;207;p13"/>
          <p:cNvSpPr txBox="1">
            <a:spLocks noGrp="1"/>
          </p:cNvSpPr>
          <p:nvPr>
            <p:ph type="subTitle" idx="2"/>
          </p:nvPr>
        </p:nvSpPr>
        <p:spPr>
          <a:xfrm>
            <a:off x="74628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08" name="Google Shape;208;p13"/>
          <p:cNvSpPr txBox="1">
            <a:spLocks noGrp="1"/>
          </p:cNvSpPr>
          <p:nvPr>
            <p:ph type="subTitle" idx="3"/>
          </p:nvPr>
        </p:nvSpPr>
        <p:spPr>
          <a:xfrm>
            <a:off x="2337733" y="21689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09" name="Google Shape;209;p13"/>
          <p:cNvSpPr txBox="1">
            <a:spLocks noGrp="1"/>
          </p:cNvSpPr>
          <p:nvPr>
            <p:ph type="subTitle" idx="4"/>
          </p:nvPr>
        </p:nvSpPr>
        <p:spPr>
          <a:xfrm>
            <a:off x="23296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0" name="Google Shape;210;p13"/>
          <p:cNvSpPr txBox="1">
            <a:spLocks noGrp="1"/>
          </p:cNvSpPr>
          <p:nvPr>
            <p:ph type="subTitle" idx="5"/>
          </p:nvPr>
        </p:nvSpPr>
        <p:spPr>
          <a:xfrm>
            <a:off x="74709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11" name="Google Shape;211;p13"/>
          <p:cNvSpPr txBox="1">
            <a:spLocks noGrp="1"/>
          </p:cNvSpPr>
          <p:nvPr>
            <p:ph type="subTitle" idx="6"/>
          </p:nvPr>
        </p:nvSpPr>
        <p:spPr>
          <a:xfrm>
            <a:off x="74628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2" name="Google Shape;212;p13"/>
          <p:cNvSpPr txBox="1">
            <a:spLocks noGrp="1"/>
          </p:cNvSpPr>
          <p:nvPr>
            <p:ph type="subTitle" idx="7"/>
          </p:nvPr>
        </p:nvSpPr>
        <p:spPr>
          <a:xfrm>
            <a:off x="23377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13" name="Google Shape;213;p13"/>
          <p:cNvSpPr txBox="1">
            <a:spLocks noGrp="1"/>
          </p:cNvSpPr>
          <p:nvPr>
            <p:ph type="subTitle" idx="8"/>
          </p:nvPr>
        </p:nvSpPr>
        <p:spPr>
          <a:xfrm>
            <a:off x="23296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4" name="Google Shape;214;p1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215" name="Google Shape;215;p13"/>
          <p:cNvGrpSpPr/>
          <p:nvPr/>
        </p:nvGrpSpPr>
        <p:grpSpPr>
          <a:xfrm>
            <a:off x="9316597" y="5218845"/>
            <a:ext cx="2296836" cy="1660040"/>
            <a:chOff x="3217149" y="3242033"/>
            <a:chExt cx="1735994" cy="1253933"/>
          </a:xfrm>
        </p:grpSpPr>
        <p:sp>
          <p:nvSpPr>
            <p:cNvPr id="216" name="Google Shape;216;p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13"/>
          <p:cNvSpPr txBox="1">
            <a:spLocks noGrp="1"/>
          </p:cNvSpPr>
          <p:nvPr>
            <p:ph type="title" idx="9" hasCustomPrompt="1"/>
          </p:nvPr>
        </p:nvSpPr>
        <p:spPr>
          <a:xfrm>
            <a:off x="1292925"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4" name="Google Shape;234;p13"/>
          <p:cNvSpPr txBox="1">
            <a:spLocks noGrp="1"/>
          </p:cNvSpPr>
          <p:nvPr>
            <p:ph type="title" idx="13" hasCustomPrompt="1"/>
          </p:nvPr>
        </p:nvSpPr>
        <p:spPr>
          <a:xfrm>
            <a:off x="1292925"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5" name="Google Shape;235;p13"/>
          <p:cNvSpPr txBox="1">
            <a:spLocks noGrp="1"/>
          </p:cNvSpPr>
          <p:nvPr>
            <p:ph type="title" idx="14" hasCustomPrompt="1"/>
          </p:nvPr>
        </p:nvSpPr>
        <p:spPr>
          <a:xfrm>
            <a:off x="6439459"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6" name="Google Shape;236;p13"/>
          <p:cNvSpPr txBox="1">
            <a:spLocks noGrp="1"/>
          </p:cNvSpPr>
          <p:nvPr>
            <p:ph type="title" idx="15" hasCustomPrompt="1"/>
          </p:nvPr>
        </p:nvSpPr>
        <p:spPr>
          <a:xfrm>
            <a:off x="6439459"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1231469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71316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2" preserve="1">
  <p:cSld name="Table of contents 2">
    <p:spTree>
      <p:nvGrpSpPr>
        <p:cNvPr id="1" name="Shape 237"/>
        <p:cNvGrpSpPr/>
        <p:nvPr/>
      </p:nvGrpSpPr>
      <p:grpSpPr>
        <a:xfrm>
          <a:off x="0" y="0"/>
          <a:ext cx="0" cy="0"/>
          <a:chOff x="0" y="0"/>
          <a:chExt cx="0" cy="0"/>
        </a:xfrm>
      </p:grpSpPr>
      <p:sp>
        <p:nvSpPr>
          <p:cNvPr id="238" name="Google Shape;238;p14"/>
          <p:cNvSpPr/>
          <p:nvPr/>
        </p:nvSpPr>
        <p:spPr>
          <a:xfrm>
            <a:off x="6401194" y="6631408"/>
            <a:ext cx="5790807" cy="2265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4"/>
          <p:cNvSpPr/>
          <p:nvPr/>
        </p:nvSpPr>
        <p:spPr>
          <a:xfrm flipH="1">
            <a:off x="-232" y="6352867"/>
            <a:ext cx="951899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4"/>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4"/>
          <p:cNvSpPr txBox="1">
            <a:spLocks noGrp="1"/>
          </p:cNvSpPr>
          <p:nvPr>
            <p:ph type="subTitle" idx="1"/>
          </p:nvPr>
        </p:nvSpPr>
        <p:spPr>
          <a:xfrm>
            <a:off x="44797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47" name="Google Shape;247;p14"/>
          <p:cNvSpPr txBox="1">
            <a:spLocks noGrp="1"/>
          </p:cNvSpPr>
          <p:nvPr>
            <p:ph type="subTitle" idx="2"/>
          </p:nvPr>
        </p:nvSpPr>
        <p:spPr>
          <a:xfrm>
            <a:off x="44811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48" name="Google Shape;248;p14"/>
          <p:cNvSpPr txBox="1">
            <a:spLocks noGrp="1"/>
          </p:cNvSpPr>
          <p:nvPr>
            <p:ph type="subTitle" idx="3"/>
          </p:nvPr>
        </p:nvSpPr>
        <p:spPr>
          <a:xfrm>
            <a:off x="870533" y="23247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49" name="Google Shape;249;p14"/>
          <p:cNvSpPr txBox="1">
            <a:spLocks noGrp="1"/>
          </p:cNvSpPr>
          <p:nvPr>
            <p:ph type="subTitle" idx="4"/>
          </p:nvPr>
        </p:nvSpPr>
        <p:spPr>
          <a:xfrm>
            <a:off x="8719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0" name="Google Shape;250;p14"/>
          <p:cNvSpPr txBox="1">
            <a:spLocks noGrp="1"/>
          </p:cNvSpPr>
          <p:nvPr>
            <p:ph type="subTitle" idx="5"/>
          </p:nvPr>
        </p:nvSpPr>
        <p:spPr>
          <a:xfrm>
            <a:off x="44797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1" name="Google Shape;251;p14"/>
          <p:cNvSpPr txBox="1">
            <a:spLocks noGrp="1"/>
          </p:cNvSpPr>
          <p:nvPr>
            <p:ph type="subTitle" idx="6"/>
          </p:nvPr>
        </p:nvSpPr>
        <p:spPr>
          <a:xfrm>
            <a:off x="44811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2" name="Google Shape;252;p14"/>
          <p:cNvSpPr txBox="1">
            <a:spLocks noGrp="1"/>
          </p:cNvSpPr>
          <p:nvPr>
            <p:ph type="subTitle" idx="7"/>
          </p:nvPr>
        </p:nvSpPr>
        <p:spPr>
          <a:xfrm>
            <a:off x="8705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3" name="Google Shape;253;p14"/>
          <p:cNvSpPr txBox="1">
            <a:spLocks noGrp="1"/>
          </p:cNvSpPr>
          <p:nvPr>
            <p:ph type="subTitle" idx="8"/>
          </p:nvPr>
        </p:nvSpPr>
        <p:spPr>
          <a:xfrm>
            <a:off x="8719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4" name="Google Shape;254;p1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255" name="Google Shape;255;p14"/>
          <p:cNvSpPr txBox="1">
            <a:spLocks noGrp="1"/>
          </p:cNvSpPr>
          <p:nvPr>
            <p:ph type="subTitle" idx="9"/>
          </p:nvPr>
        </p:nvSpPr>
        <p:spPr>
          <a:xfrm>
            <a:off x="80970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6" name="Google Shape;256;p14"/>
          <p:cNvSpPr txBox="1">
            <a:spLocks noGrp="1"/>
          </p:cNvSpPr>
          <p:nvPr>
            <p:ph type="subTitle" idx="13"/>
          </p:nvPr>
        </p:nvSpPr>
        <p:spPr>
          <a:xfrm>
            <a:off x="80984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7" name="Google Shape;257;p14"/>
          <p:cNvSpPr txBox="1">
            <a:spLocks noGrp="1"/>
          </p:cNvSpPr>
          <p:nvPr>
            <p:ph type="subTitle" idx="14"/>
          </p:nvPr>
        </p:nvSpPr>
        <p:spPr>
          <a:xfrm>
            <a:off x="8105300"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8" name="Google Shape;258;p14"/>
          <p:cNvSpPr txBox="1">
            <a:spLocks noGrp="1"/>
          </p:cNvSpPr>
          <p:nvPr>
            <p:ph type="subTitle" idx="15"/>
          </p:nvPr>
        </p:nvSpPr>
        <p:spPr>
          <a:xfrm>
            <a:off x="8106700"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9" name="Google Shape;259;p14"/>
          <p:cNvSpPr txBox="1">
            <a:spLocks noGrp="1"/>
          </p:cNvSpPr>
          <p:nvPr>
            <p:ph type="title" idx="16" hasCustomPrompt="1"/>
          </p:nvPr>
        </p:nvSpPr>
        <p:spPr>
          <a:xfrm>
            <a:off x="20182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0" name="Google Shape;260;p14"/>
          <p:cNvSpPr txBox="1">
            <a:spLocks noGrp="1"/>
          </p:cNvSpPr>
          <p:nvPr>
            <p:ph type="title" idx="17" hasCustomPrompt="1"/>
          </p:nvPr>
        </p:nvSpPr>
        <p:spPr>
          <a:xfrm>
            <a:off x="20182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1" name="Google Shape;261;p14"/>
          <p:cNvSpPr txBox="1">
            <a:spLocks noGrp="1"/>
          </p:cNvSpPr>
          <p:nvPr>
            <p:ph type="title" idx="18" hasCustomPrompt="1"/>
          </p:nvPr>
        </p:nvSpPr>
        <p:spPr>
          <a:xfrm>
            <a:off x="56423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2" name="Google Shape;262;p14"/>
          <p:cNvSpPr txBox="1">
            <a:spLocks noGrp="1"/>
          </p:cNvSpPr>
          <p:nvPr>
            <p:ph type="title" idx="19" hasCustomPrompt="1"/>
          </p:nvPr>
        </p:nvSpPr>
        <p:spPr>
          <a:xfrm>
            <a:off x="56423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3" name="Google Shape;263;p14"/>
          <p:cNvSpPr txBox="1">
            <a:spLocks noGrp="1"/>
          </p:cNvSpPr>
          <p:nvPr>
            <p:ph type="title" idx="20" hasCustomPrompt="1"/>
          </p:nvPr>
        </p:nvSpPr>
        <p:spPr>
          <a:xfrm>
            <a:off x="9251417"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4" name="Google Shape;264;p14"/>
          <p:cNvSpPr txBox="1">
            <a:spLocks noGrp="1"/>
          </p:cNvSpPr>
          <p:nvPr>
            <p:ph type="title" idx="21" hasCustomPrompt="1"/>
          </p:nvPr>
        </p:nvSpPr>
        <p:spPr>
          <a:xfrm>
            <a:off x="9251417"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5" name="Google Shape;265;p14"/>
          <p:cNvSpPr/>
          <p:nvPr/>
        </p:nvSpPr>
        <p:spPr>
          <a:xfrm flipH="1">
            <a:off x="10896032" y="6362548"/>
            <a:ext cx="266936" cy="34748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flipH="1">
            <a:off x="10402948" y="6083737"/>
            <a:ext cx="433837" cy="666812"/>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a:off x="10158635" y="6416808"/>
            <a:ext cx="185059" cy="240897"/>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2283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4" preserve="1">
  <p:cSld name="Table of contents 4">
    <p:spTree>
      <p:nvGrpSpPr>
        <p:cNvPr id="1" name="Shape 292"/>
        <p:cNvGrpSpPr/>
        <p:nvPr/>
      </p:nvGrpSpPr>
      <p:grpSpPr>
        <a:xfrm>
          <a:off x="0" y="0"/>
          <a:ext cx="0" cy="0"/>
          <a:chOff x="0" y="0"/>
          <a:chExt cx="0" cy="0"/>
        </a:xfrm>
      </p:grpSpPr>
      <p:sp>
        <p:nvSpPr>
          <p:cNvPr id="293" name="Google Shape;293;p16"/>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6"/>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6"/>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6"/>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6"/>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6"/>
          <p:cNvSpPr txBox="1">
            <a:spLocks noGrp="1"/>
          </p:cNvSpPr>
          <p:nvPr>
            <p:ph type="subTitle" idx="1"/>
          </p:nvPr>
        </p:nvSpPr>
        <p:spPr>
          <a:xfrm>
            <a:off x="7435700" y="2158733"/>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1" name="Google Shape;301;p16"/>
          <p:cNvSpPr txBox="1">
            <a:spLocks noGrp="1"/>
          </p:cNvSpPr>
          <p:nvPr>
            <p:ph type="subTitle" idx="2"/>
          </p:nvPr>
        </p:nvSpPr>
        <p:spPr>
          <a:xfrm>
            <a:off x="7435700" y="2546467"/>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2" name="Google Shape;302;p16"/>
          <p:cNvSpPr txBox="1">
            <a:spLocks noGrp="1"/>
          </p:cNvSpPr>
          <p:nvPr>
            <p:ph type="subTitle" idx="3"/>
          </p:nvPr>
        </p:nvSpPr>
        <p:spPr>
          <a:xfrm>
            <a:off x="7435700" y="3581667"/>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3" name="Google Shape;303;p16"/>
          <p:cNvSpPr txBox="1">
            <a:spLocks noGrp="1"/>
          </p:cNvSpPr>
          <p:nvPr>
            <p:ph type="subTitle" idx="4"/>
          </p:nvPr>
        </p:nvSpPr>
        <p:spPr>
          <a:xfrm>
            <a:off x="7435700" y="3969400"/>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4" name="Google Shape;304;p16"/>
          <p:cNvSpPr txBox="1">
            <a:spLocks noGrp="1"/>
          </p:cNvSpPr>
          <p:nvPr>
            <p:ph type="subTitle" idx="5"/>
          </p:nvPr>
        </p:nvSpPr>
        <p:spPr>
          <a:xfrm>
            <a:off x="7435700" y="5106200"/>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5" name="Google Shape;305;p16"/>
          <p:cNvSpPr txBox="1">
            <a:spLocks noGrp="1"/>
          </p:cNvSpPr>
          <p:nvPr>
            <p:ph type="subTitle" idx="6"/>
          </p:nvPr>
        </p:nvSpPr>
        <p:spPr>
          <a:xfrm>
            <a:off x="7435700" y="5493933"/>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6" name="Google Shape;306;p16"/>
          <p:cNvSpPr txBox="1">
            <a:spLocks noGrp="1"/>
          </p:cNvSpPr>
          <p:nvPr>
            <p:ph type="subTitle" idx="7"/>
          </p:nvPr>
        </p:nvSpPr>
        <p:spPr>
          <a:xfrm>
            <a:off x="921915" y="2158733"/>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7" name="Google Shape;307;p16"/>
          <p:cNvSpPr txBox="1">
            <a:spLocks noGrp="1"/>
          </p:cNvSpPr>
          <p:nvPr>
            <p:ph type="subTitle" idx="8"/>
          </p:nvPr>
        </p:nvSpPr>
        <p:spPr>
          <a:xfrm>
            <a:off x="921915" y="2546467"/>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8" name="Google Shape;308;p16"/>
          <p:cNvSpPr txBox="1">
            <a:spLocks noGrp="1"/>
          </p:cNvSpPr>
          <p:nvPr>
            <p:ph type="subTitle" idx="9"/>
          </p:nvPr>
        </p:nvSpPr>
        <p:spPr>
          <a:xfrm>
            <a:off x="921915" y="3581667"/>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9" name="Google Shape;309;p16"/>
          <p:cNvSpPr txBox="1">
            <a:spLocks noGrp="1"/>
          </p:cNvSpPr>
          <p:nvPr>
            <p:ph type="subTitle" idx="13"/>
          </p:nvPr>
        </p:nvSpPr>
        <p:spPr>
          <a:xfrm>
            <a:off x="921915" y="3969400"/>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10" name="Google Shape;310;p16"/>
          <p:cNvSpPr txBox="1">
            <a:spLocks noGrp="1"/>
          </p:cNvSpPr>
          <p:nvPr>
            <p:ph type="subTitle" idx="14"/>
          </p:nvPr>
        </p:nvSpPr>
        <p:spPr>
          <a:xfrm>
            <a:off x="921915" y="5106200"/>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11" name="Google Shape;311;p16"/>
          <p:cNvSpPr txBox="1">
            <a:spLocks noGrp="1"/>
          </p:cNvSpPr>
          <p:nvPr>
            <p:ph type="subTitle" idx="15"/>
          </p:nvPr>
        </p:nvSpPr>
        <p:spPr>
          <a:xfrm>
            <a:off x="921915" y="5493933"/>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12" name="Google Shape;312;p1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13" name="Google Shape;313;p16"/>
          <p:cNvSpPr txBox="1">
            <a:spLocks noGrp="1"/>
          </p:cNvSpPr>
          <p:nvPr>
            <p:ph type="title" idx="16" hasCustomPrompt="1"/>
          </p:nvPr>
        </p:nvSpPr>
        <p:spPr>
          <a:xfrm>
            <a:off x="3844851" y="1694467"/>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4" name="Google Shape;314;p16"/>
          <p:cNvSpPr txBox="1">
            <a:spLocks noGrp="1"/>
          </p:cNvSpPr>
          <p:nvPr>
            <p:ph type="title" idx="17" hasCustomPrompt="1"/>
          </p:nvPr>
        </p:nvSpPr>
        <p:spPr>
          <a:xfrm>
            <a:off x="7431551" y="1694467"/>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5" name="Google Shape;315;p16"/>
          <p:cNvSpPr txBox="1">
            <a:spLocks noGrp="1"/>
          </p:cNvSpPr>
          <p:nvPr>
            <p:ph type="title" idx="18" hasCustomPrompt="1"/>
          </p:nvPr>
        </p:nvSpPr>
        <p:spPr>
          <a:xfrm>
            <a:off x="3849000" y="31174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6" name="Google Shape;316;p16"/>
          <p:cNvSpPr txBox="1">
            <a:spLocks noGrp="1"/>
          </p:cNvSpPr>
          <p:nvPr>
            <p:ph type="title" idx="19" hasCustomPrompt="1"/>
          </p:nvPr>
        </p:nvSpPr>
        <p:spPr>
          <a:xfrm>
            <a:off x="7435700" y="3117400"/>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7" name="Google Shape;317;p16"/>
          <p:cNvSpPr txBox="1">
            <a:spLocks noGrp="1"/>
          </p:cNvSpPr>
          <p:nvPr>
            <p:ph type="title" idx="20" hasCustomPrompt="1"/>
          </p:nvPr>
        </p:nvSpPr>
        <p:spPr>
          <a:xfrm>
            <a:off x="3849000" y="46478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8" name="Google Shape;318;p16"/>
          <p:cNvSpPr txBox="1">
            <a:spLocks noGrp="1"/>
          </p:cNvSpPr>
          <p:nvPr>
            <p:ph type="title" idx="21" hasCustomPrompt="1"/>
          </p:nvPr>
        </p:nvSpPr>
        <p:spPr>
          <a:xfrm>
            <a:off x="7435700" y="4641933"/>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296317831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2" preserve="1">
  <p:cSld name="Quote 2">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1045867" y="1483933"/>
            <a:ext cx="7662000" cy="2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Patrick Hand"/>
              <a:buNone/>
              <a:defRPr sz="3200">
                <a:latin typeface="Poppins Light"/>
                <a:ea typeface="Poppins Light"/>
                <a:cs typeface="Poppins Light"/>
                <a:sym typeface="Poppins Light"/>
              </a:defRPr>
            </a:lvl1pPr>
            <a:lvl2pPr lvl="1"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2pPr>
            <a:lvl3pPr lvl="2"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3pPr>
            <a:lvl4pPr lvl="3"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4pPr>
            <a:lvl5pPr lvl="4"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5pPr>
            <a:lvl6pPr lvl="5"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6pPr>
            <a:lvl7pPr lvl="6"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7pPr>
            <a:lvl8pPr lvl="7"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8pPr>
            <a:lvl9pPr lvl="8"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9pPr>
          </a:lstStyle>
          <a:p>
            <a:r>
              <a:rPr lang="en-US" smtClean="0"/>
              <a:t>Click to edit Master title style</a:t>
            </a:r>
            <a:endParaRPr/>
          </a:p>
        </p:txBody>
      </p:sp>
      <p:sp>
        <p:nvSpPr>
          <p:cNvPr id="327" name="Google Shape;327;p18"/>
          <p:cNvSpPr txBox="1">
            <a:spLocks noGrp="1"/>
          </p:cNvSpPr>
          <p:nvPr>
            <p:ph type="title" idx="2"/>
          </p:nvPr>
        </p:nvSpPr>
        <p:spPr>
          <a:xfrm>
            <a:off x="1055767" y="4080933"/>
            <a:ext cx="7662000" cy="68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8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r>
              <a:rPr lang="en-US" smtClean="0"/>
              <a:t>Click to edit Master title style</a:t>
            </a:r>
            <a:endParaRPr/>
          </a:p>
        </p:txBody>
      </p:sp>
    </p:spTree>
    <p:extLst>
      <p:ext uri="{BB962C8B-B14F-4D97-AF65-F5344CB8AC3E}">
        <p14:creationId xmlns:p14="http://schemas.microsoft.com/office/powerpoint/2010/main" val="181264184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reserve="1">
  <p:cSld name="Section header 2">
    <p:spTree>
      <p:nvGrpSpPr>
        <p:cNvPr id="1" name="Shape 336"/>
        <p:cNvGrpSpPr/>
        <p:nvPr/>
      </p:nvGrpSpPr>
      <p:grpSpPr>
        <a:xfrm>
          <a:off x="0" y="0"/>
          <a:ext cx="0" cy="0"/>
          <a:chOff x="0" y="0"/>
          <a:chExt cx="0" cy="0"/>
        </a:xfrm>
      </p:grpSpPr>
      <p:sp>
        <p:nvSpPr>
          <p:cNvPr id="337" name="Google Shape;337;p20"/>
          <p:cNvSpPr/>
          <p:nvPr/>
        </p:nvSpPr>
        <p:spPr>
          <a:xfrm>
            <a:off x="3764101" y="6196734"/>
            <a:ext cx="6175500" cy="57331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0"/>
          <p:cNvSpPr/>
          <p:nvPr/>
        </p:nvSpPr>
        <p:spPr>
          <a:xfrm rot="271939">
            <a:off x="-1118342" y="5838496"/>
            <a:ext cx="8449775" cy="1029867"/>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167" y="5848905"/>
            <a:ext cx="12191995" cy="1009071"/>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5119333" y="3053067"/>
            <a:ext cx="5757600" cy="12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Font typeface="Patrick Hand"/>
              <a:buNone/>
              <a:defRPr sz="8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46" name="Google Shape;346;p20"/>
          <p:cNvSpPr txBox="1">
            <a:spLocks noGrp="1"/>
          </p:cNvSpPr>
          <p:nvPr>
            <p:ph type="subTitle" idx="1"/>
          </p:nvPr>
        </p:nvSpPr>
        <p:spPr>
          <a:xfrm>
            <a:off x="7205667" y="4386867"/>
            <a:ext cx="3671200" cy="81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Tree>
    <p:extLst>
      <p:ext uri="{BB962C8B-B14F-4D97-AF65-F5344CB8AC3E}">
        <p14:creationId xmlns:p14="http://schemas.microsoft.com/office/powerpoint/2010/main" val="35226055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reserve="1">
  <p:cSld name="Section header 3">
    <p:spTree>
      <p:nvGrpSpPr>
        <p:cNvPr id="1" name="Shape 347"/>
        <p:cNvGrpSpPr/>
        <p:nvPr/>
      </p:nvGrpSpPr>
      <p:grpSpPr>
        <a:xfrm>
          <a:off x="0" y="0"/>
          <a:ext cx="0" cy="0"/>
          <a:chOff x="0" y="0"/>
          <a:chExt cx="0" cy="0"/>
        </a:xfrm>
      </p:grpSpPr>
      <p:grpSp>
        <p:nvGrpSpPr>
          <p:cNvPr id="348" name="Google Shape;348;p21"/>
          <p:cNvGrpSpPr/>
          <p:nvPr/>
        </p:nvGrpSpPr>
        <p:grpSpPr>
          <a:xfrm>
            <a:off x="1047483" y="4641696"/>
            <a:ext cx="5745556" cy="2225877"/>
            <a:chOff x="2189450" y="2220300"/>
            <a:chExt cx="3202175" cy="1240550"/>
          </a:xfrm>
        </p:grpSpPr>
        <p:sp>
          <p:nvSpPr>
            <p:cNvPr id="349" name="Google Shape;349;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21"/>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1"/>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1"/>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21"/>
          <p:cNvGrpSpPr/>
          <p:nvPr/>
        </p:nvGrpSpPr>
        <p:grpSpPr>
          <a:xfrm>
            <a:off x="4465955" y="5119331"/>
            <a:ext cx="4521471" cy="1751656"/>
            <a:chOff x="2189450" y="2220300"/>
            <a:chExt cx="3202175" cy="1240550"/>
          </a:xfrm>
        </p:grpSpPr>
        <p:sp>
          <p:nvSpPr>
            <p:cNvPr id="355" name="Google Shape;355;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7" name="Google Shape;357;p2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txBox="1">
            <a:spLocks noGrp="1"/>
          </p:cNvSpPr>
          <p:nvPr>
            <p:ph type="title"/>
          </p:nvPr>
        </p:nvSpPr>
        <p:spPr>
          <a:xfrm>
            <a:off x="1600200" y="1613600"/>
            <a:ext cx="5011600" cy="257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9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63" name="Google Shape;363;p21"/>
          <p:cNvSpPr txBox="1">
            <a:spLocks noGrp="1"/>
          </p:cNvSpPr>
          <p:nvPr>
            <p:ph type="subTitle" idx="1"/>
          </p:nvPr>
        </p:nvSpPr>
        <p:spPr>
          <a:xfrm>
            <a:off x="1600333" y="4386733"/>
            <a:ext cx="3671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
        <p:nvSpPr>
          <p:cNvPr id="364" name="Google Shape;364;p21"/>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622608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ection description 6" preserve="1">
  <p:cSld name="Title and section description 6">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1607933" y="1167800"/>
            <a:ext cx="4087200" cy="2002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33" name="Google Shape;433;p26"/>
          <p:cNvSpPr txBox="1">
            <a:spLocks noGrp="1"/>
          </p:cNvSpPr>
          <p:nvPr>
            <p:ph type="subTitle" idx="1"/>
          </p:nvPr>
        </p:nvSpPr>
        <p:spPr>
          <a:xfrm>
            <a:off x="6706200" y="1167800"/>
            <a:ext cx="4376000" cy="2002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13217316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reserve="1">
  <p:cSld name="Title only 3">
    <p:spTree>
      <p:nvGrpSpPr>
        <p:cNvPr id="1" name="Shape 448"/>
        <p:cNvGrpSpPr/>
        <p:nvPr/>
      </p:nvGrpSpPr>
      <p:grpSpPr>
        <a:xfrm>
          <a:off x="0" y="0"/>
          <a:ext cx="0" cy="0"/>
          <a:chOff x="0" y="0"/>
          <a:chExt cx="0" cy="0"/>
        </a:xfrm>
      </p:grpSpPr>
      <p:grpSp>
        <p:nvGrpSpPr>
          <p:cNvPr id="449" name="Google Shape;449;p30"/>
          <p:cNvGrpSpPr/>
          <p:nvPr/>
        </p:nvGrpSpPr>
        <p:grpSpPr>
          <a:xfrm>
            <a:off x="941954" y="5303848"/>
            <a:ext cx="4005708" cy="1551845"/>
            <a:chOff x="2189450" y="2220300"/>
            <a:chExt cx="3202175" cy="1240550"/>
          </a:xfrm>
        </p:grpSpPr>
        <p:sp>
          <p:nvSpPr>
            <p:cNvPr id="450" name="Google Shape;450;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30"/>
          <p:cNvGrpSpPr/>
          <p:nvPr/>
        </p:nvGrpSpPr>
        <p:grpSpPr>
          <a:xfrm>
            <a:off x="3325190" y="5636800"/>
            <a:ext cx="3152221" cy="1221197"/>
            <a:chOff x="2189450" y="2220300"/>
            <a:chExt cx="3202175" cy="1240550"/>
          </a:xfrm>
        </p:grpSpPr>
        <p:sp>
          <p:nvSpPr>
            <p:cNvPr id="453" name="Google Shape;453;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30"/>
          <p:cNvSpPr/>
          <p:nvPr/>
        </p:nvSpPr>
        <p:spPr>
          <a:xfrm>
            <a:off x="646534" y="540604"/>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30"/>
          <p:cNvSpPr/>
          <p:nvPr/>
        </p:nvSpPr>
        <p:spPr>
          <a:xfrm>
            <a:off x="2764686" y="391066"/>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30"/>
          <p:cNvSpPr/>
          <p:nvPr/>
        </p:nvSpPr>
        <p:spPr>
          <a:xfrm>
            <a:off x="9816018" y="6014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30"/>
          <p:cNvSpPr/>
          <p:nvPr/>
        </p:nvSpPr>
        <p:spPr>
          <a:xfrm>
            <a:off x="9318567" y="505151"/>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60" name="Google Shape;460;p30"/>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30"/>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30"/>
          <p:cNvSpPr/>
          <p:nvPr/>
        </p:nvSpPr>
        <p:spPr>
          <a:xfrm>
            <a:off x="3287367" y="6574915"/>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62758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3" preserve="1">
  <p:cSld name="Title and two columns 3">
    <p:spTree>
      <p:nvGrpSpPr>
        <p:cNvPr id="1" name="Shape 478"/>
        <p:cNvGrpSpPr/>
        <p:nvPr/>
      </p:nvGrpSpPr>
      <p:grpSpPr>
        <a:xfrm>
          <a:off x="0" y="0"/>
          <a:ext cx="0" cy="0"/>
          <a:chOff x="0" y="0"/>
          <a:chExt cx="0" cy="0"/>
        </a:xfrm>
      </p:grpSpPr>
      <p:sp>
        <p:nvSpPr>
          <p:cNvPr id="479" name="Google Shape;479;p33"/>
          <p:cNvSpPr txBox="1">
            <a:spLocks noGrp="1"/>
          </p:cNvSpPr>
          <p:nvPr>
            <p:ph type="subTitle" idx="1"/>
          </p:nvPr>
        </p:nvSpPr>
        <p:spPr>
          <a:xfrm>
            <a:off x="1750167" y="2545633"/>
            <a:ext cx="5588000" cy="1086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2133"/>
              </a:spcBef>
              <a:spcAft>
                <a:spcPts val="0"/>
              </a:spcAft>
              <a:buSzPts val="1400"/>
              <a:buNone/>
              <a:defRPr/>
            </a:lvl2pPr>
            <a:lvl3pPr lvl="2" algn="r">
              <a:spcBef>
                <a:spcPts val="2133"/>
              </a:spcBef>
              <a:spcAft>
                <a:spcPts val="0"/>
              </a:spcAft>
              <a:buSzPts val="1400"/>
              <a:buNone/>
              <a:defRPr/>
            </a:lvl3pPr>
            <a:lvl4pPr lvl="3" algn="r">
              <a:spcBef>
                <a:spcPts val="2133"/>
              </a:spcBef>
              <a:spcAft>
                <a:spcPts val="0"/>
              </a:spcAft>
              <a:buSzPts val="1400"/>
              <a:buNone/>
              <a:defRPr/>
            </a:lvl4pPr>
            <a:lvl5pPr lvl="4" algn="r">
              <a:spcBef>
                <a:spcPts val="2133"/>
              </a:spcBef>
              <a:spcAft>
                <a:spcPts val="0"/>
              </a:spcAft>
              <a:buSzPts val="1400"/>
              <a:buNone/>
              <a:defRPr/>
            </a:lvl5pPr>
            <a:lvl6pPr lvl="5" algn="r">
              <a:spcBef>
                <a:spcPts val="2133"/>
              </a:spcBef>
              <a:spcAft>
                <a:spcPts val="0"/>
              </a:spcAft>
              <a:buSzPts val="1400"/>
              <a:buNone/>
              <a:defRPr/>
            </a:lvl6pPr>
            <a:lvl7pPr lvl="6" algn="r">
              <a:spcBef>
                <a:spcPts val="2133"/>
              </a:spcBef>
              <a:spcAft>
                <a:spcPts val="0"/>
              </a:spcAft>
              <a:buSzPts val="1400"/>
              <a:buNone/>
              <a:defRPr/>
            </a:lvl7pPr>
            <a:lvl8pPr lvl="7" algn="r">
              <a:spcBef>
                <a:spcPts val="2133"/>
              </a:spcBef>
              <a:spcAft>
                <a:spcPts val="0"/>
              </a:spcAft>
              <a:buSzPts val="1400"/>
              <a:buNone/>
              <a:defRPr/>
            </a:lvl8pPr>
            <a:lvl9pPr lvl="8" algn="r">
              <a:spcBef>
                <a:spcPts val="2133"/>
              </a:spcBef>
              <a:spcAft>
                <a:spcPts val="2133"/>
              </a:spcAft>
              <a:buSzPts val="1400"/>
              <a:buNone/>
              <a:defRPr/>
            </a:lvl9pPr>
          </a:lstStyle>
          <a:p>
            <a:r>
              <a:rPr lang="en-US" smtClean="0"/>
              <a:t>Click to edit Master subtitle style</a:t>
            </a:r>
            <a:endParaRPr/>
          </a:p>
        </p:txBody>
      </p:sp>
      <p:sp>
        <p:nvSpPr>
          <p:cNvPr id="480" name="Google Shape;480;p3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81" name="Google Shape;481;p33"/>
          <p:cNvSpPr txBox="1">
            <a:spLocks noGrp="1"/>
          </p:cNvSpPr>
          <p:nvPr>
            <p:ph type="subTitle" idx="2"/>
          </p:nvPr>
        </p:nvSpPr>
        <p:spPr>
          <a:xfrm>
            <a:off x="1745968" y="2228433"/>
            <a:ext cx="5588000" cy="3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r" rtl="0">
              <a:spcBef>
                <a:spcPts val="0"/>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r>
              <a:rPr lang="en-US" smtClean="0"/>
              <a:t>Click to edit Master subtitle style</a:t>
            </a:r>
            <a:endParaRPr/>
          </a:p>
        </p:txBody>
      </p:sp>
      <p:sp>
        <p:nvSpPr>
          <p:cNvPr id="482" name="Google Shape;482;p33"/>
          <p:cNvSpPr txBox="1">
            <a:spLocks noGrp="1"/>
          </p:cNvSpPr>
          <p:nvPr>
            <p:ph type="subTitle" idx="3"/>
          </p:nvPr>
        </p:nvSpPr>
        <p:spPr>
          <a:xfrm>
            <a:off x="4853900" y="4132033"/>
            <a:ext cx="55920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dk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483" name="Google Shape;483;p33"/>
          <p:cNvSpPr txBox="1">
            <a:spLocks noGrp="1"/>
          </p:cNvSpPr>
          <p:nvPr>
            <p:ph type="subTitle" idx="4"/>
          </p:nvPr>
        </p:nvSpPr>
        <p:spPr>
          <a:xfrm>
            <a:off x="4858101" y="4449233"/>
            <a:ext cx="5592000" cy="12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122016384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565"/>
        <p:cNvGrpSpPr/>
        <p:nvPr/>
      </p:nvGrpSpPr>
      <p:grpSpPr>
        <a:xfrm>
          <a:off x="0" y="0"/>
          <a:ext cx="0" cy="0"/>
          <a:chOff x="0" y="0"/>
          <a:chExt cx="0" cy="0"/>
        </a:xfrm>
      </p:grpSpPr>
      <p:sp>
        <p:nvSpPr>
          <p:cNvPr id="566" name="Google Shape;566;p36"/>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36"/>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36"/>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36"/>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36"/>
          <p:cNvSpPr/>
          <p:nvPr/>
        </p:nvSpPr>
        <p:spPr>
          <a:xfrm flipH="1">
            <a:off x="5553267" y="6166163"/>
            <a:ext cx="6638733" cy="68397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36"/>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36"/>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36"/>
          <p:cNvSpPr txBox="1">
            <a:spLocks noGrp="1"/>
          </p:cNvSpPr>
          <p:nvPr>
            <p:ph type="subTitle" idx="1"/>
          </p:nvPr>
        </p:nvSpPr>
        <p:spPr>
          <a:xfrm>
            <a:off x="2507717" y="3726773"/>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4" name="Google Shape;574;p36"/>
          <p:cNvSpPr txBox="1">
            <a:spLocks noGrp="1"/>
          </p:cNvSpPr>
          <p:nvPr>
            <p:ph type="subTitle" idx="2"/>
          </p:nvPr>
        </p:nvSpPr>
        <p:spPr>
          <a:xfrm>
            <a:off x="2507717" y="40721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5" name="Google Shape;575;p36"/>
          <p:cNvSpPr txBox="1">
            <a:spLocks noGrp="1"/>
          </p:cNvSpPr>
          <p:nvPr>
            <p:ph type="subTitle" idx="3"/>
          </p:nvPr>
        </p:nvSpPr>
        <p:spPr>
          <a:xfrm>
            <a:off x="2507717"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6" name="Google Shape;576;p36"/>
          <p:cNvSpPr txBox="1">
            <a:spLocks noGrp="1"/>
          </p:cNvSpPr>
          <p:nvPr>
            <p:ph type="subTitle" idx="4"/>
          </p:nvPr>
        </p:nvSpPr>
        <p:spPr>
          <a:xfrm>
            <a:off x="2507717" y="22902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7" name="Google Shape;577;p36"/>
          <p:cNvSpPr txBox="1">
            <a:spLocks noGrp="1"/>
          </p:cNvSpPr>
          <p:nvPr>
            <p:ph type="subTitle" idx="5"/>
          </p:nvPr>
        </p:nvSpPr>
        <p:spPr>
          <a:xfrm>
            <a:off x="7152184"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8" name="Google Shape;578;p36"/>
          <p:cNvSpPr txBox="1">
            <a:spLocks noGrp="1"/>
          </p:cNvSpPr>
          <p:nvPr>
            <p:ph type="subTitle" idx="6"/>
          </p:nvPr>
        </p:nvSpPr>
        <p:spPr>
          <a:xfrm>
            <a:off x="7152184" y="2290267"/>
            <a:ext cx="3202800" cy="2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9" name="Google Shape;579;p3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580" name="Google Shape;580;p36"/>
          <p:cNvGrpSpPr/>
          <p:nvPr/>
        </p:nvGrpSpPr>
        <p:grpSpPr>
          <a:xfrm>
            <a:off x="2633840" y="5832407"/>
            <a:ext cx="2158816" cy="791139"/>
            <a:chOff x="5046670" y="3208808"/>
            <a:chExt cx="1120415" cy="410597"/>
          </a:xfrm>
        </p:grpSpPr>
        <p:grpSp>
          <p:nvGrpSpPr>
            <p:cNvPr id="581" name="Google Shape;581;p36"/>
            <p:cNvGrpSpPr/>
            <p:nvPr/>
          </p:nvGrpSpPr>
          <p:grpSpPr>
            <a:xfrm flipH="1">
              <a:off x="5811603" y="3321460"/>
              <a:ext cx="82906" cy="185771"/>
              <a:chOff x="3004175" y="2722350"/>
              <a:chExt cx="195950" cy="439175"/>
            </a:xfrm>
          </p:grpSpPr>
          <p:sp>
            <p:nvSpPr>
              <p:cNvPr id="582" name="Google Shape;582;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36"/>
            <p:cNvGrpSpPr/>
            <p:nvPr/>
          </p:nvGrpSpPr>
          <p:grpSpPr>
            <a:xfrm rot="3041596" flipH="1">
              <a:off x="5625845" y="3373209"/>
              <a:ext cx="96168" cy="82240"/>
              <a:chOff x="5928149" y="3267314"/>
              <a:chExt cx="96164" cy="82236"/>
            </a:xfrm>
          </p:grpSpPr>
          <p:sp>
            <p:nvSpPr>
              <p:cNvPr id="590" name="Google Shape;590;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6"/>
            <p:cNvGrpSpPr/>
            <p:nvPr/>
          </p:nvGrpSpPr>
          <p:grpSpPr>
            <a:xfrm rot="-2700000">
              <a:off x="5946361" y="3473182"/>
              <a:ext cx="96163" cy="82235"/>
              <a:chOff x="5928149" y="3267314"/>
              <a:chExt cx="96164" cy="82236"/>
            </a:xfrm>
          </p:grpSpPr>
          <p:sp>
            <p:nvSpPr>
              <p:cNvPr id="593" name="Google Shape;593;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 name="Google Shape;595;p36"/>
            <p:cNvGrpSpPr/>
            <p:nvPr/>
          </p:nvGrpSpPr>
          <p:grpSpPr>
            <a:xfrm>
              <a:off x="5222364" y="3208808"/>
              <a:ext cx="145434" cy="325956"/>
              <a:chOff x="3004175" y="2722350"/>
              <a:chExt cx="195950" cy="439175"/>
            </a:xfrm>
          </p:grpSpPr>
          <p:sp>
            <p:nvSpPr>
              <p:cNvPr id="596" name="Google Shape;596;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36"/>
            <p:cNvGrpSpPr/>
            <p:nvPr/>
          </p:nvGrpSpPr>
          <p:grpSpPr>
            <a:xfrm>
              <a:off x="5462380" y="3302316"/>
              <a:ext cx="96358" cy="191149"/>
              <a:chOff x="3213925" y="2904475"/>
              <a:chExt cx="173650" cy="344475"/>
            </a:xfrm>
          </p:grpSpPr>
          <p:sp>
            <p:nvSpPr>
              <p:cNvPr id="604" name="Google Shape;604;p36"/>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6"/>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6"/>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6"/>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6"/>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6"/>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6"/>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6"/>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710384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4" preserve="1">
  <p:cSld name="Title and three Columns 4">
    <p:spTree>
      <p:nvGrpSpPr>
        <p:cNvPr id="1" name="Shape 612"/>
        <p:cNvGrpSpPr/>
        <p:nvPr/>
      </p:nvGrpSpPr>
      <p:grpSpPr>
        <a:xfrm>
          <a:off x="0" y="0"/>
          <a:ext cx="0" cy="0"/>
          <a:chOff x="0" y="0"/>
          <a:chExt cx="0" cy="0"/>
        </a:xfrm>
      </p:grpSpPr>
      <p:sp>
        <p:nvSpPr>
          <p:cNvPr id="613" name="Google Shape;613;p37"/>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7"/>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7"/>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7"/>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7"/>
          <p:cNvSpPr/>
          <p:nvPr/>
        </p:nvSpPr>
        <p:spPr>
          <a:xfrm flipH="1">
            <a:off x="6965187"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7"/>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7"/>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7"/>
          <p:cNvSpPr txBox="1">
            <a:spLocks noGrp="1"/>
          </p:cNvSpPr>
          <p:nvPr>
            <p:ph type="subTitle" idx="1"/>
          </p:nvPr>
        </p:nvSpPr>
        <p:spPr>
          <a:xfrm>
            <a:off x="1342291" y="3709072"/>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1" name="Google Shape;621;p37"/>
          <p:cNvSpPr txBox="1">
            <a:spLocks noGrp="1"/>
          </p:cNvSpPr>
          <p:nvPr>
            <p:ph type="subTitle" idx="2"/>
          </p:nvPr>
        </p:nvSpPr>
        <p:spPr>
          <a:xfrm>
            <a:off x="1342291" y="4095083"/>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2" name="Google Shape;622;p37"/>
          <p:cNvSpPr txBox="1">
            <a:spLocks noGrp="1"/>
          </p:cNvSpPr>
          <p:nvPr>
            <p:ph type="subTitle" idx="3"/>
          </p:nvPr>
        </p:nvSpPr>
        <p:spPr>
          <a:xfrm>
            <a:off x="4518200" y="2489867"/>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3" name="Google Shape;623;p37"/>
          <p:cNvSpPr txBox="1">
            <a:spLocks noGrp="1"/>
          </p:cNvSpPr>
          <p:nvPr>
            <p:ph type="subTitle" idx="4"/>
          </p:nvPr>
        </p:nvSpPr>
        <p:spPr>
          <a:xfrm>
            <a:off x="4518200" y="2875883"/>
            <a:ext cx="3153200" cy="9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4" name="Google Shape;624;p37"/>
          <p:cNvSpPr txBox="1">
            <a:spLocks noGrp="1"/>
          </p:cNvSpPr>
          <p:nvPr>
            <p:ph type="subTitle" idx="5"/>
          </p:nvPr>
        </p:nvSpPr>
        <p:spPr>
          <a:xfrm>
            <a:off x="7691709" y="3709065"/>
            <a:ext cx="31532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5" name="Google Shape;625;p37"/>
          <p:cNvSpPr txBox="1">
            <a:spLocks noGrp="1"/>
          </p:cNvSpPr>
          <p:nvPr>
            <p:ph type="subTitle" idx="6"/>
          </p:nvPr>
        </p:nvSpPr>
        <p:spPr>
          <a:xfrm>
            <a:off x="7691709" y="4095084"/>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6" name="Google Shape;626;p3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627" name="Google Shape;627;p37"/>
          <p:cNvGrpSpPr/>
          <p:nvPr/>
        </p:nvGrpSpPr>
        <p:grpSpPr>
          <a:xfrm>
            <a:off x="2633840" y="5832407"/>
            <a:ext cx="2158816" cy="791139"/>
            <a:chOff x="5046670" y="3208808"/>
            <a:chExt cx="1120415" cy="410597"/>
          </a:xfrm>
        </p:grpSpPr>
        <p:grpSp>
          <p:nvGrpSpPr>
            <p:cNvPr id="628" name="Google Shape;628;p37"/>
            <p:cNvGrpSpPr/>
            <p:nvPr/>
          </p:nvGrpSpPr>
          <p:grpSpPr>
            <a:xfrm flipH="1">
              <a:off x="5811603" y="3321460"/>
              <a:ext cx="82906" cy="185771"/>
              <a:chOff x="3004175" y="2722350"/>
              <a:chExt cx="195950" cy="439175"/>
            </a:xfrm>
          </p:grpSpPr>
          <p:sp>
            <p:nvSpPr>
              <p:cNvPr id="629" name="Google Shape;629;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6" name="Google Shape;636;p37"/>
            <p:cNvGrpSpPr/>
            <p:nvPr/>
          </p:nvGrpSpPr>
          <p:grpSpPr>
            <a:xfrm rot="3041596" flipH="1">
              <a:off x="5625845" y="3373209"/>
              <a:ext cx="96168" cy="82240"/>
              <a:chOff x="5928149" y="3267314"/>
              <a:chExt cx="96164" cy="82236"/>
            </a:xfrm>
          </p:grpSpPr>
          <p:sp>
            <p:nvSpPr>
              <p:cNvPr id="637" name="Google Shape;637;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37"/>
            <p:cNvGrpSpPr/>
            <p:nvPr/>
          </p:nvGrpSpPr>
          <p:grpSpPr>
            <a:xfrm rot="-2700000">
              <a:off x="5946361" y="3473182"/>
              <a:ext cx="96163" cy="82235"/>
              <a:chOff x="5928149" y="3267314"/>
              <a:chExt cx="96164" cy="82236"/>
            </a:xfrm>
          </p:grpSpPr>
          <p:sp>
            <p:nvSpPr>
              <p:cNvPr id="640" name="Google Shape;640;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7"/>
            <p:cNvGrpSpPr/>
            <p:nvPr/>
          </p:nvGrpSpPr>
          <p:grpSpPr>
            <a:xfrm>
              <a:off x="5222364" y="3208808"/>
              <a:ext cx="145434" cy="325956"/>
              <a:chOff x="3004175" y="2722350"/>
              <a:chExt cx="195950" cy="439175"/>
            </a:xfrm>
          </p:grpSpPr>
          <p:sp>
            <p:nvSpPr>
              <p:cNvPr id="643" name="Google Shape;643;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37"/>
            <p:cNvGrpSpPr/>
            <p:nvPr/>
          </p:nvGrpSpPr>
          <p:grpSpPr>
            <a:xfrm>
              <a:off x="5462380" y="3302316"/>
              <a:ext cx="96358" cy="191149"/>
              <a:chOff x="3213925" y="2904475"/>
              <a:chExt cx="173650" cy="344475"/>
            </a:xfrm>
          </p:grpSpPr>
          <p:sp>
            <p:nvSpPr>
              <p:cNvPr id="651" name="Google Shape;651;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37"/>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37"/>
          <p:cNvGrpSpPr/>
          <p:nvPr/>
        </p:nvGrpSpPr>
        <p:grpSpPr>
          <a:xfrm>
            <a:off x="8528458" y="5832407"/>
            <a:ext cx="2015697" cy="764472"/>
            <a:chOff x="6396343" y="4374305"/>
            <a:chExt cx="1511773" cy="573354"/>
          </a:xfrm>
        </p:grpSpPr>
        <p:grpSp>
          <p:nvGrpSpPr>
            <p:cNvPr id="660" name="Google Shape;660;p37"/>
            <p:cNvGrpSpPr/>
            <p:nvPr/>
          </p:nvGrpSpPr>
          <p:grpSpPr>
            <a:xfrm rot="4001758">
              <a:off x="7633951" y="4773240"/>
              <a:ext cx="111770" cy="119099"/>
              <a:chOff x="3004175" y="2950750"/>
              <a:chExt cx="195825" cy="208700"/>
            </a:xfrm>
          </p:grpSpPr>
          <p:sp>
            <p:nvSpPr>
              <p:cNvPr id="661" name="Google Shape;661;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37"/>
            <p:cNvGrpSpPr/>
            <p:nvPr/>
          </p:nvGrpSpPr>
          <p:grpSpPr>
            <a:xfrm>
              <a:off x="6980311" y="4374305"/>
              <a:ext cx="196224" cy="439790"/>
              <a:chOff x="3004175" y="2722350"/>
              <a:chExt cx="195950" cy="439175"/>
            </a:xfrm>
          </p:grpSpPr>
          <p:sp>
            <p:nvSpPr>
              <p:cNvPr id="664" name="Google Shape;664;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1" name="Google Shape;671;p37"/>
            <p:cNvGrpSpPr/>
            <p:nvPr/>
          </p:nvGrpSpPr>
          <p:grpSpPr>
            <a:xfrm>
              <a:off x="7363411" y="4508535"/>
              <a:ext cx="130012" cy="257908"/>
              <a:chOff x="3213925" y="2904475"/>
              <a:chExt cx="173650" cy="344475"/>
            </a:xfrm>
          </p:grpSpPr>
          <p:sp>
            <p:nvSpPr>
              <p:cNvPr id="672" name="Google Shape;672;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9" name="Google Shape;679;p37"/>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0" name="Google Shape;680;p37"/>
          <p:cNvSpPr txBox="1">
            <a:spLocks noGrp="1"/>
          </p:cNvSpPr>
          <p:nvPr>
            <p:ph type="title" idx="7" hasCustomPrompt="1"/>
          </p:nvPr>
        </p:nvSpPr>
        <p:spPr>
          <a:xfrm>
            <a:off x="24664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1" name="Google Shape;681;p37"/>
          <p:cNvSpPr txBox="1">
            <a:spLocks noGrp="1"/>
          </p:cNvSpPr>
          <p:nvPr>
            <p:ph type="title" idx="8" hasCustomPrompt="1"/>
          </p:nvPr>
        </p:nvSpPr>
        <p:spPr>
          <a:xfrm>
            <a:off x="5642392" y="1927020"/>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2" name="Google Shape;682;p37"/>
          <p:cNvSpPr txBox="1">
            <a:spLocks noGrp="1"/>
          </p:cNvSpPr>
          <p:nvPr>
            <p:ph type="title" idx="9" hasCustomPrompt="1"/>
          </p:nvPr>
        </p:nvSpPr>
        <p:spPr>
          <a:xfrm>
            <a:off x="88158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1304585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16511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735"/>
        <p:cNvGrpSpPr/>
        <p:nvPr/>
      </p:nvGrpSpPr>
      <p:grpSpPr>
        <a:xfrm>
          <a:off x="0" y="0"/>
          <a:ext cx="0" cy="0"/>
          <a:chOff x="0" y="0"/>
          <a:chExt cx="0" cy="0"/>
        </a:xfrm>
      </p:grpSpPr>
      <p:grpSp>
        <p:nvGrpSpPr>
          <p:cNvPr id="736" name="Google Shape;736;p40"/>
          <p:cNvGrpSpPr/>
          <p:nvPr/>
        </p:nvGrpSpPr>
        <p:grpSpPr>
          <a:xfrm>
            <a:off x="418089" y="4927092"/>
            <a:ext cx="4465967" cy="1730153"/>
            <a:chOff x="2189450" y="2220300"/>
            <a:chExt cx="3202175" cy="1240550"/>
          </a:xfrm>
        </p:grpSpPr>
        <p:sp>
          <p:nvSpPr>
            <p:cNvPr id="737" name="Google Shape;737;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40"/>
          <p:cNvGrpSpPr/>
          <p:nvPr/>
        </p:nvGrpSpPr>
        <p:grpSpPr>
          <a:xfrm>
            <a:off x="3075404" y="5298511"/>
            <a:ext cx="3514707" cy="1361628"/>
            <a:chOff x="2189450" y="2220300"/>
            <a:chExt cx="3202175" cy="1240550"/>
          </a:xfrm>
        </p:grpSpPr>
        <p:sp>
          <p:nvSpPr>
            <p:cNvPr id="740" name="Google Shape;740;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40"/>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40"/>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4" name="Google Shape;744;p40"/>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40"/>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40"/>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40"/>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40"/>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4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750" name="Google Shape;750;p40"/>
          <p:cNvSpPr txBox="1">
            <a:spLocks noGrp="1"/>
          </p:cNvSpPr>
          <p:nvPr>
            <p:ph type="subTitle" idx="1"/>
          </p:nvPr>
        </p:nvSpPr>
        <p:spPr>
          <a:xfrm>
            <a:off x="1051800" y="3549800"/>
            <a:ext cx="2474800" cy="4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1" name="Google Shape;751;p40"/>
          <p:cNvSpPr txBox="1">
            <a:spLocks noGrp="1"/>
          </p:cNvSpPr>
          <p:nvPr>
            <p:ph type="subTitle" idx="2"/>
          </p:nvPr>
        </p:nvSpPr>
        <p:spPr>
          <a:xfrm>
            <a:off x="1051800" y="391165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2" name="Google Shape;752;p40"/>
          <p:cNvSpPr txBox="1">
            <a:spLocks noGrp="1"/>
          </p:cNvSpPr>
          <p:nvPr>
            <p:ph type="subTitle" idx="3"/>
          </p:nvPr>
        </p:nvSpPr>
        <p:spPr>
          <a:xfrm>
            <a:off x="3595351"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3" name="Google Shape;753;p40"/>
          <p:cNvSpPr txBox="1">
            <a:spLocks noGrp="1"/>
          </p:cNvSpPr>
          <p:nvPr>
            <p:ph type="subTitle" idx="4"/>
          </p:nvPr>
        </p:nvSpPr>
        <p:spPr>
          <a:xfrm>
            <a:off x="3595351"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4" name="Google Shape;754;p40"/>
          <p:cNvSpPr txBox="1">
            <a:spLocks noGrp="1"/>
          </p:cNvSpPr>
          <p:nvPr>
            <p:ph type="subTitle" idx="5"/>
          </p:nvPr>
        </p:nvSpPr>
        <p:spPr>
          <a:xfrm>
            <a:off x="6198517"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5" name="Google Shape;755;p40"/>
          <p:cNvSpPr txBox="1">
            <a:spLocks noGrp="1"/>
          </p:cNvSpPr>
          <p:nvPr>
            <p:ph type="subTitle" idx="6"/>
          </p:nvPr>
        </p:nvSpPr>
        <p:spPr>
          <a:xfrm>
            <a:off x="6198517"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6" name="Google Shape;756;p40"/>
          <p:cNvSpPr txBox="1">
            <a:spLocks noGrp="1"/>
          </p:cNvSpPr>
          <p:nvPr>
            <p:ph type="subTitle" idx="7"/>
          </p:nvPr>
        </p:nvSpPr>
        <p:spPr>
          <a:xfrm>
            <a:off x="8801684"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7" name="Google Shape;757;p40"/>
          <p:cNvSpPr txBox="1">
            <a:spLocks noGrp="1"/>
          </p:cNvSpPr>
          <p:nvPr>
            <p:ph type="subTitle" idx="8"/>
          </p:nvPr>
        </p:nvSpPr>
        <p:spPr>
          <a:xfrm>
            <a:off x="8801684"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16922404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861"/>
        <p:cNvGrpSpPr/>
        <p:nvPr/>
      </p:nvGrpSpPr>
      <p:grpSpPr>
        <a:xfrm>
          <a:off x="0" y="0"/>
          <a:ext cx="0" cy="0"/>
          <a:chOff x="0" y="0"/>
          <a:chExt cx="0" cy="0"/>
        </a:xfrm>
      </p:grpSpPr>
      <p:sp>
        <p:nvSpPr>
          <p:cNvPr id="862" name="Google Shape;862;p49"/>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49"/>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49"/>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4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49"/>
          <p:cNvSpPr txBox="1">
            <a:spLocks noGrp="1"/>
          </p:cNvSpPr>
          <p:nvPr>
            <p:ph type="subTitle" idx="1"/>
          </p:nvPr>
        </p:nvSpPr>
        <p:spPr>
          <a:xfrm>
            <a:off x="3798833" y="1990733"/>
            <a:ext cx="45944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867" name="Google Shape;867;p49"/>
          <p:cNvSpPr txBox="1">
            <a:spLocks noGrp="1"/>
          </p:cNvSpPr>
          <p:nvPr>
            <p:ph type="title"/>
          </p:nvPr>
        </p:nvSpPr>
        <p:spPr>
          <a:xfrm>
            <a:off x="1639600" y="867333"/>
            <a:ext cx="8904400" cy="7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smtClean="0"/>
              <a:t>Click to edit Master title style</a:t>
            </a:r>
            <a:endParaRPr/>
          </a:p>
        </p:txBody>
      </p:sp>
      <p:sp>
        <p:nvSpPr>
          <p:cNvPr id="868" name="Google Shape;868;p49"/>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lt2"/>
                </a:solidFill>
                <a:latin typeface="Poppins"/>
                <a:ea typeface="Poppins"/>
                <a:cs typeface="Poppins"/>
                <a:sym typeface="Poppins"/>
              </a:rPr>
              <a:t>CREDITS: This presentation template was created by </a:t>
            </a:r>
            <a:r>
              <a:rPr lang="en" sz="1333">
                <a:solidFill>
                  <a:schemeClr val="dk2"/>
                </a:solidFill>
                <a:uFill>
                  <a:noFill/>
                </a:uFill>
                <a:latin typeface="Poppins"/>
                <a:ea typeface="Poppins"/>
                <a:cs typeface="Poppins"/>
                <a:sym typeface="Poppins"/>
                <a:hlinkClick r:id="rId2">
                  <a:extLst>
                    <a:ext uri="{A12FA001-AC4F-418D-AE19-62706E023703}">
                      <ahyp:hlinkClr xmlns="" xmlns:ahyp="http://schemas.microsoft.com/office/drawing/2018/hyperlinkcolor" val="tx"/>
                    </a:ext>
                  </a:extLst>
                </a:hlinkClick>
              </a:rPr>
              <a:t>Slidesgo</a:t>
            </a:r>
            <a:r>
              <a:rPr lang="en" sz="1333">
                <a:solidFill>
                  <a:schemeClr val="lt2"/>
                </a:solidFill>
                <a:latin typeface="Poppins"/>
                <a:ea typeface="Poppins"/>
                <a:cs typeface="Poppins"/>
                <a:sym typeface="Poppins"/>
              </a:rPr>
              <a:t>, including icons by </a:t>
            </a:r>
            <a:r>
              <a:rPr lang="en" sz="1333">
                <a:solidFill>
                  <a:schemeClr val="dk2"/>
                </a:solidFill>
                <a:uFill>
                  <a:noFill/>
                </a:uFill>
                <a:latin typeface="Poppins"/>
                <a:ea typeface="Poppins"/>
                <a:cs typeface="Poppins"/>
                <a:sym typeface="Poppins"/>
                <a:hlinkClick r:id="rId3">
                  <a:extLst>
                    <a:ext uri="{A12FA001-AC4F-418D-AE19-62706E023703}">
                      <ahyp:hlinkClr xmlns="" xmlns:ahyp="http://schemas.microsoft.com/office/drawing/2018/hyperlinkcolor" val="tx"/>
                    </a:ext>
                  </a:extLst>
                </a:hlinkClick>
              </a:rPr>
              <a:t>Flaticon</a:t>
            </a:r>
            <a:r>
              <a:rPr lang="en" sz="1333">
                <a:solidFill>
                  <a:schemeClr val="lt2"/>
                </a:solidFill>
                <a:latin typeface="Poppins"/>
                <a:ea typeface="Poppins"/>
                <a:cs typeface="Poppins"/>
                <a:sym typeface="Poppins"/>
              </a:rPr>
              <a:t>, and infographics &amp; images by </a:t>
            </a:r>
            <a:r>
              <a:rPr lang="en" sz="1333">
                <a:solidFill>
                  <a:schemeClr val="dk2"/>
                </a:solidFill>
                <a:uFill>
                  <a:noFill/>
                </a:uFill>
                <a:latin typeface="Poppins"/>
                <a:ea typeface="Poppins"/>
                <a:cs typeface="Poppins"/>
                <a:sym typeface="Poppins"/>
                <a:hlinkClick r:id="rId4">
                  <a:extLst>
                    <a:ext uri="{A12FA001-AC4F-418D-AE19-62706E023703}">
                      <ahyp:hlinkClr xmlns="" xmlns:ahyp="http://schemas.microsoft.com/office/drawing/2018/hyperlinkcolor" val="tx"/>
                    </a:ext>
                  </a:extLst>
                </a:hlinkClick>
              </a:rPr>
              <a:t>Freepik</a:t>
            </a:r>
            <a:endParaRPr sz="1200">
              <a:solidFill>
                <a:schemeClr val="dk2"/>
              </a:solidFill>
              <a:latin typeface="Poppins"/>
              <a:ea typeface="Poppins"/>
              <a:cs typeface="Poppins"/>
              <a:sym typeface="Poppins"/>
            </a:endParaRPr>
          </a:p>
        </p:txBody>
      </p:sp>
      <p:sp>
        <p:nvSpPr>
          <p:cNvPr id="869" name="Google Shape;869;p49"/>
          <p:cNvSpPr/>
          <p:nvPr/>
        </p:nvSpPr>
        <p:spPr>
          <a:xfrm>
            <a:off x="10806402" y="416404"/>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49"/>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871" name="Google Shape;871;p49"/>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49"/>
          <p:cNvSpPr/>
          <p:nvPr/>
        </p:nvSpPr>
        <p:spPr>
          <a:xfrm flipH="1">
            <a:off x="569828" y="6399584"/>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84980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873"/>
        <p:cNvGrpSpPr/>
        <p:nvPr/>
      </p:nvGrpSpPr>
      <p:grpSpPr>
        <a:xfrm>
          <a:off x="0" y="0"/>
          <a:ext cx="0" cy="0"/>
          <a:chOff x="0" y="0"/>
          <a:chExt cx="0" cy="0"/>
        </a:xfrm>
      </p:grpSpPr>
      <p:sp>
        <p:nvSpPr>
          <p:cNvPr id="874" name="Google Shape;874;p50"/>
          <p:cNvSpPr/>
          <p:nvPr/>
        </p:nvSpPr>
        <p:spPr>
          <a:xfrm>
            <a:off x="2480034"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50"/>
          <p:cNvSpPr/>
          <p:nvPr/>
        </p:nvSpPr>
        <p:spPr>
          <a:xfrm>
            <a:off x="2480034" y="6209631"/>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50"/>
          <p:cNvSpPr/>
          <p:nvPr/>
        </p:nvSpPr>
        <p:spPr>
          <a:xfrm flipH="1">
            <a:off x="1256" y="6374746"/>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50"/>
          <p:cNvGrpSpPr/>
          <p:nvPr/>
        </p:nvGrpSpPr>
        <p:grpSpPr>
          <a:xfrm>
            <a:off x="608656" y="5863614"/>
            <a:ext cx="2402765" cy="1010553"/>
            <a:chOff x="456506" y="4454146"/>
            <a:chExt cx="1639143" cy="689390"/>
          </a:xfrm>
        </p:grpSpPr>
        <p:sp>
          <p:nvSpPr>
            <p:cNvPr id="878" name="Google Shape;878;p5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5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5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5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5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5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5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5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5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5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5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5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508038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890"/>
        <p:cNvGrpSpPr/>
        <p:nvPr/>
      </p:nvGrpSpPr>
      <p:grpSpPr>
        <a:xfrm>
          <a:off x="0" y="0"/>
          <a:ext cx="0" cy="0"/>
          <a:chOff x="0" y="0"/>
          <a:chExt cx="0" cy="0"/>
        </a:xfrm>
      </p:grpSpPr>
      <p:grpSp>
        <p:nvGrpSpPr>
          <p:cNvPr id="891" name="Google Shape;891;p51"/>
          <p:cNvGrpSpPr/>
          <p:nvPr/>
        </p:nvGrpSpPr>
        <p:grpSpPr>
          <a:xfrm flipH="1">
            <a:off x="4083583" y="5106331"/>
            <a:ext cx="4521471" cy="1751656"/>
            <a:chOff x="2189450" y="2220300"/>
            <a:chExt cx="3202175" cy="1240550"/>
          </a:xfrm>
        </p:grpSpPr>
        <p:sp>
          <p:nvSpPr>
            <p:cNvPr id="892" name="Google Shape;892;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51"/>
          <p:cNvGrpSpPr/>
          <p:nvPr/>
        </p:nvGrpSpPr>
        <p:grpSpPr>
          <a:xfrm flipH="1">
            <a:off x="6277971" y="4628696"/>
            <a:ext cx="5745556" cy="2225877"/>
            <a:chOff x="2189450" y="2220300"/>
            <a:chExt cx="3202175" cy="1240550"/>
          </a:xfrm>
        </p:grpSpPr>
        <p:sp>
          <p:nvSpPr>
            <p:cNvPr id="895" name="Google Shape;895;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51"/>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51"/>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5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5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5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5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5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51"/>
          <p:cNvGrpSpPr/>
          <p:nvPr/>
        </p:nvGrpSpPr>
        <p:grpSpPr>
          <a:xfrm>
            <a:off x="1190758" y="5210441"/>
            <a:ext cx="1582404" cy="1352016"/>
            <a:chOff x="6771225" y="2829938"/>
            <a:chExt cx="1528400" cy="1305875"/>
          </a:xfrm>
        </p:grpSpPr>
        <p:sp>
          <p:nvSpPr>
            <p:cNvPr id="905" name="Google Shape;905;p5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5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5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5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5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5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5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5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5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5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30317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915"/>
        <p:cNvGrpSpPr/>
        <p:nvPr/>
      </p:nvGrpSpPr>
      <p:grpSpPr>
        <a:xfrm>
          <a:off x="0" y="0"/>
          <a:ext cx="0" cy="0"/>
          <a:chOff x="0" y="0"/>
          <a:chExt cx="0" cy="0"/>
        </a:xfrm>
      </p:grpSpPr>
      <p:sp>
        <p:nvSpPr>
          <p:cNvPr id="916" name="Google Shape;916;p52"/>
          <p:cNvSpPr/>
          <p:nvPr/>
        </p:nvSpPr>
        <p:spPr>
          <a:xfrm flipH="1">
            <a:off x="9924046" y="510171"/>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52"/>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52"/>
          <p:cNvSpPr/>
          <p:nvPr/>
        </p:nvSpPr>
        <p:spPr>
          <a:xfrm flipH="1">
            <a:off x="323385" y="571034"/>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52"/>
          <p:cNvSpPr/>
          <p:nvPr/>
        </p:nvSpPr>
        <p:spPr>
          <a:xfrm flipH="1">
            <a:off x="2471039"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52"/>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52"/>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52"/>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52"/>
          <p:cNvSpPr/>
          <p:nvPr/>
        </p:nvSpPr>
        <p:spPr>
          <a:xfrm flipH="1">
            <a:off x="11226047" y="2074633"/>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76136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480034"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80034"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255"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08675" y="5938861"/>
            <a:ext cx="2185524" cy="919187"/>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883902" y="12174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259667" y="1013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txBox="1">
            <a:spLocks noGrp="1"/>
          </p:cNvSpPr>
          <p:nvPr>
            <p:ph type="ctrTitle"/>
          </p:nvPr>
        </p:nvSpPr>
        <p:spPr>
          <a:xfrm>
            <a:off x="1507700" y="805467"/>
            <a:ext cx="6084400" cy="34580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r>
              <a:rPr lang="en-US" smtClean="0"/>
              <a:t>Click to edit Master title style</a:t>
            </a:r>
            <a:endParaRPr/>
          </a:p>
        </p:txBody>
      </p:sp>
      <p:sp>
        <p:nvSpPr>
          <p:cNvPr id="30" name="Google Shape;30;p2"/>
          <p:cNvSpPr txBox="1">
            <a:spLocks noGrp="1"/>
          </p:cNvSpPr>
          <p:nvPr>
            <p:ph type="subTitle" idx="1"/>
          </p:nvPr>
        </p:nvSpPr>
        <p:spPr>
          <a:xfrm>
            <a:off x="1507700" y="4082167"/>
            <a:ext cx="3700000" cy="6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2133"/>
            </a:lvl1pPr>
            <a:lvl2pPr lvl="1">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Tree>
    <p:extLst>
      <p:ext uri="{BB962C8B-B14F-4D97-AF65-F5344CB8AC3E}">
        <p14:creationId xmlns:p14="http://schemas.microsoft.com/office/powerpoint/2010/main" val="15686524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grpSp>
        <p:nvGrpSpPr>
          <p:cNvPr id="32" name="Google Shape;32;p3"/>
          <p:cNvGrpSpPr/>
          <p:nvPr/>
        </p:nvGrpSpPr>
        <p:grpSpPr>
          <a:xfrm>
            <a:off x="1047483" y="4641696"/>
            <a:ext cx="5745556" cy="2225877"/>
            <a:chOff x="2189450" y="2220300"/>
            <a:chExt cx="3202175" cy="1240550"/>
          </a:xfrm>
        </p:grpSpPr>
        <p:sp>
          <p:nvSpPr>
            <p:cNvPr id="33" name="Google Shape;33;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3"/>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3"/>
          <p:cNvGrpSpPr/>
          <p:nvPr/>
        </p:nvGrpSpPr>
        <p:grpSpPr>
          <a:xfrm>
            <a:off x="4465955" y="5119331"/>
            <a:ext cx="4521471" cy="1751656"/>
            <a:chOff x="2189450" y="2220300"/>
            <a:chExt cx="3202175" cy="1240550"/>
          </a:xfrm>
        </p:grpSpPr>
        <p:sp>
          <p:nvSpPr>
            <p:cNvPr id="39" name="Google Shape;39;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3"/>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txBox="1">
            <a:spLocks noGrp="1"/>
          </p:cNvSpPr>
          <p:nvPr>
            <p:ph type="title"/>
          </p:nvPr>
        </p:nvSpPr>
        <p:spPr>
          <a:xfrm>
            <a:off x="2267933" y="3227300"/>
            <a:ext cx="7656000" cy="74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7" name="Google Shape;47;p3"/>
          <p:cNvSpPr txBox="1">
            <a:spLocks noGrp="1"/>
          </p:cNvSpPr>
          <p:nvPr>
            <p:ph type="subTitle" idx="1"/>
          </p:nvPr>
        </p:nvSpPr>
        <p:spPr>
          <a:xfrm>
            <a:off x="2268067" y="3929976"/>
            <a:ext cx="7656000" cy="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600"/>
              <a:buFont typeface="Patrick Hand"/>
              <a:buNone/>
              <a:defRPr sz="2133"/>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
        <p:nvSpPr>
          <p:cNvPr id="48" name="Google Shape;48;p3"/>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1003252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4"/>
        <p:cNvGrpSpPr/>
        <p:nvPr/>
      </p:nvGrpSpPr>
      <p:grpSpPr>
        <a:xfrm>
          <a:off x="0" y="0"/>
          <a:ext cx="0" cy="0"/>
          <a:chOff x="0" y="0"/>
          <a:chExt cx="0" cy="0"/>
        </a:xfrm>
      </p:grpSpPr>
      <p:sp>
        <p:nvSpPr>
          <p:cNvPr id="55" name="Google Shape;55;p4"/>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61" name="Google Shape;61;p4"/>
          <p:cNvGrpSpPr/>
          <p:nvPr/>
        </p:nvGrpSpPr>
        <p:grpSpPr>
          <a:xfrm>
            <a:off x="418089" y="4927092"/>
            <a:ext cx="4465967" cy="1730153"/>
            <a:chOff x="2189450" y="2220300"/>
            <a:chExt cx="3202175" cy="1240550"/>
          </a:xfrm>
        </p:grpSpPr>
        <p:sp>
          <p:nvSpPr>
            <p:cNvPr id="62" name="Google Shape;62;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3075404" y="5298511"/>
            <a:ext cx="3514707" cy="1361628"/>
            <a:chOff x="2189450" y="2220300"/>
            <a:chExt cx="3202175" cy="1240550"/>
          </a:xfrm>
        </p:grpSpPr>
        <p:sp>
          <p:nvSpPr>
            <p:cNvPr id="65" name="Google Shape;65;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4"/>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txBox="1">
            <a:spLocks noGrp="1"/>
          </p:cNvSpPr>
          <p:nvPr>
            <p:ph type="subTitle" idx="1"/>
          </p:nvPr>
        </p:nvSpPr>
        <p:spPr>
          <a:xfrm>
            <a:off x="715800" y="1289703"/>
            <a:ext cx="10760400" cy="45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600"/>
            </a:lvl1pPr>
            <a:lvl2pPr lvl="1" rtl="0">
              <a:spcBef>
                <a:spcPts val="2133"/>
              </a:spcBef>
              <a:spcAft>
                <a:spcPts val="0"/>
              </a:spcAft>
              <a:buClr>
                <a:srgbClr val="434343"/>
              </a:buClr>
              <a:buSzPts val="1200"/>
              <a:buFont typeface="Roboto Condensed Light"/>
              <a:buAutoNum type="alphaLcPeriod"/>
              <a:defRPr/>
            </a:lvl2pPr>
            <a:lvl3pPr lvl="2" rtl="0">
              <a:spcBef>
                <a:spcPts val="2133"/>
              </a:spcBef>
              <a:spcAft>
                <a:spcPts val="0"/>
              </a:spcAft>
              <a:buClr>
                <a:srgbClr val="434343"/>
              </a:buClr>
              <a:buSzPts val="1200"/>
              <a:buFont typeface="Roboto Condensed Light"/>
              <a:buAutoNum type="romanLcPeriod"/>
              <a:defRPr/>
            </a:lvl3pPr>
            <a:lvl4pPr lvl="3" rtl="0">
              <a:spcBef>
                <a:spcPts val="2133"/>
              </a:spcBef>
              <a:spcAft>
                <a:spcPts val="0"/>
              </a:spcAft>
              <a:buClr>
                <a:srgbClr val="434343"/>
              </a:buClr>
              <a:buSzPts val="1200"/>
              <a:buFont typeface="Roboto Condensed Light"/>
              <a:buAutoNum type="arabicPeriod"/>
              <a:defRPr/>
            </a:lvl4pPr>
            <a:lvl5pPr lvl="4" rtl="0">
              <a:spcBef>
                <a:spcPts val="2133"/>
              </a:spcBef>
              <a:spcAft>
                <a:spcPts val="0"/>
              </a:spcAft>
              <a:buClr>
                <a:srgbClr val="434343"/>
              </a:buClr>
              <a:buSzPts val="1200"/>
              <a:buFont typeface="Roboto Condensed Light"/>
              <a:buAutoNum type="alphaLcPeriod"/>
              <a:defRPr/>
            </a:lvl5pPr>
            <a:lvl6pPr lvl="5" rtl="0">
              <a:spcBef>
                <a:spcPts val="2133"/>
              </a:spcBef>
              <a:spcAft>
                <a:spcPts val="0"/>
              </a:spcAft>
              <a:buClr>
                <a:srgbClr val="434343"/>
              </a:buClr>
              <a:buSzPts val="1200"/>
              <a:buFont typeface="Roboto Condensed Light"/>
              <a:buAutoNum type="romanLcPeriod"/>
              <a:defRPr/>
            </a:lvl6pPr>
            <a:lvl7pPr lvl="6" rtl="0">
              <a:spcBef>
                <a:spcPts val="2133"/>
              </a:spcBef>
              <a:spcAft>
                <a:spcPts val="0"/>
              </a:spcAft>
              <a:buClr>
                <a:srgbClr val="434343"/>
              </a:buClr>
              <a:buSzPts val="1200"/>
              <a:buFont typeface="Roboto Condensed Light"/>
              <a:buAutoNum type="arabicPeriod"/>
              <a:defRPr/>
            </a:lvl7pPr>
            <a:lvl8pPr lvl="7" rtl="0">
              <a:spcBef>
                <a:spcPts val="2133"/>
              </a:spcBef>
              <a:spcAft>
                <a:spcPts val="0"/>
              </a:spcAft>
              <a:buClr>
                <a:srgbClr val="434343"/>
              </a:buClr>
              <a:buSzPts val="1200"/>
              <a:buFont typeface="Roboto Condensed Light"/>
              <a:buAutoNum type="alphaLcPeriod"/>
              <a:defRPr/>
            </a:lvl8pPr>
            <a:lvl9pPr lvl="8" rtl="0">
              <a:spcBef>
                <a:spcPts val="2133"/>
              </a:spcBef>
              <a:spcAft>
                <a:spcPts val="2133"/>
              </a:spcAft>
              <a:buClr>
                <a:srgbClr val="434343"/>
              </a:buClr>
              <a:buSzPts val="1200"/>
              <a:buFont typeface="Roboto Condensed Light"/>
              <a:buAutoNum type="romanLcPeriod"/>
              <a:defRPr/>
            </a:lvl9pPr>
          </a:lstStyle>
          <a:p>
            <a:r>
              <a:rPr lang="en-US" smtClean="0"/>
              <a:t>Click to edit Master subtitle style</a:t>
            </a:r>
            <a:endParaRPr/>
          </a:p>
        </p:txBody>
      </p:sp>
      <p:grpSp>
        <p:nvGrpSpPr>
          <p:cNvPr id="70" name="Google Shape;70;p4"/>
          <p:cNvGrpSpPr/>
          <p:nvPr/>
        </p:nvGrpSpPr>
        <p:grpSpPr>
          <a:xfrm>
            <a:off x="8614593" y="5632380"/>
            <a:ext cx="2372824" cy="907669"/>
            <a:chOff x="6460945" y="4155274"/>
            <a:chExt cx="1779618" cy="680752"/>
          </a:xfrm>
        </p:grpSpPr>
        <p:grpSp>
          <p:nvGrpSpPr>
            <p:cNvPr id="71" name="Google Shape;71;p4"/>
            <p:cNvGrpSpPr/>
            <p:nvPr/>
          </p:nvGrpSpPr>
          <p:grpSpPr>
            <a:xfrm>
              <a:off x="6826943" y="4258421"/>
              <a:ext cx="189425" cy="557741"/>
              <a:chOff x="1538085" y="1915884"/>
              <a:chExt cx="119927" cy="353269"/>
            </a:xfrm>
          </p:grpSpPr>
          <p:sp>
            <p:nvSpPr>
              <p:cNvPr id="72" name="Google Shape;72;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4"/>
            <p:cNvGrpSpPr/>
            <p:nvPr/>
          </p:nvGrpSpPr>
          <p:grpSpPr>
            <a:xfrm>
              <a:off x="7908012" y="4319937"/>
              <a:ext cx="172995" cy="509414"/>
              <a:chOff x="1538085" y="1915884"/>
              <a:chExt cx="119927" cy="353269"/>
            </a:xfrm>
          </p:grpSpPr>
          <p:sp>
            <p:nvSpPr>
              <p:cNvPr id="78" name="Google Shape;78;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4"/>
            <p:cNvGrpSpPr/>
            <p:nvPr/>
          </p:nvGrpSpPr>
          <p:grpSpPr>
            <a:xfrm>
              <a:off x="6460945" y="4155274"/>
              <a:ext cx="1779618" cy="680752"/>
              <a:chOff x="1158083" y="1875109"/>
              <a:chExt cx="1096770" cy="419622"/>
            </a:xfrm>
          </p:grpSpPr>
          <p:sp>
            <p:nvSpPr>
              <p:cNvPr id="84" name="Google Shape;84;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9246515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6"/>
        <p:cNvGrpSpPr/>
        <p:nvPr/>
      </p:nvGrpSpPr>
      <p:grpSpPr>
        <a:xfrm>
          <a:off x="0" y="0"/>
          <a:ext cx="0" cy="0"/>
          <a:chOff x="0" y="0"/>
          <a:chExt cx="0" cy="0"/>
        </a:xfrm>
      </p:grpSpPr>
      <p:sp>
        <p:nvSpPr>
          <p:cNvPr id="107" name="Google Shape;107;p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421203" y="382070"/>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8802467" y="592802"/>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11250717" y="684335"/>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10544001"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txBox="1">
            <a:spLocks noGrp="1"/>
          </p:cNvSpPr>
          <p:nvPr>
            <p:ph type="body" idx="1"/>
          </p:nvPr>
        </p:nvSpPr>
        <p:spPr>
          <a:xfrm>
            <a:off x="3636307" y="2519936"/>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2133"/>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pPr lvl="0"/>
            <a:r>
              <a:rPr lang="en-US" smtClean="0"/>
              <a:t>Edit Master text styles</a:t>
            </a:r>
          </a:p>
        </p:txBody>
      </p:sp>
      <p:sp>
        <p:nvSpPr>
          <p:cNvPr id="113" name="Google Shape;113;p5"/>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114" name="Google Shape;114;p5"/>
          <p:cNvSpPr txBox="1">
            <a:spLocks noGrp="1"/>
          </p:cNvSpPr>
          <p:nvPr>
            <p:ph type="subTitle" idx="2"/>
          </p:nvPr>
        </p:nvSpPr>
        <p:spPr>
          <a:xfrm>
            <a:off x="3636307" y="2231933"/>
            <a:ext cx="5714400" cy="31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smtClean="0"/>
              <a:t>Click to edit Master subtitle style</a:t>
            </a:r>
            <a:endParaRPr/>
          </a:p>
        </p:txBody>
      </p:sp>
      <p:sp>
        <p:nvSpPr>
          <p:cNvPr id="115" name="Google Shape;115;p5"/>
          <p:cNvSpPr txBox="1">
            <a:spLocks noGrp="1"/>
          </p:cNvSpPr>
          <p:nvPr>
            <p:ph type="body" idx="3"/>
          </p:nvPr>
        </p:nvSpPr>
        <p:spPr>
          <a:xfrm>
            <a:off x="3636307" y="4422427"/>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0"/>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pPr lvl="0"/>
            <a:r>
              <a:rPr lang="en-US" smtClean="0"/>
              <a:t>Edit Master text styles</a:t>
            </a:r>
          </a:p>
        </p:txBody>
      </p:sp>
      <p:sp>
        <p:nvSpPr>
          <p:cNvPr id="116" name="Google Shape;116;p5"/>
          <p:cNvSpPr txBox="1">
            <a:spLocks noGrp="1"/>
          </p:cNvSpPr>
          <p:nvPr>
            <p:ph type="subTitle" idx="4"/>
          </p:nvPr>
        </p:nvSpPr>
        <p:spPr>
          <a:xfrm>
            <a:off x="3636307" y="4135533"/>
            <a:ext cx="57144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421831093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7"/>
        <p:cNvGrpSpPr/>
        <p:nvPr/>
      </p:nvGrpSpPr>
      <p:grpSpPr>
        <a:xfrm>
          <a:off x="0" y="0"/>
          <a:ext cx="0" cy="0"/>
          <a:chOff x="0" y="0"/>
          <a:chExt cx="0" cy="0"/>
        </a:xfrm>
      </p:grpSpPr>
      <p:grpSp>
        <p:nvGrpSpPr>
          <p:cNvPr id="118" name="Google Shape;118;p6"/>
          <p:cNvGrpSpPr/>
          <p:nvPr/>
        </p:nvGrpSpPr>
        <p:grpSpPr>
          <a:xfrm>
            <a:off x="418089" y="4927092"/>
            <a:ext cx="4465967" cy="1730153"/>
            <a:chOff x="2189450" y="2220300"/>
            <a:chExt cx="3202175" cy="1240550"/>
          </a:xfrm>
        </p:grpSpPr>
        <p:sp>
          <p:nvSpPr>
            <p:cNvPr id="119" name="Google Shape;119;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6"/>
          <p:cNvGrpSpPr/>
          <p:nvPr/>
        </p:nvGrpSpPr>
        <p:grpSpPr>
          <a:xfrm>
            <a:off x="3075404" y="5298511"/>
            <a:ext cx="3514707" cy="1361628"/>
            <a:chOff x="2189450" y="2220300"/>
            <a:chExt cx="3202175" cy="1240550"/>
          </a:xfrm>
        </p:grpSpPr>
        <p:sp>
          <p:nvSpPr>
            <p:cNvPr id="122" name="Google Shape;122;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6"/>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Tree>
    <p:extLst>
      <p:ext uri="{BB962C8B-B14F-4D97-AF65-F5344CB8AC3E}">
        <p14:creationId xmlns:p14="http://schemas.microsoft.com/office/powerpoint/2010/main" val="31231897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57471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3013533" y="1235933"/>
            <a:ext cx="6247200" cy="2957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600"/>
            </a:lvl1pPr>
            <a:lvl2pPr lvl="1" algn="ctr">
              <a:spcBef>
                <a:spcPts val="0"/>
              </a:spcBef>
              <a:spcAft>
                <a:spcPts val="0"/>
              </a:spcAft>
              <a:buSzPts val="2800"/>
              <a:buNone/>
              <a:defRPr>
                <a:latin typeface="Poppins Light"/>
                <a:ea typeface="Poppins Light"/>
                <a:cs typeface="Poppins Light"/>
                <a:sym typeface="Poppins Light"/>
              </a:defRPr>
            </a:lvl2pPr>
            <a:lvl3pPr lvl="2" algn="ctr">
              <a:spcBef>
                <a:spcPts val="0"/>
              </a:spcBef>
              <a:spcAft>
                <a:spcPts val="0"/>
              </a:spcAft>
              <a:buSzPts val="2800"/>
              <a:buNone/>
              <a:defRPr>
                <a:latin typeface="Poppins Light"/>
                <a:ea typeface="Poppins Light"/>
                <a:cs typeface="Poppins Light"/>
                <a:sym typeface="Poppins Light"/>
              </a:defRPr>
            </a:lvl3pPr>
            <a:lvl4pPr lvl="3" algn="ctr">
              <a:spcBef>
                <a:spcPts val="0"/>
              </a:spcBef>
              <a:spcAft>
                <a:spcPts val="0"/>
              </a:spcAft>
              <a:buSzPts val="2800"/>
              <a:buNone/>
              <a:defRPr>
                <a:latin typeface="Poppins Light"/>
                <a:ea typeface="Poppins Light"/>
                <a:cs typeface="Poppins Light"/>
                <a:sym typeface="Poppins Light"/>
              </a:defRPr>
            </a:lvl4pPr>
            <a:lvl5pPr lvl="4" algn="ctr">
              <a:spcBef>
                <a:spcPts val="0"/>
              </a:spcBef>
              <a:spcAft>
                <a:spcPts val="0"/>
              </a:spcAft>
              <a:buSzPts val="2800"/>
              <a:buNone/>
              <a:defRPr>
                <a:latin typeface="Poppins Light"/>
                <a:ea typeface="Poppins Light"/>
                <a:cs typeface="Poppins Light"/>
                <a:sym typeface="Poppins Light"/>
              </a:defRPr>
            </a:lvl5pPr>
            <a:lvl6pPr lvl="5" algn="ctr">
              <a:spcBef>
                <a:spcPts val="0"/>
              </a:spcBef>
              <a:spcAft>
                <a:spcPts val="0"/>
              </a:spcAft>
              <a:buSzPts val="2800"/>
              <a:buNone/>
              <a:defRPr>
                <a:latin typeface="Poppins Light"/>
                <a:ea typeface="Poppins Light"/>
                <a:cs typeface="Poppins Light"/>
                <a:sym typeface="Poppins Light"/>
              </a:defRPr>
            </a:lvl6pPr>
            <a:lvl7pPr lvl="6" algn="ctr">
              <a:spcBef>
                <a:spcPts val="0"/>
              </a:spcBef>
              <a:spcAft>
                <a:spcPts val="0"/>
              </a:spcAft>
              <a:buSzPts val="2800"/>
              <a:buNone/>
              <a:defRPr>
                <a:latin typeface="Poppins Light"/>
                <a:ea typeface="Poppins Light"/>
                <a:cs typeface="Poppins Light"/>
                <a:sym typeface="Poppins Light"/>
              </a:defRPr>
            </a:lvl7pPr>
            <a:lvl8pPr lvl="7" algn="ctr">
              <a:spcBef>
                <a:spcPts val="0"/>
              </a:spcBef>
              <a:spcAft>
                <a:spcPts val="0"/>
              </a:spcAft>
              <a:buSzPts val="2800"/>
              <a:buNone/>
              <a:defRPr>
                <a:latin typeface="Poppins Light"/>
                <a:ea typeface="Poppins Light"/>
                <a:cs typeface="Poppins Light"/>
                <a:sym typeface="Poppins Light"/>
              </a:defRPr>
            </a:lvl8pPr>
            <a:lvl9pPr lvl="8" algn="ctr">
              <a:spcBef>
                <a:spcPts val="0"/>
              </a:spcBef>
              <a:spcAft>
                <a:spcPts val="0"/>
              </a:spcAft>
              <a:buSzPts val="2800"/>
              <a:buNone/>
              <a:defRPr>
                <a:latin typeface="Poppins Light"/>
                <a:ea typeface="Poppins Light"/>
                <a:cs typeface="Poppins Light"/>
                <a:sym typeface="Poppins Light"/>
              </a:defRPr>
            </a:lvl9pPr>
          </a:lstStyle>
          <a:p>
            <a:r>
              <a:rPr lang="en-US" smtClean="0"/>
              <a:t>Click to edit Master title style</a:t>
            </a:r>
            <a:endParaRPr/>
          </a:p>
        </p:txBody>
      </p:sp>
      <p:sp>
        <p:nvSpPr>
          <p:cNvPr id="150" name="Google Shape;150;p8"/>
          <p:cNvSpPr txBox="1">
            <a:spLocks noGrp="1"/>
          </p:cNvSpPr>
          <p:nvPr>
            <p:ph type="subTitle" idx="1"/>
          </p:nvPr>
        </p:nvSpPr>
        <p:spPr>
          <a:xfrm>
            <a:off x="3398233" y="4114567"/>
            <a:ext cx="5395600" cy="80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atin typeface="Poppins"/>
                <a:ea typeface="Poppins"/>
                <a:cs typeface="Poppins"/>
                <a:sym typeface="Poppins"/>
              </a:defRPr>
            </a:lvl1pPr>
            <a:lvl2pPr lvl="1" algn="ctr">
              <a:spcBef>
                <a:spcPts val="2133"/>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41160181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70703965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98"/>
        <p:cNvGrpSpPr/>
        <p:nvPr/>
      </p:nvGrpSpPr>
      <p:grpSpPr>
        <a:xfrm>
          <a:off x="0" y="0"/>
          <a:ext cx="0" cy="0"/>
          <a:chOff x="0" y="0"/>
          <a:chExt cx="0" cy="0"/>
        </a:xfrm>
      </p:grpSpPr>
      <p:sp>
        <p:nvSpPr>
          <p:cNvPr id="199" name="Google Shape;199;p13"/>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3"/>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3"/>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3"/>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3"/>
          <p:cNvSpPr txBox="1">
            <a:spLocks noGrp="1"/>
          </p:cNvSpPr>
          <p:nvPr>
            <p:ph type="subTitle" idx="1"/>
          </p:nvPr>
        </p:nvSpPr>
        <p:spPr>
          <a:xfrm>
            <a:off x="7470933" y="21673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07" name="Google Shape;207;p13"/>
          <p:cNvSpPr txBox="1">
            <a:spLocks noGrp="1"/>
          </p:cNvSpPr>
          <p:nvPr>
            <p:ph type="subTitle" idx="2"/>
          </p:nvPr>
        </p:nvSpPr>
        <p:spPr>
          <a:xfrm>
            <a:off x="74628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08" name="Google Shape;208;p13"/>
          <p:cNvSpPr txBox="1">
            <a:spLocks noGrp="1"/>
          </p:cNvSpPr>
          <p:nvPr>
            <p:ph type="subTitle" idx="3"/>
          </p:nvPr>
        </p:nvSpPr>
        <p:spPr>
          <a:xfrm>
            <a:off x="2337733" y="21689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09" name="Google Shape;209;p13"/>
          <p:cNvSpPr txBox="1">
            <a:spLocks noGrp="1"/>
          </p:cNvSpPr>
          <p:nvPr>
            <p:ph type="subTitle" idx="4"/>
          </p:nvPr>
        </p:nvSpPr>
        <p:spPr>
          <a:xfrm>
            <a:off x="23296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0" name="Google Shape;210;p13"/>
          <p:cNvSpPr txBox="1">
            <a:spLocks noGrp="1"/>
          </p:cNvSpPr>
          <p:nvPr>
            <p:ph type="subTitle" idx="5"/>
          </p:nvPr>
        </p:nvSpPr>
        <p:spPr>
          <a:xfrm>
            <a:off x="74709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11" name="Google Shape;211;p13"/>
          <p:cNvSpPr txBox="1">
            <a:spLocks noGrp="1"/>
          </p:cNvSpPr>
          <p:nvPr>
            <p:ph type="subTitle" idx="6"/>
          </p:nvPr>
        </p:nvSpPr>
        <p:spPr>
          <a:xfrm>
            <a:off x="74628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2" name="Google Shape;212;p13"/>
          <p:cNvSpPr txBox="1">
            <a:spLocks noGrp="1"/>
          </p:cNvSpPr>
          <p:nvPr>
            <p:ph type="subTitle" idx="7"/>
          </p:nvPr>
        </p:nvSpPr>
        <p:spPr>
          <a:xfrm>
            <a:off x="23377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13" name="Google Shape;213;p13"/>
          <p:cNvSpPr txBox="1">
            <a:spLocks noGrp="1"/>
          </p:cNvSpPr>
          <p:nvPr>
            <p:ph type="subTitle" idx="8"/>
          </p:nvPr>
        </p:nvSpPr>
        <p:spPr>
          <a:xfrm>
            <a:off x="23296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4" name="Google Shape;214;p1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215" name="Google Shape;215;p13"/>
          <p:cNvGrpSpPr/>
          <p:nvPr/>
        </p:nvGrpSpPr>
        <p:grpSpPr>
          <a:xfrm>
            <a:off x="9316597" y="5218845"/>
            <a:ext cx="2296836" cy="1660040"/>
            <a:chOff x="3217149" y="3242033"/>
            <a:chExt cx="1735994" cy="1253933"/>
          </a:xfrm>
        </p:grpSpPr>
        <p:sp>
          <p:nvSpPr>
            <p:cNvPr id="216" name="Google Shape;216;p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13"/>
          <p:cNvSpPr txBox="1">
            <a:spLocks noGrp="1"/>
          </p:cNvSpPr>
          <p:nvPr>
            <p:ph type="title" idx="9" hasCustomPrompt="1"/>
          </p:nvPr>
        </p:nvSpPr>
        <p:spPr>
          <a:xfrm>
            <a:off x="1292925"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4" name="Google Shape;234;p13"/>
          <p:cNvSpPr txBox="1">
            <a:spLocks noGrp="1"/>
          </p:cNvSpPr>
          <p:nvPr>
            <p:ph type="title" idx="13" hasCustomPrompt="1"/>
          </p:nvPr>
        </p:nvSpPr>
        <p:spPr>
          <a:xfrm>
            <a:off x="1292925"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5" name="Google Shape;235;p13"/>
          <p:cNvSpPr txBox="1">
            <a:spLocks noGrp="1"/>
          </p:cNvSpPr>
          <p:nvPr>
            <p:ph type="title" idx="14" hasCustomPrompt="1"/>
          </p:nvPr>
        </p:nvSpPr>
        <p:spPr>
          <a:xfrm>
            <a:off x="6439459"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6" name="Google Shape;236;p13"/>
          <p:cNvSpPr txBox="1">
            <a:spLocks noGrp="1"/>
          </p:cNvSpPr>
          <p:nvPr>
            <p:ph type="title" idx="15" hasCustomPrompt="1"/>
          </p:nvPr>
        </p:nvSpPr>
        <p:spPr>
          <a:xfrm>
            <a:off x="6439459"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233870105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237"/>
        <p:cNvGrpSpPr/>
        <p:nvPr/>
      </p:nvGrpSpPr>
      <p:grpSpPr>
        <a:xfrm>
          <a:off x="0" y="0"/>
          <a:ext cx="0" cy="0"/>
          <a:chOff x="0" y="0"/>
          <a:chExt cx="0" cy="0"/>
        </a:xfrm>
      </p:grpSpPr>
      <p:sp>
        <p:nvSpPr>
          <p:cNvPr id="238" name="Google Shape;238;p14"/>
          <p:cNvSpPr/>
          <p:nvPr/>
        </p:nvSpPr>
        <p:spPr>
          <a:xfrm>
            <a:off x="6401194" y="6631408"/>
            <a:ext cx="5790807" cy="2265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4"/>
          <p:cNvSpPr/>
          <p:nvPr/>
        </p:nvSpPr>
        <p:spPr>
          <a:xfrm flipH="1">
            <a:off x="-232" y="6352867"/>
            <a:ext cx="951899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4"/>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4"/>
          <p:cNvSpPr txBox="1">
            <a:spLocks noGrp="1"/>
          </p:cNvSpPr>
          <p:nvPr>
            <p:ph type="subTitle" idx="1"/>
          </p:nvPr>
        </p:nvSpPr>
        <p:spPr>
          <a:xfrm>
            <a:off x="44797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47" name="Google Shape;247;p14"/>
          <p:cNvSpPr txBox="1">
            <a:spLocks noGrp="1"/>
          </p:cNvSpPr>
          <p:nvPr>
            <p:ph type="subTitle" idx="2"/>
          </p:nvPr>
        </p:nvSpPr>
        <p:spPr>
          <a:xfrm>
            <a:off x="44811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48" name="Google Shape;248;p14"/>
          <p:cNvSpPr txBox="1">
            <a:spLocks noGrp="1"/>
          </p:cNvSpPr>
          <p:nvPr>
            <p:ph type="subTitle" idx="3"/>
          </p:nvPr>
        </p:nvSpPr>
        <p:spPr>
          <a:xfrm>
            <a:off x="870533" y="23247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49" name="Google Shape;249;p14"/>
          <p:cNvSpPr txBox="1">
            <a:spLocks noGrp="1"/>
          </p:cNvSpPr>
          <p:nvPr>
            <p:ph type="subTitle" idx="4"/>
          </p:nvPr>
        </p:nvSpPr>
        <p:spPr>
          <a:xfrm>
            <a:off x="8719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0" name="Google Shape;250;p14"/>
          <p:cNvSpPr txBox="1">
            <a:spLocks noGrp="1"/>
          </p:cNvSpPr>
          <p:nvPr>
            <p:ph type="subTitle" idx="5"/>
          </p:nvPr>
        </p:nvSpPr>
        <p:spPr>
          <a:xfrm>
            <a:off x="44797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1" name="Google Shape;251;p14"/>
          <p:cNvSpPr txBox="1">
            <a:spLocks noGrp="1"/>
          </p:cNvSpPr>
          <p:nvPr>
            <p:ph type="subTitle" idx="6"/>
          </p:nvPr>
        </p:nvSpPr>
        <p:spPr>
          <a:xfrm>
            <a:off x="44811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2" name="Google Shape;252;p14"/>
          <p:cNvSpPr txBox="1">
            <a:spLocks noGrp="1"/>
          </p:cNvSpPr>
          <p:nvPr>
            <p:ph type="subTitle" idx="7"/>
          </p:nvPr>
        </p:nvSpPr>
        <p:spPr>
          <a:xfrm>
            <a:off x="8705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3" name="Google Shape;253;p14"/>
          <p:cNvSpPr txBox="1">
            <a:spLocks noGrp="1"/>
          </p:cNvSpPr>
          <p:nvPr>
            <p:ph type="subTitle" idx="8"/>
          </p:nvPr>
        </p:nvSpPr>
        <p:spPr>
          <a:xfrm>
            <a:off x="8719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4" name="Google Shape;254;p1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255" name="Google Shape;255;p14"/>
          <p:cNvSpPr txBox="1">
            <a:spLocks noGrp="1"/>
          </p:cNvSpPr>
          <p:nvPr>
            <p:ph type="subTitle" idx="9"/>
          </p:nvPr>
        </p:nvSpPr>
        <p:spPr>
          <a:xfrm>
            <a:off x="80970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6" name="Google Shape;256;p14"/>
          <p:cNvSpPr txBox="1">
            <a:spLocks noGrp="1"/>
          </p:cNvSpPr>
          <p:nvPr>
            <p:ph type="subTitle" idx="13"/>
          </p:nvPr>
        </p:nvSpPr>
        <p:spPr>
          <a:xfrm>
            <a:off x="80984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7" name="Google Shape;257;p14"/>
          <p:cNvSpPr txBox="1">
            <a:spLocks noGrp="1"/>
          </p:cNvSpPr>
          <p:nvPr>
            <p:ph type="subTitle" idx="14"/>
          </p:nvPr>
        </p:nvSpPr>
        <p:spPr>
          <a:xfrm>
            <a:off x="8105300"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8" name="Google Shape;258;p14"/>
          <p:cNvSpPr txBox="1">
            <a:spLocks noGrp="1"/>
          </p:cNvSpPr>
          <p:nvPr>
            <p:ph type="subTitle" idx="15"/>
          </p:nvPr>
        </p:nvSpPr>
        <p:spPr>
          <a:xfrm>
            <a:off x="8106700"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9" name="Google Shape;259;p14"/>
          <p:cNvSpPr txBox="1">
            <a:spLocks noGrp="1"/>
          </p:cNvSpPr>
          <p:nvPr>
            <p:ph type="title" idx="16" hasCustomPrompt="1"/>
          </p:nvPr>
        </p:nvSpPr>
        <p:spPr>
          <a:xfrm>
            <a:off x="20182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0" name="Google Shape;260;p14"/>
          <p:cNvSpPr txBox="1">
            <a:spLocks noGrp="1"/>
          </p:cNvSpPr>
          <p:nvPr>
            <p:ph type="title" idx="17" hasCustomPrompt="1"/>
          </p:nvPr>
        </p:nvSpPr>
        <p:spPr>
          <a:xfrm>
            <a:off x="20182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1" name="Google Shape;261;p14"/>
          <p:cNvSpPr txBox="1">
            <a:spLocks noGrp="1"/>
          </p:cNvSpPr>
          <p:nvPr>
            <p:ph type="title" idx="18" hasCustomPrompt="1"/>
          </p:nvPr>
        </p:nvSpPr>
        <p:spPr>
          <a:xfrm>
            <a:off x="56423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2" name="Google Shape;262;p14"/>
          <p:cNvSpPr txBox="1">
            <a:spLocks noGrp="1"/>
          </p:cNvSpPr>
          <p:nvPr>
            <p:ph type="title" idx="19" hasCustomPrompt="1"/>
          </p:nvPr>
        </p:nvSpPr>
        <p:spPr>
          <a:xfrm>
            <a:off x="56423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3" name="Google Shape;263;p14"/>
          <p:cNvSpPr txBox="1">
            <a:spLocks noGrp="1"/>
          </p:cNvSpPr>
          <p:nvPr>
            <p:ph type="title" idx="20" hasCustomPrompt="1"/>
          </p:nvPr>
        </p:nvSpPr>
        <p:spPr>
          <a:xfrm>
            <a:off x="9251417"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4" name="Google Shape;264;p14"/>
          <p:cNvSpPr txBox="1">
            <a:spLocks noGrp="1"/>
          </p:cNvSpPr>
          <p:nvPr>
            <p:ph type="title" idx="21" hasCustomPrompt="1"/>
          </p:nvPr>
        </p:nvSpPr>
        <p:spPr>
          <a:xfrm>
            <a:off x="9251417"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5" name="Google Shape;265;p14"/>
          <p:cNvSpPr/>
          <p:nvPr/>
        </p:nvSpPr>
        <p:spPr>
          <a:xfrm flipH="1">
            <a:off x="10896032" y="6362548"/>
            <a:ext cx="266936" cy="34748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flipH="1">
            <a:off x="10402948" y="6083737"/>
            <a:ext cx="433837" cy="666812"/>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a:off x="10158635" y="6416808"/>
            <a:ext cx="185059" cy="240897"/>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5136632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4">
  <p:cSld name="Table of contents 4">
    <p:spTree>
      <p:nvGrpSpPr>
        <p:cNvPr id="1" name="Shape 292"/>
        <p:cNvGrpSpPr/>
        <p:nvPr/>
      </p:nvGrpSpPr>
      <p:grpSpPr>
        <a:xfrm>
          <a:off x="0" y="0"/>
          <a:ext cx="0" cy="0"/>
          <a:chOff x="0" y="0"/>
          <a:chExt cx="0" cy="0"/>
        </a:xfrm>
      </p:grpSpPr>
      <p:sp>
        <p:nvSpPr>
          <p:cNvPr id="293" name="Google Shape;293;p16"/>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6"/>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6"/>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6"/>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6"/>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6"/>
          <p:cNvSpPr txBox="1">
            <a:spLocks noGrp="1"/>
          </p:cNvSpPr>
          <p:nvPr>
            <p:ph type="subTitle" idx="1"/>
          </p:nvPr>
        </p:nvSpPr>
        <p:spPr>
          <a:xfrm>
            <a:off x="7435700" y="2158733"/>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1" name="Google Shape;301;p16"/>
          <p:cNvSpPr txBox="1">
            <a:spLocks noGrp="1"/>
          </p:cNvSpPr>
          <p:nvPr>
            <p:ph type="subTitle" idx="2"/>
          </p:nvPr>
        </p:nvSpPr>
        <p:spPr>
          <a:xfrm>
            <a:off x="7435700" y="2546467"/>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2" name="Google Shape;302;p16"/>
          <p:cNvSpPr txBox="1">
            <a:spLocks noGrp="1"/>
          </p:cNvSpPr>
          <p:nvPr>
            <p:ph type="subTitle" idx="3"/>
          </p:nvPr>
        </p:nvSpPr>
        <p:spPr>
          <a:xfrm>
            <a:off x="7435700" y="3581667"/>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3" name="Google Shape;303;p16"/>
          <p:cNvSpPr txBox="1">
            <a:spLocks noGrp="1"/>
          </p:cNvSpPr>
          <p:nvPr>
            <p:ph type="subTitle" idx="4"/>
          </p:nvPr>
        </p:nvSpPr>
        <p:spPr>
          <a:xfrm>
            <a:off x="7435700" y="3969400"/>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4" name="Google Shape;304;p16"/>
          <p:cNvSpPr txBox="1">
            <a:spLocks noGrp="1"/>
          </p:cNvSpPr>
          <p:nvPr>
            <p:ph type="subTitle" idx="5"/>
          </p:nvPr>
        </p:nvSpPr>
        <p:spPr>
          <a:xfrm>
            <a:off x="7435700" y="5106200"/>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5" name="Google Shape;305;p16"/>
          <p:cNvSpPr txBox="1">
            <a:spLocks noGrp="1"/>
          </p:cNvSpPr>
          <p:nvPr>
            <p:ph type="subTitle" idx="6"/>
          </p:nvPr>
        </p:nvSpPr>
        <p:spPr>
          <a:xfrm>
            <a:off x="7435700" y="5493933"/>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6" name="Google Shape;306;p16"/>
          <p:cNvSpPr txBox="1">
            <a:spLocks noGrp="1"/>
          </p:cNvSpPr>
          <p:nvPr>
            <p:ph type="subTitle" idx="7"/>
          </p:nvPr>
        </p:nvSpPr>
        <p:spPr>
          <a:xfrm>
            <a:off x="921915" y="2158733"/>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7" name="Google Shape;307;p16"/>
          <p:cNvSpPr txBox="1">
            <a:spLocks noGrp="1"/>
          </p:cNvSpPr>
          <p:nvPr>
            <p:ph type="subTitle" idx="8"/>
          </p:nvPr>
        </p:nvSpPr>
        <p:spPr>
          <a:xfrm>
            <a:off x="921915" y="2546467"/>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8" name="Google Shape;308;p16"/>
          <p:cNvSpPr txBox="1">
            <a:spLocks noGrp="1"/>
          </p:cNvSpPr>
          <p:nvPr>
            <p:ph type="subTitle" idx="9"/>
          </p:nvPr>
        </p:nvSpPr>
        <p:spPr>
          <a:xfrm>
            <a:off x="921915" y="3581667"/>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9" name="Google Shape;309;p16"/>
          <p:cNvSpPr txBox="1">
            <a:spLocks noGrp="1"/>
          </p:cNvSpPr>
          <p:nvPr>
            <p:ph type="subTitle" idx="13"/>
          </p:nvPr>
        </p:nvSpPr>
        <p:spPr>
          <a:xfrm>
            <a:off x="921915" y="3969400"/>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10" name="Google Shape;310;p16"/>
          <p:cNvSpPr txBox="1">
            <a:spLocks noGrp="1"/>
          </p:cNvSpPr>
          <p:nvPr>
            <p:ph type="subTitle" idx="14"/>
          </p:nvPr>
        </p:nvSpPr>
        <p:spPr>
          <a:xfrm>
            <a:off x="921915" y="5106200"/>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11" name="Google Shape;311;p16"/>
          <p:cNvSpPr txBox="1">
            <a:spLocks noGrp="1"/>
          </p:cNvSpPr>
          <p:nvPr>
            <p:ph type="subTitle" idx="15"/>
          </p:nvPr>
        </p:nvSpPr>
        <p:spPr>
          <a:xfrm>
            <a:off x="921915" y="5493933"/>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12" name="Google Shape;312;p1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13" name="Google Shape;313;p16"/>
          <p:cNvSpPr txBox="1">
            <a:spLocks noGrp="1"/>
          </p:cNvSpPr>
          <p:nvPr>
            <p:ph type="title" idx="16" hasCustomPrompt="1"/>
          </p:nvPr>
        </p:nvSpPr>
        <p:spPr>
          <a:xfrm>
            <a:off x="3844851" y="1694467"/>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4" name="Google Shape;314;p16"/>
          <p:cNvSpPr txBox="1">
            <a:spLocks noGrp="1"/>
          </p:cNvSpPr>
          <p:nvPr>
            <p:ph type="title" idx="17" hasCustomPrompt="1"/>
          </p:nvPr>
        </p:nvSpPr>
        <p:spPr>
          <a:xfrm>
            <a:off x="7431551" y="1694467"/>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5" name="Google Shape;315;p16"/>
          <p:cNvSpPr txBox="1">
            <a:spLocks noGrp="1"/>
          </p:cNvSpPr>
          <p:nvPr>
            <p:ph type="title" idx="18" hasCustomPrompt="1"/>
          </p:nvPr>
        </p:nvSpPr>
        <p:spPr>
          <a:xfrm>
            <a:off x="3849000" y="31174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6" name="Google Shape;316;p16"/>
          <p:cNvSpPr txBox="1">
            <a:spLocks noGrp="1"/>
          </p:cNvSpPr>
          <p:nvPr>
            <p:ph type="title" idx="19" hasCustomPrompt="1"/>
          </p:nvPr>
        </p:nvSpPr>
        <p:spPr>
          <a:xfrm>
            <a:off x="7435700" y="3117400"/>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7" name="Google Shape;317;p16"/>
          <p:cNvSpPr txBox="1">
            <a:spLocks noGrp="1"/>
          </p:cNvSpPr>
          <p:nvPr>
            <p:ph type="title" idx="20" hasCustomPrompt="1"/>
          </p:nvPr>
        </p:nvSpPr>
        <p:spPr>
          <a:xfrm>
            <a:off x="3849000" y="46478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8" name="Google Shape;318;p16"/>
          <p:cNvSpPr txBox="1">
            <a:spLocks noGrp="1"/>
          </p:cNvSpPr>
          <p:nvPr>
            <p:ph type="title" idx="21" hasCustomPrompt="1"/>
          </p:nvPr>
        </p:nvSpPr>
        <p:spPr>
          <a:xfrm>
            <a:off x="7435700" y="4641933"/>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116415453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1045867" y="1483933"/>
            <a:ext cx="7662000" cy="2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Patrick Hand"/>
              <a:buNone/>
              <a:defRPr sz="3200">
                <a:latin typeface="Poppins Light"/>
                <a:ea typeface="Poppins Light"/>
                <a:cs typeface="Poppins Light"/>
                <a:sym typeface="Poppins Light"/>
              </a:defRPr>
            </a:lvl1pPr>
            <a:lvl2pPr lvl="1"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2pPr>
            <a:lvl3pPr lvl="2"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3pPr>
            <a:lvl4pPr lvl="3"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4pPr>
            <a:lvl5pPr lvl="4"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5pPr>
            <a:lvl6pPr lvl="5"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6pPr>
            <a:lvl7pPr lvl="6"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7pPr>
            <a:lvl8pPr lvl="7"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8pPr>
            <a:lvl9pPr lvl="8"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9pPr>
          </a:lstStyle>
          <a:p>
            <a:r>
              <a:rPr lang="en-US" smtClean="0"/>
              <a:t>Click to edit Master title style</a:t>
            </a:r>
            <a:endParaRPr/>
          </a:p>
        </p:txBody>
      </p:sp>
      <p:sp>
        <p:nvSpPr>
          <p:cNvPr id="327" name="Google Shape;327;p18"/>
          <p:cNvSpPr txBox="1">
            <a:spLocks noGrp="1"/>
          </p:cNvSpPr>
          <p:nvPr>
            <p:ph type="title" idx="2"/>
          </p:nvPr>
        </p:nvSpPr>
        <p:spPr>
          <a:xfrm>
            <a:off x="1055767" y="4080933"/>
            <a:ext cx="7662000" cy="68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8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r>
              <a:rPr lang="en-US" smtClean="0"/>
              <a:t>Click to edit Master title style</a:t>
            </a:r>
            <a:endParaRPr/>
          </a:p>
        </p:txBody>
      </p:sp>
    </p:spTree>
    <p:extLst>
      <p:ext uri="{BB962C8B-B14F-4D97-AF65-F5344CB8AC3E}">
        <p14:creationId xmlns:p14="http://schemas.microsoft.com/office/powerpoint/2010/main" val="154905450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36"/>
        <p:cNvGrpSpPr/>
        <p:nvPr/>
      </p:nvGrpSpPr>
      <p:grpSpPr>
        <a:xfrm>
          <a:off x="0" y="0"/>
          <a:ext cx="0" cy="0"/>
          <a:chOff x="0" y="0"/>
          <a:chExt cx="0" cy="0"/>
        </a:xfrm>
      </p:grpSpPr>
      <p:sp>
        <p:nvSpPr>
          <p:cNvPr id="337" name="Google Shape;337;p20"/>
          <p:cNvSpPr/>
          <p:nvPr/>
        </p:nvSpPr>
        <p:spPr>
          <a:xfrm>
            <a:off x="3764101" y="6196734"/>
            <a:ext cx="6175500" cy="57331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0"/>
          <p:cNvSpPr/>
          <p:nvPr/>
        </p:nvSpPr>
        <p:spPr>
          <a:xfrm rot="271939">
            <a:off x="-1118342" y="5838496"/>
            <a:ext cx="8449775" cy="1029867"/>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167" y="5848905"/>
            <a:ext cx="12191995" cy="1009071"/>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5119333" y="3053067"/>
            <a:ext cx="5757600" cy="12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Font typeface="Patrick Hand"/>
              <a:buNone/>
              <a:defRPr sz="8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46" name="Google Shape;346;p20"/>
          <p:cNvSpPr txBox="1">
            <a:spLocks noGrp="1"/>
          </p:cNvSpPr>
          <p:nvPr>
            <p:ph type="subTitle" idx="1"/>
          </p:nvPr>
        </p:nvSpPr>
        <p:spPr>
          <a:xfrm>
            <a:off x="7205667" y="4386867"/>
            <a:ext cx="3671200" cy="81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Tree>
    <p:extLst>
      <p:ext uri="{BB962C8B-B14F-4D97-AF65-F5344CB8AC3E}">
        <p14:creationId xmlns:p14="http://schemas.microsoft.com/office/powerpoint/2010/main" val="183588820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47"/>
        <p:cNvGrpSpPr/>
        <p:nvPr/>
      </p:nvGrpSpPr>
      <p:grpSpPr>
        <a:xfrm>
          <a:off x="0" y="0"/>
          <a:ext cx="0" cy="0"/>
          <a:chOff x="0" y="0"/>
          <a:chExt cx="0" cy="0"/>
        </a:xfrm>
      </p:grpSpPr>
      <p:grpSp>
        <p:nvGrpSpPr>
          <p:cNvPr id="348" name="Google Shape;348;p21"/>
          <p:cNvGrpSpPr/>
          <p:nvPr/>
        </p:nvGrpSpPr>
        <p:grpSpPr>
          <a:xfrm>
            <a:off x="1047483" y="4641696"/>
            <a:ext cx="5745556" cy="2225877"/>
            <a:chOff x="2189450" y="2220300"/>
            <a:chExt cx="3202175" cy="1240550"/>
          </a:xfrm>
        </p:grpSpPr>
        <p:sp>
          <p:nvSpPr>
            <p:cNvPr id="349" name="Google Shape;349;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21"/>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1"/>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1"/>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21"/>
          <p:cNvGrpSpPr/>
          <p:nvPr/>
        </p:nvGrpSpPr>
        <p:grpSpPr>
          <a:xfrm>
            <a:off x="4465955" y="5119331"/>
            <a:ext cx="4521471" cy="1751656"/>
            <a:chOff x="2189450" y="2220300"/>
            <a:chExt cx="3202175" cy="1240550"/>
          </a:xfrm>
        </p:grpSpPr>
        <p:sp>
          <p:nvSpPr>
            <p:cNvPr id="355" name="Google Shape;355;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7" name="Google Shape;357;p2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txBox="1">
            <a:spLocks noGrp="1"/>
          </p:cNvSpPr>
          <p:nvPr>
            <p:ph type="title"/>
          </p:nvPr>
        </p:nvSpPr>
        <p:spPr>
          <a:xfrm>
            <a:off x="1600200" y="1613600"/>
            <a:ext cx="5011600" cy="257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9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63" name="Google Shape;363;p21"/>
          <p:cNvSpPr txBox="1">
            <a:spLocks noGrp="1"/>
          </p:cNvSpPr>
          <p:nvPr>
            <p:ph type="subTitle" idx="1"/>
          </p:nvPr>
        </p:nvSpPr>
        <p:spPr>
          <a:xfrm>
            <a:off x="1600333" y="4386733"/>
            <a:ext cx="3671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
        <p:nvSpPr>
          <p:cNvPr id="364" name="Google Shape;364;p21"/>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4034587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ection description 6">
  <p:cSld name="Title and section description 6">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1607933" y="1167800"/>
            <a:ext cx="4087200" cy="2002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33" name="Google Shape;433;p26"/>
          <p:cNvSpPr txBox="1">
            <a:spLocks noGrp="1"/>
          </p:cNvSpPr>
          <p:nvPr>
            <p:ph type="subTitle" idx="1"/>
          </p:nvPr>
        </p:nvSpPr>
        <p:spPr>
          <a:xfrm>
            <a:off x="6706200" y="1167800"/>
            <a:ext cx="4376000" cy="2002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12348257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48"/>
        <p:cNvGrpSpPr/>
        <p:nvPr/>
      </p:nvGrpSpPr>
      <p:grpSpPr>
        <a:xfrm>
          <a:off x="0" y="0"/>
          <a:ext cx="0" cy="0"/>
          <a:chOff x="0" y="0"/>
          <a:chExt cx="0" cy="0"/>
        </a:xfrm>
      </p:grpSpPr>
      <p:grpSp>
        <p:nvGrpSpPr>
          <p:cNvPr id="449" name="Google Shape;449;p30"/>
          <p:cNvGrpSpPr/>
          <p:nvPr/>
        </p:nvGrpSpPr>
        <p:grpSpPr>
          <a:xfrm>
            <a:off x="941954" y="5303848"/>
            <a:ext cx="4005708" cy="1551845"/>
            <a:chOff x="2189450" y="2220300"/>
            <a:chExt cx="3202175" cy="1240550"/>
          </a:xfrm>
        </p:grpSpPr>
        <p:sp>
          <p:nvSpPr>
            <p:cNvPr id="450" name="Google Shape;450;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30"/>
          <p:cNvGrpSpPr/>
          <p:nvPr/>
        </p:nvGrpSpPr>
        <p:grpSpPr>
          <a:xfrm>
            <a:off x="3325190" y="5636800"/>
            <a:ext cx="3152221" cy="1221197"/>
            <a:chOff x="2189450" y="2220300"/>
            <a:chExt cx="3202175" cy="1240550"/>
          </a:xfrm>
        </p:grpSpPr>
        <p:sp>
          <p:nvSpPr>
            <p:cNvPr id="453" name="Google Shape;453;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30"/>
          <p:cNvSpPr/>
          <p:nvPr/>
        </p:nvSpPr>
        <p:spPr>
          <a:xfrm>
            <a:off x="646534" y="540604"/>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30"/>
          <p:cNvSpPr/>
          <p:nvPr/>
        </p:nvSpPr>
        <p:spPr>
          <a:xfrm>
            <a:off x="2764686" y="391066"/>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30"/>
          <p:cNvSpPr/>
          <p:nvPr/>
        </p:nvSpPr>
        <p:spPr>
          <a:xfrm>
            <a:off x="9816018" y="6014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30"/>
          <p:cNvSpPr/>
          <p:nvPr/>
        </p:nvSpPr>
        <p:spPr>
          <a:xfrm>
            <a:off x="9318567" y="505151"/>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60" name="Google Shape;460;p30"/>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30"/>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30"/>
          <p:cNvSpPr/>
          <p:nvPr/>
        </p:nvSpPr>
        <p:spPr>
          <a:xfrm>
            <a:off x="3287367" y="6574915"/>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29215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9253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78"/>
        <p:cNvGrpSpPr/>
        <p:nvPr/>
      </p:nvGrpSpPr>
      <p:grpSpPr>
        <a:xfrm>
          <a:off x="0" y="0"/>
          <a:ext cx="0" cy="0"/>
          <a:chOff x="0" y="0"/>
          <a:chExt cx="0" cy="0"/>
        </a:xfrm>
      </p:grpSpPr>
      <p:sp>
        <p:nvSpPr>
          <p:cNvPr id="479" name="Google Shape;479;p33"/>
          <p:cNvSpPr txBox="1">
            <a:spLocks noGrp="1"/>
          </p:cNvSpPr>
          <p:nvPr>
            <p:ph type="subTitle" idx="1"/>
          </p:nvPr>
        </p:nvSpPr>
        <p:spPr>
          <a:xfrm>
            <a:off x="1750167" y="2545633"/>
            <a:ext cx="5588000" cy="1086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2133"/>
              </a:spcBef>
              <a:spcAft>
                <a:spcPts val="0"/>
              </a:spcAft>
              <a:buSzPts val="1400"/>
              <a:buNone/>
              <a:defRPr/>
            </a:lvl2pPr>
            <a:lvl3pPr lvl="2" algn="r">
              <a:spcBef>
                <a:spcPts val="2133"/>
              </a:spcBef>
              <a:spcAft>
                <a:spcPts val="0"/>
              </a:spcAft>
              <a:buSzPts val="1400"/>
              <a:buNone/>
              <a:defRPr/>
            </a:lvl3pPr>
            <a:lvl4pPr lvl="3" algn="r">
              <a:spcBef>
                <a:spcPts val="2133"/>
              </a:spcBef>
              <a:spcAft>
                <a:spcPts val="0"/>
              </a:spcAft>
              <a:buSzPts val="1400"/>
              <a:buNone/>
              <a:defRPr/>
            </a:lvl4pPr>
            <a:lvl5pPr lvl="4" algn="r">
              <a:spcBef>
                <a:spcPts val="2133"/>
              </a:spcBef>
              <a:spcAft>
                <a:spcPts val="0"/>
              </a:spcAft>
              <a:buSzPts val="1400"/>
              <a:buNone/>
              <a:defRPr/>
            </a:lvl5pPr>
            <a:lvl6pPr lvl="5" algn="r">
              <a:spcBef>
                <a:spcPts val="2133"/>
              </a:spcBef>
              <a:spcAft>
                <a:spcPts val="0"/>
              </a:spcAft>
              <a:buSzPts val="1400"/>
              <a:buNone/>
              <a:defRPr/>
            </a:lvl6pPr>
            <a:lvl7pPr lvl="6" algn="r">
              <a:spcBef>
                <a:spcPts val="2133"/>
              </a:spcBef>
              <a:spcAft>
                <a:spcPts val="0"/>
              </a:spcAft>
              <a:buSzPts val="1400"/>
              <a:buNone/>
              <a:defRPr/>
            </a:lvl7pPr>
            <a:lvl8pPr lvl="7" algn="r">
              <a:spcBef>
                <a:spcPts val="2133"/>
              </a:spcBef>
              <a:spcAft>
                <a:spcPts val="0"/>
              </a:spcAft>
              <a:buSzPts val="1400"/>
              <a:buNone/>
              <a:defRPr/>
            </a:lvl8pPr>
            <a:lvl9pPr lvl="8" algn="r">
              <a:spcBef>
                <a:spcPts val="2133"/>
              </a:spcBef>
              <a:spcAft>
                <a:spcPts val="2133"/>
              </a:spcAft>
              <a:buSzPts val="1400"/>
              <a:buNone/>
              <a:defRPr/>
            </a:lvl9pPr>
          </a:lstStyle>
          <a:p>
            <a:r>
              <a:rPr lang="en-US" smtClean="0"/>
              <a:t>Click to edit Master subtitle style</a:t>
            </a:r>
            <a:endParaRPr/>
          </a:p>
        </p:txBody>
      </p:sp>
      <p:sp>
        <p:nvSpPr>
          <p:cNvPr id="480" name="Google Shape;480;p3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81" name="Google Shape;481;p33"/>
          <p:cNvSpPr txBox="1">
            <a:spLocks noGrp="1"/>
          </p:cNvSpPr>
          <p:nvPr>
            <p:ph type="subTitle" idx="2"/>
          </p:nvPr>
        </p:nvSpPr>
        <p:spPr>
          <a:xfrm>
            <a:off x="1745968" y="2228433"/>
            <a:ext cx="5588000" cy="3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r" rtl="0">
              <a:spcBef>
                <a:spcPts val="0"/>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r>
              <a:rPr lang="en-US" smtClean="0"/>
              <a:t>Click to edit Master subtitle style</a:t>
            </a:r>
            <a:endParaRPr/>
          </a:p>
        </p:txBody>
      </p:sp>
      <p:sp>
        <p:nvSpPr>
          <p:cNvPr id="482" name="Google Shape;482;p33"/>
          <p:cNvSpPr txBox="1">
            <a:spLocks noGrp="1"/>
          </p:cNvSpPr>
          <p:nvPr>
            <p:ph type="subTitle" idx="3"/>
          </p:nvPr>
        </p:nvSpPr>
        <p:spPr>
          <a:xfrm>
            <a:off x="4853900" y="4132033"/>
            <a:ext cx="55920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dk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483" name="Google Shape;483;p33"/>
          <p:cNvSpPr txBox="1">
            <a:spLocks noGrp="1"/>
          </p:cNvSpPr>
          <p:nvPr>
            <p:ph type="subTitle" idx="4"/>
          </p:nvPr>
        </p:nvSpPr>
        <p:spPr>
          <a:xfrm>
            <a:off x="4858101" y="4449233"/>
            <a:ext cx="5592000" cy="12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200110410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565"/>
        <p:cNvGrpSpPr/>
        <p:nvPr/>
      </p:nvGrpSpPr>
      <p:grpSpPr>
        <a:xfrm>
          <a:off x="0" y="0"/>
          <a:ext cx="0" cy="0"/>
          <a:chOff x="0" y="0"/>
          <a:chExt cx="0" cy="0"/>
        </a:xfrm>
      </p:grpSpPr>
      <p:sp>
        <p:nvSpPr>
          <p:cNvPr id="566" name="Google Shape;566;p36"/>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36"/>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36"/>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36"/>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36"/>
          <p:cNvSpPr/>
          <p:nvPr/>
        </p:nvSpPr>
        <p:spPr>
          <a:xfrm flipH="1">
            <a:off x="5553267" y="6166163"/>
            <a:ext cx="6638733" cy="68397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36"/>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36"/>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36"/>
          <p:cNvSpPr txBox="1">
            <a:spLocks noGrp="1"/>
          </p:cNvSpPr>
          <p:nvPr>
            <p:ph type="subTitle" idx="1"/>
          </p:nvPr>
        </p:nvSpPr>
        <p:spPr>
          <a:xfrm>
            <a:off x="2507717" y="3726773"/>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4" name="Google Shape;574;p36"/>
          <p:cNvSpPr txBox="1">
            <a:spLocks noGrp="1"/>
          </p:cNvSpPr>
          <p:nvPr>
            <p:ph type="subTitle" idx="2"/>
          </p:nvPr>
        </p:nvSpPr>
        <p:spPr>
          <a:xfrm>
            <a:off x="2507717" y="40721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5" name="Google Shape;575;p36"/>
          <p:cNvSpPr txBox="1">
            <a:spLocks noGrp="1"/>
          </p:cNvSpPr>
          <p:nvPr>
            <p:ph type="subTitle" idx="3"/>
          </p:nvPr>
        </p:nvSpPr>
        <p:spPr>
          <a:xfrm>
            <a:off x="2507717"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6" name="Google Shape;576;p36"/>
          <p:cNvSpPr txBox="1">
            <a:spLocks noGrp="1"/>
          </p:cNvSpPr>
          <p:nvPr>
            <p:ph type="subTitle" idx="4"/>
          </p:nvPr>
        </p:nvSpPr>
        <p:spPr>
          <a:xfrm>
            <a:off x="2507717" y="22902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7" name="Google Shape;577;p36"/>
          <p:cNvSpPr txBox="1">
            <a:spLocks noGrp="1"/>
          </p:cNvSpPr>
          <p:nvPr>
            <p:ph type="subTitle" idx="5"/>
          </p:nvPr>
        </p:nvSpPr>
        <p:spPr>
          <a:xfrm>
            <a:off x="7152184"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8" name="Google Shape;578;p36"/>
          <p:cNvSpPr txBox="1">
            <a:spLocks noGrp="1"/>
          </p:cNvSpPr>
          <p:nvPr>
            <p:ph type="subTitle" idx="6"/>
          </p:nvPr>
        </p:nvSpPr>
        <p:spPr>
          <a:xfrm>
            <a:off x="7152184" y="2290267"/>
            <a:ext cx="3202800" cy="2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9" name="Google Shape;579;p3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580" name="Google Shape;580;p36"/>
          <p:cNvGrpSpPr/>
          <p:nvPr/>
        </p:nvGrpSpPr>
        <p:grpSpPr>
          <a:xfrm>
            <a:off x="2633840" y="5832407"/>
            <a:ext cx="2158816" cy="791139"/>
            <a:chOff x="5046670" y="3208808"/>
            <a:chExt cx="1120415" cy="410597"/>
          </a:xfrm>
        </p:grpSpPr>
        <p:grpSp>
          <p:nvGrpSpPr>
            <p:cNvPr id="581" name="Google Shape;581;p36"/>
            <p:cNvGrpSpPr/>
            <p:nvPr/>
          </p:nvGrpSpPr>
          <p:grpSpPr>
            <a:xfrm flipH="1">
              <a:off x="5811603" y="3321460"/>
              <a:ext cx="82906" cy="185771"/>
              <a:chOff x="3004175" y="2722350"/>
              <a:chExt cx="195950" cy="439175"/>
            </a:xfrm>
          </p:grpSpPr>
          <p:sp>
            <p:nvSpPr>
              <p:cNvPr id="582" name="Google Shape;582;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36"/>
            <p:cNvGrpSpPr/>
            <p:nvPr/>
          </p:nvGrpSpPr>
          <p:grpSpPr>
            <a:xfrm rot="3041596" flipH="1">
              <a:off x="5625845" y="3373209"/>
              <a:ext cx="96168" cy="82240"/>
              <a:chOff x="5928149" y="3267314"/>
              <a:chExt cx="96164" cy="82236"/>
            </a:xfrm>
          </p:grpSpPr>
          <p:sp>
            <p:nvSpPr>
              <p:cNvPr id="590" name="Google Shape;590;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6"/>
            <p:cNvGrpSpPr/>
            <p:nvPr/>
          </p:nvGrpSpPr>
          <p:grpSpPr>
            <a:xfrm rot="-2700000">
              <a:off x="5946361" y="3473182"/>
              <a:ext cx="96163" cy="82235"/>
              <a:chOff x="5928149" y="3267314"/>
              <a:chExt cx="96164" cy="82236"/>
            </a:xfrm>
          </p:grpSpPr>
          <p:sp>
            <p:nvSpPr>
              <p:cNvPr id="593" name="Google Shape;593;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 name="Google Shape;595;p36"/>
            <p:cNvGrpSpPr/>
            <p:nvPr/>
          </p:nvGrpSpPr>
          <p:grpSpPr>
            <a:xfrm>
              <a:off x="5222364" y="3208808"/>
              <a:ext cx="145434" cy="325956"/>
              <a:chOff x="3004175" y="2722350"/>
              <a:chExt cx="195950" cy="439175"/>
            </a:xfrm>
          </p:grpSpPr>
          <p:sp>
            <p:nvSpPr>
              <p:cNvPr id="596" name="Google Shape;596;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36"/>
            <p:cNvGrpSpPr/>
            <p:nvPr/>
          </p:nvGrpSpPr>
          <p:grpSpPr>
            <a:xfrm>
              <a:off x="5462380" y="3302316"/>
              <a:ext cx="96358" cy="191149"/>
              <a:chOff x="3213925" y="2904475"/>
              <a:chExt cx="173650" cy="344475"/>
            </a:xfrm>
          </p:grpSpPr>
          <p:sp>
            <p:nvSpPr>
              <p:cNvPr id="604" name="Google Shape;604;p36"/>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6"/>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6"/>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6"/>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6"/>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6"/>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6"/>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6"/>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1017316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spTree>
      <p:nvGrpSpPr>
        <p:cNvPr id="1" name="Shape 612"/>
        <p:cNvGrpSpPr/>
        <p:nvPr/>
      </p:nvGrpSpPr>
      <p:grpSpPr>
        <a:xfrm>
          <a:off x="0" y="0"/>
          <a:ext cx="0" cy="0"/>
          <a:chOff x="0" y="0"/>
          <a:chExt cx="0" cy="0"/>
        </a:xfrm>
      </p:grpSpPr>
      <p:sp>
        <p:nvSpPr>
          <p:cNvPr id="613" name="Google Shape;613;p37"/>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7"/>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7"/>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7"/>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7"/>
          <p:cNvSpPr/>
          <p:nvPr/>
        </p:nvSpPr>
        <p:spPr>
          <a:xfrm flipH="1">
            <a:off x="6965187"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7"/>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7"/>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7"/>
          <p:cNvSpPr txBox="1">
            <a:spLocks noGrp="1"/>
          </p:cNvSpPr>
          <p:nvPr>
            <p:ph type="subTitle" idx="1"/>
          </p:nvPr>
        </p:nvSpPr>
        <p:spPr>
          <a:xfrm>
            <a:off x="1342291" y="3709072"/>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1" name="Google Shape;621;p37"/>
          <p:cNvSpPr txBox="1">
            <a:spLocks noGrp="1"/>
          </p:cNvSpPr>
          <p:nvPr>
            <p:ph type="subTitle" idx="2"/>
          </p:nvPr>
        </p:nvSpPr>
        <p:spPr>
          <a:xfrm>
            <a:off x="1342291" y="4095083"/>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2" name="Google Shape;622;p37"/>
          <p:cNvSpPr txBox="1">
            <a:spLocks noGrp="1"/>
          </p:cNvSpPr>
          <p:nvPr>
            <p:ph type="subTitle" idx="3"/>
          </p:nvPr>
        </p:nvSpPr>
        <p:spPr>
          <a:xfrm>
            <a:off x="4518200" y="2489867"/>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3" name="Google Shape;623;p37"/>
          <p:cNvSpPr txBox="1">
            <a:spLocks noGrp="1"/>
          </p:cNvSpPr>
          <p:nvPr>
            <p:ph type="subTitle" idx="4"/>
          </p:nvPr>
        </p:nvSpPr>
        <p:spPr>
          <a:xfrm>
            <a:off x="4518200" y="2875883"/>
            <a:ext cx="3153200" cy="9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4" name="Google Shape;624;p37"/>
          <p:cNvSpPr txBox="1">
            <a:spLocks noGrp="1"/>
          </p:cNvSpPr>
          <p:nvPr>
            <p:ph type="subTitle" idx="5"/>
          </p:nvPr>
        </p:nvSpPr>
        <p:spPr>
          <a:xfrm>
            <a:off x="7691709" y="3709065"/>
            <a:ext cx="31532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5" name="Google Shape;625;p37"/>
          <p:cNvSpPr txBox="1">
            <a:spLocks noGrp="1"/>
          </p:cNvSpPr>
          <p:nvPr>
            <p:ph type="subTitle" idx="6"/>
          </p:nvPr>
        </p:nvSpPr>
        <p:spPr>
          <a:xfrm>
            <a:off x="7691709" y="4095084"/>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6" name="Google Shape;626;p3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627" name="Google Shape;627;p37"/>
          <p:cNvGrpSpPr/>
          <p:nvPr/>
        </p:nvGrpSpPr>
        <p:grpSpPr>
          <a:xfrm>
            <a:off x="2633840" y="5832407"/>
            <a:ext cx="2158816" cy="791139"/>
            <a:chOff x="5046670" y="3208808"/>
            <a:chExt cx="1120415" cy="410597"/>
          </a:xfrm>
        </p:grpSpPr>
        <p:grpSp>
          <p:nvGrpSpPr>
            <p:cNvPr id="628" name="Google Shape;628;p37"/>
            <p:cNvGrpSpPr/>
            <p:nvPr/>
          </p:nvGrpSpPr>
          <p:grpSpPr>
            <a:xfrm flipH="1">
              <a:off x="5811603" y="3321460"/>
              <a:ext cx="82906" cy="185771"/>
              <a:chOff x="3004175" y="2722350"/>
              <a:chExt cx="195950" cy="439175"/>
            </a:xfrm>
          </p:grpSpPr>
          <p:sp>
            <p:nvSpPr>
              <p:cNvPr id="629" name="Google Shape;629;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6" name="Google Shape;636;p37"/>
            <p:cNvGrpSpPr/>
            <p:nvPr/>
          </p:nvGrpSpPr>
          <p:grpSpPr>
            <a:xfrm rot="3041596" flipH="1">
              <a:off x="5625845" y="3373209"/>
              <a:ext cx="96168" cy="82240"/>
              <a:chOff x="5928149" y="3267314"/>
              <a:chExt cx="96164" cy="82236"/>
            </a:xfrm>
          </p:grpSpPr>
          <p:sp>
            <p:nvSpPr>
              <p:cNvPr id="637" name="Google Shape;637;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37"/>
            <p:cNvGrpSpPr/>
            <p:nvPr/>
          </p:nvGrpSpPr>
          <p:grpSpPr>
            <a:xfrm rot="-2700000">
              <a:off x="5946361" y="3473182"/>
              <a:ext cx="96163" cy="82235"/>
              <a:chOff x="5928149" y="3267314"/>
              <a:chExt cx="96164" cy="82236"/>
            </a:xfrm>
          </p:grpSpPr>
          <p:sp>
            <p:nvSpPr>
              <p:cNvPr id="640" name="Google Shape;640;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7"/>
            <p:cNvGrpSpPr/>
            <p:nvPr/>
          </p:nvGrpSpPr>
          <p:grpSpPr>
            <a:xfrm>
              <a:off x="5222364" y="3208808"/>
              <a:ext cx="145434" cy="325956"/>
              <a:chOff x="3004175" y="2722350"/>
              <a:chExt cx="195950" cy="439175"/>
            </a:xfrm>
          </p:grpSpPr>
          <p:sp>
            <p:nvSpPr>
              <p:cNvPr id="643" name="Google Shape;643;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37"/>
            <p:cNvGrpSpPr/>
            <p:nvPr/>
          </p:nvGrpSpPr>
          <p:grpSpPr>
            <a:xfrm>
              <a:off x="5462380" y="3302316"/>
              <a:ext cx="96358" cy="191149"/>
              <a:chOff x="3213925" y="2904475"/>
              <a:chExt cx="173650" cy="344475"/>
            </a:xfrm>
          </p:grpSpPr>
          <p:sp>
            <p:nvSpPr>
              <p:cNvPr id="651" name="Google Shape;651;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37"/>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37"/>
          <p:cNvGrpSpPr/>
          <p:nvPr/>
        </p:nvGrpSpPr>
        <p:grpSpPr>
          <a:xfrm>
            <a:off x="8528458" y="5832407"/>
            <a:ext cx="2015697" cy="764472"/>
            <a:chOff x="6396343" y="4374305"/>
            <a:chExt cx="1511773" cy="573354"/>
          </a:xfrm>
        </p:grpSpPr>
        <p:grpSp>
          <p:nvGrpSpPr>
            <p:cNvPr id="660" name="Google Shape;660;p37"/>
            <p:cNvGrpSpPr/>
            <p:nvPr/>
          </p:nvGrpSpPr>
          <p:grpSpPr>
            <a:xfrm rot="4001758">
              <a:off x="7633951" y="4773240"/>
              <a:ext cx="111770" cy="119099"/>
              <a:chOff x="3004175" y="2950750"/>
              <a:chExt cx="195825" cy="208700"/>
            </a:xfrm>
          </p:grpSpPr>
          <p:sp>
            <p:nvSpPr>
              <p:cNvPr id="661" name="Google Shape;661;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37"/>
            <p:cNvGrpSpPr/>
            <p:nvPr/>
          </p:nvGrpSpPr>
          <p:grpSpPr>
            <a:xfrm>
              <a:off x="6980311" y="4374305"/>
              <a:ext cx="196224" cy="439790"/>
              <a:chOff x="3004175" y="2722350"/>
              <a:chExt cx="195950" cy="439175"/>
            </a:xfrm>
          </p:grpSpPr>
          <p:sp>
            <p:nvSpPr>
              <p:cNvPr id="664" name="Google Shape;664;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1" name="Google Shape;671;p37"/>
            <p:cNvGrpSpPr/>
            <p:nvPr/>
          </p:nvGrpSpPr>
          <p:grpSpPr>
            <a:xfrm>
              <a:off x="7363411" y="4508535"/>
              <a:ext cx="130012" cy="257908"/>
              <a:chOff x="3213925" y="2904475"/>
              <a:chExt cx="173650" cy="344475"/>
            </a:xfrm>
          </p:grpSpPr>
          <p:sp>
            <p:nvSpPr>
              <p:cNvPr id="672" name="Google Shape;672;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9" name="Google Shape;679;p37"/>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0" name="Google Shape;680;p37"/>
          <p:cNvSpPr txBox="1">
            <a:spLocks noGrp="1"/>
          </p:cNvSpPr>
          <p:nvPr>
            <p:ph type="title" idx="7" hasCustomPrompt="1"/>
          </p:nvPr>
        </p:nvSpPr>
        <p:spPr>
          <a:xfrm>
            <a:off x="24664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1" name="Google Shape;681;p37"/>
          <p:cNvSpPr txBox="1">
            <a:spLocks noGrp="1"/>
          </p:cNvSpPr>
          <p:nvPr>
            <p:ph type="title" idx="8" hasCustomPrompt="1"/>
          </p:nvPr>
        </p:nvSpPr>
        <p:spPr>
          <a:xfrm>
            <a:off x="5642392" y="1927020"/>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2" name="Google Shape;682;p37"/>
          <p:cNvSpPr txBox="1">
            <a:spLocks noGrp="1"/>
          </p:cNvSpPr>
          <p:nvPr>
            <p:ph type="title" idx="9" hasCustomPrompt="1"/>
          </p:nvPr>
        </p:nvSpPr>
        <p:spPr>
          <a:xfrm>
            <a:off x="88158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216345978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35"/>
        <p:cNvGrpSpPr/>
        <p:nvPr/>
      </p:nvGrpSpPr>
      <p:grpSpPr>
        <a:xfrm>
          <a:off x="0" y="0"/>
          <a:ext cx="0" cy="0"/>
          <a:chOff x="0" y="0"/>
          <a:chExt cx="0" cy="0"/>
        </a:xfrm>
      </p:grpSpPr>
      <p:grpSp>
        <p:nvGrpSpPr>
          <p:cNvPr id="736" name="Google Shape;736;p40"/>
          <p:cNvGrpSpPr/>
          <p:nvPr/>
        </p:nvGrpSpPr>
        <p:grpSpPr>
          <a:xfrm>
            <a:off x="418089" y="4927092"/>
            <a:ext cx="4465967" cy="1730153"/>
            <a:chOff x="2189450" y="2220300"/>
            <a:chExt cx="3202175" cy="1240550"/>
          </a:xfrm>
        </p:grpSpPr>
        <p:sp>
          <p:nvSpPr>
            <p:cNvPr id="737" name="Google Shape;737;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40"/>
          <p:cNvGrpSpPr/>
          <p:nvPr/>
        </p:nvGrpSpPr>
        <p:grpSpPr>
          <a:xfrm>
            <a:off x="3075404" y="5298511"/>
            <a:ext cx="3514707" cy="1361628"/>
            <a:chOff x="2189450" y="2220300"/>
            <a:chExt cx="3202175" cy="1240550"/>
          </a:xfrm>
        </p:grpSpPr>
        <p:sp>
          <p:nvSpPr>
            <p:cNvPr id="740" name="Google Shape;740;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40"/>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40"/>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4" name="Google Shape;744;p40"/>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40"/>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40"/>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40"/>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40"/>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4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750" name="Google Shape;750;p40"/>
          <p:cNvSpPr txBox="1">
            <a:spLocks noGrp="1"/>
          </p:cNvSpPr>
          <p:nvPr>
            <p:ph type="subTitle" idx="1"/>
          </p:nvPr>
        </p:nvSpPr>
        <p:spPr>
          <a:xfrm>
            <a:off x="1051800" y="3549800"/>
            <a:ext cx="2474800" cy="4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1" name="Google Shape;751;p40"/>
          <p:cNvSpPr txBox="1">
            <a:spLocks noGrp="1"/>
          </p:cNvSpPr>
          <p:nvPr>
            <p:ph type="subTitle" idx="2"/>
          </p:nvPr>
        </p:nvSpPr>
        <p:spPr>
          <a:xfrm>
            <a:off x="1051800" y="391165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2" name="Google Shape;752;p40"/>
          <p:cNvSpPr txBox="1">
            <a:spLocks noGrp="1"/>
          </p:cNvSpPr>
          <p:nvPr>
            <p:ph type="subTitle" idx="3"/>
          </p:nvPr>
        </p:nvSpPr>
        <p:spPr>
          <a:xfrm>
            <a:off x="3595351"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3" name="Google Shape;753;p40"/>
          <p:cNvSpPr txBox="1">
            <a:spLocks noGrp="1"/>
          </p:cNvSpPr>
          <p:nvPr>
            <p:ph type="subTitle" idx="4"/>
          </p:nvPr>
        </p:nvSpPr>
        <p:spPr>
          <a:xfrm>
            <a:off x="3595351"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4" name="Google Shape;754;p40"/>
          <p:cNvSpPr txBox="1">
            <a:spLocks noGrp="1"/>
          </p:cNvSpPr>
          <p:nvPr>
            <p:ph type="subTitle" idx="5"/>
          </p:nvPr>
        </p:nvSpPr>
        <p:spPr>
          <a:xfrm>
            <a:off x="6198517"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5" name="Google Shape;755;p40"/>
          <p:cNvSpPr txBox="1">
            <a:spLocks noGrp="1"/>
          </p:cNvSpPr>
          <p:nvPr>
            <p:ph type="subTitle" idx="6"/>
          </p:nvPr>
        </p:nvSpPr>
        <p:spPr>
          <a:xfrm>
            <a:off x="6198517"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6" name="Google Shape;756;p40"/>
          <p:cNvSpPr txBox="1">
            <a:spLocks noGrp="1"/>
          </p:cNvSpPr>
          <p:nvPr>
            <p:ph type="subTitle" idx="7"/>
          </p:nvPr>
        </p:nvSpPr>
        <p:spPr>
          <a:xfrm>
            <a:off x="8801684"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7" name="Google Shape;757;p40"/>
          <p:cNvSpPr txBox="1">
            <a:spLocks noGrp="1"/>
          </p:cNvSpPr>
          <p:nvPr>
            <p:ph type="subTitle" idx="8"/>
          </p:nvPr>
        </p:nvSpPr>
        <p:spPr>
          <a:xfrm>
            <a:off x="8801684"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103800282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61"/>
        <p:cNvGrpSpPr/>
        <p:nvPr/>
      </p:nvGrpSpPr>
      <p:grpSpPr>
        <a:xfrm>
          <a:off x="0" y="0"/>
          <a:ext cx="0" cy="0"/>
          <a:chOff x="0" y="0"/>
          <a:chExt cx="0" cy="0"/>
        </a:xfrm>
      </p:grpSpPr>
      <p:sp>
        <p:nvSpPr>
          <p:cNvPr id="862" name="Google Shape;862;p49"/>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49"/>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49"/>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4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49"/>
          <p:cNvSpPr txBox="1">
            <a:spLocks noGrp="1"/>
          </p:cNvSpPr>
          <p:nvPr>
            <p:ph type="subTitle" idx="1"/>
          </p:nvPr>
        </p:nvSpPr>
        <p:spPr>
          <a:xfrm>
            <a:off x="3798833" y="1990733"/>
            <a:ext cx="45944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867" name="Google Shape;867;p49"/>
          <p:cNvSpPr txBox="1">
            <a:spLocks noGrp="1"/>
          </p:cNvSpPr>
          <p:nvPr>
            <p:ph type="title"/>
          </p:nvPr>
        </p:nvSpPr>
        <p:spPr>
          <a:xfrm>
            <a:off x="1639600" y="867333"/>
            <a:ext cx="8904400" cy="7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smtClean="0"/>
              <a:t>Click to edit Master title style</a:t>
            </a:r>
            <a:endParaRPr/>
          </a:p>
        </p:txBody>
      </p:sp>
      <p:sp>
        <p:nvSpPr>
          <p:cNvPr id="868" name="Google Shape;868;p49"/>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lt2"/>
                </a:solidFill>
                <a:latin typeface="Poppins"/>
                <a:ea typeface="Poppins"/>
                <a:cs typeface="Poppins"/>
                <a:sym typeface="Poppins"/>
              </a:rPr>
              <a:t>CREDITS: This presentation template was created by </a:t>
            </a:r>
            <a:r>
              <a:rPr lang="en" sz="1333">
                <a:solidFill>
                  <a:schemeClr val="dk2"/>
                </a:solidFill>
                <a:uFill>
                  <a:noFill/>
                </a:uFill>
                <a:latin typeface="Poppins"/>
                <a:ea typeface="Poppins"/>
                <a:cs typeface="Poppins"/>
                <a:sym typeface="Poppins"/>
                <a:hlinkClick r:id="rId2">
                  <a:extLst>
                    <a:ext uri="{A12FA001-AC4F-418D-AE19-62706E023703}">
                      <ahyp:hlinkClr xmlns="" xmlns:ahyp="http://schemas.microsoft.com/office/drawing/2018/hyperlinkcolor" val="tx"/>
                    </a:ext>
                  </a:extLst>
                </a:hlinkClick>
              </a:rPr>
              <a:t>Slidesgo</a:t>
            </a:r>
            <a:r>
              <a:rPr lang="en" sz="1333">
                <a:solidFill>
                  <a:schemeClr val="lt2"/>
                </a:solidFill>
                <a:latin typeface="Poppins"/>
                <a:ea typeface="Poppins"/>
                <a:cs typeface="Poppins"/>
                <a:sym typeface="Poppins"/>
              </a:rPr>
              <a:t>, including icons by </a:t>
            </a:r>
            <a:r>
              <a:rPr lang="en" sz="1333">
                <a:solidFill>
                  <a:schemeClr val="dk2"/>
                </a:solidFill>
                <a:uFill>
                  <a:noFill/>
                </a:uFill>
                <a:latin typeface="Poppins"/>
                <a:ea typeface="Poppins"/>
                <a:cs typeface="Poppins"/>
                <a:sym typeface="Poppins"/>
                <a:hlinkClick r:id="rId3">
                  <a:extLst>
                    <a:ext uri="{A12FA001-AC4F-418D-AE19-62706E023703}">
                      <ahyp:hlinkClr xmlns="" xmlns:ahyp="http://schemas.microsoft.com/office/drawing/2018/hyperlinkcolor" val="tx"/>
                    </a:ext>
                  </a:extLst>
                </a:hlinkClick>
              </a:rPr>
              <a:t>Flaticon</a:t>
            </a:r>
            <a:r>
              <a:rPr lang="en" sz="1333">
                <a:solidFill>
                  <a:schemeClr val="lt2"/>
                </a:solidFill>
                <a:latin typeface="Poppins"/>
                <a:ea typeface="Poppins"/>
                <a:cs typeface="Poppins"/>
                <a:sym typeface="Poppins"/>
              </a:rPr>
              <a:t>, and infographics &amp; images by </a:t>
            </a:r>
            <a:r>
              <a:rPr lang="en" sz="1333">
                <a:solidFill>
                  <a:schemeClr val="dk2"/>
                </a:solidFill>
                <a:uFill>
                  <a:noFill/>
                </a:uFill>
                <a:latin typeface="Poppins"/>
                <a:ea typeface="Poppins"/>
                <a:cs typeface="Poppins"/>
                <a:sym typeface="Poppins"/>
                <a:hlinkClick r:id="rId4">
                  <a:extLst>
                    <a:ext uri="{A12FA001-AC4F-418D-AE19-62706E023703}">
                      <ahyp:hlinkClr xmlns="" xmlns:ahyp="http://schemas.microsoft.com/office/drawing/2018/hyperlinkcolor" val="tx"/>
                    </a:ext>
                  </a:extLst>
                </a:hlinkClick>
              </a:rPr>
              <a:t>Freepik</a:t>
            </a:r>
            <a:endParaRPr sz="1200">
              <a:solidFill>
                <a:schemeClr val="dk2"/>
              </a:solidFill>
              <a:latin typeface="Poppins"/>
              <a:ea typeface="Poppins"/>
              <a:cs typeface="Poppins"/>
              <a:sym typeface="Poppins"/>
            </a:endParaRPr>
          </a:p>
        </p:txBody>
      </p:sp>
      <p:sp>
        <p:nvSpPr>
          <p:cNvPr id="869" name="Google Shape;869;p49"/>
          <p:cNvSpPr/>
          <p:nvPr/>
        </p:nvSpPr>
        <p:spPr>
          <a:xfrm>
            <a:off x="10806402" y="416404"/>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49"/>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871" name="Google Shape;871;p49"/>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49"/>
          <p:cNvSpPr/>
          <p:nvPr/>
        </p:nvSpPr>
        <p:spPr>
          <a:xfrm flipH="1">
            <a:off x="569828" y="6399584"/>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9422007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3"/>
        <p:cNvGrpSpPr/>
        <p:nvPr/>
      </p:nvGrpSpPr>
      <p:grpSpPr>
        <a:xfrm>
          <a:off x="0" y="0"/>
          <a:ext cx="0" cy="0"/>
          <a:chOff x="0" y="0"/>
          <a:chExt cx="0" cy="0"/>
        </a:xfrm>
      </p:grpSpPr>
      <p:sp>
        <p:nvSpPr>
          <p:cNvPr id="874" name="Google Shape;874;p50"/>
          <p:cNvSpPr/>
          <p:nvPr/>
        </p:nvSpPr>
        <p:spPr>
          <a:xfrm>
            <a:off x="2480034"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50"/>
          <p:cNvSpPr/>
          <p:nvPr/>
        </p:nvSpPr>
        <p:spPr>
          <a:xfrm>
            <a:off x="2480034" y="6209631"/>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50"/>
          <p:cNvSpPr/>
          <p:nvPr/>
        </p:nvSpPr>
        <p:spPr>
          <a:xfrm flipH="1">
            <a:off x="1256" y="6374746"/>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50"/>
          <p:cNvGrpSpPr/>
          <p:nvPr/>
        </p:nvGrpSpPr>
        <p:grpSpPr>
          <a:xfrm>
            <a:off x="608656" y="5863614"/>
            <a:ext cx="2402765" cy="1010553"/>
            <a:chOff x="456506" y="4454146"/>
            <a:chExt cx="1639143" cy="689390"/>
          </a:xfrm>
        </p:grpSpPr>
        <p:sp>
          <p:nvSpPr>
            <p:cNvPr id="878" name="Google Shape;878;p5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5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5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5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5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5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5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5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5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5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5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5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0043080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90"/>
        <p:cNvGrpSpPr/>
        <p:nvPr/>
      </p:nvGrpSpPr>
      <p:grpSpPr>
        <a:xfrm>
          <a:off x="0" y="0"/>
          <a:ext cx="0" cy="0"/>
          <a:chOff x="0" y="0"/>
          <a:chExt cx="0" cy="0"/>
        </a:xfrm>
      </p:grpSpPr>
      <p:grpSp>
        <p:nvGrpSpPr>
          <p:cNvPr id="891" name="Google Shape;891;p51"/>
          <p:cNvGrpSpPr/>
          <p:nvPr/>
        </p:nvGrpSpPr>
        <p:grpSpPr>
          <a:xfrm flipH="1">
            <a:off x="4083583" y="5106331"/>
            <a:ext cx="4521471" cy="1751656"/>
            <a:chOff x="2189450" y="2220300"/>
            <a:chExt cx="3202175" cy="1240550"/>
          </a:xfrm>
        </p:grpSpPr>
        <p:sp>
          <p:nvSpPr>
            <p:cNvPr id="892" name="Google Shape;892;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51"/>
          <p:cNvGrpSpPr/>
          <p:nvPr/>
        </p:nvGrpSpPr>
        <p:grpSpPr>
          <a:xfrm flipH="1">
            <a:off x="6277971" y="4628696"/>
            <a:ext cx="5745556" cy="2225877"/>
            <a:chOff x="2189450" y="2220300"/>
            <a:chExt cx="3202175" cy="1240550"/>
          </a:xfrm>
        </p:grpSpPr>
        <p:sp>
          <p:nvSpPr>
            <p:cNvPr id="895" name="Google Shape;895;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51"/>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51"/>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5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5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5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5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5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51"/>
          <p:cNvGrpSpPr/>
          <p:nvPr/>
        </p:nvGrpSpPr>
        <p:grpSpPr>
          <a:xfrm>
            <a:off x="1190758" y="5210441"/>
            <a:ext cx="1582404" cy="1352016"/>
            <a:chOff x="6771225" y="2829938"/>
            <a:chExt cx="1528400" cy="1305875"/>
          </a:xfrm>
        </p:grpSpPr>
        <p:sp>
          <p:nvSpPr>
            <p:cNvPr id="905" name="Google Shape;905;p5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5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5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5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5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5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5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5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5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5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8676399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15"/>
        <p:cNvGrpSpPr/>
        <p:nvPr/>
      </p:nvGrpSpPr>
      <p:grpSpPr>
        <a:xfrm>
          <a:off x="0" y="0"/>
          <a:ext cx="0" cy="0"/>
          <a:chOff x="0" y="0"/>
          <a:chExt cx="0" cy="0"/>
        </a:xfrm>
      </p:grpSpPr>
      <p:sp>
        <p:nvSpPr>
          <p:cNvPr id="916" name="Google Shape;916;p52"/>
          <p:cNvSpPr/>
          <p:nvPr/>
        </p:nvSpPr>
        <p:spPr>
          <a:xfrm flipH="1">
            <a:off x="9924046" y="510171"/>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52"/>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52"/>
          <p:cNvSpPr/>
          <p:nvPr/>
        </p:nvSpPr>
        <p:spPr>
          <a:xfrm flipH="1">
            <a:off x="323385" y="571034"/>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52"/>
          <p:cNvSpPr/>
          <p:nvPr/>
        </p:nvSpPr>
        <p:spPr>
          <a:xfrm flipH="1">
            <a:off x="2471039"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52"/>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52"/>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52"/>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52"/>
          <p:cNvSpPr/>
          <p:nvPr/>
        </p:nvSpPr>
        <p:spPr>
          <a:xfrm flipH="1">
            <a:off x="11226047" y="2074633"/>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4161373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0329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332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535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009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23787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2083798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3">
              <a:lumMod val="40000"/>
              <a:lumOff val="60000"/>
            </a:schemeClr>
          </a:fgClr>
          <a:bgClr>
            <a:schemeClr val="bg1"/>
          </a:bgClr>
        </a:patt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933667826"/>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p:transition>
    <p:fade/>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70">
          <a:fgClr>
            <a:schemeClr val="accent3">
              <a:lumMod val="40000"/>
              <a:lumOff val="60000"/>
            </a:schemeClr>
          </a:fgClr>
          <a:bgClr>
            <a:schemeClr val="bg1"/>
          </a:bgClr>
        </a:patt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72198014"/>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Lst>
  <p:transition>
    <p:fad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29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5113760" y="127819"/>
            <a:ext cx="1807161" cy="461665"/>
          </a:xfrm>
          <a:prstGeom prst="rect">
            <a:avLst/>
          </a:prstGeom>
          <a:solidFill>
            <a:schemeClr val="bg1">
              <a:lumMod val="75000"/>
            </a:schemeClr>
          </a:solidFill>
        </p:spPr>
        <p:txBody>
          <a:bodyPr wrap="square">
            <a:spAutoFit/>
          </a:bodyPr>
          <a:lstStyle/>
          <a:p>
            <a:pPr lvl="0" algn="just" fontAlgn="t">
              <a:lnSpc>
                <a:spcPct val="120000"/>
              </a:lnSpc>
            </a:pP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Audio-script </a:t>
            </a:r>
            <a:endParaRPr lang="en-US" sz="2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150376" y="790674"/>
            <a:ext cx="10245211" cy="4154984"/>
          </a:xfrm>
          <a:prstGeom prst="rect">
            <a:avLst/>
          </a:prstGeom>
          <a:solidFill>
            <a:schemeClr val="bg1">
              <a:lumMod val="85000"/>
            </a:schemeClr>
          </a:solidFill>
        </p:spPr>
        <p:txBody>
          <a:bodyPr wrap="square">
            <a:spAutoFit/>
          </a:bodyPr>
          <a:lstStyle/>
          <a:p>
            <a:pPr algn="just"/>
            <a:r>
              <a:rPr lang="en-US" sz="2200" i="1" dirty="0" smtClean="0">
                <a:solidFill>
                  <a:schemeClr val="tx2"/>
                </a:solidFill>
              </a:rPr>
              <a:t> My </a:t>
            </a:r>
            <a:r>
              <a:rPr lang="en-US" sz="2200" i="1" dirty="0" err="1">
                <a:solidFill>
                  <a:schemeClr val="tx2"/>
                </a:solidFill>
              </a:rPr>
              <a:t>favourite</a:t>
            </a:r>
            <a:r>
              <a:rPr lang="en-US" sz="2200" i="1" dirty="0">
                <a:solidFill>
                  <a:schemeClr val="tx2"/>
                </a:solidFill>
              </a:rPr>
              <a:t> electronic device is a robotic vacuum cleaner which helps me to clean the floors, a laborious and boring task. First, it can automatically clean almost all dust, spots, and dirty marks in my house. Second, I can control it by using an app on my smartphone when I'm away from home. Finally, it's easy to store and carry my robotic vacuum cleaner because it's smaller than a normal vacuum cleaner. I think there'll be a lot of things that a robotic vacuum cleaner can do in the future. First, it'll be able to </a:t>
            </a:r>
            <a:r>
              <a:rPr lang="en-US" sz="2200" i="1" dirty="0" err="1">
                <a:solidFill>
                  <a:schemeClr val="tx2"/>
                </a:solidFill>
              </a:rPr>
              <a:t>recognise</a:t>
            </a:r>
            <a:r>
              <a:rPr lang="en-US" sz="2200" i="1" dirty="0">
                <a:solidFill>
                  <a:schemeClr val="tx2"/>
                </a:solidFill>
              </a:rPr>
              <a:t> patterns and then take action. It'll go to a place where you have eaten and suck up all the crumbs there. Second, it'll be able to climb stairs and even open doors or drawers. So it'll be able to get to any floor or room in our houses. Finally, laser technology will make it </a:t>
            </a:r>
            <a:r>
              <a:rPr lang="en-US" sz="2200" i="1" dirty="0" err="1">
                <a:solidFill>
                  <a:schemeClr val="tx2"/>
                </a:solidFill>
              </a:rPr>
              <a:t>recognise</a:t>
            </a:r>
            <a:r>
              <a:rPr lang="en-US" sz="2200" i="1" dirty="0">
                <a:solidFill>
                  <a:schemeClr val="tx2"/>
                </a:solidFill>
              </a:rPr>
              <a:t> anything on the ground like dust or dirt. With these improvements, I think robotic vacuum cleaners will be more helpful to us in the future</a:t>
            </a:r>
            <a:r>
              <a:rPr lang="en-US" sz="2200" i="1" dirty="0" smtClean="0">
                <a:solidFill>
                  <a:schemeClr val="tx2"/>
                </a:solidFill>
              </a:rPr>
              <a:t>. </a:t>
            </a:r>
            <a:endParaRPr lang="en-US" sz="2200" i="1" dirty="0">
              <a:solidFill>
                <a:schemeClr val="tx2"/>
              </a:solidFill>
            </a:endParaRPr>
          </a:p>
        </p:txBody>
      </p:sp>
    </p:spTree>
    <p:extLst>
      <p:ext uri="{BB962C8B-B14F-4D97-AF65-F5344CB8AC3E}">
        <p14:creationId xmlns:p14="http://schemas.microsoft.com/office/powerpoint/2010/main" val="2703650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4227578" y="194914"/>
            <a:ext cx="3235106" cy="715581"/>
          </a:xfrm>
          <a:prstGeom prst="rect">
            <a:avLst/>
          </a:prstGeom>
          <a:solidFill>
            <a:schemeClr val="accent4">
              <a:lumMod val="20000"/>
              <a:lumOff val="80000"/>
            </a:schemeClr>
          </a:solidFill>
          <a:effectLst/>
        </p:spPr>
        <p:txBody>
          <a:bodyPr wrap="square" rtlCol="0">
            <a:spAutoFit/>
          </a:bodyPr>
          <a:lstStyle/>
          <a:p>
            <a:pPr marL="428625" indent="-428625">
              <a:buFont typeface="Wingdings" panose="05000000000000000000" pitchFamily="2" charset="2"/>
              <a:buChar char="q"/>
            </a:pPr>
            <a:r>
              <a:rPr lang="en-US" sz="405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4050" b="1" dirty="0" err="1" smtClean="0">
                <a:solidFill>
                  <a:srgbClr val="0070C0"/>
                </a:solidFill>
                <a:effectLst>
                  <a:glow rad="88900">
                    <a:schemeClr val="bg1"/>
                  </a:glow>
                </a:effectLst>
                <a:latin typeface="Algerian" panose="04020705040A02060702" pitchFamily="82" charset="0"/>
                <a:cs typeface="Arial" panose="020B0604020202020204" pitchFamily="34" charset="0"/>
              </a:rPr>
              <a:t>WRITing</a:t>
            </a:r>
            <a:endParaRPr lang="en-US" sz="405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pic>
        <p:nvPicPr>
          <p:cNvPr id="3" name="Picture 2" descr="GIPHY — steffi lynn">
            <a:extLst>
              <a:ext uri="{FF2B5EF4-FFF2-40B4-BE49-F238E27FC236}">
                <a16:creationId xmlns:a16="http://schemas.microsoft.com/office/drawing/2014/main" id="{CA710F29-0DA6-A7A6-37DE-303040BAE5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3327">
            <a:off x="10775475" y="-159557"/>
            <a:ext cx="1397696" cy="11458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76683" t="34043" r="-784" b="3545"/>
          <a:stretch/>
        </p:blipFill>
        <p:spPr>
          <a:xfrm>
            <a:off x="4227578" y="1681315"/>
            <a:ext cx="3608732" cy="3460955"/>
          </a:xfrm>
          <a:prstGeom prst="rect">
            <a:avLst/>
          </a:prstGeom>
        </p:spPr>
      </p:pic>
    </p:spTree>
    <p:extLst>
      <p:ext uri="{BB962C8B-B14F-4D97-AF65-F5344CB8AC3E}">
        <p14:creationId xmlns:p14="http://schemas.microsoft.com/office/powerpoint/2010/main" val="3951195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796634" y="73888"/>
            <a:ext cx="11087133" cy="954107"/>
          </a:xfrm>
          <a:prstGeom prst="rect">
            <a:avLst/>
          </a:prstGeom>
          <a:noFill/>
          <a:effectLst/>
        </p:spPr>
        <p:txBody>
          <a:bodyPr wrap="square" rtlCol="0">
            <a:spAutoFit/>
          </a:bodyPr>
          <a:lstStyle/>
          <a:p>
            <a:r>
              <a:rPr lang="en-US" sz="2700" b="1" dirty="0">
                <a:solidFill>
                  <a:schemeClr val="tx2"/>
                </a:solidFill>
                <a:effectLst>
                  <a:glow rad="88900">
                    <a:schemeClr val="bg1"/>
                  </a:glow>
                </a:effectLst>
                <a:cs typeface="Arial" panose="020B0604020202020204" pitchFamily="34" charset="0"/>
              </a:rPr>
              <a:t>Think of one of your </a:t>
            </a:r>
            <a:r>
              <a:rPr lang="en-US" sz="2700" b="1" dirty="0" err="1">
                <a:solidFill>
                  <a:schemeClr val="tx2"/>
                </a:solidFill>
                <a:effectLst>
                  <a:glow rad="88900">
                    <a:schemeClr val="bg1"/>
                  </a:glow>
                </a:effectLst>
                <a:cs typeface="Arial" panose="020B0604020202020204" pitchFamily="34" charset="0"/>
              </a:rPr>
              <a:t>favourite</a:t>
            </a:r>
            <a:r>
              <a:rPr lang="en-US" sz="2700" b="1" dirty="0">
                <a:solidFill>
                  <a:schemeClr val="tx2"/>
                </a:solidFill>
                <a:effectLst>
                  <a:glow rad="88900">
                    <a:schemeClr val="bg1"/>
                  </a:glow>
                </a:effectLst>
                <a:cs typeface="Arial" panose="020B0604020202020204" pitchFamily="34" charset="0"/>
              </a:rPr>
              <a:t> electronic devices. Make notes of your answers to the following questions.</a:t>
            </a:r>
          </a:p>
        </p:txBody>
      </p:sp>
      <p:sp>
        <p:nvSpPr>
          <p:cNvPr id="16" name="Rounded Rectangle 15"/>
          <p:cNvSpPr/>
          <p:nvPr/>
        </p:nvSpPr>
        <p:spPr>
          <a:xfrm>
            <a:off x="192810" y="20841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45596" y="10577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931721" y="1351911"/>
            <a:ext cx="10952046" cy="3323987"/>
          </a:xfrm>
          <a:prstGeom prst="rect">
            <a:avLst/>
          </a:prstGeom>
          <a:noFill/>
        </p:spPr>
        <p:txBody>
          <a:bodyPr wrap="square">
            <a:spAutoFit/>
          </a:bodyPr>
          <a:lstStyle/>
          <a:p>
            <a:pPr>
              <a:lnSpc>
                <a:spcPct val="150000"/>
              </a:lnSpc>
            </a:pPr>
            <a:r>
              <a:rPr lang="en-US" sz="2800" b="1" i="0" dirty="0">
                <a:solidFill>
                  <a:schemeClr val="tx2"/>
                </a:solidFill>
                <a:effectLst/>
                <a:latin typeface="Segoe UI Semibold" panose="020B0702040204020203" pitchFamily="34" charset="0"/>
                <a:ea typeface="Source Sans Pro" panose="020B0503030403020204" pitchFamily="34" charset="0"/>
                <a:cs typeface="Segoe UI Semibold" panose="020B0702040204020203" pitchFamily="34" charset="0"/>
              </a:rPr>
              <a:t>– What is your </a:t>
            </a:r>
            <a:r>
              <a:rPr lang="en-US" sz="2800" b="1" i="0" dirty="0" err="1">
                <a:solidFill>
                  <a:schemeClr val="tx2"/>
                </a:solidFill>
                <a:effectLst/>
                <a:latin typeface="Segoe UI Semibold" panose="020B0702040204020203" pitchFamily="34" charset="0"/>
                <a:ea typeface="Source Sans Pro" panose="020B0503030403020204" pitchFamily="34" charset="0"/>
                <a:cs typeface="Segoe UI Semibold" panose="020B0702040204020203" pitchFamily="34" charset="0"/>
              </a:rPr>
              <a:t>favourite</a:t>
            </a:r>
            <a:r>
              <a:rPr lang="en-US" sz="2800" b="1" i="0" dirty="0">
                <a:solidFill>
                  <a:schemeClr val="tx2"/>
                </a:solidFill>
                <a:effectLst/>
                <a:latin typeface="Segoe UI Semibold" panose="020B0702040204020203" pitchFamily="34" charset="0"/>
                <a:ea typeface="Source Sans Pro" panose="020B0503030403020204" pitchFamily="34" charset="0"/>
                <a:cs typeface="Segoe UI Semibold" panose="020B0702040204020203" pitchFamily="34" charset="0"/>
              </a:rPr>
              <a:t> electronic device?</a:t>
            </a:r>
          </a:p>
          <a:p>
            <a:pPr>
              <a:lnSpc>
                <a:spcPct val="150000"/>
              </a:lnSpc>
            </a:pPr>
            <a:endParaRPr lang="en-US" sz="2800" b="1" i="0" dirty="0">
              <a:solidFill>
                <a:schemeClr val="tx2"/>
              </a:solidFill>
              <a:effectLst/>
              <a:latin typeface="Segoe UI Semibold" panose="020B0702040204020203" pitchFamily="34" charset="0"/>
              <a:ea typeface="Source Sans Pro" panose="020B0503030403020204" pitchFamily="34" charset="0"/>
              <a:cs typeface="Segoe UI Semibold" panose="020B0702040204020203" pitchFamily="34" charset="0"/>
            </a:endParaRPr>
          </a:p>
          <a:p>
            <a:pPr>
              <a:lnSpc>
                <a:spcPct val="150000"/>
              </a:lnSpc>
            </a:pPr>
            <a:r>
              <a:rPr lang="en-US" sz="2800" b="1" i="0" dirty="0">
                <a:solidFill>
                  <a:schemeClr val="tx2"/>
                </a:solidFill>
                <a:effectLst/>
                <a:latin typeface="Segoe UI Semibold" panose="020B0702040204020203" pitchFamily="34" charset="0"/>
                <a:ea typeface="Source Sans Pro" panose="020B0503030403020204" pitchFamily="34" charset="0"/>
                <a:cs typeface="Segoe UI Semibold" panose="020B0702040204020203" pitchFamily="34" charset="0"/>
              </a:rPr>
              <a:t>– What can it do for you now?</a:t>
            </a:r>
          </a:p>
          <a:p>
            <a:pPr>
              <a:lnSpc>
                <a:spcPct val="150000"/>
              </a:lnSpc>
            </a:pPr>
            <a:endParaRPr lang="en-US" sz="2800" b="1" i="0" dirty="0">
              <a:solidFill>
                <a:schemeClr val="tx2"/>
              </a:solidFill>
              <a:effectLst/>
              <a:latin typeface="Segoe UI Semibold" panose="020B0702040204020203" pitchFamily="34" charset="0"/>
              <a:ea typeface="Source Sans Pro" panose="020B0503030403020204" pitchFamily="34" charset="0"/>
              <a:cs typeface="Segoe UI Semibold" panose="020B0702040204020203" pitchFamily="34" charset="0"/>
            </a:endParaRPr>
          </a:p>
          <a:p>
            <a:pPr>
              <a:lnSpc>
                <a:spcPct val="150000"/>
              </a:lnSpc>
            </a:pPr>
            <a:r>
              <a:rPr lang="en-US" sz="2800" b="1" i="0" dirty="0">
                <a:solidFill>
                  <a:schemeClr val="tx2"/>
                </a:solidFill>
                <a:effectLst/>
                <a:latin typeface="Segoe UI Semibold" panose="020B0702040204020203" pitchFamily="34" charset="0"/>
                <a:ea typeface="Source Sans Pro" panose="020B0503030403020204" pitchFamily="34" charset="0"/>
                <a:cs typeface="Segoe UI Semibold" panose="020B0702040204020203" pitchFamily="34" charset="0"/>
              </a:rPr>
              <a:t>– What will it be able to do for you in the future?</a:t>
            </a:r>
            <a:endParaRPr lang="vi-VN" sz="2800" dirty="0">
              <a:solidFill>
                <a:schemeClr val="tx2"/>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2" name="Rectangle 1"/>
          <p:cNvSpPr/>
          <p:nvPr/>
        </p:nvSpPr>
        <p:spPr>
          <a:xfrm>
            <a:off x="931720" y="2090574"/>
            <a:ext cx="10080409" cy="492443"/>
          </a:xfrm>
          <a:prstGeom prst="rect">
            <a:avLst/>
          </a:prstGeom>
        </p:spPr>
        <p:txBody>
          <a:bodyPr wrap="square">
            <a:spAutoFit/>
          </a:bodyPr>
          <a:lstStyle/>
          <a:p>
            <a:pPr marL="342900" indent="-342900">
              <a:buFont typeface="Wingdings" panose="05000000000000000000" pitchFamily="2" charset="2"/>
              <a:buChar char="Ø"/>
            </a:pPr>
            <a:r>
              <a:rPr lang="en-US" sz="2500" b="1" i="1" dirty="0">
                <a:solidFill>
                  <a:srgbClr val="C00000"/>
                </a:solidFill>
              </a:rPr>
              <a:t> My </a:t>
            </a:r>
            <a:r>
              <a:rPr lang="en-US" sz="2500" b="1" i="1" dirty="0" err="1">
                <a:solidFill>
                  <a:srgbClr val="C00000"/>
                </a:solidFill>
              </a:rPr>
              <a:t>favourite</a:t>
            </a:r>
            <a:r>
              <a:rPr lang="en-US" sz="2500" b="1" i="1" dirty="0">
                <a:solidFill>
                  <a:srgbClr val="C00000"/>
                </a:solidFill>
              </a:rPr>
              <a:t> electronic device is a smartwatch</a:t>
            </a:r>
            <a:r>
              <a:rPr lang="en-US" sz="2500" b="1" i="1" dirty="0" smtClean="0">
                <a:solidFill>
                  <a:srgbClr val="C00000"/>
                </a:solidFill>
              </a:rPr>
              <a:t>. </a:t>
            </a:r>
            <a:endParaRPr lang="en-US" sz="2500" b="1" i="1" dirty="0">
              <a:solidFill>
                <a:srgbClr val="C00000"/>
              </a:solidFill>
            </a:endParaRPr>
          </a:p>
        </p:txBody>
      </p:sp>
      <p:sp>
        <p:nvSpPr>
          <p:cNvPr id="3" name="Rectangle 2"/>
          <p:cNvSpPr/>
          <p:nvPr/>
        </p:nvSpPr>
        <p:spPr>
          <a:xfrm>
            <a:off x="587261" y="3168542"/>
            <a:ext cx="11604739" cy="892552"/>
          </a:xfrm>
          <a:prstGeom prst="rect">
            <a:avLst/>
          </a:prstGeom>
        </p:spPr>
        <p:txBody>
          <a:bodyPr wrap="square">
            <a:spAutoFit/>
          </a:bodyPr>
          <a:lstStyle/>
          <a:p>
            <a:pPr marL="457200" indent="-457200">
              <a:buFont typeface="Wingdings" panose="05000000000000000000" pitchFamily="2" charset="2"/>
              <a:buChar char="Ø"/>
            </a:pPr>
            <a:r>
              <a:rPr lang="en-US" sz="2500" b="1" i="1" dirty="0">
                <a:solidFill>
                  <a:srgbClr val="C00000"/>
                </a:solidFill>
              </a:rPr>
              <a:t>I can also use it to text messages, call, listen to music and set alarms, </a:t>
            </a:r>
            <a:r>
              <a:rPr lang="en-US" sz="2500" b="1" i="1" dirty="0" smtClean="0">
                <a:solidFill>
                  <a:srgbClr val="C00000"/>
                </a:solidFill>
              </a:rPr>
              <a:t>……………</a:t>
            </a:r>
            <a:endParaRPr lang="en-US" sz="2500" b="1" i="1" dirty="0">
              <a:solidFill>
                <a:srgbClr val="C00000"/>
              </a:solidFill>
            </a:endParaRPr>
          </a:p>
        </p:txBody>
      </p:sp>
      <p:sp>
        <p:nvSpPr>
          <p:cNvPr id="4" name="Rectangle 3"/>
          <p:cNvSpPr/>
          <p:nvPr/>
        </p:nvSpPr>
        <p:spPr>
          <a:xfrm>
            <a:off x="623487" y="4675898"/>
            <a:ext cx="11076899" cy="1292662"/>
          </a:xfrm>
          <a:prstGeom prst="rect">
            <a:avLst/>
          </a:prstGeom>
        </p:spPr>
        <p:txBody>
          <a:bodyPr wrap="square">
            <a:spAutoFit/>
          </a:bodyPr>
          <a:lstStyle/>
          <a:p>
            <a:pPr marL="457200" indent="-457200">
              <a:buFont typeface="Wingdings" panose="05000000000000000000" pitchFamily="2" charset="2"/>
              <a:buChar char="Ø"/>
            </a:pPr>
            <a:r>
              <a:rPr lang="en-US" sz="2500" b="1" i="1" dirty="0">
                <a:solidFill>
                  <a:srgbClr val="C00000"/>
                </a:solidFill>
              </a:rPr>
              <a:t> In the future, it is able to have monitor health and fitness such as heart rate, steps taken, calories burned, daily exercise routines and even </a:t>
            </a:r>
            <a:r>
              <a:rPr lang="en-US" sz="2500" b="1" i="1" dirty="0" smtClean="0">
                <a:solidFill>
                  <a:srgbClr val="C00000"/>
                </a:solidFill>
              </a:rPr>
              <a:t>stress</a:t>
            </a:r>
            <a:endParaRPr lang="en-US" sz="2500" b="1" i="1" dirty="0">
              <a:solidFill>
                <a:srgbClr val="C00000"/>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728349" y="47136"/>
            <a:ext cx="10976689" cy="1200329"/>
          </a:xfrm>
          <a:prstGeom prst="rect">
            <a:avLst/>
          </a:prstGeom>
          <a:noFill/>
          <a:effectLst/>
        </p:spPr>
        <p:txBody>
          <a:bodyPr wrap="square" rtlCol="0">
            <a:spAutoFit/>
          </a:bodyPr>
          <a:lstStyle/>
          <a:p>
            <a:r>
              <a:rPr lang="en-US" sz="2400" b="1" dirty="0">
                <a:solidFill>
                  <a:schemeClr val="tx2"/>
                </a:solidFill>
                <a:effectLst>
                  <a:glow rad="88900">
                    <a:schemeClr val="bg1"/>
                  </a:glow>
                </a:effectLst>
                <a:cs typeface="Arial" panose="020B0604020202020204" pitchFamily="34" charset="0"/>
              </a:rPr>
              <a:t>Write a passage (100 – 120 words) about what your </a:t>
            </a:r>
            <a:r>
              <a:rPr lang="en-US" sz="2400" b="1" dirty="0" err="1">
                <a:solidFill>
                  <a:schemeClr val="tx2"/>
                </a:solidFill>
                <a:effectLst>
                  <a:glow rad="88900">
                    <a:schemeClr val="bg1"/>
                  </a:glow>
                </a:effectLst>
                <a:cs typeface="Arial" panose="020B0604020202020204" pitchFamily="34" charset="0"/>
              </a:rPr>
              <a:t>favourite</a:t>
            </a:r>
            <a:r>
              <a:rPr lang="en-US" sz="2400" b="1" dirty="0">
                <a:solidFill>
                  <a:schemeClr val="tx2"/>
                </a:solidFill>
                <a:effectLst>
                  <a:glow rad="88900">
                    <a:schemeClr val="bg1"/>
                  </a:glow>
                </a:effectLst>
                <a:cs typeface="Arial" panose="020B0604020202020204" pitchFamily="34" charset="0"/>
              </a:rPr>
              <a:t> electronic device can do now and what it will be able to do in the future. Use the ideas in 4 or of your own.</a:t>
            </a:r>
          </a:p>
        </p:txBody>
      </p:sp>
      <p:sp>
        <p:nvSpPr>
          <p:cNvPr id="16" name="Rounded Rectangle 15"/>
          <p:cNvSpPr/>
          <p:nvPr/>
        </p:nvSpPr>
        <p:spPr>
          <a:xfrm>
            <a:off x="172958" y="20877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25743" y="10613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892946" y="1497565"/>
            <a:ext cx="10384654" cy="4154984"/>
          </a:xfrm>
          <a:prstGeom prst="rect">
            <a:avLst/>
          </a:prstGeom>
          <a:solidFill>
            <a:schemeClr val="bg1">
              <a:lumMod val="95000"/>
            </a:schemeClr>
          </a:solidFill>
        </p:spPr>
        <p:txBody>
          <a:bodyPr wrap="square">
            <a:spAutoFit/>
          </a:bodyPr>
          <a:lstStyle/>
          <a:p>
            <a:pPr algn="just"/>
            <a:r>
              <a:rPr lang="en-US" sz="2200" i="1" dirty="0">
                <a:solidFill>
                  <a:srgbClr val="242021"/>
                </a:solidFill>
                <a:latin typeface="Segoe UI Semibold" panose="020B0702040204020203" pitchFamily="34" charset="0"/>
                <a:cs typeface="Segoe UI Semibold" panose="020B0702040204020203" pitchFamily="34" charset="0"/>
              </a:rPr>
              <a:t>	My </a:t>
            </a:r>
            <a:r>
              <a:rPr lang="en-US" sz="2200" i="1" dirty="0" err="1">
                <a:solidFill>
                  <a:srgbClr val="242021"/>
                </a:solidFill>
                <a:latin typeface="Segoe UI Semibold" panose="020B0702040204020203" pitchFamily="34" charset="0"/>
                <a:cs typeface="Segoe UI Semibold" panose="020B0702040204020203" pitchFamily="34" charset="0"/>
              </a:rPr>
              <a:t>favourite</a:t>
            </a:r>
            <a:r>
              <a:rPr lang="en-US" sz="2200" i="1" dirty="0">
                <a:solidFill>
                  <a:srgbClr val="242021"/>
                </a:solidFill>
                <a:latin typeface="Segoe UI Semibold" panose="020B0702040204020203" pitchFamily="34" charset="0"/>
                <a:cs typeface="Segoe UI Semibold" panose="020B0702040204020203" pitchFamily="34" charset="0"/>
              </a:rPr>
              <a:t> electronic device is a smartwatch. Currently, it helps me stay connected and track my fitness. It also allows me to receive notifications, answer calls, and control music right from my wrist. With its built-in fitness tracking features, it monitors my steps, heart rate, and sleep patterns, helping me maintain a healthy lifestyle. In the future, I think my smartwatch will become even more advanced. It will likely incorporate advanced health monitoring technologies, providing real-time analysis of vital signs and even detecting early signs of potential health issues. Additionally, it will be able to seamlessly integrate with other smart devices, allowing me to control home automation, make secure payments, and navigate augmented realities. As technology continues to evolve, smartwatches like mine hold the potential to become one of our indispensable companions.</a:t>
            </a:r>
          </a:p>
        </p:txBody>
      </p:sp>
    </p:spTree>
    <p:extLst>
      <p:ext uri="{BB962C8B-B14F-4D97-AF65-F5344CB8AC3E}">
        <p14:creationId xmlns:p14="http://schemas.microsoft.com/office/powerpoint/2010/main" val="797545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728349" y="1424176"/>
            <a:ext cx="10976689" cy="4154984"/>
          </a:xfrm>
          <a:prstGeom prst="rect">
            <a:avLst/>
          </a:prstGeom>
          <a:solidFill>
            <a:schemeClr val="bg1">
              <a:lumMod val="85000"/>
            </a:schemeClr>
          </a:solidFill>
        </p:spPr>
        <p:txBody>
          <a:bodyPr wrap="square">
            <a:spAutoFit/>
          </a:bodyPr>
          <a:lstStyle/>
          <a:p>
            <a:pPr algn="just"/>
            <a:r>
              <a:rPr lang="en-US" sz="2400" dirty="0" smtClean="0">
                <a:solidFill>
                  <a:schemeClr val="tx2"/>
                </a:solidFill>
              </a:rPr>
              <a:t>    </a:t>
            </a:r>
            <a:r>
              <a:rPr lang="en-US" sz="2400" i="1" dirty="0" smtClean="0">
                <a:solidFill>
                  <a:schemeClr val="tx2"/>
                </a:solidFill>
              </a:rPr>
              <a:t>My </a:t>
            </a:r>
            <a:r>
              <a:rPr lang="en-US" sz="2400" i="1" dirty="0">
                <a:solidFill>
                  <a:schemeClr val="tx2"/>
                </a:solidFill>
              </a:rPr>
              <a:t>favorite electronic device is my </a:t>
            </a:r>
            <a:r>
              <a:rPr lang="en-US" sz="2400" i="1" dirty="0">
                <a:solidFill>
                  <a:srgbClr val="C00000"/>
                </a:solidFill>
              </a:rPr>
              <a:t>smartphone.</a:t>
            </a:r>
            <a:r>
              <a:rPr lang="en-US" sz="2400" i="1" dirty="0">
                <a:solidFill>
                  <a:schemeClr val="tx2"/>
                </a:solidFill>
              </a:rPr>
              <a:t> Currently, it allows me to stay connected with friends and family through calls and messaging apps, browse the internet, take high-quality photos and videos, and manage my schedule with various productivity apps. In the future, I envision my smartphone being even more advanced, with capabilities such as real-time language translation, advanced artificial intelligence that can predict my needs and preferences, and enhanced augmented reality features for immersive experiences. Additionally, I hope it will have improved health monitoring tools, providing real-time health diagnostics and personalized wellness advice. These advancements will make my smartphone an even more indispensable tool in my daily life.</a:t>
            </a:r>
          </a:p>
        </p:txBody>
      </p:sp>
      <p:sp>
        <p:nvSpPr>
          <p:cNvPr id="5" name="TextBox 4"/>
          <p:cNvSpPr txBox="1"/>
          <p:nvPr/>
        </p:nvSpPr>
        <p:spPr>
          <a:xfrm>
            <a:off x="728349" y="47136"/>
            <a:ext cx="10976689" cy="1200329"/>
          </a:xfrm>
          <a:prstGeom prst="rect">
            <a:avLst/>
          </a:prstGeom>
          <a:noFill/>
          <a:effectLst/>
        </p:spPr>
        <p:txBody>
          <a:bodyPr wrap="square" rtlCol="0">
            <a:spAutoFit/>
          </a:bodyPr>
          <a:lstStyle/>
          <a:p>
            <a:r>
              <a:rPr lang="en-US" sz="2400" b="1" dirty="0">
                <a:solidFill>
                  <a:schemeClr val="tx2"/>
                </a:solidFill>
                <a:effectLst>
                  <a:glow rad="88900">
                    <a:schemeClr val="bg1"/>
                  </a:glow>
                </a:effectLst>
                <a:cs typeface="Arial" panose="020B0604020202020204" pitchFamily="34" charset="0"/>
              </a:rPr>
              <a:t>Write a passage (100 – 120 words) about what your </a:t>
            </a:r>
            <a:r>
              <a:rPr lang="en-US" sz="2400" b="1" dirty="0" err="1">
                <a:solidFill>
                  <a:schemeClr val="tx2"/>
                </a:solidFill>
                <a:effectLst>
                  <a:glow rad="88900">
                    <a:schemeClr val="bg1"/>
                  </a:glow>
                </a:effectLst>
                <a:cs typeface="Arial" panose="020B0604020202020204" pitchFamily="34" charset="0"/>
              </a:rPr>
              <a:t>favourite</a:t>
            </a:r>
            <a:r>
              <a:rPr lang="en-US" sz="2400" b="1" dirty="0">
                <a:solidFill>
                  <a:schemeClr val="tx2"/>
                </a:solidFill>
                <a:effectLst>
                  <a:glow rad="88900">
                    <a:schemeClr val="bg1"/>
                  </a:glow>
                </a:effectLst>
                <a:cs typeface="Arial" panose="020B0604020202020204" pitchFamily="34" charset="0"/>
              </a:rPr>
              <a:t> electronic device can do now and what it will be able to do in the future. Use the ideas in 4 or of your own.</a:t>
            </a:r>
          </a:p>
        </p:txBody>
      </p:sp>
      <p:sp>
        <p:nvSpPr>
          <p:cNvPr id="6" name="Rounded Rectangle 5"/>
          <p:cNvSpPr/>
          <p:nvPr/>
        </p:nvSpPr>
        <p:spPr>
          <a:xfrm>
            <a:off x="172958" y="20877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225743" y="10613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Tree>
    <p:extLst>
      <p:ext uri="{BB962C8B-B14F-4D97-AF65-F5344CB8AC3E}">
        <p14:creationId xmlns:p14="http://schemas.microsoft.com/office/powerpoint/2010/main" val="39019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18" name="Group 17"/>
          <p:cNvGrpSpPr/>
          <p:nvPr/>
        </p:nvGrpSpPr>
        <p:grpSpPr>
          <a:xfrm>
            <a:off x="0" y="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164332" y="175309"/>
            <a:ext cx="4644754"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267524" y="1347728"/>
            <a:ext cx="10987539" cy="820674"/>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3600" dirty="0">
                <a:solidFill>
                  <a:schemeClr val="accent6"/>
                </a:solidFill>
              </a:rPr>
              <a:t>What have we learnt in this lesson</a:t>
            </a:r>
            <a:r>
              <a:rPr lang="en-US" sz="3600" dirty="0" smtClean="0">
                <a:solidFill>
                  <a:schemeClr val="accent6"/>
                </a:solidFill>
              </a:rPr>
              <a:t>?</a:t>
            </a:r>
            <a:endParaRPr lang="en-US" sz="3600" dirty="0">
              <a:solidFill>
                <a:schemeClr val="accent6"/>
              </a:solidFill>
            </a:endParaRP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1314" y="1196257"/>
            <a:ext cx="2642886" cy="17292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7524" y="2426931"/>
            <a:ext cx="10864645" cy="1754326"/>
          </a:xfrm>
          <a:prstGeom prst="rect">
            <a:avLst/>
          </a:prstGeom>
        </p:spPr>
        <p:txBody>
          <a:bodyPr wrap="square">
            <a:spAutoFit/>
          </a:bodyPr>
          <a:lstStyle/>
          <a:p>
            <a:pPr marL="457200" lvl="0" indent="-457200">
              <a:lnSpc>
                <a:spcPct val="150000"/>
              </a:lnSpc>
              <a:buFont typeface="Wingdings" panose="05000000000000000000" pitchFamily="2" charset="2"/>
              <a:buChar char="ü"/>
            </a:pPr>
            <a:r>
              <a:rPr lang="en-US" sz="3600" dirty="0" smtClean="0">
                <a:solidFill>
                  <a:srgbClr val="52321D"/>
                </a:solidFill>
              </a:rPr>
              <a:t>Listen </a:t>
            </a:r>
            <a:r>
              <a:rPr lang="en-US" sz="3600" dirty="0">
                <a:solidFill>
                  <a:srgbClr val="52321D"/>
                </a:solidFill>
              </a:rPr>
              <a:t>for information about electronic devices.</a:t>
            </a:r>
          </a:p>
          <a:p>
            <a:pPr marL="457200" lvl="0" indent="-457200">
              <a:lnSpc>
                <a:spcPct val="150000"/>
              </a:lnSpc>
              <a:buFont typeface="Wingdings" panose="05000000000000000000" pitchFamily="2" charset="2"/>
              <a:buChar char="ü"/>
            </a:pPr>
            <a:r>
              <a:rPr lang="en-US" sz="3600" dirty="0" smtClean="0">
                <a:solidFill>
                  <a:srgbClr val="52321D"/>
                </a:solidFill>
              </a:rPr>
              <a:t>Write </a:t>
            </a:r>
            <a:r>
              <a:rPr lang="en-US" sz="3600" dirty="0">
                <a:solidFill>
                  <a:srgbClr val="52321D"/>
                </a:solidFill>
              </a:rPr>
              <a:t>a paragraph about electronic devices.</a:t>
            </a:r>
            <a:endParaRPr lang="en-US" sz="3600" dirty="0">
              <a:solidFill>
                <a:srgbClr val="52321D"/>
              </a:solidFill>
            </a:endParaRP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487045" y="1793875"/>
            <a:ext cx="11184255" cy="2482667"/>
          </a:xfrm>
          <a:prstGeom prst="rect">
            <a:avLst/>
          </a:prstGeom>
          <a:noFill/>
        </p:spPr>
        <p:txBody>
          <a:bodyPr wrap="square" rtlCol="0">
            <a:spAutoFit/>
          </a:bodyPr>
          <a:lstStyle/>
          <a:p>
            <a:pPr>
              <a:lnSpc>
                <a:spcPct val="150000"/>
              </a:lnSpc>
            </a:pPr>
            <a:r>
              <a:rPr lang="en-US" sz="3600" b="1" dirty="0">
                <a:solidFill>
                  <a:schemeClr val="accent6"/>
                </a:solidFill>
              </a:rPr>
              <a:t>- Rewrite the paragraph in the notebooks.</a:t>
            </a:r>
          </a:p>
          <a:p>
            <a:pPr marL="571500" indent="-571500">
              <a:lnSpc>
                <a:spcPct val="150000"/>
              </a:lnSpc>
              <a:buFontTx/>
              <a:buChar char="-"/>
            </a:pPr>
            <a:r>
              <a:rPr lang="en-US" sz="3600" b="1" dirty="0" smtClean="0">
                <a:solidFill>
                  <a:schemeClr val="accent6"/>
                </a:solidFill>
              </a:rPr>
              <a:t>Do </a:t>
            </a:r>
            <a:r>
              <a:rPr lang="en-US" sz="3600" b="1" dirty="0">
                <a:solidFill>
                  <a:schemeClr val="accent6"/>
                </a:solidFill>
              </a:rPr>
              <a:t>exercises in the workbook</a:t>
            </a:r>
            <a:r>
              <a:rPr lang="en-US" sz="3600" b="1" dirty="0" smtClean="0">
                <a:solidFill>
                  <a:schemeClr val="accent6"/>
                </a:solidFill>
              </a:rPr>
              <a:t>.</a:t>
            </a:r>
          </a:p>
          <a:p>
            <a:pPr marL="571500" indent="-571500">
              <a:lnSpc>
                <a:spcPct val="150000"/>
              </a:lnSpc>
              <a:buFontTx/>
              <a:buChar char="-"/>
            </a:pPr>
            <a:r>
              <a:rPr lang="en-US" sz="3600" b="1" dirty="0" err="1" smtClean="0">
                <a:solidFill>
                  <a:schemeClr val="accent6"/>
                </a:solidFill>
              </a:rPr>
              <a:t>Prepair</a:t>
            </a:r>
            <a:r>
              <a:rPr lang="en-US" sz="3600" b="1" dirty="0" smtClean="0">
                <a:solidFill>
                  <a:schemeClr val="accent6"/>
                </a:solidFill>
              </a:rPr>
              <a:t> lesson 7- looking back.</a:t>
            </a:r>
            <a:endParaRPr lang="en-US" sz="3600" b="1"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6692" y="4070555"/>
            <a:ext cx="2846336" cy="2488094"/>
          </a:xfrm>
          <a:prstGeom prst="rect">
            <a:avLst/>
          </a:prstGeom>
        </p:spPr>
      </p:pic>
      <p:sp>
        <p:nvSpPr>
          <p:cNvPr id="8" name="TextBox 7"/>
          <p:cNvSpPr txBox="1"/>
          <p:nvPr/>
        </p:nvSpPr>
        <p:spPr>
          <a:xfrm>
            <a:off x="3755923" y="101929"/>
            <a:ext cx="4286865" cy="830997"/>
          </a:xfrm>
          <a:prstGeom prst="rect">
            <a:avLst/>
          </a:prstGeom>
          <a:solidFill>
            <a:srgbClr val="6D9FB1"/>
          </a:solidFill>
        </p:spPr>
        <p:txBody>
          <a:bodyPr wrap="square" rtlCol="0">
            <a:spAutoFit/>
          </a:bodyPr>
          <a:lstStyle/>
          <a:p>
            <a:pPr marL="285750" indent="-285750">
              <a:buFont typeface="Wingdings" panose="05000000000000000000" pitchFamily="2" charset="2"/>
              <a:buChar char="q"/>
            </a:pPr>
            <a:r>
              <a:rPr lang="en-US" sz="4800" b="1" dirty="0" smtClean="0">
                <a:solidFill>
                  <a:srgbClr val="FFFF00"/>
                </a:solidFill>
              </a:rPr>
              <a:t> Homework</a:t>
            </a:r>
            <a:endParaRPr lang="en-US" sz="4800" b="1" dirty="0">
              <a:solidFill>
                <a:srgbClr val="FFFF00"/>
              </a:solidFill>
            </a:endParaRPr>
          </a:p>
        </p:txBody>
      </p:sp>
    </p:spTree>
    <p:extLst>
      <p:ext uri="{BB962C8B-B14F-4D97-AF65-F5344CB8AC3E}">
        <p14:creationId xmlns:p14="http://schemas.microsoft.com/office/powerpoint/2010/main" val="243911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D9FB1"/>
            </a:gs>
            <a:gs pos="92000">
              <a:schemeClr val="accent5">
                <a:lumMod val="0"/>
                <a:lumOff val="100000"/>
              </a:schemeClr>
            </a:gs>
            <a:gs pos="100000">
              <a:schemeClr val="accent5">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31" name="Group 30"/>
          <p:cNvGrpSpPr/>
          <p:nvPr/>
        </p:nvGrpSpPr>
        <p:grpSpPr>
          <a:xfrm>
            <a:off x="353961" y="-7620"/>
            <a:ext cx="11425084"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84190" y="3075721"/>
            <a:ext cx="3586272" cy="1200329"/>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BRAIN</a:t>
            </a:r>
          </a:p>
          <a:p>
            <a:pPr algn="ctr"/>
            <a:r>
              <a:rPr lang="en-US" sz="3600" b="1" dirty="0">
                <a:solidFill>
                  <a:srgbClr val="C00000"/>
                </a:solidFill>
                <a:effectLst>
                  <a:outerShdw blurRad="38100" dist="38100" dir="2700000" algn="tl">
                    <a:srgbClr val="000000">
                      <a:alpha val="43137"/>
                    </a:srgbClr>
                  </a:outerShdw>
                </a:effectLst>
              </a:rPr>
              <a:t>STORMING</a:t>
            </a:r>
          </a:p>
        </p:txBody>
      </p:sp>
      <p:sp>
        <p:nvSpPr>
          <p:cNvPr id="8" name="TextBox 4">
            <a:extLst>
              <a:ext uri="{FF2B5EF4-FFF2-40B4-BE49-F238E27FC236}">
                <a16:creationId xmlns:a16="http://schemas.microsoft.com/office/drawing/2014/main" id="{4C95C995-7DE5-CC52-08BF-DD192CB1A30A}"/>
              </a:ext>
            </a:extLst>
          </p:cNvPr>
          <p:cNvSpPr txBox="1"/>
          <p:nvPr/>
        </p:nvSpPr>
        <p:spPr>
          <a:xfrm>
            <a:off x="2045202" y="1350667"/>
            <a:ext cx="8561813" cy="646331"/>
          </a:xfrm>
          <a:prstGeom prst="rect">
            <a:avLst/>
          </a:prstGeom>
          <a:noFill/>
          <a:ln w="38100">
            <a:solidFill>
              <a:srgbClr val="F8B417"/>
            </a:solidFill>
          </a:ln>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What can a smart phone do?</a:t>
            </a:r>
          </a:p>
        </p:txBody>
      </p:sp>
      <p:sp>
        <p:nvSpPr>
          <p:cNvPr id="4" name="TextBox 3"/>
          <p:cNvSpPr txBox="1"/>
          <p:nvPr/>
        </p:nvSpPr>
        <p:spPr>
          <a:xfrm>
            <a:off x="3502082" y="-26332"/>
            <a:ext cx="5102942" cy="784830"/>
          </a:xfrm>
          <a:prstGeom prst="rect">
            <a:avLst/>
          </a:prstGeom>
          <a:noFill/>
        </p:spPr>
        <p:txBody>
          <a:bodyPr wrap="square" rtlCol="0">
            <a:spAutoFit/>
          </a:bodyPr>
          <a:lstStyle/>
          <a:p>
            <a:pPr marL="285750" indent="-285750">
              <a:buFont typeface="Wingdings" panose="05000000000000000000" pitchFamily="2" charset="2"/>
              <a:buChar char="v"/>
            </a:pPr>
            <a:r>
              <a:rPr lang="en-US" sz="4500" b="1" dirty="0" smtClean="0"/>
              <a:t> Warm up</a:t>
            </a:r>
            <a:endParaRPr lang="en-US" sz="4500" b="1" dirty="0"/>
          </a:p>
        </p:txBody>
      </p:sp>
      <p:sp>
        <p:nvSpPr>
          <p:cNvPr id="6" name="Rectangle 5"/>
          <p:cNvSpPr/>
          <p:nvPr/>
        </p:nvSpPr>
        <p:spPr>
          <a:xfrm>
            <a:off x="3191429" y="2373441"/>
            <a:ext cx="8587616" cy="1569660"/>
          </a:xfrm>
          <a:prstGeom prst="rect">
            <a:avLst/>
          </a:prstGeom>
          <a:noFill/>
        </p:spPr>
        <p:txBody>
          <a:bodyPr wrap="square">
            <a:spAutoFit/>
          </a:bodyPr>
          <a:lstStyle/>
          <a:p>
            <a:pPr>
              <a:buFont typeface="Arial" panose="020B0604020202020204" pitchFamily="34" charset="0"/>
              <a:buChar char="•"/>
            </a:pPr>
            <a:r>
              <a:rPr lang="en-US" sz="2400" dirty="0" smtClean="0">
                <a:solidFill>
                  <a:srgbClr val="282829"/>
                </a:solidFill>
                <a:latin typeface="-apple-system"/>
              </a:rPr>
              <a:t> Smartphones </a:t>
            </a:r>
            <a:r>
              <a:rPr lang="en-US" sz="2400" dirty="0">
                <a:solidFill>
                  <a:srgbClr val="282829"/>
                </a:solidFill>
                <a:latin typeface="-apple-system"/>
              </a:rPr>
              <a:t>can connect to the internet using cellular networks (3G, 4G, 5G).</a:t>
            </a:r>
          </a:p>
          <a:p>
            <a:pPr>
              <a:buFont typeface="Arial" panose="020B0604020202020204" pitchFamily="34" charset="0"/>
              <a:buChar char="•"/>
            </a:pPr>
            <a:r>
              <a:rPr lang="en-US" sz="2400" dirty="0" smtClean="0">
                <a:solidFill>
                  <a:srgbClr val="282829"/>
                </a:solidFill>
                <a:latin typeface="-apple-system"/>
              </a:rPr>
              <a:t>They </a:t>
            </a:r>
            <a:r>
              <a:rPr lang="en-US" sz="2400" dirty="0">
                <a:solidFill>
                  <a:srgbClr val="282829"/>
                </a:solidFill>
                <a:latin typeface="-apple-system"/>
              </a:rPr>
              <a:t>can also connect to Wi-Fi networks for faster and more affordable internet access.</a:t>
            </a:r>
            <a:endParaRPr lang="en-US" sz="2400" b="0" i="0" dirty="0">
              <a:solidFill>
                <a:srgbClr val="282829"/>
              </a:solidFill>
              <a:effectLst/>
              <a:latin typeface="-apple-system"/>
            </a:endParaRPr>
          </a:p>
        </p:txBody>
      </p:sp>
      <p:sp>
        <p:nvSpPr>
          <p:cNvPr id="7" name="Rectangle 6"/>
          <p:cNvSpPr/>
          <p:nvPr/>
        </p:nvSpPr>
        <p:spPr>
          <a:xfrm>
            <a:off x="3191429" y="4399878"/>
            <a:ext cx="8725268" cy="1200329"/>
          </a:xfrm>
          <a:prstGeom prst="rect">
            <a:avLst/>
          </a:prstGeom>
        </p:spPr>
        <p:txBody>
          <a:bodyPr wrap="square">
            <a:spAutoFit/>
          </a:bodyPr>
          <a:lstStyle/>
          <a:p>
            <a:r>
              <a:rPr lang="en-US" sz="2400" dirty="0">
                <a:solidFill>
                  <a:schemeClr val="tx2"/>
                </a:solidFill>
              </a:rPr>
              <a:t> </a:t>
            </a:r>
            <a:r>
              <a:rPr lang="en-US" sz="2400" dirty="0" smtClean="0">
                <a:solidFill>
                  <a:schemeClr val="tx2"/>
                </a:solidFill>
              </a:rPr>
              <a:t>- Users </a:t>
            </a:r>
            <a:r>
              <a:rPr lang="en-US" sz="2400" dirty="0">
                <a:solidFill>
                  <a:schemeClr val="tx2"/>
                </a:solidFill>
              </a:rPr>
              <a:t>can download and install a wide range of applications (apps) for various purposes, such as productivity, entertainment, and social networking.</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19"/>
            <a:ext cx="12192000" cy="916568"/>
            <a:chOff x="7620" y="-7620"/>
            <a:chExt cx="12192000" cy="1083309"/>
          </a:xfrm>
          <a:solidFill>
            <a:schemeClr val="accent2"/>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73939" y="3362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242272" y="1246117"/>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67830" y="1281660"/>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40596" y="5435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661720"/>
          </a:xfrm>
          <a:prstGeom prst="rect">
            <a:avLst/>
          </a:prstGeom>
          <a:noFill/>
        </p:spPr>
        <p:txBody>
          <a:bodyPr wrap="square" rtlCol="0">
            <a:spAutoFit/>
          </a:bodyPr>
          <a:lstStyle/>
          <a:p>
            <a:r>
              <a:rPr lang="en-US" sz="3700" b="1" dirty="0">
                <a:solidFill>
                  <a:schemeClr val="bg1"/>
                </a:solidFill>
                <a:latin typeface="Myriad Pro" pitchFamily="34" charset="0"/>
              </a:rPr>
              <a:t>ELECTRONIC DEVICES</a:t>
            </a:r>
          </a:p>
        </p:txBody>
      </p:sp>
      <p:sp>
        <p:nvSpPr>
          <p:cNvPr id="17" name="TextBox 16"/>
          <p:cNvSpPr txBox="1"/>
          <p:nvPr/>
        </p:nvSpPr>
        <p:spPr>
          <a:xfrm>
            <a:off x="2166531" y="42113"/>
            <a:ext cx="888470"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grpSp>
        <p:nvGrpSpPr>
          <p:cNvPr id="7" name="Group 6"/>
          <p:cNvGrpSpPr/>
          <p:nvPr/>
        </p:nvGrpSpPr>
        <p:grpSpPr>
          <a:xfrm>
            <a:off x="2697804" y="1094478"/>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26211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6D9FB1"/>
            </a:gs>
            <a:gs pos="94000">
              <a:schemeClr val="accent5">
                <a:lumMod val="0"/>
                <a:lumOff val="100000"/>
              </a:schemeClr>
            </a:gs>
            <a:gs pos="100000">
              <a:schemeClr val="accent5">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4168584" y="234243"/>
            <a:ext cx="3657894" cy="715581"/>
          </a:xfrm>
          <a:prstGeom prst="rect">
            <a:avLst/>
          </a:prstGeom>
          <a:solidFill>
            <a:schemeClr val="accent4">
              <a:lumMod val="20000"/>
              <a:lumOff val="80000"/>
            </a:schemeClr>
          </a:solidFill>
          <a:effectLst/>
        </p:spPr>
        <p:txBody>
          <a:bodyPr wrap="square" rtlCol="0">
            <a:spAutoFit/>
          </a:bodyPr>
          <a:lstStyle/>
          <a:p>
            <a:pPr marL="428625" indent="-428625">
              <a:buFont typeface="Wingdings" panose="05000000000000000000" pitchFamily="2" charset="2"/>
              <a:buChar char="q"/>
            </a:pPr>
            <a:r>
              <a:rPr lang="en-US" sz="405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4050" b="1" dirty="0" smtClean="0">
                <a:solidFill>
                  <a:srgbClr val="0070C0"/>
                </a:solidFill>
                <a:effectLst>
                  <a:glow rad="88900">
                    <a:schemeClr val="bg1"/>
                  </a:glow>
                </a:effectLst>
                <a:latin typeface="Algerian" panose="04020705040A02060702" pitchFamily="82" charset="0"/>
                <a:cs typeface="Arial" panose="020B0604020202020204" pitchFamily="34" charset="0"/>
              </a:rPr>
              <a:t>listening</a:t>
            </a:r>
            <a:endParaRPr lang="en-US" sz="405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pic>
        <p:nvPicPr>
          <p:cNvPr id="6" name="Picture 46" descr="1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7225" y="5474724"/>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443065" y="1769806"/>
            <a:ext cx="2744315" cy="2635045"/>
          </a:xfrm>
          <a:prstGeom prst="rect">
            <a:avLst/>
          </a:prstGeom>
        </p:spPr>
      </p:pic>
      <p:pic>
        <p:nvPicPr>
          <p:cNvPr id="8" name="Picture 7"/>
          <p:cNvPicPr>
            <a:picLocks noChangeAspect="1"/>
          </p:cNvPicPr>
          <p:nvPr/>
        </p:nvPicPr>
        <p:blipFill>
          <a:blip r:embed="rId4"/>
          <a:stretch>
            <a:fillRect/>
          </a:stretch>
        </p:blipFill>
        <p:spPr>
          <a:xfrm>
            <a:off x="10867400" y="85936"/>
            <a:ext cx="1152837" cy="981817"/>
          </a:xfrm>
          <a:prstGeom prst="rect">
            <a:avLst/>
          </a:prstGeom>
        </p:spPr>
      </p:pic>
      <p:pic>
        <p:nvPicPr>
          <p:cNvPr id="9" name="Picture 8"/>
          <p:cNvPicPr>
            <a:picLocks noChangeAspect="1"/>
          </p:cNvPicPr>
          <p:nvPr/>
        </p:nvPicPr>
        <p:blipFill>
          <a:blip r:embed="rId5"/>
          <a:stretch>
            <a:fillRect/>
          </a:stretch>
        </p:blipFill>
        <p:spPr>
          <a:xfrm>
            <a:off x="244577" y="138694"/>
            <a:ext cx="876300" cy="876300"/>
          </a:xfrm>
          <a:prstGeom prst="rect">
            <a:avLst/>
          </a:prstGeom>
        </p:spPr>
      </p:pic>
    </p:spTree>
    <p:extLst>
      <p:ext uri="{BB962C8B-B14F-4D97-AF65-F5344CB8AC3E}">
        <p14:creationId xmlns:p14="http://schemas.microsoft.com/office/powerpoint/2010/main" val="102612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88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1446221" y="300399"/>
            <a:ext cx="10815315" cy="461665"/>
          </a:xfrm>
          <a:prstGeom prst="rect">
            <a:avLst/>
          </a:prstGeom>
          <a:noFill/>
          <a:effectLst/>
        </p:spPr>
        <p:txBody>
          <a:bodyPr wrap="square" rtlCol="0">
            <a:spAutoFit/>
          </a:bodyPr>
          <a:lstStyle/>
          <a:p>
            <a:r>
              <a:rPr lang="en-US" sz="2400" b="1">
                <a:solidFill>
                  <a:schemeClr val="tx2"/>
                </a:solidFill>
                <a:effectLst>
                  <a:glow rad="88900">
                    <a:schemeClr val="bg1"/>
                  </a:glow>
                </a:effectLst>
                <a:cs typeface="Arial" panose="020B0604020202020204" pitchFamily="34" charset="0"/>
              </a:rPr>
              <a:t>Work in pairs. Discuss the following questions</a:t>
            </a:r>
            <a:endParaRPr lang="en-US" sz="2400" b="1" dirty="0">
              <a:solidFill>
                <a:schemeClr val="tx2"/>
              </a:solidFill>
              <a:effectLst>
                <a:glow rad="88900">
                  <a:schemeClr val="bg1"/>
                </a:glow>
              </a:effectLst>
              <a:cs typeface="Arial" panose="020B0604020202020204" pitchFamily="34" charset="0"/>
            </a:endParaRPr>
          </a:p>
        </p:txBody>
      </p:sp>
      <p:sp>
        <p:nvSpPr>
          <p:cNvPr id="16" name="Rounded Rectangle 15"/>
          <p:cNvSpPr/>
          <p:nvPr/>
        </p:nvSpPr>
        <p:spPr>
          <a:xfrm>
            <a:off x="890830" y="27992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TextBox 16"/>
          <p:cNvSpPr txBox="1"/>
          <p:nvPr/>
        </p:nvSpPr>
        <p:spPr>
          <a:xfrm>
            <a:off x="943615" y="177289"/>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1</a:t>
            </a:r>
          </a:p>
        </p:txBody>
      </p:sp>
      <p:sp>
        <p:nvSpPr>
          <p:cNvPr id="15" name="Hộp Văn bản 14">
            <a:extLst>
              <a:ext uri="{FF2B5EF4-FFF2-40B4-BE49-F238E27FC236}">
                <a16:creationId xmlns:a16="http://schemas.microsoft.com/office/drawing/2014/main" id="{C214BF5A-E291-1F66-838B-F6DCDD41664E}"/>
              </a:ext>
            </a:extLst>
          </p:cNvPr>
          <p:cNvSpPr txBox="1"/>
          <p:nvPr/>
        </p:nvSpPr>
        <p:spPr>
          <a:xfrm>
            <a:off x="5236013" y="1262760"/>
            <a:ext cx="6779005" cy="2400657"/>
          </a:xfrm>
          <a:prstGeom prst="rect">
            <a:avLst/>
          </a:prstGeom>
          <a:noFill/>
        </p:spPr>
        <p:txBody>
          <a:bodyPr wrap="square">
            <a:spAutoFit/>
          </a:bodyPr>
          <a:lstStyle/>
          <a:p>
            <a:r>
              <a:rPr lang="en-US" sz="3000" b="1" i="0" dirty="0">
                <a:solidFill>
                  <a:schemeClr val="tx2"/>
                </a:solidFill>
                <a:effectLst/>
                <a:latin typeface="Times New Roman" panose="02020603050405020304" pitchFamily="18" charset="0"/>
                <a:ea typeface="Source Sans Pro" panose="020B0503030403020204" pitchFamily="34" charset="0"/>
                <a:cs typeface="Times New Roman" panose="02020603050405020304" pitchFamily="18" charset="0"/>
              </a:rPr>
              <a:t>1. </a:t>
            </a:r>
            <a:r>
              <a:rPr lang="en-US" sz="3000" b="0" i="0" dirty="0">
                <a:solidFill>
                  <a:schemeClr val="tx2"/>
                </a:solidFill>
                <a:effectLst/>
                <a:latin typeface="Times New Roman" panose="02020603050405020304" pitchFamily="18" charset="0"/>
                <a:ea typeface="Source Sans Pro" panose="020B0503030403020204" pitchFamily="34" charset="0"/>
                <a:cs typeface="Times New Roman" panose="02020603050405020304" pitchFamily="18" charset="0"/>
              </a:rPr>
              <a:t>What is this electronic device?</a:t>
            </a:r>
          </a:p>
          <a:p>
            <a:endParaRPr lang="en-US" sz="3000" b="1" i="0" dirty="0">
              <a:solidFill>
                <a:schemeClr val="tx2"/>
              </a:solidFill>
              <a:effectLst/>
              <a:latin typeface="Times New Roman" panose="02020603050405020304" pitchFamily="18" charset="0"/>
              <a:ea typeface="Source Sans Pro" panose="020B0503030403020204" pitchFamily="34" charset="0"/>
              <a:cs typeface="Times New Roman" panose="02020603050405020304" pitchFamily="18" charset="0"/>
            </a:endParaRPr>
          </a:p>
          <a:p>
            <a:endParaRPr lang="en-US" sz="3000" b="1" i="0" dirty="0">
              <a:solidFill>
                <a:schemeClr val="tx2"/>
              </a:solidFill>
              <a:effectLst/>
              <a:latin typeface="Times New Roman" panose="02020603050405020304" pitchFamily="18" charset="0"/>
              <a:ea typeface="Source Sans Pro" panose="020B0503030403020204" pitchFamily="34" charset="0"/>
              <a:cs typeface="Times New Roman" panose="02020603050405020304" pitchFamily="18" charset="0"/>
            </a:endParaRPr>
          </a:p>
          <a:p>
            <a:r>
              <a:rPr lang="en-US" sz="3000" b="1" i="0" dirty="0">
                <a:solidFill>
                  <a:schemeClr val="tx2"/>
                </a:solidFill>
                <a:effectLst/>
                <a:latin typeface="Times New Roman" panose="02020603050405020304" pitchFamily="18" charset="0"/>
                <a:ea typeface="Source Sans Pro" panose="020B0503030403020204" pitchFamily="34" charset="0"/>
                <a:cs typeface="Times New Roman" panose="02020603050405020304" pitchFamily="18" charset="0"/>
              </a:rPr>
              <a:t>2. </a:t>
            </a:r>
            <a:r>
              <a:rPr lang="en-US" sz="3000" b="0" i="0" dirty="0">
                <a:solidFill>
                  <a:schemeClr val="tx2"/>
                </a:solidFill>
                <a:effectLst/>
                <a:latin typeface="Times New Roman" panose="02020603050405020304" pitchFamily="18" charset="0"/>
                <a:ea typeface="Source Sans Pro" panose="020B0503030403020204" pitchFamily="34" charset="0"/>
                <a:cs typeface="Times New Roman" panose="02020603050405020304" pitchFamily="18" charset="0"/>
              </a:rPr>
              <a:t>Do you want to have one in your home?</a:t>
            </a:r>
          </a:p>
          <a:p>
            <a:r>
              <a:rPr lang="en-US" sz="3000" b="0" i="0" dirty="0">
                <a:solidFill>
                  <a:schemeClr val="tx2"/>
                </a:solidFill>
                <a:effectLst/>
                <a:latin typeface="Times New Roman" panose="02020603050405020304" pitchFamily="18" charset="0"/>
                <a:ea typeface="Source Sans Pro" panose="020B0503030403020204" pitchFamily="34" charset="0"/>
                <a:cs typeface="Times New Roman" panose="02020603050405020304" pitchFamily="18" charset="0"/>
              </a:rPr>
              <a:t>Why / Why not??</a:t>
            </a:r>
            <a:endParaRPr lang="vi-VN" sz="3000" dirty="0">
              <a:solidFill>
                <a:schemeClr val="tx2"/>
              </a:solidFill>
              <a:latin typeface="Times New Roman" panose="02020603050405020304" pitchFamily="18" charset="0"/>
              <a:ea typeface="Source Sans Pro" panose="020B0503030403020204" pitchFamily="34" charset="0"/>
              <a:cs typeface="Times New Roman" panose="02020603050405020304" pitchFamily="18" charset="0"/>
            </a:endParaRPr>
          </a:p>
        </p:txBody>
      </p:sp>
      <p:sp>
        <p:nvSpPr>
          <p:cNvPr id="28" name="Hộp Văn bản 27">
            <a:extLst>
              <a:ext uri="{FF2B5EF4-FFF2-40B4-BE49-F238E27FC236}">
                <a16:creationId xmlns:a16="http://schemas.microsoft.com/office/drawing/2014/main" id="{B57FEAA4-7C74-C1D7-5B85-7CFA2863DDFD}"/>
              </a:ext>
            </a:extLst>
          </p:cNvPr>
          <p:cNvSpPr txBox="1"/>
          <p:nvPr/>
        </p:nvSpPr>
        <p:spPr>
          <a:xfrm>
            <a:off x="5236014" y="1926925"/>
            <a:ext cx="5494763" cy="523220"/>
          </a:xfrm>
          <a:prstGeom prst="rect">
            <a:avLst/>
          </a:prstGeom>
          <a:noFill/>
        </p:spPr>
        <p:txBody>
          <a:bodyPr wrap="square">
            <a:spAutoFit/>
          </a:bodyPr>
          <a:lstStyle/>
          <a:p>
            <a:r>
              <a:rPr lang="en-US" sz="2800" b="1" i="1" dirty="0">
                <a:solidFill>
                  <a:srgbClr val="C00000"/>
                </a:solidFill>
                <a:latin typeface="Times New Roman" panose="02020603050405020304" pitchFamily="18" charset="0"/>
                <a:ea typeface="Segoe UI Emoji" panose="020B0502040204020203" pitchFamily="34" charset="0"/>
                <a:cs typeface="Times New Roman" panose="02020603050405020304" pitchFamily="18" charset="0"/>
              </a:rPr>
              <a:t>It’s a robotic vacuum cleaner </a:t>
            </a:r>
            <a:r>
              <a:rPr lang="en-US" sz="2800" b="1" i="1" dirty="0">
                <a:solidFill>
                  <a:srgbClr val="C00000"/>
                </a:solidFill>
                <a:effectLst/>
                <a:latin typeface="Times New Roman" panose="02020603050405020304" pitchFamily="18" charset="0"/>
                <a:ea typeface="Segoe UI Emoji" panose="020B0502040204020203" pitchFamily="34" charset="0"/>
                <a:cs typeface="Times New Roman" panose="02020603050405020304" pitchFamily="18" charset="0"/>
              </a:rPr>
              <a:t>. </a:t>
            </a:r>
          </a:p>
        </p:txBody>
      </p:sp>
      <p:pic>
        <p:nvPicPr>
          <p:cNvPr id="3" name="Hình ảnh 2">
            <a:extLst>
              <a:ext uri="{FF2B5EF4-FFF2-40B4-BE49-F238E27FC236}">
                <a16:creationId xmlns:a16="http://schemas.microsoft.com/office/drawing/2014/main" id="{9532D623-3E11-43A7-2787-EBAE4A49F315}"/>
              </a:ext>
            </a:extLst>
          </p:cNvPr>
          <p:cNvPicPr>
            <a:picLocks noChangeAspect="1"/>
          </p:cNvPicPr>
          <p:nvPr/>
        </p:nvPicPr>
        <p:blipFill>
          <a:blip r:embed="rId3"/>
          <a:stretch>
            <a:fillRect/>
          </a:stretch>
        </p:blipFill>
        <p:spPr>
          <a:xfrm>
            <a:off x="357014" y="1204150"/>
            <a:ext cx="4175658" cy="2972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792360" y="4327582"/>
            <a:ext cx="9222658" cy="1200329"/>
          </a:xfrm>
          <a:prstGeom prst="rect">
            <a:avLst/>
          </a:prstGeom>
        </p:spPr>
        <p:txBody>
          <a:bodyPr wrap="square">
            <a:spAutoFit/>
          </a:bodyPr>
          <a:lstStyle/>
          <a:p>
            <a:r>
              <a:rPr lang="en-US" sz="2400" i="1" dirty="0">
                <a:solidFill>
                  <a:srgbClr val="C00000"/>
                </a:solidFill>
              </a:rPr>
              <a:t>Yes, I want to have one in my home. Because it is flexible, convenient and easy to use. It helps keep the floor clean without us having to clean it. Thanks to that we can save time and effort</a:t>
            </a:r>
            <a:r>
              <a:rPr lang="en-US" sz="2400" i="1" dirty="0" smtClean="0">
                <a:solidFill>
                  <a:srgbClr val="C00000"/>
                </a:solidFill>
              </a:rPr>
              <a:t>. </a:t>
            </a:r>
            <a:endParaRPr lang="en-US" sz="2400" i="1" dirty="0">
              <a:solidFill>
                <a:srgbClr val="C00000"/>
              </a:solidFill>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995913" y="90469"/>
            <a:ext cx="10815315" cy="830997"/>
          </a:xfrm>
          <a:prstGeom prst="rect">
            <a:avLst/>
          </a:prstGeom>
          <a:noFill/>
          <a:effectLst/>
        </p:spPr>
        <p:txBody>
          <a:bodyPr wrap="square" rtlCol="0">
            <a:spAutoFit/>
          </a:bodyPr>
          <a:lstStyle/>
          <a:p>
            <a:r>
              <a:rPr lang="en-US" sz="2400" b="1" dirty="0">
                <a:solidFill>
                  <a:schemeClr val="tx2"/>
                </a:solidFill>
                <a:effectLst>
                  <a:glow rad="88900">
                    <a:schemeClr val="bg1"/>
                  </a:glow>
                </a:effectLst>
                <a:cs typeface="Arial" panose="020B0604020202020204" pitchFamily="34" charset="0"/>
              </a:rPr>
              <a:t>You will hear </a:t>
            </a:r>
            <a:r>
              <a:rPr lang="en-US" sz="2400" b="1" dirty="0" err="1">
                <a:solidFill>
                  <a:schemeClr val="tx2"/>
                </a:solidFill>
                <a:effectLst>
                  <a:glow rad="88900">
                    <a:schemeClr val="bg1"/>
                  </a:glow>
                </a:effectLst>
                <a:cs typeface="Arial" panose="020B0604020202020204" pitchFamily="34" charset="0"/>
              </a:rPr>
              <a:t>Trang</a:t>
            </a:r>
            <a:r>
              <a:rPr lang="en-US" sz="2400" b="1" dirty="0">
                <a:solidFill>
                  <a:schemeClr val="tx2"/>
                </a:solidFill>
                <a:effectLst>
                  <a:glow rad="88900">
                    <a:schemeClr val="bg1"/>
                  </a:glow>
                </a:effectLst>
                <a:cs typeface="Arial" panose="020B0604020202020204" pitchFamily="34" charset="0"/>
              </a:rPr>
              <a:t> talking about her </a:t>
            </a:r>
            <a:r>
              <a:rPr lang="en-US" sz="2400" b="1" dirty="0" err="1">
                <a:solidFill>
                  <a:schemeClr val="tx2"/>
                </a:solidFill>
                <a:effectLst>
                  <a:glow rad="88900">
                    <a:schemeClr val="bg1"/>
                  </a:glow>
                </a:effectLst>
                <a:cs typeface="Arial" panose="020B0604020202020204" pitchFamily="34" charset="0"/>
              </a:rPr>
              <a:t>favourite</a:t>
            </a:r>
            <a:r>
              <a:rPr lang="en-US" sz="2400" b="1" dirty="0">
                <a:solidFill>
                  <a:schemeClr val="tx2"/>
                </a:solidFill>
                <a:effectLst>
                  <a:glow rad="88900">
                    <a:schemeClr val="bg1"/>
                  </a:glow>
                </a:effectLst>
                <a:cs typeface="Arial" panose="020B0604020202020204" pitchFamily="34" charset="0"/>
              </a:rPr>
              <a:t> electronic device. Listen and choose the correct answer A, B, or C.</a:t>
            </a:r>
          </a:p>
        </p:txBody>
      </p:sp>
      <p:sp>
        <p:nvSpPr>
          <p:cNvPr id="16" name="Rounded Rectangle 15"/>
          <p:cNvSpPr/>
          <p:nvPr/>
        </p:nvSpPr>
        <p:spPr>
          <a:xfrm>
            <a:off x="378305" y="19310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TextBox 16"/>
          <p:cNvSpPr txBox="1"/>
          <p:nvPr/>
        </p:nvSpPr>
        <p:spPr>
          <a:xfrm>
            <a:off x="431090" y="90469"/>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2</a:t>
            </a:r>
          </a:p>
        </p:txBody>
      </p:sp>
      <p:sp>
        <p:nvSpPr>
          <p:cNvPr id="3" name="Hộp Văn bản 2">
            <a:extLst>
              <a:ext uri="{FF2B5EF4-FFF2-40B4-BE49-F238E27FC236}">
                <a16:creationId xmlns:a16="http://schemas.microsoft.com/office/drawing/2014/main" id="{786EAB8C-BE97-5EB7-76A1-AAA86FB9B44F}"/>
              </a:ext>
            </a:extLst>
          </p:cNvPr>
          <p:cNvSpPr txBox="1"/>
          <p:nvPr/>
        </p:nvSpPr>
        <p:spPr>
          <a:xfrm>
            <a:off x="143541" y="1041114"/>
            <a:ext cx="11950136" cy="4893647"/>
          </a:xfrm>
          <a:prstGeom prst="rect">
            <a:avLst/>
          </a:prstGeom>
          <a:noFill/>
        </p:spPr>
        <p:txBody>
          <a:bodyPr wrap="square">
            <a:spAutoFit/>
          </a:bodyPr>
          <a:lstStyle/>
          <a:p>
            <a:r>
              <a:rPr lang="en-US" sz="2400" b="1" i="0" dirty="0">
                <a:solidFill>
                  <a:srgbClr val="C00000"/>
                </a:solidFill>
                <a:effectLst/>
                <a:latin typeface="Times New Roman" panose="02020603050405020304" pitchFamily="18" charset="0"/>
                <a:cs typeface="Times New Roman" panose="02020603050405020304" pitchFamily="18" charset="0"/>
              </a:rPr>
              <a:t>1. </a:t>
            </a:r>
            <a:r>
              <a:rPr lang="en-US" sz="2400" i="0" dirty="0">
                <a:solidFill>
                  <a:schemeClr val="tx2"/>
                </a:solidFill>
                <a:effectLst/>
                <a:latin typeface="Times New Roman" panose="02020603050405020304" pitchFamily="18" charset="0"/>
                <a:cs typeface="Times New Roman" panose="02020603050405020304" pitchFamily="18" charset="0"/>
              </a:rPr>
              <a:t>In Trang’s opinion, cleaning the floor ______.</a:t>
            </a:r>
          </a:p>
          <a:p>
            <a:r>
              <a:rPr lang="en-US" sz="2400" b="1" i="0" dirty="0">
                <a:solidFill>
                  <a:schemeClr val="tx2"/>
                </a:solidFill>
                <a:effectLst/>
                <a:latin typeface="Times New Roman" panose="02020603050405020304" pitchFamily="18" charset="0"/>
                <a:cs typeface="Times New Roman" panose="02020603050405020304" pitchFamily="18" charset="0"/>
              </a:rPr>
              <a:t>A. </a:t>
            </a:r>
            <a:r>
              <a:rPr lang="en-US" sz="2400" i="0" dirty="0">
                <a:solidFill>
                  <a:schemeClr val="tx2"/>
                </a:solidFill>
                <a:effectLst/>
                <a:latin typeface="Times New Roman" panose="02020603050405020304" pitchFamily="18" charset="0"/>
                <a:cs typeface="Times New Roman" panose="02020603050405020304" pitchFamily="18" charset="0"/>
              </a:rPr>
              <a:t>is an easy and interesting </a:t>
            </a:r>
            <a:r>
              <a:rPr lang="en-US" sz="2400" i="0" dirty="0" smtClean="0">
                <a:solidFill>
                  <a:schemeClr val="tx2"/>
                </a:solidFill>
                <a:effectLst/>
                <a:latin typeface="Times New Roman" panose="02020603050405020304" pitchFamily="18" charset="0"/>
                <a:cs typeface="Times New Roman" panose="02020603050405020304" pitchFamily="18" charset="0"/>
              </a:rPr>
              <a:t>task	</a:t>
            </a:r>
            <a:r>
              <a:rPr lang="en-US" sz="2400" b="1" i="0" dirty="0" smtClean="0">
                <a:solidFill>
                  <a:schemeClr val="tx2"/>
                </a:solidFill>
                <a:effectLst/>
                <a:latin typeface="Times New Roman" panose="02020603050405020304" pitchFamily="18" charset="0"/>
                <a:cs typeface="Times New Roman" panose="02020603050405020304" pitchFamily="18" charset="0"/>
              </a:rPr>
              <a:t>B</a:t>
            </a:r>
            <a:r>
              <a:rPr lang="en-US" sz="2400" b="1" i="0" dirty="0">
                <a:solidFill>
                  <a:schemeClr val="tx2"/>
                </a:solidFill>
                <a:effectLst/>
                <a:latin typeface="Times New Roman" panose="02020603050405020304" pitchFamily="18" charset="0"/>
                <a:cs typeface="Times New Roman" panose="02020603050405020304" pitchFamily="18" charset="0"/>
              </a:rPr>
              <a:t>. </a:t>
            </a:r>
            <a:r>
              <a:rPr lang="en-US" sz="2400" i="0" dirty="0">
                <a:solidFill>
                  <a:schemeClr val="tx2"/>
                </a:solidFill>
                <a:effectLst/>
                <a:latin typeface="Times New Roman" panose="02020603050405020304" pitchFamily="18" charset="0"/>
                <a:cs typeface="Times New Roman" panose="02020603050405020304" pitchFamily="18" charset="0"/>
              </a:rPr>
              <a:t>is boring and takes a lot of time</a:t>
            </a:r>
          </a:p>
          <a:p>
            <a:r>
              <a:rPr lang="en-US" sz="2400" b="1" i="0" dirty="0">
                <a:solidFill>
                  <a:schemeClr val="tx2"/>
                </a:solidFill>
                <a:effectLst/>
                <a:latin typeface="Times New Roman" panose="02020603050405020304" pitchFamily="18" charset="0"/>
                <a:cs typeface="Times New Roman" panose="02020603050405020304" pitchFamily="18" charset="0"/>
              </a:rPr>
              <a:t>C. </a:t>
            </a:r>
            <a:r>
              <a:rPr lang="en-US" sz="2400" i="0" dirty="0">
                <a:solidFill>
                  <a:schemeClr val="tx2"/>
                </a:solidFill>
                <a:effectLst/>
                <a:latin typeface="Times New Roman" panose="02020603050405020304" pitchFamily="18" charset="0"/>
                <a:cs typeface="Times New Roman" panose="02020603050405020304" pitchFamily="18" charset="0"/>
              </a:rPr>
              <a:t>can only be done by housekeepers</a:t>
            </a:r>
          </a:p>
          <a:p>
            <a:r>
              <a:rPr lang="en-US" sz="2400" b="1" i="0" dirty="0">
                <a:solidFill>
                  <a:srgbClr val="C00000"/>
                </a:solidFill>
                <a:effectLst/>
                <a:latin typeface="Times New Roman" panose="02020603050405020304" pitchFamily="18" charset="0"/>
                <a:cs typeface="Times New Roman" panose="02020603050405020304" pitchFamily="18" charset="0"/>
              </a:rPr>
              <a:t>2. </a:t>
            </a:r>
            <a:r>
              <a:rPr lang="en-US" sz="2400" i="0" dirty="0">
                <a:solidFill>
                  <a:schemeClr val="tx2"/>
                </a:solidFill>
                <a:effectLst/>
                <a:latin typeface="Times New Roman" panose="02020603050405020304" pitchFamily="18" charset="0"/>
                <a:cs typeface="Times New Roman" panose="02020603050405020304" pitchFamily="18" charset="0"/>
              </a:rPr>
              <a:t>Trang’s current robotic vacuum cleaner can clean ______.</a:t>
            </a:r>
          </a:p>
          <a:p>
            <a:r>
              <a:rPr lang="en-US" sz="2400" b="1" i="0" dirty="0">
                <a:solidFill>
                  <a:schemeClr val="tx2"/>
                </a:solidFill>
                <a:effectLst/>
                <a:latin typeface="Times New Roman" panose="02020603050405020304" pitchFamily="18" charset="0"/>
                <a:cs typeface="Times New Roman" panose="02020603050405020304" pitchFamily="18" charset="0"/>
              </a:rPr>
              <a:t>A. </a:t>
            </a:r>
            <a:r>
              <a:rPr lang="en-US" sz="2400" i="0" dirty="0">
                <a:solidFill>
                  <a:schemeClr val="tx2"/>
                </a:solidFill>
                <a:effectLst/>
                <a:latin typeface="Times New Roman" panose="02020603050405020304" pitchFamily="18" charset="0"/>
                <a:cs typeface="Times New Roman" panose="02020603050405020304" pitchFamily="18" charset="0"/>
              </a:rPr>
              <a:t>almost every dust, spot, and dirty mark in her house</a:t>
            </a:r>
          </a:p>
          <a:p>
            <a:r>
              <a:rPr lang="en-US" sz="2400" b="1" i="0" dirty="0">
                <a:solidFill>
                  <a:schemeClr val="tx2"/>
                </a:solidFill>
                <a:effectLst/>
                <a:latin typeface="Times New Roman" panose="02020603050405020304" pitchFamily="18" charset="0"/>
                <a:cs typeface="Times New Roman" panose="02020603050405020304" pitchFamily="18" charset="0"/>
              </a:rPr>
              <a:t>B. </a:t>
            </a:r>
            <a:r>
              <a:rPr lang="en-US" sz="2400" i="0" dirty="0">
                <a:solidFill>
                  <a:schemeClr val="tx2"/>
                </a:solidFill>
                <a:effectLst/>
                <a:latin typeface="Times New Roman" panose="02020603050405020304" pitchFamily="18" charset="0"/>
                <a:cs typeface="Times New Roman" panose="02020603050405020304" pitchFamily="18" charset="0"/>
              </a:rPr>
              <a:t>only dust, spots, and dirty marks that we can see</a:t>
            </a:r>
          </a:p>
          <a:p>
            <a:r>
              <a:rPr lang="en-US" sz="2400" b="1" i="0" dirty="0">
                <a:solidFill>
                  <a:schemeClr val="tx2"/>
                </a:solidFill>
                <a:effectLst/>
                <a:latin typeface="Times New Roman" panose="02020603050405020304" pitchFamily="18" charset="0"/>
                <a:cs typeface="Times New Roman" panose="02020603050405020304" pitchFamily="18" charset="0"/>
              </a:rPr>
              <a:t>C. </a:t>
            </a:r>
            <a:r>
              <a:rPr lang="en-US" sz="2400" i="0" dirty="0">
                <a:solidFill>
                  <a:schemeClr val="tx2"/>
                </a:solidFill>
                <a:effectLst/>
                <a:latin typeface="Times New Roman" panose="02020603050405020304" pitchFamily="18" charset="0"/>
                <a:cs typeface="Times New Roman" panose="02020603050405020304" pitchFamily="18" charset="0"/>
              </a:rPr>
              <a:t>dust, spots, and dirty marks under human </a:t>
            </a:r>
            <a:r>
              <a:rPr lang="en-US" sz="2400" i="0" dirty="0" smtClean="0">
                <a:solidFill>
                  <a:schemeClr val="tx2"/>
                </a:solidFill>
                <a:effectLst/>
                <a:latin typeface="Times New Roman" panose="02020603050405020304" pitchFamily="18" charset="0"/>
                <a:cs typeface="Times New Roman" panose="02020603050405020304" pitchFamily="18" charset="0"/>
              </a:rPr>
              <a:t>control</a:t>
            </a:r>
          </a:p>
          <a:p>
            <a:r>
              <a:rPr lang="en-US" sz="2400" b="1" dirty="0">
                <a:solidFill>
                  <a:srgbClr val="C00000"/>
                </a:solidFill>
                <a:latin typeface="Times New Roman" panose="02020603050405020304" pitchFamily="18" charset="0"/>
                <a:cs typeface="Times New Roman" panose="02020603050405020304" pitchFamily="18" charset="0"/>
              </a:rPr>
              <a:t>3. </a:t>
            </a:r>
            <a:r>
              <a:rPr lang="en-US" sz="2400" dirty="0">
                <a:solidFill>
                  <a:schemeClr val="tx2"/>
                </a:solidFill>
                <a:latin typeface="Times New Roman" panose="02020603050405020304" pitchFamily="18" charset="0"/>
                <a:cs typeface="Times New Roman" panose="02020603050405020304" pitchFamily="18" charset="0"/>
              </a:rPr>
              <a:t>If you drop crumbs to the floor, robotic vacuum cleaners of the future will come by and </a:t>
            </a:r>
            <a:r>
              <a:rPr lang="en-US" sz="2400" dirty="0" smtClean="0">
                <a:solidFill>
                  <a:schemeClr val="tx2"/>
                </a:solidFill>
                <a:latin typeface="Times New Roman" panose="02020603050405020304" pitchFamily="18" charset="0"/>
                <a:cs typeface="Times New Roman" panose="02020603050405020304" pitchFamily="18" charset="0"/>
              </a:rPr>
              <a:t>____.</a:t>
            </a:r>
            <a:endParaRPr lang="en-US" sz="2400" dirty="0">
              <a:solidFill>
                <a:schemeClr val="tx2"/>
              </a:solidFill>
              <a:latin typeface="Times New Roman" panose="02020603050405020304" pitchFamily="18" charset="0"/>
              <a:cs typeface="Times New Roman" panose="02020603050405020304" pitchFamily="18" charset="0"/>
            </a:endParaRPr>
          </a:p>
          <a:p>
            <a:r>
              <a:rPr lang="en-US" sz="2400" b="1" dirty="0">
                <a:solidFill>
                  <a:schemeClr val="tx2"/>
                </a:solidFill>
                <a:latin typeface="Times New Roman" panose="02020603050405020304" pitchFamily="18" charset="0"/>
                <a:cs typeface="Times New Roman" panose="02020603050405020304" pitchFamily="18" charset="0"/>
              </a:rPr>
              <a:t>A. </a:t>
            </a:r>
            <a:r>
              <a:rPr lang="en-US" sz="2400" dirty="0">
                <a:solidFill>
                  <a:schemeClr val="tx2"/>
                </a:solidFill>
                <a:latin typeface="Times New Roman" panose="02020603050405020304" pitchFamily="18" charset="0"/>
                <a:cs typeface="Times New Roman" panose="02020603050405020304" pitchFamily="18" charset="0"/>
              </a:rPr>
              <a:t>wipe all of them with a rubber	</a:t>
            </a:r>
            <a:r>
              <a:rPr lang="en-US" sz="2400" b="1" dirty="0">
                <a:solidFill>
                  <a:schemeClr val="tx2"/>
                </a:solidFill>
                <a:latin typeface="Times New Roman" panose="02020603050405020304" pitchFamily="18" charset="0"/>
                <a:cs typeface="Times New Roman" panose="02020603050405020304" pitchFamily="18" charset="0"/>
              </a:rPr>
              <a:t>B. </a:t>
            </a:r>
            <a:r>
              <a:rPr lang="en-US" sz="2400" dirty="0">
                <a:solidFill>
                  <a:schemeClr val="tx2"/>
                </a:solidFill>
                <a:latin typeface="Times New Roman" panose="02020603050405020304" pitchFamily="18" charset="0"/>
                <a:cs typeface="Times New Roman" panose="02020603050405020304" pitchFamily="18" charset="0"/>
              </a:rPr>
              <a:t>suck them all up	</a:t>
            </a:r>
            <a:r>
              <a:rPr lang="en-US" sz="2400" b="1" dirty="0">
                <a:solidFill>
                  <a:schemeClr val="tx2"/>
                </a:solidFill>
                <a:latin typeface="Times New Roman" panose="02020603050405020304" pitchFamily="18" charset="0"/>
                <a:cs typeface="Times New Roman" panose="02020603050405020304" pitchFamily="18" charset="0"/>
              </a:rPr>
              <a:t>C. </a:t>
            </a:r>
            <a:r>
              <a:rPr lang="en-US" sz="2400" dirty="0">
                <a:solidFill>
                  <a:schemeClr val="tx2"/>
                </a:solidFill>
                <a:latin typeface="Times New Roman" panose="02020603050405020304" pitchFamily="18" charset="0"/>
                <a:cs typeface="Times New Roman" panose="02020603050405020304" pitchFamily="18" charset="0"/>
              </a:rPr>
              <a:t>remind you to clean them</a:t>
            </a:r>
          </a:p>
          <a:p>
            <a:r>
              <a:rPr lang="en-US" sz="2400" b="1" dirty="0">
                <a:solidFill>
                  <a:srgbClr val="C00000"/>
                </a:solidFill>
                <a:latin typeface="Times New Roman" panose="02020603050405020304" pitchFamily="18" charset="0"/>
                <a:cs typeface="Times New Roman" panose="02020603050405020304" pitchFamily="18" charset="0"/>
              </a:rPr>
              <a:t>4. </a:t>
            </a:r>
            <a:r>
              <a:rPr lang="en-US" sz="2400" dirty="0">
                <a:solidFill>
                  <a:schemeClr val="tx2"/>
                </a:solidFill>
                <a:latin typeface="Times New Roman" panose="02020603050405020304" pitchFamily="18" charset="0"/>
                <a:cs typeface="Times New Roman" panose="02020603050405020304" pitchFamily="18" charset="0"/>
              </a:rPr>
              <a:t>In the future, laser technology will enable robot vacuum cleaners to ______.</a:t>
            </a:r>
          </a:p>
          <a:p>
            <a:r>
              <a:rPr lang="en-US" sz="2400" b="1" dirty="0">
                <a:solidFill>
                  <a:schemeClr val="tx2"/>
                </a:solidFill>
                <a:latin typeface="Times New Roman" panose="02020603050405020304" pitchFamily="18" charset="0"/>
                <a:cs typeface="Times New Roman" panose="02020603050405020304" pitchFamily="18" charset="0"/>
              </a:rPr>
              <a:t>A. </a:t>
            </a:r>
            <a:r>
              <a:rPr lang="en-US" sz="2400" dirty="0">
                <a:solidFill>
                  <a:schemeClr val="tx2"/>
                </a:solidFill>
                <a:latin typeface="Times New Roman" panose="02020603050405020304" pitchFamily="18" charset="0"/>
                <a:cs typeface="Times New Roman" panose="02020603050405020304" pitchFamily="18" charset="0"/>
              </a:rPr>
              <a:t>get to any floor or room in our houses</a:t>
            </a:r>
          </a:p>
          <a:p>
            <a:r>
              <a:rPr lang="en-US" sz="2400" b="1" dirty="0">
                <a:solidFill>
                  <a:schemeClr val="tx2"/>
                </a:solidFill>
                <a:latin typeface="Times New Roman" panose="02020603050405020304" pitchFamily="18" charset="0"/>
                <a:cs typeface="Times New Roman" panose="02020603050405020304" pitchFamily="18" charset="0"/>
              </a:rPr>
              <a:t>B. </a:t>
            </a:r>
            <a:r>
              <a:rPr lang="en-US" sz="2400" dirty="0">
                <a:solidFill>
                  <a:schemeClr val="tx2"/>
                </a:solidFill>
                <a:latin typeface="Times New Roman" panose="02020603050405020304" pitchFamily="18" charset="0"/>
                <a:cs typeface="Times New Roman" panose="02020603050405020304" pitchFamily="18" charset="0"/>
              </a:rPr>
              <a:t>climb stairs and open doors or drawers</a:t>
            </a:r>
          </a:p>
          <a:p>
            <a:r>
              <a:rPr lang="en-US" sz="2400" b="1" dirty="0">
                <a:solidFill>
                  <a:schemeClr val="tx2"/>
                </a:solidFill>
                <a:latin typeface="Times New Roman" panose="02020603050405020304" pitchFamily="18" charset="0"/>
                <a:cs typeface="Times New Roman" panose="02020603050405020304" pitchFamily="18" charset="0"/>
              </a:rPr>
              <a:t>C. </a:t>
            </a:r>
            <a:r>
              <a:rPr lang="en-US" sz="2400" dirty="0">
                <a:solidFill>
                  <a:schemeClr val="tx2"/>
                </a:solidFill>
                <a:latin typeface="Times New Roman" panose="02020603050405020304" pitchFamily="18" charset="0"/>
                <a:cs typeface="Times New Roman" panose="02020603050405020304" pitchFamily="18" charset="0"/>
              </a:rPr>
              <a:t>see everything on the </a:t>
            </a:r>
            <a:r>
              <a:rPr lang="en-US" sz="2400" dirty="0" smtClean="0">
                <a:solidFill>
                  <a:schemeClr val="tx2"/>
                </a:solidFill>
                <a:latin typeface="Times New Roman" panose="02020603050405020304" pitchFamily="18" charset="0"/>
                <a:cs typeface="Times New Roman" panose="02020603050405020304" pitchFamily="18" charset="0"/>
              </a:rPr>
              <a:t>ground</a:t>
            </a:r>
            <a:endParaRPr lang="vi-VN" sz="2400" dirty="0">
              <a:solidFill>
                <a:schemeClr val="tx2"/>
              </a:solidFill>
              <a:latin typeface="Times New Roman" panose="02020603050405020304" pitchFamily="18" charset="0"/>
              <a:cs typeface="Times New Roman" panose="02020603050405020304" pitchFamily="18" charset="0"/>
            </a:endParaRPr>
          </a:p>
        </p:txBody>
      </p:sp>
      <p:pic>
        <p:nvPicPr>
          <p:cNvPr id="5" name="Track 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12284" y="647313"/>
            <a:ext cx="406400" cy="406400"/>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1002431" y="187707"/>
            <a:ext cx="10815315" cy="830997"/>
          </a:xfrm>
          <a:prstGeom prst="rect">
            <a:avLst/>
          </a:prstGeom>
          <a:noFill/>
          <a:effectLst/>
        </p:spPr>
        <p:txBody>
          <a:bodyPr wrap="square" rtlCol="0">
            <a:spAutoFit/>
          </a:bodyPr>
          <a:lstStyle/>
          <a:p>
            <a:r>
              <a:rPr lang="en-US" sz="2400" b="1">
                <a:solidFill>
                  <a:schemeClr val="tx2"/>
                </a:solidFill>
                <a:effectLst>
                  <a:glow rad="88900">
                    <a:schemeClr val="bg1"/>
                  </a:glow>
                </a:effectLst>
                <a:cs typeface="Arial" panose="020B0604020202020204" pitchFamily="34" charset="0"/>
              </a:rPr>
              <a:t>You will hear Trang talking about her favourite electronic device. Listen and choose the correct answer A, B, or C.</a:t>
            </a:r>
            <a:endParaRPr lang="en-US" sz="2400" b="1" dirty="0">
              <a:solidFill>
                <a:schemeClr val="tx2"/>
              </a:solidFill>
              <a:effectLst>
                <a:glow rad="88900">
                  <a:schemeClr val="bg1"/>
                </a:glow>
              </a:effectLst>
              <a:cs typeface="Arial" panose="020B0604020202020204" pitchFamily="34" charset="0"/>
            </a:endParaRPr>
          </a:p>
        </p:txBody>
      </p:sp>
      <p:sp>
        <p:nvSpPr>
          <p:cNvPr id="16" name="Rounded Rectangle 15"/>
          <p:cNvSpPr/>
          <p:nvPr/>
        </p:nvSpPr>
        <p:spPr>
          <a:xfrm>
            <a:off x="440522" y="26841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TextBox 16"/>
          <p:cNvSpPr txBox="1"/>
          <p:nvPr/>
        </p:nvSpPr>
        <p:spPr>
          <a:xfrm>
            <a:off x="493307" y="165776"/>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2</a:t>
            </a:r>
          </a:p>
        </p:txBody>
      </p:sp>
      <p:sp>
        <p:nvSpPr>
          <p:cNvPr id="3" name="Hộp Văn bản 2">
            <a:extLst>
              <a:ext uri="{FF2B5EF4-FFF2-40B4-BE49-F238E27FC236}">
                <a16:creationId xmlns:a16="http://schemas.microsoft.com/office/drawing/2014/main" id="{786EAB8C-BE97-5EB7-76A1-AAA86FB9B44F}"/>
              </a:ext>
            </a:extLst>
          </p:cNvPr>
          <p:cNvSpPr txBox="1"/>
          <p:nvPr/>
        </p:nvSpPr>
        <p:spPr>
          <a:xfrm>
            <a:off x="84547" y="873662"/>
            <a:ext cx="11532080" cy="4893647"/>
          </a:xfrm>
          <a:prstGeom prst="rect">
            <a:avLst/>
          </a:prstGeom>
          <a:noFill/>
        </p:spPr>
        <p:txBody>
          <a:bodyPr wrap="square">
            <a:spAutoFit/>
          </a:bodyPr>
          <a:lstStyle/>
          <a:p>
            <a:pPr>
              <a:lnSpc>
                <a:spcPct val="150000"/>
              </a:lnSpc>
            </a:pPr>
            <a:r>
              <a:rPr lang="en-US" sz="2600" b="1" i="0" dirty="0">
                <a:solidFill>
                  <a:schemeClr val="tx2"/>
                </a:solidFill>
                <a:effectLst/>
                <a:latin typeface="Aptos Display" panose="020B0004020202020204" pitchFamily="34" charset="0"/>
              </a:rPr>
              <a:t>1. </a:t>
            </a:r>
            <a:r>
              <a:rPr lang="en-US" sz="2600" i="0" dirty="0">
                <a:solidFill>
                  <a:schemeClr val="tx2"/>
                </a:solidFill>
                <a:effectLst/>
                <a:latin typeface="Aptos Display" panose="020B0004020202020204" pitchFamily="34" charset="0"/>
              </a:rPr>
              <a:t>In Trang’s opinion, cleaning the floor ______.</a:t>
            </a:r>
          </a:p>
          <a:p>
            <a:pPr>
              <a:lnSpc>
                <a:spcPct val="150000"/>
              </a:lnSpc>
            </a:pPr>
            <a:r>
              <a:rPr lang="en-US" sz="2600" b="1" i="0" dirty="0">
                <a:solidFill>
                  <a:schemeClr val="tx2"/>
                </a:solidFill>
                <a:effectLst/>
                <a:latin typeface="Aptos Display" panose="020B0004020202020204" pitchFamily="34" charset="0"/>
              </a:rPr>
              <a:t>A. </a:t>
            </a:r>
            <a:r>
              <a:rPr lang="en-US" sz="2600" i="0" dirty="0">
                <a:solidFill>
                  <a:schemeClr val="tx2"/>
                </a:solidFill>
                <a:effectLst/>
                <a:latin typeface="Aptos Display" panose="020B0004020202020204" pitchFamily="34" charset="0"/>
              </a:rPr>
              <a:t>is an easy and interesting task</a:t>
            </a:r>
          </a:p>
          <a:p>
            <a:pPr>
              <a:lnSpc>
                <a:spcPct val="150000"/>
              </a:lnSpc>
            </a:pPr>
            <a:r>
              <a:rPr lang="en-US" sz="2600" b="1" i="0" dirty="0">
                <a:solidFill>
                  <a:schemeClr val="tx2"/>
                </a:solidFill>
                <a:effectLst/>
                <a:latin typeface="Aptos Display" panose="020B0004020202020204" pitchFamily="34" charset="0"/>
              </a:rPr>
              <a:t>B. </a:t>
            </a:r>
            <a:r>
              <a:rPr lang="en-US" sz="2600" i="0" dirty="0">
                <a:solidFill>
                  <a:schemeClr val="tx2"/>
                </a:solidFill>
                <a:effectLst/>
                <a:latin typeface="Aptos Display" panose="020B0004020202020204" pitchFamily="34" charset="0"/>
              </a:rPr>
              <a:t>is boring and takes a lot of time</a:t>
            </a:r>
          </a:p>
          <a:p>
            <a:pPr>
              <a:lnSpc>
                <a:spcPct val="150000"/>
              </a:lnSpc>
            </a:pPr>
            <a:r>
              <a:rPr lang="en-US" sz="2600" b="1" i="0" dirty="0">
                <a:solidFill>
                  <a:schemeClr val="tx2"/>
                </a:solidFill>
                <a:effectLst/>
                <a:latin typeface="Aptos Display" panose="020B0004020202020204" pitchFamily="34" charset="0"/>
              </a:rPr>
              <a:t>C. </a:t>
            </a:r>
            <a:r>
              <a:rPr lang="en-US" sz="2600" i="0" dirty="0">
                <a:solidFill>
                  <a:schemeClr val="tx2"/>
                </a:solidFill>
                <a:effectLst/>
                <a:latin typeface="Aptos Display" panose="020B0004020202020204" pitchFamily="34" charset="0"/>
              </a:rPr>
              <a:t>can only be done by housekeepers</a:t>
            </a:r>
          </a:p>
          <a:p>
            <a:pPr>
              <a:lnSpc>
                <a:spcPct val="150000"/>
              </a:lnSpc>
            </a:pPr>
            <a:r>
              <a:rPr lang="en-US" sz="2600" b="1" i="0" dirty="0">
                <a:solidFill>
                  <a:schemeClr val="tx2"/>
                </a:solidFill>
                <a:effectLst/>
                <a:latin typeface="Aptos Display" panose="020B0004020202020204" pitchFamily="34" charset="0"/>
              </a:rPr>
              <a:t>2. </a:t>
            </a:r>
            <a:r>
              <a:rPr lang="en-US" sz="2600" i="0" dirty="0">
                <a:solidFill>
                  <a:schemeClr val="tx2"/>
                </a:solidFill>
                <a:effectLst/>
                <a:latin typeface="Aptos Display" panose="020B0004020202020204" pitchFamily="34" charset="0"/>
              </a:rPr>
              <a:t>Trang’s current robotic vacuum cleaner can clean ______.</a:t>
            </a:r>
          </a:p>
          <a:p>
            <a:pPr>
              <a:lnSpc>
                <a:spcPct val="150000"/>
              </a:lnSpc>
            </a:pPr>
            <a:r>
              <a:rPr lang="en-US" sz="2600" b="1" i="0" dirty="0">
                <a:solidFill>
                  <a:schemeClr val="tx2"/>
                </a:solidFill>
                <a:effectLst/>
                <a:latin typeface="Aptos Display" panose="020B0004020202020204" pitchFamily="34" charset="0"/>
              </a:rPr>
              <a:t>A. </a:t>
            </a:r>
            <a:r>
              <a:rPr lang="en-US" sz="2600" i="0" dirty="0">
                <a:solidFill>
                  <a:schemeClr val="tx2"/>
                </a:solidFill>
                <a:effectLst/>
                <a:latin typeface="Aptos Display" panose="020B0004020202020204" pitchFamily="34" charset="0"/>
              </a:rPr>
              <a:t>almost every dust, spot, and dirty mark in her house</a:t>
            </a:r>
          </a:p>
          <a:p>
            <a:pPr>
              <a:lnSpc>
                <a:spcPct val="150000"/>
              </a:lnSpc>
            </a:pPr>
            <a:r>
              <a:rPr lang="en-US" sz="2600" b="1" i="0" dirty="0">
                <a:solidFill>
                  <a:schemeClr val="tx2"/>
                </a:solidFill>
                <a:effectLst/>
                <a:latin typeface="Aptos Display" panose="020B0004020202020204" pitchFamily="34" charset="0"/>
              </a:rPr>
              <a:t>B. </a:t>
            </a:r>
            <a:r>
              <a:rPr lang="en-US" sz="2600" i="0" dirty="0">
                <a:solidFill>
                  <a:schemeClr val="tx2"/>
                </a:solidFill>
                <a:effectLst/>
                <a:latin typeface="Aptos Display" panose="020B0004020202020204" pitchFamily="34" charset="0"/>
              </a:rPr>
              <a:t>only dust, spots, and dirty marks that we can see</a:t>
            </a:r>
          </a:p>
          <a:p>
            <a:pPr>
              <a:lnSpc>
                <a:spcPct val="150000"/>
              </a:lnSpc>
            </a:pPr>
            <a:r>
              <a:rPr lang="en-US" sz="2600" b="1" i="0" dirty="0">
                <a:solidFill>
                  <a:schemeClr val="tx2"/>
                </a:solidFill>
                <a:effectLst/>
                <a:latin typeface="Aptos Display" panose="020B0004020202020204" pitchFamily="34" charset="0"/>
              </a:rPr>
              <a:t>C. </a:t>
            </a:r>
            <a:r>
              <a:rPr lang="en-US" sz="2600" i="0" dirty="0">
                <a:solidFill>
                  <a:schemeClr val="tx2"/>
                </a:solidFill>
                <a:effectLst/>
                <a:latin typeface="Aptos Display" panose="020B0004020202020204" pitchFamily="34" charset="0"/>
              </a:rPr>
              <a:t>dust, spots, and dirty marks under human control</a:t>
            </a:r>
          </a:p>
        </p:txBody>
      </p:sp>
      <p:sp>
        <p:nvSpPr>
          <p:cNvPr id="2" name="Hình Bầu dục 1">
            <a:extLst>
              <a:ext uri="{FF2B5EF4-FFF2-40B4-BE49-F238E27FC236}">
                <a16:creationId xmlns:a16="http://schemas.microsoft.com/office/drawing/2014/main" id="{E2028A8B-BC7D-D0D9-59FB-1F9C0F3F6879}"/>
              </a:ext>
            </a:extLst>
          </p:cNvPr>
          <p:cNvSpPr/>
          <p:nvPr/>
        </p:nvSpPr>
        <p:spPr>
          <a:xfrm>
            <a:off x="0" y="2248333"/>
            <a:ext cx="568712" cy="53525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2"/>
              </a:solidFill>
            </a:endParaRPr>
          </a:p>
        </p:txBody>
      </p:sp>
      <p:sp>
        <p:nvSpPr>
          <p:cNvPr id="4" name="Hình Bầu dục 3">
            <a:extLst>
              <a:ext uri="{FF2B5EF4-FFF2-40B4-BE49-F238E27FC236}">
                <a16:creationId xmlns:a16="http://schemas.microsoft.com/office/drawing/2014/main" id="{CD9F724B-B4A2-FB39-BE2D-470608557D40}"/>
              </a:ext>
            </a:extLst>
          </p:cNvPr>
          <p:cNvSpPr/>
          <p:nvPr/>
        </p:nvSpPr>
        <p:spPr>
          <a:xfrm>
            <a:off x="0" y="4007138"/>
            <a:ext cx="568712" cy="53525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2"/>
              </a:solidFill>
            </a:endParaRPr>
          </a:p>
        </p:txBody>
      </p:sp>
      <p:pic>
        <p:nvPicPr>
          <p:cNvPr id="5" name="Track 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12284" y="647313"/>
            <a:ext cx="406400" cy="406400"/>
          </a:xfrm>
          <a:prstGeom prst="rect">
            <a:avLst/>
          </a:prstGeom>
        </p:spPr>
      </p:pic>
    </p:spTree>
    <p:extLst>
      <p:ext uri="{BB962C8B-B14F-4D97-AF65-F5344CB8AC3E}">
        <p14:creationId xmlns:p14="http://schemas.microsoft.com/office/powerpoint/2010/main" val="27290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667" fill="hold"/>
                                        <p:tgtEl>
                                          <p:spTgt spid="5"/>
                                        </p:tgtEl>
                                      </p:cBhvr>
                                    </p:cmd>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45B28294-B905-86C3-4EC0-B543095EAE9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AC1B755-1F72-74D9-F8FB-D17154234B5D}"/>
              </a:ext>
            </a:extLst>
          </p:cNvPr>
          <p:cNvSpPr txBox="1"/>
          <p:nvPr/>
        </p:nvSpPr>
        <p:spPr>
          <a:xfrm>
            <a:off x="1002431" y="138546"/>
            <a:ext cx="10815315" cy="830997"/>
          </a:xfrm>
          <a:prstGeom prst="rect">
            <a:avLst/>
          </a:prstGeom>
          <a:noFill/>
          <a:effectLst/>
        </p:spPr>
        <p:txBody>
          <a:bodyPr wrap="square" rtlCol="0">
            <a:spAutoFit/>
          </a:bodyPr>
          <a:lstStyle/>
          <a:p>
            <a:r>
              <a:rPr lang="en-US" sz="2400" b="1">
                <a:solidFill>
                  <a:schemeClr val="tx2"/>
                </a:solidFill>
                <a:effectLst>
                  <a:glow rad="88900">
                    <a:schemeClr val="bg1"/>
                  </a:glow>
                </a:effectLst>
                <a:cs typeface="Arial" panose="020B0604020202020204" pitchFamily="34" charset="0"/>
              </a:rPr>
              <a:t>You will hear Trang talking about her favourite electronic device. Listen and choose the correct answer A, B, or C.</a:t>
            </a:r>
            <a:endParaRPr lang="en-US" sz="2400" b="1" dirty="0">
              <a:solidFill>
                <a:schemeClr val="tx2"/>
              </a:solidFill>
              <a:effectLst>
                <a:glow rad="88900">
                  <a:schemeClr val="bg1"/>
                </a:glow>
              </a:effectLst>
              <a:cs typeface="Arial" panose="020B0604020202020204" pitchFamily="34" charset="0"/>
            </a:endParaRPr>
          </a:p>
        </p:txBody>
      </p:sp>
      <p:sp>
        <p:nvSpPr>
          <p:cNvPr id="16" name="Rounded Rectangle 15">
            <a:extLst>
              <a:ext uri="{FF2B5EF4-FFF2-40B4-BE49-F238E27FC236}">
                <a16:creationId xmlns:a16="http://schemas.microsoft.com/office/drawing/2014/main" id="{A6D0E41D-18DF-25BA-E599-B799C0CBEF6F}"/>
              </a:ext>
            </a:extLst>
          </p:cNvPr>
          <p:cNvSpPr/>
          <p:nvPr/>
        </p:nvSpPr>
        <p:spPr>
          <a:xfrm>
            <a:off x="440522" y="21925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TextBox 16">
            <a:extLst>
              <a:ext uri="{FF2B5EF4-FFF2-40B4-BE49-F238E27FC236}">
                <a16:creationId xmlns:a16="http://schemas.microsoft.com/office/drawing/2014/main" id="{7F257B1A-D575-FFEB-D66F-4B302B099E57}"/>
              </a:ext>
            </a:extLst>
          </p:cNvPr>
          <p:cNvSpPr txBox="1"/>
          <p:nvPr/>
        </p:nvSpPr>
        <p:spPr>
          <a:xfrm>
            <a:off x="493307" y="116615"/>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2</a:t>
            </a:r>
          </a:p>
        </p:txBody>
      </p:sp>
      <p:sp>
        <p:nvSpPr>
          <p:cNvPr id="3" name="Hộp Văn bản 2">
            <a:extLst>
              <a:ext uri="{FF2B5EF4-FFF2-40B4-BE49-F238E27FC236}">
                <a16:creationId xmlns:a16="http://schemas.microsoft.com/office/drawing/2014/main" id="{28E81F7F-51E3-4C91-D8E2-17A01346AEAE}"/>
              </a:ext>
            </a:extLst>
          </p:cNvPr>
          <p:cNvSpPr txBox="1"/>
          <p:nvPr/>
        </p:nvSpPr>
        <p:spPr>
          <a:xfrm>
            <a:off x="104212" y="1072183"/>
            <a:ext cx="11713534" cy="4893647"/>
          </a:xfrm>
          <a:prstGeom prst="rect">
            <a:avLst/>
          </a:prstGeom>
          <a:noFill/>
        </p:spPr>
        <p:txBody>
          <a:bodyPr wrap="square">
            <a:spAutoFit/>
          </a:bodyPr>
          <a:lstStyle/>
          <a:p>
            <a:pPr>
              <a:lnSpc>
                <a:spcPct val="150000"/>
              </a:lnSpc>
            </a:pPr>
            <a:r>
              <a:rPr lang="en-US" sz="2600" b="1" i="0" dirty="0">
                <a:solidFill>
                  <a:schemeClr val="tx2"/>
                </a:solidFill>
                <a:effectLst/>
                <a:latin typeface="Aptos Display" panose="020B0004020202020204" pitchFamily="34" charset="0"/>
              </a:rPr>
              <a:t>3. </a:t>
            </a:r>
            <a:r>
              <a:rPr lang="en-US" sz="2600" i="0" dirty="0">
                <a:solidFill>
                  <a:schemeClr val="tx2"/>
                </a:solidFill>
                <a:effectLst/>
                <a:latin typeface="Aptos Display" panose="020B0004020202020204" pitchFamily="34" charset="0"/>
              </a:rPr>
              <a:t>If you drop crumbs to the floor, robotic vacuum cleaners of the future will come by and ______.</a:t>
            </a:r>
          </a:p>
          <a:p>
            <a:pPr>
              <a:lnSpc>
                <a:spcPct val="150000"/>
              </a:lnSpc>
            </a:pPr>
            <a:r>
              <a:rPr lang="en-US" sz="2600" b="1" i="0" dirty="0">
                <a:solidFill>
                  <a:schemeClr val="tx2"/>
                </a:solidFill>
                <a:effectLst/>
                <a:latin typeface="Aptos Display" panose="020B0004020202020204" pitchFamily="34" charset="0"/>
              </a:rPr>
              <a:t>A. </a:t>
            </a:r>
            <a:r>
              <a:rPr lang="en-US" sz="2600" i="0" dirty="0">
                <a:solidFill>
                  <a:schemeClr val="tx2"/>
                </a:solidFill>
                <a:effectLst/>
                <a:latin typeface="Aptos Display" panose="020B0004020202020204" pitchFamily="34" charset="0"/>
              </a:rPr>
              <a:t>wipe all of them with a rubber	</a:t>
            </a:r>
            <a:r>
              <a:rPr lang="en-US" sz="2600" b="1" i="0" dirty="0">
                <a:solidFill>
                  <a:schemeClr val="tx2"/>
                </a:solidFill>
                <a:effectLst/>
                <a:latin typeface="Aptos Display" panose="020B0004020202020204" pitchFamily="34" charset="0"/>
              </a:rPr>
              <a:t>B. </a:t>
            </a:r>
            <a:r>
              <a:rPr lang="en-US" sz="2600" i="0" dirty="0">
                <a:solidFill>
                  <a:schemeClr val="tx2"/>
                </a:solidFill>
                <a:effectLst/>
                <a:latin typeface="Aptos Display" panose="020B0004020202020204" pitchFamily="34" charset="0"/>
              </a:rPr>
              <a:t>suck them all up	</a:t>
            </a:r>
            <a:r>
              <a:rPr lang="en-US" sz="2600" b="1" i="0" dirty="0">
                <a:solidFill>
                  <a:schemeClr val="tx2"/>
                </a:solidFill>
                <a:effectLst/>
                <a:latin typeface="Aptos Display" panose="020B0004020202020204" pitchFamily="34" charset="0"/>
              </a:rPr>
              <a:t>C. </a:t>
            </a:r>
            <a:r>
              <a:rPr lang="en-US" sz="2600" i="0" dirty="0">
                <a:solidFill>
                  <a:schemeClr val="tx2"/>
                </a:solidFill>
                <a:effectLst/>
                <a:latin typeface="Aptos Display" panose="020B0004020202020204" pitchFamily="34" charset="0"/>
              </a:rPr>
              <a:t>remind you to clean them</a:t>
            </a:r>
          </a:p>
          <a:p>
            <a:pPr>
              <a:lnSpc>
                <a:spcPct val="150000"/>
              </a:lnSpc>
            </a:pPr>
            <a:r>
              <a:rPr lang="en-US" sz="2600" b="1" dirty="0">
                <a:solidFill>
                  <a:schemeClr val="tx2"/>
                </a:solidFill>
                <a:latin typeface="Aptos Display" panose="020B0004020202020204" pitchFamily="34" charset="0"/>
              </a:rPr>
              <a:t>4. </a:t>
            </a:r>
            <a:r>
              <a:rPr lang="en-US" sz="2600" dirty="0">
                <a:solidFill>
                  <a:schemeClr val="tx2"/>
                </a:solidFill>
                <a:latin typeface="Aptos Display" panose="020B0004020202020204" pitchFamily="34" charset="0"/>
              </a:rPr>
              <a:t>In the future, laser technology will enable robot vacuum cleaners to ______.</a:t>
            </a:r>
          </a:p>
          <a:p>
            <a:pPr>
              <a:lnSpc>
                <a:spcPct val="150000"/>
              </a:lnSpc>
            </a:pPr>
            <a:r>
              <a:rPr lang="en-US" sz="2600" b="1" dirty="0">
                <a:solidFill>
                  <a:schemeClr val="tx2"/>
                </a:solidFill>
                <a:latin typeface="Aptos Display" panose="020B0004020202020204" pitchFamily="34" charset="0"/>
              </a:rPr>
              <a:t>A. </a:t>
            </a:r>
            <a:r>
              <a:rPr lang="en-US" sz="2600" dirty="0">
                <a:solidFill>
                  <a:schemeClr val="tx2"/>
                </a:solidFill>
                <a:latin typeface="Aptos Display" panose="020B0004020202020204" pitchFamily="34" charset="0"/>
              </a:rPr>
              <a:t>get to any floor or room in our houses</a:t>
            </a:r>
          </a:p>
          <a:p>
            <a:pPr>
              <a:lnSpc>
                <a:spcPct val="150000"/>
              </a:lnSpc>
            </a:pPr>
            <a:r>
              <a:rPr lang="en-US" sz="2600" b="1" dirty="0">
                <a:solidFill>
                  <a:schemeClr val="tx2"/>
                </a:solidFill>
                <a:latin typeface="Aptos Display" panose="020B0004020202020204" pitchFamily="34" charset="0"/>
              </a:rPr>
              <a:t>B. </a:t>
            </a:r>
            <a:r>
              <a:rPr lang="en-US" sz="2600" dirty="0">
                <a:solidFill>
                  <a:schemeClr val="tx2"/>
                </a:solidFill>
                <a:latin typeface="Aptos Display" panose="020B0004020202020204" pitchFamily="34" charset="0"/>
              </a:rPr>
              <a:t>climb stairs and open doors or drawers</a:t>
            </a:r>
          </a:p>
          <a:p>
            <a:pPr>
              <a:lnSpc>
                <a:spcPct val="150000"/>
              </a:lnSpc>
            </a:pPr>
            <a:r>
              <a:rPr lang="en-US" sz="2600" b="1" dirty="0">
                <a:solidFill>
                  <a:schemeClr val="tx2"/>
                </a:solidFill>
                <a:latin typeface="Aptos Display" panose="020B0004020202020204" pitchFamily="34" charset="0"/>
              </a:rPr>
              <a:t>C. </a:t>
            </a:r>
            <a:r>
              <a:rPr lang="en-US" sz="2600" dirty="0">
                <a:solidFill>
                  <a:schemeClr val="tx2"/>
                </a:solidFill>
                <a:latin typeface="Aptos Display" panose="020B0004020202020204" pitchFamily="34" charset="0"/>
              </a:rPr>
              <a:t>see everything on the ground</a:t>
            </a:r>
            <a:endParaRPr lang="vi-VN" sz="2600" dirty="0">
              <a:solidFill>
                <a:schemeClr val="tx2"/>
              </a:solidFill>
              <a:latin typeface="Aptos Display" panose="020B0004020202020204" pitchFamily="34" charset="0"/>
            </a:endParaRPr>
          </a:p>
        </p:txBody>
      </p:sp>
      <p:sp>
        <p:nvSpPr>
          <p:cNvPr id="2" name="Hình Bầu dục 1">
            <a:extLst>
              <a:ext uri="{FF2B5EF4-FFF2-40B4-BE49-F238E27FC236}">
                <a16:creationId xmlns:a16="http://schemas.microsoft.com/office/drawing/2014/main" id="{F90BC64F-77BE-F662-2CAB-2B26AC771330}"/>
              </a:ext>
            </a:extLst>
          </p:cNvPr>
          <p:cNvSpPr/>
          <p:nvPr/>
        </p:nvSpPr>
        <p:spPr>
          <a:xfrm>
            <a:off x="0" y="2357284"/>
            <a:ext cx="568712" cy="53525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2"/>
              </a:solidFill>
            </a:endParaRPr>
          </a:p>
        </p:txBody>
      </p:sp>
      <p:sp>
        <p:nvSpPr>
          <p:cNvPr id="4" name="Hình Bầu dục 3">
            <a:extLst>
              <a:ext uri="{FF2B5EF4-FFF2-40B4-BE49-F238E27FC236}">
                <a16:creationId xmlns:a16="http://schemas.microsoft.com/office/drawing/2014/main" id="{2C85B516-C5DC-7CBF-B5A4-36C7CFDA1E69}"/>
              </a:ext>
            </a:extLst>
          </p:cNvPr>
          <p:cNvSpPr/>
          <p:nvPr/>
        </p:nvSpPr>
        <p:spPr>
          <a:xfrm>
            <a:off x="0" y="3564991"/>
            <a:ext cx="568712" cy="53525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2"/>
              </a:solidFill>
            </a:endParaRPr>
          </a:p>
        </p:txBody>
      </p:sp>
      <p:pic>
        <p:nvPicPr>
          <p:cNvPr id="13" name="Track 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12284" y="647313"/>
            <a:ext cx="406400" cy="406400"/>
          </a:xfrm>
          <a:prstGeom prst="rect">
            <a:avLst/>
          </a:prstGeom>
        </p:spPr>
      </p:pic>
    </p:spTree>
    <p:extLst>
      <p:ext uri="{BB962C8B-B14F-4D97-AF65-F5344CB8AC3E}">
        <p14:creationId xmlns:p14="http://schemas.microsoft.com/office/powerpoint/2010/main" val="1824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667" fill="hold"/>
                                        <p:tgtEl>
                                          <p:spTgt spid="13"/>
                                        </p:tgtEl>
                                      </p:cBhvr>
                                    </p:cmd>
                                  </p:childTnLst>
                                </p:cTn>
                              </p:par>
                            </p:childTnLst>
                          </p:cTn>
                        </p:par>
                      </p:childTnLst>
                    </p:cTn>
                  </p:par>
                </p:childTnLst>
              </p:cTn>
              <p:nextCondLst>
                <p:cond evt="onClick" delay="0">
                  <p:tgtEl>
                    <p:spTgt spid="13"/>
                  </p:tgtEl>
                </p:cond>
              </p:nextCondLst>
            </p:seq>
            <p:audio>
              <p:cMediaNode vol="80000">
                <p:cTn id="16" fill="hold" display="0">
                  <p:stCondLst>
                    <p:cond delay="indefinite"/>
                  </p:stCondLst>
                  <p:endCondLst>
                    <p:cond evt="onStopAudio" delay="0">
                      <p:tgtEl>
                        <p:sldTgt/>
                      </p:tgtEl>
                    </p:cond>
                  </p:endCondLst>
                </p:cTn>
                <p:tgtEl>
                  <p:spTgt spid="13"/>
                </p:tgtEl>
              </p:cMediaNode>
            </p:audio>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6000">
              <a:schemeClr val="accent5">
                <a:lumMod val="0"/>
                <a:lumOff val="100000"/>
              </a:schemeClr>
            </a:gs>
            <a:gs pos="93000">
              <a:srgbClr val="6D9FB1"/>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3FBEA50-9DAE-5D7E-5F2E-142B4840D6E0}"/>
              </a:ext>
            </a:extLst>
          </p:cNvPr>
          <p:cNvSpPr txBox="1"/>
          <p:nvPr/>
        </p:nvSpPr>
        <p:spPr>
          <a:xfrm>
            <a:off x="189073" y="934757"/>
            <a:ext cx="11764349" cy="4616648"/>
          </a:xfrm>
          <a:prstGeom prst="rect">
            <a:avLst/>
          </a:prstGeom>
          <a:noFill/>
        </p:spPr>
        <p:txBody>
          <a:bodyPr wrap="square">
            <a:spAutoFit/>
          </a:bodyPr>
          <a:lstStyle/>
          <a:p>
            <a:pPr>
              <a:lnSpc>
                <a:spcPct val="150000"/>
              </a:lnSpc>
            </a:pPr>
            <a:r>
              <a:rPr lang="en-US" sz="2800" b="1" i="0" dirty="0">
                <a:solidFill>
                  <a:srgbClr val="F26548"/>
                </a:solidFill>
                <a:effectLst/>
                <a:latin typeface="Times New Roman" panose="02020603050405020304" pitchFamily="18" charset="0"/>
                <a:cs typeface="Times New Roman" panose="02020603050405020304" pitchFamily="18" charset="0"/>
              </a:rPr>
              <a:t>1. </a:t>
            </a:r>
            <a:r>
              <a:rPr lang="en-US" sz="2800" b="0" i="0" dirty="0">
                <a:solidFill>
                  <a:srgbClr val="242021"/>
                </a:solidFill>
                <a:effectLst/>
                <a:latin typeface="Times New Roman" panose="02020603050405020304" pitchFamily="18" charset="0"/>
                <a:cs typeface="Times New Roman" panose="02020603050405020304" pitchFamily="18" charset="0"/>
              </a:rPr>
              <a:t>Trang can control her current robotic vacuum cleaner with an app on her </a:t>
            </a:r>
            <a:r>
              <a:rPr lang="en-US" sz="2800" b="0" i="0" dirty="0">
                <a:solidFill>
                  <a:srgbClr val="949599"/>
                </a:solidFill>
                <a:effectLst/>
                <a:latin typeface="Times New Roman" panose="02020603050405020304" pitchFamily="18" charset="0"/>
                <a:cs typeface="Times New Roman" panose="02020603050405020304" pitchFamily="18" charset="0"/>
              </a:rPr>
              <a:t>__________________</a:t>
            </a:r>
            <a:r>
              <a:rPr lang="en-US" sz="2800" b="0" i="0" dirty="0">
                <a:solidFill>
                  <a:srgbClr val="242021"/>
                </a:solidFill>
                <a:effectLst/>
                <a:latin typeface="Times New Roman" panose="02020603050405020304" pitchFamily="18" charset="0"/>
                <a:cs typeface="Times New Roman" panose="02020603050405020304" pitchFamily="18" charset="0"/>
              </a:rPr>
              <a:t>.</a:t>
            </a:r>
            <a:br>
              <a:rPr lang="en-US" sz="2800" b="0" i="0" dirty="0">
                <a:solidFill>
                  <a:srgbClr val="242021"/>
                </a:solidFill>
                <a:effectLst/>
                <a:latin typeface="Times New Roman" panose="02020603050405020304" pitchFamily="18" charset="0"/>
                <a:cs typeface="Times New Roman" panose="02020603050405020304" pitchFamily="18" charset="0"/>
              </a:rPr>
            </a:br>
            <a:r>
              <a:rPr lang="en-US" sz="2800" b="1" i="0" dirty="0">
                <a:solidFill>
                  <a:srgbClr val="F26548"/>
                </a:solidFill>
                <a:effectLst/>
                <a:latin typeface="Times New Roman" panose="02020603050405020304" pitchFamily="18" charset="0"/>
                <a:cs typeface="Times New Roman" panose="02020603050405020304" pitchFamily="18" charset="0"/>
              </a:rPr>
              <a:t>2. </a:t>
            </a:r>
            <a:r>
              <a:rPr lang="en-US" sz="2800" b="0" i="0" dirty="0">
                <a:solidFill>
                  <a:srgbClr val="242021"/>
                </a:solidFill>
                <a:effectLst/>
                <a:latin typeface="Times New Roman" panose="02020603050405020304" pitchFamily="18" charset="0"/>
                <a:cs typeface="Times New Roman" panose="02020603050405020304" pitchFamily="18" charset="0"/>
              </a:rPr>
              <a:t>Trang’s current robotic vacuum cleaner is easy to store and </a:t>
            </a:r>
            <a:r>
              <a:rPr lang="en-US" sz="2800" b="0" i="0" dirty="0">
                <a:solidFill>
                  <a:srgbClr val="949599"/>
                </a:solidFill>
                <a:effectLst/>
                <a:latin typeface="Times New Roman" panose="02020603050405020304" pitchFamily="18" charset="0"/>
                <a:cs typeface="Times New Roman" panose="02020603050405020304" pitchFamily="18" charset="0"/>
              </a:rPr>
              <a:t>__________</a:t>
            </a:r>
            <a:r>
              <a:rPr lang="en-US" sz="2800" b="0" i="0" dirty="0">
                <a:solidFill>
                  <a:srgbClr val="242021"/>
                </a:solidFill>
                <a:effectLst/>
                <a:latin typeface="Times New Roman" panose="02020603050405020304" pitchFamily="18" charset="0"/>
                <a:cs typeface="Times New Roman" panose="02020603050405020304" pitchFamily="18" charset="0"/>
              </a:rPr>
              <a:t>.</a:t>
            </a:r>
            <a:br>
              <a:rPr lang="en-US" sz="2800" b="0" i="0" dirty="0">
                <a:solidFill>
                  <a:srgbClr val="242021"/>
                </a:solidFill>
                <a:effectLst/>
                <a:latin typeface="Times New Roman" panose="02020603050405020304" pitchFamily="18" charset="0"/>
                <a:cs typeface="Times New Roman" panose="02020603050405020304" pitchFamily="18" charset="0"/>
              </a:rPr>
            </a:br>
            <a:r>
              <a:rPr lang="en-US" sz="2800" b="1" i="0" dirty="0">
                <a:solidFill>
                  <a:srgbClr val="F26548"/>
                </a:solidFill>
                <a:effectLst/>
                <a:latin typeface="Times New Roman" panose="02020603050405020304" pitchFamily="18" charset="0"/>
                <a:cs typeface="Times New Roman" panose="02020603050405020304" pitchFamily="18" charset="0"/>
              </a:rPr>
              <a:t>3. </a:t>
            </a:r>
            <a:r>
              <a:rPr lang="en-US" sz="2800" b="0" i="0" dirty="0">
                <a:solidFill>
                  <a:srgbClr val="242021"/>
                </a:solidFill>
                <a:effectLst/>
                <a:latin typeface="Times New Roman" panose="02020603050405020304" pitchFamily="18" charset="0"/>
                <a:cs typeface="Times New Roman" panose="02020603050405020304" pitchFamily="18" charset="0"/>
              </a:rPr>
              <a:t>Robotic vacuum cleaners of the future will be able to </a:t>
            </a:r>
            <a:r>
              <a:rPr lang="en-US" sz="2800" b="0" i="0" dirty="0" err="1">
                <a:solidFill>
                  <a:srgbClr val="242021"/>
                </a:solidFill>
                <a:effectLst/>
                <a:latin typeface="Times New Roman" panose="02020603050405020304" pitchFamily="18" charset="0"/>
                <a:cs typeface="Times New Roman" panose="02020603050405020304" pitchFamily="18" charset="0"/>
              </a:rPr>
              <a:t>recognise</a:t>
            </a:r>
            <a:r>
              <a:rPr lang="en-US" sz="2800" b="0" i="0" dirty="0">
                <a:solidFill>
                  <a:srgbClr val="242021"/>
                </a:solidFill>
                <a:effectLst/>
                <a:latin typeface="Times New Roman" panose="02020603050405020304" pitchFamily="18" charset="0"/>
                <a:cs typeface="Times New Roman" panose="02020603050405020304" pitchFamily="18" charset="0"/>
              </a:rPr>
              <a:t> patterns and then take </a:t>
            </a:r>
            <a:r>
              <a:rPr lang="en-US" sz="2800" b="0" i="0" dirty="0">
                <a:solidFill>
                  <a:srgbClr val="949599"/>
                </a:solidFill>
                <a:effectLst/>
                <a:latin typeface="Times New Roman" panose="02020603050405020304" pitchFamily="18" charset="0"/>
                <a:cs typeface="Times New Roman" panose="02020603050405020304" pitchFamily="18" charset="0"/>
              </a:rPr>
              <a:t>__________________</a:t>
            </a:r>
            <a:r>
              <a:rPr lang="en-US" sz="2800" b="0" i="0" dirty="0">
                <a:solidFill>
                  <a:srgbClr val="242021"/>
                </a:solidFill>
                <a:effectLst/>
                <a:latin typeface="Times New Roman" panose="02020603050405020304" pitchFamily="18" charset="0"/>
                <a:cs typeface="Times New Roman" panose="02020603050405020304" pitchFamily="18" charset="0"/>
              </a:rPr>
              <a:t>.</a:t>
            </a:r>
            <a:br>
              <a:rPr lang="en-US" sz="2800" b="0" i="0" dirty="0">
                <a:solidFill>
                  <a:srgbClr val="242021"/>
                </a:solidFill>
                <a:effectLst/>
                <a:latin typeface="Times New Roman" panose="02020603050405020304" pitchFamily="18" charset="0"/>
                <a:cs typeface="Times New Roman" panose="02020603050405020304" pitchFamily="18" charset="0"/>
              </a:rPr>
            </a:br>
            <a:r>
              <a:rPr lang="en-US" sz="2800" b="1" i="0" dirty="0">
                <a:solidFill>
                  <a:srgbClr val="F26548"/>
                </a:solidFill>
                <a:effectLst/>
                <a:latin typeface="Times New Roman" panose="02020603050405020304" pitchFamily="18" charset="0"/>
                <a:cs typeface="Times New Roman" panose="02020603050405020304" pitchFamily="18" charset="0"/>
              </a:rPr>
              <a:t>4. </a:t>
            </a:r>
            <a:r>
              <a:rPr lang="en-US" sz="2800" b="0" i="0" dirty="0">
                <a:solidFill>
                  <a:srgbClr val="242021"/>
                </a:solidFill>
                <a:effectLst/>
                <a:latin typeface="Times New Roman" panose="02020603050405020304" pitchFamily="18" charset="0"/>
                <a:cs typeface="Times New Roman" panose="02020603050405020304" pitchFamily="18" charset="0"/>
              </a:rPr>
              <a:t>Trang thinks robotic vacuum cleaners will be more </a:t>
            </a:r>
            <a:r>
              <a:rPr lang="en-US" sz="2800" b="0" i="0" dirty="0">
                <a:solidFill>
                  <a:srgbClr val="949599"/>
                </a:solidFill>
                <a:effectLst/>
                <a:latin typeface="Times New Roman" panose="02020603050405020304" pitchFamily="18" charset="0"/>
                <a:cs typeface="Times New Roman" panose="02020603050405020304" pitchFamily="18" charset="0"/>
              </a:rPr>
              <a:t>___________ </a:t>
            </a:r>
            <a:r>
              <a:rPr lang="en-US" sz="2800" b="0" i="0" dirty="0">
                <a:solidFill>
                  <a:srgbClr val="242021"/>
                </a:solidFill>
                <a:effectLst/>
                <a:latin typeface="Times New Roman" panose="02020603050405020304" pitchFamily="18" charset="0"/>
                <a:cs typeface="Times New Roman" panose="02020603050405020304" pitchFamily="18" charset="0"/>
              </a:rPr>
              <a:t>to us in the future.</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38107" y="366833"/>
            <a:ext cx="10815315" cy="492443"/>
          </a:xfrm>
          <a:prstGeom prst="rect">
            <a:avLst/>
          </a:prstGeom>
          <a:noFill/>
          <a:effectLst/>
        </p:spPr>
        <p:txBody>
          <a:bodyPr wrap="square" rtlCol="0">
            <a:spAutoFit/>
          </a:bodyPr>
          <a:lstStyle/>
          <a:p>
            <a:r>
              <a:rPr lang="en-US" sz="2600" b="1" dirty="0">
                <a:solidFill>
                  <a:schemeClr val="tx2"/>
                </a:solidFill>
                <a:effectLst>
                  <a:glow rad="88900">
                    <a:schemeClr val="bg1"/>
                  </a:glow>
                </a:effectLst>
                <a:cs typeface="Arial" panose="020B0604020202020204" pitchFamily="34" charset="0"/>
              </a:rPr>
              <a:t>Listen again and fill in each blank with one word that you hear.</a:t>
            </a:r>
          </a:p>
        </p:txBody>
      </p:sp>
      <p:sp>
        <p:nvSpPr>
          <p:cNvPr id="16" name="Rounded Rectangle 15"/>
          <p:cNvSpPr/>
          <p:nvPr/>
        </p:nvSpPr>
        <p:spPr>
          <a:xfrm>
            <a:off x="576197" y="30950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9432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6" name="Hộp Văn bản 25">
            <a:extLst>
              <a:ext uri="{FF2B5EF4-FFF2-40B4-BE49-F238E27FC236}">
                <a16:creationId xmlns:a16="http://schemas.microsoft.com/office/drawing/2014/main" id="{103D28C3-B582-F13A-3BBA-E83E4CCAB36A}"/>
              </a:ext>
            </a:extLst>
          </p:cNvPr>
          <p:cNvSpPr txBox="1"/>
          <p:nvPr/>
        </p:nvSpPr>
        <p:spPr>
          <a:xfrm>
            <a:off x="487066" y="1685771"/>
            <a:ext cx="3483595" cy="523220"/>
          </a:xfrm>
          <a:prstGeom prst="rect">
            <a:avLst/>
          </a:prstGeom>
          <a:noFill/>
        </p:spPr>
        <p:txBody>
          <a:bodyPr wrap="square">
            <a:spAutoFit/>
          </a:bodyPr>
          <a:lstStyle/>
          <a:p>
            <a:r>
              <a:rPr lang="de-DE" sz="2800" b="1" dirty="0">
                <a:solidFill>
                  <a:srgbClr val="C00000"/>
                </a:solidFill>
                <a:latin typeface="Source Sans Pro" panose="020B0503030403020204" pitchFamily="34" charset="0"/>
                <a:ea typeface="Source Sans Pro" panose="020B0503030403020204" pitchFamily="34" charset="0"/>
              </a:rPr>
              <a:t>smartphone	</a:t>
            </a:r>
          </a:p>
        </p:txBody>
      </p:sp>
      <p:sp>
        <p:nvSpPr>
          <p:cNvPr id="4" name="Hộp Văn bản 3">
            <a:extLst>
              <a:ext uri="{FF2B5EF4-FFF2-40B4-BE49-F238E27FC236}">
                <a16:creationId xmlns:a16="http://schemas.microsoft.com/office/drawing/2014/main" id="{33D90EB2-D74F-2265-30EE-F597864B66A1}"/>
              </a:ext>
            </a:extLst>
          </p:cNvPr>
          <p:cNvSpPr txBox="1"/>
          <p:nvPr/>
        </p:nvSpPr>
        <p:spPr>
          <a:xfrm>
            <a:off x="9571577" y="2357944"/>
            <a:ext cx="1382751" cy="523220"/>
          </a:xfrm>
          <a:prstGeom prst="rect">
            <a:avLst/>
          </a:prstGeom>
          <a:noFill/>
        </p:spPr>
        <p:txBody>
          <a:bodyPr wrap="square">
            <a:spAutoFit/>
          </a:bodyPr>
          <a:lstStyle/>
          <a:p>
            <a:r>
              <a:rPr lang="de-DE" sz="2800" b="1" dirty="0">
                <a:solidFill>
                  <a:srgbClr val="C00000"/>
                </a:solidFill>
                <a:latin typeface="Source Sans Pro" panose="020B0503030403020204" pitchFamily="34" charset="0"/>
                <a:ea typeface="Source Sans Pro" panose="020B0503030403020204" pitchFamily="34" charset="0"/>
              </a:rPr>
              <a:t>carry</a:t>
            </a:r>
          </a:p>
        </p:txBody>
      </p:sp>
      <p:sp>
        <p:nvSpPr>
          <p:cNvPr id="5" name="Hộp Văn bản 4">
            <a:extLst>
              <a:ext uri="{FF2B5EF4-FFF2-40B4-BE49-F238E27FC236}">
                <a16:creationId xmlns:a16="http://schemas.microsoft.com/office/drawing/2014/main" id="{D7E70D8F-EB85-7D5E-46B4-92984643048D}"/>
              </a:ext>
            </a:extLst>
          </p:cNvPr>
          <p:cNvSpPr txBox="1"/>
          <p:nvPr/>
        </p:nvSpPr>
        <p:spPr>
          <a:xfrm>
            <a:off x="1947797" y="3635441"/>
            <a:ext cx="3483595" cy="523220"/>
          </a:xfrm>
          <a:prstGeom prst="rect">
            <a:avLst/>
          </a:prstGeom>
          <a:noFill/>
        </p:spPr>
        <p:txBody>
          <a:bodyPr wrap="square">
            <a:spAutoFit/>
          </a:bodyPr>
          <a:lstStyle/>
          <a:p>
            <a:r>
              <a:rPr lang="de-DE" sz="2800" b="1">
                <a:solidFill>
                  <a:srgbClr val="C00000"/>
                </a:solidFill>
                <a:latin typeface="Source Sans Pro" panose="020B0503030403020204" pitchFamily="34" charset="0"/>
                <a:ea typeface="Source Sans Pro" panose="020B0503030403020204" pitchFamily="34" charset="0"/>
              </a:rPr>
              <a:t>action </a:t>
            </a:r>
            <a:endParaRPr lang="de-DE" sz="2800" b="1" dirty="0">
              <a:solidFill>
                <a:srgbClr val="C00000"/>
              </a:solidFill>
              <a:latin typeface="Source Sans Pro" panose="020B0503030403020204" pitchFamily="34" charset="0"/>
              <a:ea typeface="Source Sans Pro" panose="020B0503030403020204" pitchFamily="34" charset="0"/>
            </a:endParaRPr>
          </a:p>
        </p:txBody>
      </p:sp>
      <p:sp>
        <p:nvSpPr>
          <p:cNvPr id="6" name="Hộp Văn bản 5">
            <a:extLst>
              <a:ext uri="{FF2B5EF4-FFF2-40B4-BE49-F238E27FC236}">
                <a16:creationId xmlns:a16="http://schemas.microsoft.com/office/drawing/2014/main" id="{9CADF66A-8BEF-996F-BC72-D31D60AF1F3E}"/>
              </a:ext>
            </a:extLst>
          </p:cNvPr>
          <p:cNvSpPr txBox="1"/>
          <p:nvPr/>
        </p:nvSpPr>
        <p:spPr>
          <a:xfrm>
            <a:off x="8097410" y="4220216"/>
            <a:ext cx="1860629" cy="523220"/>
          </a:xfrm>
          <a:prstGeom prst="rect">
            <a:avLst/>
          </a:prstGeom>
          <a:noFill/>
        </p:spPr>
        <p:txBody>
          <a:bodyPr wrap="square">
            <a:spAutoFit/>
          </a:bodyPr>
          <a:lstStyle/>
          <a:p>
            <a:r>
              <a:rPr lang="de-DE" sz="2800" b="1">
                <a:solidFill>
                  <a:srgbClr val="C00000"/>
                </a:solidFill>
                <a:latin typeface="Source Sans Pro" panose="020B0503030403020204" pitchFamily="34" charset="0"/>
                <a:ea typeface="Source Sans Pro" panose="020B0503030403020204" pitchFamily="34" charset="0"/>
              </a:rPr>
              <a:t>helpful</a:t>
            </a:r>
            <a:endParaRPr lang="de-DE" sz="28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5" grpId="0"/>
      <p:bldP spid="6" grpId="0"/>
    </p:bldLst>
  </p:timing>
</p:sld>
</file>

<file path=ppt/theme/theme1.xml><?xml version="1.0" encoding="utf-8"?>
<a:theme xmlns:a="http://schemas.openxmlformats.org/drawingml/2006/main" name="Theme3">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C1E0454A-D2E7-4A7C-BC23-B298EE6B1E94}" vid="{9B12A298-A7F6-4C19-8746-487F70802658}"/>
    </a:ext>
  </a:extLst>
</a:theme>
</file>

<file path=ppt/theme/theme2.xml><?xml version="1.0" encoding="utf-8"?>
<a:theme xmlns:a="http://schemas.openxmlformats.org/drawingml/2006/main" name=" Farm Production Thesis XL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4">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CC206C26-B347-473D-9661-C3FA8B889550}" vid="{88577004-B340-485D-9C4F-D2138CFF938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Template>
  <TotalTime>4123</TotalTime>
  <Words>986</Words>
  <Application>Microsoft Office PowerPoint</Application>
  <PresentationFormat>Widescreen</PresentationFormat>
  <Paragraphs>98</Paragraphs>
  <Slides>17</Slides>
  <Notes>10</Notes>
  <HiddenSlides>0</HiddenSlides>
  <MMClips>3</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17</vt:i4>
      </vt:variant>
    </vt:vector>
  </HeadingPairs>
  <TitlesOfParts>
    <vt:vector size="39" baseType="lpstr">
      <vt:lpstr>Algerian</vt:lpstr>
      <vt:lpstr>-apple-system</vt:lpstr>
      <vt:lpstr>Aptos Display</vt:lpstr>
      <vt:lpstr>Arial</vt:lpstr>
      <vt:lpstr>Cabin Sketch</vt:lpstr>
      <vt:lpstr>Calibri</vt:lpstr>
      <vt:lpstr>Calibri Light</vt:lpstr>
      <vt:lpstr>Livvic</vt:lpstr>
      <vt:lpstr>Montserrat</vt:lpstr>
      <vt:lpstr>Myriad Pro</vt:lpstr>
      <vt:lpstr>Patrick Hand</vt:lpstr>
      <vt:lpstr>Poppins</vt:lpstr>
      <vt:lpstr>Poppins Light</vt:lpstr>
      <vt:lpstr>Roboto Condensed Light</vt:lpstr>
      <vt:lpstr>Segoe UI Emoji</vt:lpstr>
      <vt:lpstr>Segoe UI Semibold</vt:lpstr>
      <vt:lpstr>Source Sans Pro</vt:lpstr>
      <vt:lpstr>Times New Roman</vt:lpstr>
      <vt:lpstr>Wingdings</vt:lpstr>
      <vt:lpstr>Theme3</vt:lpstr>
      <vt:lpstr> Farm Production Thesis XL by Slidesgo</vt:lpstr>
      <vt:lpstr>Theme4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239</cp:revision>
  <dcterms:created xsi:type="dcterms:W3CDTF">2020-12-09T02:04:09Z</dcterms:created>
  <dcterms:modified xsi:type="dcterms:W3CDTF">2025-03-29T05:11:01Z</dcterms:modified>
</cp:coreProperties>
</file>