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275" r:id="rId4"/>
    <p:sldId id="302" r:id="rId5"/>
    <p:sldId id="308" r:id="rId6"/>
    <p:sldId id="344" r:id="rId7"/>
    <p:sldId id="347" r:id="rId8"/>
    <p:sldId id="356" r:id="rId9"/>
    <p:sldId id="358" r:id="rId10"/>
    <p:sldId id="335" r:id="rId11"/>
    <p:sldId id="346" r:id="rId12"/>
    <p:sldId id="363" r:id="rId13"/>
    <p:sldId id="350" r:id="rId14"/>
    <p:sldId id="352" r:id="rId15"/>
    <p:sldId id="354" r:id="rId16"/>
    <p:sldId id="364" r:id="rId17"/>
    <p:sldId id="313" r:id="rId18"/>
    <p:sldId id="361" r:id="rId19"/>
    <p:sldId id="365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AB"/>
    <a:srgbClr val="0FB7BD"/>
    <a:srgbClr val="048DA4"/>
    <a:srgbClr val="00A9A5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C3122-9E2E-40D6-B33D-71970C04C331}" v="159" dt="2022-03-24T02:18:43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2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34AC3122-9E2E-40D6-B33D-71970C04C331}"/>
    <pc:docChg chg="custSel addSld delSld modSld sldOrd">
      <pc:chgData name="Thuy Linh Do" userId="f60f9f76584ec879" providerId="LiveId" clId="{34AC3122-9E2E-40D6-B33D-71970C04C331}" dt="2022-03-24T02:19:16.271" v="443"/>
      <pc:docMkLst>
        <pc:docMk/>
      </pc:docMkLst>
      <pc:sldChg chg="modSp mod">
        <pc:chgData name="Thuy Linh Do" userId="f60f9f76584ec879" providerId="LiveId" clId="{34AC3122-9E2E-40D6-B33D-71970C04C331}" dt="2022-03-24T01:45:58.123" v="30" actId="20577"/>
        <pc:sldMkLst>
          <pc:docMk/>
          <pc:sldMk cId="252621157" sldId="256"/>
        </pc:sldMkLst>
        <pc:spChg chg="mod">
          <ac:chgData name="Thuy Linh Do" userId="f60f9f76584ec879" providerId="LiveId" clId="{34AC3122-9E2E-40D6-B33D-71970C04C331}" dt="2022-03-24T01:45:58.123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34AC3122-9E2E-40D6-B33D-71970C04C331}" dt="2022-03-24T01:45:35.732" v="5" actId="1076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34AC3122-9E2E-40D6-B33D-71970C04C331}" dt="2022-03-24T01:46:19.846" v="33" actId="20577"/>
        <pc:sldMkLst>
          <pc:docMk/>
          <pc:sldMk cId="2021924275" sldId="275"/>
        </pc:sldMkLst>
        <pc:spChg chg="mod">
          <ac:chgData name="Thuy Linh Do" userId="f60f9f76584ec879" providerId="LiveId" clId="{34AC3122-9E2E-40D6-B33D-71970C04C331}" dt="2022-03-24T01:46:19.846" v="33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del">
        <pc:chgData name="Thuy Linh Do" userId="f60f9f76584ec879" providerId="LiveId" clId="{34AC3122-9E2E-40D6-B33D-71970C04C331}" dt="2022-03-24T01:48:41.345" v="62" actId="2696"/>
        <pc:sldMkLst>
          <pc:docMk/>
          <pc:sldMk cId="3404845292" sldId="279"/>
        </pc:sldMkLst>
      </pc:sldChg>
      <pc:sldChg chg="modSp mod">
        <pc:chgData name="Thuy Linh Do" userId="f60f9f76584ec879" providerId="LiveId" clId="{34AC3122-9E2E-40D6-B33D-71970C04C331}" dt="2022-03-24T01:48:03.059" v="51"/>
        <pc:sldMkLst>
          <pc:docMk/>
          <pc:sldMk cId="658201877" sldId="302"/>
        </pc:sldMkLst>
        <pc:spChg chg="mod">
          <ac:chgData name="Thuy Linh Do" userId="f60f9f76584ec879" providerId="LiveId" clId="{34AC3122-9E2E-40D6-B33D-71970C04C331}" dt="2022-03-24T01:46:35.649" v="4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34AC3122-9E2E-40D6-B33D-71970C04C331}" dt="2022-03-24T01:46:51.771" v="42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34AC3122-9E2E-40D6-B33D-71970C04C331}" dt="2022-03-24T01:47:47.082" v="50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34AC3122-9E2E-40D6-B33D-71970C04C331}" dt="2022-03-24T01:48:03.059" v="51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34AC3122-9E2E-40D6-B33D-71970C04C331}" dt="2022-03-24T01:48:20.405" v="61" actId="20577"/>
        <pc:sldMkLst>
          <pc:docMk/>
          <pc:sldMk cId="1899537031" sldId="308"/>
        </pc:sldMkLst>
        <pc:spChg chg="mod">
          <ac:chgData name="Thuy Linh Do" userId="f60f9f76584ec879" providerId="LiveId" clId="{34AC3122-9E2E-40D6-B33D-71970C04C331}" dt="2022-03-24T01:48:20.405" v="61" actId="20577"/>
          <ac:spMkLst>
            <pc:docMk/>
            <pc:sldMk cId="1899537031" sldId="308"/>
            <ac:spMk id="10" creationId="{E2AB2C69-E38C-4F15-BCDE-F6118B77CBAA}"/>
          </ac:spMkLst>
        </pc:spChg>
      </pc:sldChg>
      <pc:sldChg chg="modSp mod">
        <pc:chgData name="Thuy Linh Do" userId="f60f9f76584ec879" providerId="LiveId" clId="{34AC3122-9E2E-40D6-B33D-71970C04C331}" dt="2022-03-24T02:17:01.615" v="430" actId="1076"/>
        <pc:sldMkLst>
          <pc:docMk/>
          <pc:sldMk cId="626516812" sldId="313"/>
        </pc:sldMkLst>
        <pc:spChg chg="mod">
          <ac:chgData name="Thuy Linh Do" userId="f60f9f76584ec879" providerId="LiveId" clId="{34AC3122-9E2E-40D6-B33D-71970C04C331}" dt="2022-03-24T02:17:01.615" v="430" actId="1076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34AC3122-9E2E-40D6-B33D-71970C04C331}" dt="2022-03-24T02:19:16.271" v="443"/>
        <pc:sldMkLst>
          <pc:docMk/>
          <pc:sldMk cId="2275727840" sldId="314"/>
        </pc:sldMkLst>
        <pc:spChg chg="mod">
          <ac:chgData name="Thuy Linh Do" userId="f60f9f76584ec879" providerId="LiveId" clId="{34AC3122-9E2E-40D6-B33D-71970C04C331}" dt="2022-03-24T02:19:16.271" v="443"/>
          <ac:spMkLst>
            <pc:docMk/>
            <pc:sldMk cId="2275727840" sldId="314"/>
            <ac:spMk id="9" creationId="{C43B4EE5-D525-4443-B04E-58910A374BDA}"/>
          </ac:spMkLst>
        </pc:spChg>
      </pc:sldChg>
      <pc:sldChg chg="modSp mod">
        <pc:chgData name="Thuy Linh Do" userId="f60f9f76584ec879" providerId="LiveId" clId="{34AC3122-9E2E-40D6-B33D-71970C04C331}" dt="2022-03-24T02:00:51.688" v="97"/>
        <pc:sldMkLst>
          <pc:docMk/>
          <pc:sldMk cId="4021477443" sldId="335"/>
        </pc:sldMkLst>
        <pc:spChg chg="mod">
          <ac:chgData name="Thuy Linh Do" userId="f60f9f76584ec879" providerId="LiveId" clId="{34AC3122-9E2E-40D6-B33D-71970C04C331}" dt="2022-03-24T02:00:51.688" v="97"/>
          <ac:spMkLst>
            <pc:docMk/>
            <pc:sldMk cId="4021477443" sldId="335"/>
            <ac:spMk id="14" creationId="{353E7FCF-F699-4BD2-8B0A-04A959FA8185}"/>
          </ac:spMkLst>
        </pc:spChg>
      </pc:sldChg>
      <pc:sldChg chg="addSp delSp modSp mod">
        <pc:chgData name="Thuy Linh Do" userId="f60f9f76584ec879" providerId="LiveId" clId="{34AC3122-9E2E-40D6-B33D-71970C04C331}" dt="2022-03-24T01:49:55.110" v="68" actId="20577"/>
        <pc:sldMkLst>
          <pc:docMk/>
          <pc:sldMk cId="2603057441" sldId="344"/>
        </pc:sldMkLst>
        <pc:spChg chg="mod">
          <ac:chgData name="Thuy Linh Do" userId="f60f9f76584ec879" providerId="LiveId" clId="{34AC3122-9E2E-40D6-B33D-71970C04C331}" dt="2022-03-24T01:49:55.110" v="68" actId="20577"/>
          <ac:spMkLst>
            <pc:docMk/>
            <pc:sldMk cId="2603057441" sldId="344"/>
            <ac:spMk id="4" creationId="{00000000-0000-0000-0000-000000000000}"/>
          </ac:spMkLst>
        </pc:spChg>
        <pc:spChg chg="add mod">
          <ac:chgData name="Thuy Linh Do" userId="f60f9f76584ec879" providerId="LiveId" clId="{34AC3122-9E2E-40D6-B33D-71970C04C331}" dt="2022-03-24T01:49:14.588" v="65"/>
          <ac:spMkLst>
            <pc:docMk/>
            <pc:sldMk cId="2603057441" sldId="344"/>
            <ac:spMk id="14" creationId="{ECE30D63-F639-4B24-BB0C-04863DF5680D}"/>
          </ac:spMkLst>
        </pc:spChg>
        <pc:spChg chg="add mod">
          <ac:chgData name="Thuy Linh Do" userId="f60f9f76584ec879" providerId="LiveId" clId="{34AC3122-9E2E-40D6-B33D-71970C04C331}" dt="2022-03-24T01:49:14.588" v="65"/>
          <ac:spMkLst>
            <pc:docMk/>
            <pc:sldMk cId="2603057441" sldId="344"/>
            <ac:spMk id="15" creationId="{92A394B2-71FB-4804-94FB-5BD90D129526}"/>
          </ac:spMkLst>
        </pc:spChg>
        <pc:spChg chg="del">
          <ac:chgData name="Thuy Linh Do" userId="f60f9f76584ec879" providerId="LiveId" clId="{34AC3122-9E2E-40D6-B33D-71970C04C331}" dt="2022-03-24T01:49:11.482" v="63" actId="478"/>
          <ac:spMkLst>
            <pc:docMk/>
            <pc:sldMk cId="2603057441" sldId="344"/>
            <ac:spMk id="18" creationId="{308A6121-E801-49AD-A732-8A25A1167CD0}"/>
          </ac:spMkLst>
        </pc:spChg>
        <pc:spChg chg="del">
          <ac:chgData name="Thuy Linh Do" userId="f60f9f76584ec879" providerId="LiveId" clId="{34AC3122-9E2E-40D6-B33D-71970C04C331}" dt="2022-03-24T01:49:13.038" v="64" actId="478"/>
          <ac:spMkLst>
            <pc:docMk/>
            <pc:sldMk cId="2603057441" sldId="344"/>
            <ac:spMk id="19" creationId="{9D6D490B-6941-4468-A380-78FF0AC81B7D}"/>
          </ac:spMkLst>
        </pc:spChg>
      </pc:sldChg>
      <pc:sldChg chg="addSp delSp modSp mod">
        <pc:chgData name="Thuy Linh Do" userId="f60f9f76584ec879" providerId="LiveId" clId="{34AC3122-9E2E-40D6-B33D-71970C04C331}" dt="2022-03-24T02:02:59.984" v="191" actId="20577"/>
        <pc:sldMkLst>
          <pc:docMk/>
          <pc:sldMk cId="4180659958" sldId="346"/>
        </pc:sldMkLst>
        <pc:spChg chg="add mod">
          <ac:chgData name="Thuy Linh Do" userId="f60f9f76584ec879" providerId="LiveId" clId="{34AC3122-9E2E-40D6-B33D-71970C04C331}" dt="2022-03-24T02:02:25.944" v="156" actId="20577"/>
          <ac:spMkLst>
            <pc:docMk/>
            <pc:sldMk cId="4180659958" sldId="346"/>
            <ac:spMk id="2" creationId="{85DA6D73-EACE-4390-944F-4F9E9BE51957}"/>
          </ac:spMkLst>
        </pc:spChg>
        <pc:spChg chg="add mod">
          <ac:chgData name="Thuy Linh Do" userId="f60f9f76584ec879" providerId="LiveId" clId="{34AC3122-9E2E-40D6-B33D-71970C04C331}" dt="2022-03-24T02:02:59.984" v="191" actId="20577"/>
          <ac:spMkLst>
            <pc:docMk/>
            <pc:sldMk cId="4180659958" sldId="346"/>
            <ac:spMk id="11" creationId="{AECAA3C7-2828-4025-BB3B-7BA8F8B9F7F7}"/>
          </ac:spMkLst>
        </pc:spChg>
        <pc:picChg chg="del">
          <ac:chgData name="Thuy Linh Do" userId="f60f9f76584ec879" providerId="LiveId" clId="{34AC3122-9E2E-40D6-B33D-71970C04C331}" dt="2022-03-24T02:01:20.073" v="98" actId="478"/>
          <ac:picMkLst>
            <pc:docMk/>
            <pc:sldMk cId="4180659958" sldId="346"/>
            <ac:picMk id="5124" creationId="{AC44BBA1-8F58-4BE3-B505-06BE7AA4F160}"/>
          </ac:picMkLst>
        </pc:picChg>
        <pc:picChg chg="del">
          <ac:chgData name="Thuy Linh Do" userId="f60f9f76584ec879" providerId="LiveId" clId="{34AC3122-9E2E-40D6-B33D-71970C04C331}" dt="2022-03-24T02:01:21.895" v="99" actId="478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34AC3122-9E2E-40D6-B33D-71970C04C331}" dt="2022-03-24T01:54:37.184" v="75" actId="1076"/>
        <pc:sldMkLst>
          <pc:docMk/>
          <pc:sldMk cId="3832257365" sldId="347"/>
        </pc:sldMkLst>
        <pc:spChg chg="del">
          <ac:chgData name="Thuy Linh Do" userId="f60f9f76584ec879" providerId="LiveId" clId="{34AC3122-9E2E-40D6-B33D-71970C04C331}" dt="2022-03-24T01:51:06.824" v="69" actId="478"/>
          <ac:spMkLst>
            <pc:docMk/>
            <pc:sldMk cId="3832257365" sldId="347"/>
            <ac:spMk id="5" creationId="{700D5291-6931-4331-A711-B47065BF72E6}"/>
          </ac:spMkLst>
        </pc:spChg>
        <pc:picChg chg="del">
          <ac:chgData name="Thuy Linh Do" userId="f60f9f76584ec879" providerId="LiveId" clId="{34AC3122-9E2E-40D6-B33D-71970C04C331}" dt="2022-03-24T01:52:10.215" v="73" actId="478"/>
          <ac:picMkLst>
            <pc:docMk/>
            <pc:sldMk cId="3832257365" sldId="347"/>
            <ac:picMk id="2" creationId="{5C095053-F326-4595-AEE9-C3ED88E378FA}"/>
          </ac:picMkLst>
        </pc:picChg>
        <pc:picChg chg="add mod">
          <ac:chgData name="Thuy Linh Do" userId="f60f9f76584ec879" providerId="LiveId" clId="{34AC3122-9E2E-40D6-B33D-71970C04C331}" dt="2022-03-24T01:51:49.365" v="72" actId="1076"/>
          <ac:picMkLst>
            <pc:docMk/>
            <pc:sldMk cId="3832257365" sldId="347"/>
            <ac:picMk id="4" creationId="{C4190BE4-07F9-4EA6-9D23-82821891AC81}"/>
          </ac:picMkLst>
        </pc:picChg>
        <pc:picChg chg="add mod">
          <ac:chgData name="Thuy Linh Do" userId="f60f9f76584ec879" providerId="LiveId" clId="{34AC3122-9E2E-40D6-B33D-71970C04C331}" dt="2022-03-24T01:54:37.184" v="75" actId="1076"/>
          <ac:picMkLst>
            <pc:docMk/>
            <pc:sldMk cId="3832257365" sldId="347"/>
            <ac:picMk id="6" creationId="{6E24D2F0-4839-41EB-BFFA-F8A03068D711}"/>
          </ac:picMkLst>
        </pc:picChg>
      </pc:sldChg>
      <pc:sldChg chg="del">
        <pc:chgData name="Thuy Linh Do" userId="f60f9f76584ec879" providerId="LiveId" clId="{34AC3122-9E2E-40D6-B33D-71970C04C331}" dt="2022-03-24T02:03:29.421" v="192" actId="2696"/>
        <pc:sldMkLst>
          <pc:docMk/>
          <pc:sldMk cId="2203046267" sldId="348"/>
        </pc:sldMkLst>
      </pc:sldChg>
      <pc:sldChg chg="addSp delSp modSp mod">
        <pc:chgData name="Thuy Linh Do" userId="f60f9f76584ec879" providerId="LiveId" clId="{34AC3122-9E2E-40D6-B33D-71970C04C331}" dt="2022-03-24T02:06:37.947" v="207" actId="1076"/>
        <pc:sldMkLst>
          <pc:docMk/>
          <pc:sldMk cId="3415295802" sldId="350"/>
        </pc:sldMkLst>
        <pc:spChg chg="mod">
          <ac:chgData name="Thuy Linh Do" userId="f60f9f76584ec879" providerId="LiveId" clId="{34AC3122-9E2E-40D6-B33D-71970C04C331}" dt="2022-03-24T02:04:34.868" v="201" actId="20577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34AC3122-9E2E-40D6-B33D-71970C04C331}" dt="2022-03-24T02:04:10.341" v="198" actId="14100"/>
          <ac:spMkLst>
            <pc:docMk/>
            <pc:sldMk cId="3415295802" sldId="350"/>
            <ac:spMk id="11" creationId="{6FFF8849-9B9E-4433-8838-FC31F284B407}"/>
          </ac:spMkLst>
        </pc:spChg>
        <pc:picChg chg="add mod">
          <ac:chgData name="Thuy Linh Do" userId="f60f9f76584ec879" providerId="LiveId" clId="{34AC3122-9E2E-40D6-B33D-71970C04C331}" dt="2022-03-24T02:06:37.947" v="207" actId="1076"/>
          <ac:picMkLst>
            <pc:docMk/>
            <pc:sldMk cId="3415295802" sldId="350"/>
            <ac:picMk id="2" creationId="{F9BCE9D6-D95D-4BAF-8F30-6E864A1CDFA9}"/>
          </ac:picMkLst>
        </pc:picChg>
        <pc:picChg chg="del">
          <ac:chgData name="Thuy Linh Do" userId="f60f9f76584ec879" providerId="LiveId" clId="{34AC3122-9E2E-40D6-B33D-71970C04C331}" dt="2022-03-24T02:05:54.531" v="202" actId="478"/>
          <ac:picMkLst>
            <pc:docMk/>
            <pc:sldMk cId="3415295802" sldId="350"/>
            <ac:picMk id="7170" creationId="{0F8861EC-3824-43C0-A04A-5B993192743A}"/>
          </ac:picMkLst>
        </pc:picChg>
      </pc:sldChg>
      <pc:sldChg chg="addSp delSp modSp mod delAnim modAnim">
        <pc:chgData name="Thuy Linh Do" userId="f60f9f76584ec879" providerId="LiveId" clId="{34AC3122-9E2E-40D6-B33D-71970C04C331}" dt="2022-03-24T02:14:32.846" v="414" actId="1076"/>
        <pc:sldMkLst>
          <pc:docMk/>
          <pc:sldMk cId="713976549" sldId="352"/>
        </pc:sldMkLst>
        <pc:spChg chg="del">
          <ac:chgData name="Thuy Linh Do" userId="f60f9f76584ec879" providerId="LiveId" clId="{34AC3122-9E2E-40D6-B33D-71970C04C331}" dt="2022-03-24T02:08:16.024" v="211" actId="478"/>
          <ac:spMkLst>
            <pc:docMk/>
            <pc:sldMk cId="713976549" sldId="352"/>
            <ac:spMk id="3" creationId="{954965C1-7B59-4560-AEB2-098FA3D6C437}"/>
          </ac:spMkLst>
        </pc:spChg>
        <pc:spChg chg="del">
          <ac:chgData name="Thuy Linh Do" userId="f60f9f76584ec879" providerId="LiveId" clId="{34AC3122-9E2E-40D6-B33D-71970C04C331}" dt="2022-03-24T02:08:13.218" v="210" actId="478"/>
          <ac:spMkLst>
            <pc:docMk/>
            <pc:sldMk cId="713976549" sldId="352"/>
            <ac:spMk id="4" creationId="{FA2DA299-ADD6-4255-835F-2CC94D6D1E90}"/>
          </ac:spMkLst>
        </pc:spChg>
        <pc:spChg chg="mod">
          <ac:chgData name="Thuy Linh Do" userId="f60f9f76584ec879" providerId="LiveId" clId="{34AC3122-9E2E-40D6-B33D-71970C04C331}" dt="2022-03-24T02:07:08.267" v="209" actId="20577"/>
          <ac:spMkLst>
            <pc:docMk/>
            <pc:sldMk cId="713976549" sldId="352"/>
            <ac:spMk id="10" creationId="{2BB43E80-FAEA-47DF-A3AD-0CC4402B18A7}"/>
          </ac:spMkLst>
        </pc:spChg>
        <pc:spChg chg="add mod">
          <ac:chgData name="Thuy Linh Do" userId="f60f9f76584ec879" providerId="LiveId" clId="{34AC3122-9E2E-40D6-B33D-71970C04C331}" dt="2022-03-24T02:12:22.029" v="328" actId="255"/>
          <ac:spMkLst>
            <pc:docMk/>
            <pc:sldMk cId="713976549" sldId="352"/>
            <ac:spMk id="11" creationId="{94D2F720-B91E-48D3-A899-8FDFA90AE289}"/>
          </ac:spMkLst>
        </pc:spChg>
        <pc:spChg chg="del">
          <ac:chgData name="Thuy Linh Do" userId="f60f9f76584ec879" providerId="LiveId" clId="{34AC3122-9E2E-40D6-B33D-71970C04C331}" dt="2022-03-24T02:08:16.024" v="211" actId="478"/>
          <ac:spMkLst>
            <pc:docMk/>
            <pc:sldMk cId="713976549" sldId="352"/>
            <ac:spMk id="17" creationId="{F1ACCE91-63C9-4CBA-A1B1-589966518F00}"/>
          </ac:spMkLst>
        </pc:spChg>
        <pc:spChg chg="del">
          <ac:chgData name="Thuy Linh Do" userId="f60f9f76584ec879" providerId="LiveId" clId="{34AC3122-9E2E-40D6-B33D-71970C04C331}" dt="2022-03-24T02:08:16.024" v="211" actId="478"/>
          <ac:spMkLst>
            <pc:docMk/>
            <pc:sldMk cId="713976549" sldId="352"/>
            <ac:spMk id="18" creationId="{394CD95C-3B5C-4CFA-9E42-19E1B4A91CEA}"/>
          </ac:spMkLst>
        </pc:spChg>
        <pc:spChg chg="del">
          <ac:chgData name="Thuy Linh Do" userId="f60f9f76584ec879" providerId="LiveId" clId="{34AC3122-9E2E-40D6-B33D-71970C04C331}" dt="2022-03-24T02:08:16.024" v="211" actId="478"/>
          <ac:spMkLst>
            <pc:docMk/>
            <pc:sldMk cId="713976549" sldId="352"/>
            <ac:spMk id="19" creationId="{443651F3-61BA-4713-A7AF-611F7E23F4EE}"/>
          </ac:spMkLst>
        </pc:spChg>
        <pc:spChg chg="add mod">
          <ac:chgData name="Thuy Linh Do" userId="f60f9f76584ec879" providerId="LiveId" clId="{34AC3122-9E2E-40D6-B33D-71970C04C331}" dt="2022-03-24T02:12:48.236" v="335" actId="1076"/>
          <ac:spMkLst>
            <pc:docMk/>
            <pc:sldMk cId="713976549" sldId="352"/>
            <ac:spMk id="21" creationId="{6245D220-C059-4F63-9384-02935CFD97A1}"/>
          </ac:spMkLst>
        </pc:spChg>
        <pc:spChg chg="add del mod">
          <ac:chgData name="Thuy Linh Do" userId="f60f9f76584ec879" providerId="LiveId" clId="{34AC3122-9E2E-40D6-B33D-71970C04C331}" dt="2022-03-24T02:12:56.306" v="337" actId="478"/>
          <ac:spMkLst>
            <pc:docMk/>
            <pc:sldMk cId="713976549" sldId="352"/>
            <ac:spMk id="22" creationId="{D87B1B14-0203-4B2C-B7EC-A5B0C80D6F4B}"/>
          </ac:spMkLst>
        </pc:spChg>
        <pc:spChg chg="add mod">
          <ac:chgData name="Thuy Linh Do" userId="f60f9f76584ec879" providerId="LiveId" clId="{34AC3122-9E2E-40D6-B33D-71970C04C331}" dt="2022-03-24T02:13:44.036" v="381" actId="1076"/>
          <ac:spMkLst>
            <pc:docMk/>
            <pc:sldMk cId="713976549" sldId="352"/>
            <ac:spMk id="23" creationId="{918C6B38-6C25-41B6-8441-FFDE91893654}"/>
          </ac:spMkLst>
        </pc:spChg>
        <pc:spChg chg="add mod">
          <ac:chgData name="Thuy Linh Do" userId="f60f9f76584ec879" providerId="LiveId" clId="{34AC3122-9E2E-40D6-B33D-71970C04C331}" dt="2022-03-24T02:14:32.846" v="414" actId="1076"/>
          <ac:spMkLst>
            <pc:docMk/>
            <pc:sldMk cId="713976549" sldId="352"/>
            <ac:spMk id="24" creationId="{04FE7AC4-17A1-440A-8B05-432F2BF4ADA3}"/>
          </ac:spMkLst>
        </pc:spChg>
        <pc:picChg chg="add mod">
          <ac:chgData name="Thuy Linh Do" userId="f60f9f76584ec879" providerId="LiveId" clId="{34AC3122-9E2E-40D6-B33D-71970C04C331}" dt="2022-03-24T02:08:27.220" v="217" actId="14100"/>
          <ac:picMkLst>
            <pc:docMk/>
            <pc:sldMk cId="713976549" sldId="352"/>
            <ac:picMk id="5" creationId="{BB299D5F-C800-4303-A0EF-680A11130E85}"/>
          </ac:picMkLst>
        </pc:picChg>
        <pc:picChg chg="add mod">
          <ac:chgData name="Thuy Linh Do" userId="f60f9f76584ec879" providerId="LiveId" clId="{34AC3122-9E2E-40D6-B33D-71970C04C331}" dt="2022-03-24T02:09:06.848" v="222" actId="14100"/>
          <ac:picMkLst>
            <pc:docMk/>
            <pc:sldMk cId="713976549" sldId="352"/>
            <ac:picMk id="9" creationId="{6CF8EEDF-E380-44B4-AD9C-E6C491E0EA50}"/>
          </ac:picMkLst>
        </pc:picChg>
        <pc:picChg chg="add del">
          <ac:chgData name="Thuy Linh Do" userId="f60f9f76584ec879" providerId="LiveId" clId="{34AC3122-9E2E-40D6-B33D-71970C04C331}" dt="2022-03-24T02:11:02.578" v="271" actId="478"/>
          <ac:picMkLst>
            <pc:docMk/>
            <pc:sldMk cId="713976549" sldId="352"/>
            <ac:picMk id="15" creationId="{493E65BE-E25F-4EC2-A9A7-4FC0EB58B7A4}"/>
          </ac:picMkLst>
        </pc:picChg>
        <pc:picChg chg="add del">
          <ac:chgData name="Thuy Linh Do" userId="f60f9f76584ec879" providerId="LiveId" clId="{34AC3122-9E2E-40D6-B33D-71970C04C331}" dt="2022-03-24T02:11:07.819" v="273" actId="478"/>
          <ac:picMkLst>
            <pc:docMk/>
            <pc:sldMk cId="713976549" sldId="352"/>
            <ac:picMk id="20" creationId="{5970BFC4-501B-441D-A576-8F729ACB6374}"/>
          </ac:picMkLst>
        </pc:picChg>
      </pc:sldChg>
      <pc:sldChg chg="addSp delSp modSp mod delAnim">
        <pc:chgData name="Thuy Linh Do" userId="f60f9f76584ec879" providerId="LiveId" clId="{34AC3122-9E2E-40D6-B33D-71970C04C331}" dt="2022-03-24T02:15:54.852" v="424" actId="1076"/>
        <pc:sldMkLst>
          <pc:docMk/>
          <pc:sldMk cId="3071588167" sldId="354"/>
        </pc:sldMkLst>
        <pc:spChg chg="del">
          <ac:chgData name="Thuy Linh Do" userId="f60f9f76584ec879" providerId="LiveId" clId="{34AC3122-9E2E-40D6-B33D-71970C04C331}" dt="2022-03-24T02:15:07.551" v="416" actId="478"/>
          <ac:spMkLst>
            <pc:docMk/>
            <pc:sldMk cId="3071588167" sldId="354"/>
            <ac:spMk id="2" creationId="{8469E4A7-9AFC-40B7-976F-71CE968A4F91}"/>
          </ac:spMkLst>
        </pc:spChg>
        <pc:spChg chg="add">
          <ac:chgData name="Thuy Linh Do" userId="f60f9f76584ec879" providerId="LiveId" clId="{34AC3122-9E2E-40D6-B33D-71970C04C331}" dt="2022-03-24T02:15:33.475" v="418"/>
          <ac:spMkLst>
            <pc:docMk/>
            <pc:sldMk cId="3071588167" sldId="354"/>
            <ac:spMk id="3" creationId="{B0760CE2-B403-4A26-8EF7-F1BCFABFF08D}"/>
          </ac:spMkLst>
        </pc:spChg>
        <pc:spChg chg="mod">
          <ac:chgData name="Thuy Linh Do" userId="f60f9f76584ec879" providerId="LiveId" clId="{34AC3122-9E2E-40D6-B33D-71970C04C331}" dt="2022-03-24T02:15:00.750" v="415"/>
          <ac:spMkLst>
            <pc:docMk/>
            <pc:sldMk cId="3071588167" sldId="354"/>
            <ac:spMk id="10" creationId="{2BB43E80-FAEA-47DF-A3AD-0CC4402B18A7}"/>
          </ac:spMkLst>
        </pc:spChg>
        <pc:graphicFrameChg chg="add mod">
          <ac:chgData name="Thuy Linh Do" userId="f60f9f76584ec879" providerId="LiveId" clId="{34AC3122-9E2E-40D6-B33D-71970C04C331}" dt="2022-03-24T02:15:42.542" v="422" actId="14100"/>
          <ac:graphicFrameMkLst>
            <pc:docMk/>
            <pc:sldMk cId="3071588167" sldId="354"/>
            <ac:graphicFrameMk id="5" creationId="{39454BD0-2AE5-47F8-9CDF-790116A72001}"/>
          </ac:graphicFrameMkLst>
        </pc:graphicFrameChg>
        <pc:picChg chg="add mod">
          <ac:chgData name="Thuy Linh Do" userId="f60f9f76584ec879" providerId="LiveId" clId="{34AC3122-9E2E-40D6-B33D-71970C04C331}" dt="2022-03-24T02:15:54.852" v="424" actId="1076"/>
          <ac:picMkLst>
            <pc:docMk/>
            <pc:sldMk cId="3071588167" sldId="354"/>
            <ac:picMk id="23" creationId="{51AA421D-E495-46D3-95EE-BD89E8AB714F}"/>
          </ac:picMkLst>
        </pc:pic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4" creationId="{0F44B84A-9FFB-417F-A74A-6308AA1ADA72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1" creationId="{C1716B2D-4A98-466B-856F-CABB8B4017EF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4" creationId="{C5F40A2B-0F00-49DA-A8CA-51E3F9487DD1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6" creationId="{C916A40D-E580-42FC-8E98-9C224DC55A05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7" creationId="{9E6D3E7D-B16B-45F7-BD07-C6E98844F3DA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8" creationId="{0496C7B1-BD67-4E8C-8492-2DEBE27B9764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19" creationId="{7B0BDC0D-5014-4915-80E6-45B243F9E2D6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20" creationId="{F52E25A3-E8DC-48D0-8D9D-C05D35498B33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21" creationId="{393CC73E-19CD-4441-B790-D9F967E94F46}"/>
          </ac:cxnSpMkLst>
        </pc:cxnChg>
        <pc:cxnChg chg="del">
          <ac:chgData name="Thuy Linh Do" userId="f60f9f76584ec879" providerId="LiveId" clId="{34AC3122-9E2E-40D6-B33D-71970C04C331}" dt="2022-03-24T02:15:11.255" v="417" actId="478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 mod">
        <pc:chgData name="Thuy Linh Do" userId="f60f9f76584ec879" providerId="LiveId" clId="{34AC3122-9E2E-40D6-B33D-71970C04C331}" dt="2022-03-24T02:00:03.758" v="94" actId="14100"/>
        <pc:sldMkLst>
          <pc:docMk/>
          <pc:sldMk cId="830967530" sldId="356"/>
        </pc:sldMkLst>
        <pc:graphicFrameChg chg="mod">
          <ac:chgData name="Thuy Linh Do" userId="f60f9f76584ec879" providerId="LiveId" clId="{34AC3122-9E2E-40D6-B33D-71970C04C331}" dt="2022-03-24T02:00:03.758" v="94" actId="14100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addSp delSp modSp mod">
        <pc:chgData name="Thuy Linh Do" userId="f60f9f76584ec879" providerId="LiveId" clId="{34AC3122-9E2E-40D6-B33D-71970C04C331}" dt="2022-03-24T02:00:24.788" v="96"/>
        <pc:sldMkLst>
          <pc:docMk/>
          <pc:sldMk cId="262801003" sldId="358"/>
        </pc:sldMkLst>
        <pc:spChg chg="add mod">
          <ac:chgData name="Thuy Linh Do" userId="f60f9f76584ec879" providerId="LiveId" clId="{34AC3122-9E2E-40D6-B33D-71970C04C331}" dt="2022-03-24T02:00:24.788" v="96"/>
          <ac:spMkLst>
            <pc:docMk/>
            <pc:sldMk cId="262801003" sldId="358"/>
            <ac:spMk id="15" creationId="{38E9F711-52C6-4F13-B17D-F0983C0ED534}"/>
          </ac:spMkLst>
        </pc:spChg>
        <pc:spChg chg="add mod">
          <ac:chgData name="Thuy Linh Do" userId="f60f9f76584ec879" providerId="LiveId" clId="{34AC3122-9E2E-40D6-B33D-71970C04C331}" dt="2022-03-24T02:00:24.788" v="96"/>
          <ac:spMkLst>
            <pc:docMk/>
            <pc:sldMk cId="262801003" sldId="358"/>
            <ac:spMk id="19" creationId="{DD2F9DFF-E5F5-46BF-8062-632B10B4EA2B}"/>
          </ac:spMkLst>
        </pc:spChg>
        <pc:spChg chg="del">
          <ac:chgData name="Thuy Linh Do" userId="f60f9f76584ec879" providerId="LiveId" clId="{34AC3122-9E2E-40D6-B33D-71970C04C331}" dt="2022-03-24T02:00:22.773" v="95" actId="478"/>
          <ac:spMkLst>
            <pc:docMk/>
            <pc:sldMk cId="262801003" sldId="358"/>
            <ac:spMk id="20" creationId="{00000000-0000-0000-0000-000000000000}"/>
          </ac:spMkLst>
        </pc:spChg>
        <pc:spChg chg="del">
          <ac:chgData name="Thuy Linh Do" userId="f60f9f76584ec879" providerId="LiveId" clId="{34AC3122-9E2E-40D6-B33D-71970C04C331}" dt="2022-03-24T02:00:22.773" v="95" actId="478"/>
          <ac:spMkLst>
            <pc:docMk/>
            <pc:sldMk cId="262801003" sldId="358"/>
            <ac:spMk id="21" creationId="{00000000-0000-0000-0000-000000000000}"/>
          </ac:spMkLst>
        </pc:spChg>
        <pc:spChg chg="del">
          <ac:chgData name="Thuy Linh Do" userId="f60f9f76584ec879" providerId="LiveId" clId="{34AC3122-9E2E-40D6-B33D-71970C04C331}" dt="2022-03-24T02:00:22.773" v="95" actId="478"/>
          <ac:spMkLst>
            <pc:docMk/>
            <pc:sldMk cId="262801003" sldId="358"/>
            <ac:spMk id="22" creationId="{00000000-0000-0000-0000-000000000000}"/>
          </ac:spMkLst>
        </pc:spChg>
        <pc:spChg chg="add mod">
          <ac:chgData name="Thuy Linh Do" userId="f60f9f76584ec879" providerId="LiveId" clId="{34AC3122-9E2E-40D6-B33D-71970C04C331}" dt="2022-03-24T02:00:24.788" v="96"/>
          <ac:spMkLst>
            <pc:docMk/>
            <pc:sldMk cId="262801003" sldId="358"/>
            <ac:spMk id="23" creationId="{654BA3E9-FFF7-499E-BA2B-11718FA40B4B}"/>
          </ac:spMkLst>
        </pc:spChg>
      </pc:sldChg>
      <pc:sldChg chg="del">
        <pc:chgData name="Thuy Linh Do" userId="f60f9f76584ec879" providerId="LiveId" clId="{34AC3122-9E2E-40D6-B33D-71970C04C331}" dt="2022-03-24T02:03:47.748" v="196" actId="2696"/>
        <pc:sldMkLst>
          <pc:docMk/>
          <pc:sldMk cId="3855355964" sldId="359"/>
        </pc:sldMkLst>
      </pc:sldChg>
      <pc:sldChg chg="del">
        <pc:chgData name="Thuy Linh Do" userId="f60f9f76584ec879" providerId="LiveId" clId="{34AC3122-9E2E-40D6-B33D-71970C04C331}" dt="2022-03-24T02:16:35.433" v="428" actId="2696"/>
        <pc:sldMkLst>
          <pc:docMk/>
          <pc:sldMk cId="2473637600" sldId="360"/>
        </pc:sldMkLst>
      </pc:sldChg>
      <pc:sldChg chg="addSp delSp modSp mod">
        <pc:chgData name="Thuy Linh Do" userId="f60f9f76584ec879" providerId="LiveId" clId="{34AC3122-9E2E-40D6-B33D-71970C04C331}" dt="2022-03-24T02:18:43.004" v="438" actId="1076"/>
        <pc:sldMkLst>
          <pc:docMk/>
          <pc:sldMk cId="3347414037" sldId="361"/>
        </pc:sldMkLst>
        <pc:spChg chg="mod">
          <ac:chgData name="Thuy Linh Do" userId="f60f9f76584ec879" providerId="LiveId" clId="{34AC3122-9E2E-40D6-B33D-71970C04C331}" dt="2022-03-24T02:17:23.155" v="431"/>
          <ac:spMkLst>
            <pc:docMk/>
            <pc:sldMk cId="3347414037" sldId="361"/>
            <ac:spMk id="10" creationId="{2BB43E80-FAEA-47DF-A3AD-0CC4402B18A7}"/>
          </ac:spMkLst>
        </pc:spChg>
        <pc:picChg chg="del">
          <ac:chgData name="Thuy Linh Do" userId="f60f9f76584ec879" providerId="LiveId" clId="{34AC3122-9E2E-40D6-B33D-71970C04C331}" dt="2022-03-24T02:17:37.965" v="432" actId="478"/>
          <ac:picMkLst>
            <pc:docMk/>
            <pc:sldMk cId="3347414037" sldId="361"/>
            <ac:picMk id="5" creationId="{0D5429FB-5C39-4862-A45E-B27E193957BC}"/>
          </ac:picMkLst>
        </pc:picChg>
        <pc:picChg chg="add mod">
          <ac:chgData name="Thuy Linh Do" userId="f60f9f76584ec879" providerId="LiveId" clId="{34AC3122-9E2E-40D6-B33D-71970C04C331}" dt="2022-03-24T02:18:43.004" v="438" actId="1076"/>
          <ac:picMkLst>
            <pc:docMk/>
            <pc:sldMk cId="3347414037" sldId="361"/>
            <ac:picMk id="2050" creationId="{E264C1BC-B299-442F-9215-EDE486A4FA00}"/>
          </ac:picMkLst>
        </pc:picChg>
      </pc:sldChg>
      <pc:sldChg chg="del">
        <pc:chgData name="Thuy Linh Do" userId="f60f9f76584ec879" providerId="LiveId" clId="{34AC3122-9E2E-40D6-B33D-71970C04C331}" dt="2022-03-24T02:18:59.388" v="442" actId="2696"/>
        <pc:sldMkLst>
          <pc:docMk/>
          <pc:sldMk cId="3475718428" sldId="362"/>
        </pc:sldMkLst>
      </pc:sldChg>
      <pc:sldChg chg="add ord">
        <pc:chgData name="Thuy Linh Do" userId="f60f9f76584ec879" providerId="LiveId" clId="{34AC3122-9E2E-40D6-B33D-71970C04C331}" dt="2022-03-24T02:03:43.046" v="195"/>
        <pc:sldMkLst>
          <pc:docMk/>
          <pc:sldMk cId="3349303776" sldId="363"/>
        </pc:sldMkLst>
      </pc:sldChg>
      <pc:sldChg chg="add ord">
        <pc:chgData name="Thuy Linh Do" userId="f60f9f76584ec879" providerId="LiveId" clId="{34AC3122-9E2E-40D6-B33D-71970C04C331}" dt="2022-03-24T02:16:28.812" v="427"/>
        <pc:sldMkLst>
          <pc:docMk/>
          <pc:sldMk cId="2710432312" sldId="364"/>
        </pc:sldMkLst>
      </pc:sldChg>
      <pc:sldChg chg="add ord">
        <pc:chgData name="Thuy Linh Do" userId="f60f9f76584ec879" providerId="LiveId" clId="{34AC3122-9E2E-40D6-B33D-71970C04C331}" dt="2022-03-24T02:18:55.124" v="441"/>
        <pc:sldMkLst>
          <pc:docMk/>
          <pc:sldMk cId="1186306526" sldId="36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effectLst/>
            </a:rPr>
            <a:t>- We certainly will/ won’t … </a:t>
          </a:r>
        </a:p>
        <a:p>
          <a:r>
            <a:rPr lang="en-US" b="1" dirty="0">
              <a:effectLst/>
            </a:rPr>
            <a:t>- It probably won’t/ will …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>
        <dgm:presLayoutVars>
          <dgm:chMax/>
          <dgm:chPref val="4"/>
        </dgm:presLayoutVars>
      </dgm:prSet>
      <dgm:spPr/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</dgm:ptLst>
  <dgm:cxnLst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2020706"/>
          <a:ext cx="10426147" cy="13471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effectLst/>
            </a:rPr>
            <a:t>- We certainly will/ won’t …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effectLst/>
            </a:rPr>
            <a:t>- It probably won’t/ will …</a:t>
          </a:r>
        </a:p>
      </dsp:txBody>
      <dsp:txXfrm>
        <a:off x="39456" y="2060162"/>
        <a:ext cx="10347235" cy="1268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E7FCF-F699-4BD2-8B0A-04A959FA8185}"/>
              </a:ext>
            </a:extLst>
          </p:cNvPr>
          <p:cNvSpPr/>
          <p:nvPr/>
        </p:nvSpPr>
        <p:spPr>
          <a:xfrm>
            <a:off x="4829027" y="2438098"/>
            <a:ext cx="6891276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making predictions.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3C037-8372-4DC3-B49D-B3BAB6541A21}"/>
              </a:ext>
            </a:extLst>
          </p:cNvPr>
          <p:cNvSpPr txBox="1"/>
          <p:nvPr/>
        </p:nvSpPr>
        <p:spPr>
          <a:xfrm>
            <a:off x="4780722" y="1552046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Everyday English</a:t>
            </a:r>
          </a:p>
        </p:txBody>
      </p:sp>
      <p:pic>
        <p:nvPicPr>
          <p:cNvPr id="4098" name="Picture 2" descr="62274342-stock-vector-two-young-women-talking-meeting-colleagues-or-friends-vector-illustration  - Chinkee Tan">
            <a:extLst>
              <a:ext uri="{FF2B5EF4-FFF2-40B4-BE49-F238E27FC236}">
                <a16:creationId xmlns:a16="http://schemas.microsoft.com/office/drawing/2014/main" id="{3C50C9B2-172F-4E0C-9D75-444560302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0" y="160889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98528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similar conversations.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5122" name="Picture 2" descr="62274342-stock-vector-two-young-women-talking-meeting-colleagues-or-friends-vector-illustration  - Chinkee Tan">
            <a:extLst>
              <a:ext uri="{FF2B5EF4-FFF2-40B4-BE49-F238E27FC236}">
                <a16:creationId xmlns:a16="http://schemas.microsoft.com/office/drawing/2014/main" id="{1EF810C3-9A62-4656-BA4D-AFB2D673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21" y="3179000"/>
            <a:ext cx="3679000" cy="36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85DA6D73-EACE-4390-944F-4F9E9BE51957}"/>
              </a:ext>
            </a:extLst>
          </p:cNvPr>
          <p:cNvSpPr/>
          <p:nvPr/>
        </p:nvSpPr>
        <p:spPr>
          <a:xfrm>
            <a:off x="1285875" y="2571750"/>
            <a:ext cx="3333888" cy="1128713"/>
          </a:xfrm>
          <a:prstGeom prst="wedgeEllipseCallout">
            <a:avLst>
              <a:gd name="adj1" fmla="val 49450"/>
              <a:gd name="adj2" fmla="val 104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Situation 1: Travelling long distances by hyperloop.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ECAA3C7-2828-4025-BB3B-7BA8F8B9F7F7}"/>
              </a:ext>
            </a:extLst>
          </p:cNvPr>
          <p:cNvSpPr/>
          <p:nvPr/>
        </p:nvSpPr>
        <p:spPr>
          <a:xfrm>
            <a:off x="7742079" y="2387219"/>
            <a:ext cx="3333888" cy="1128713"/>
          </a:xfrm>
          <a:prstGeom prst="wedgeEllipseCallout">
            <a:avLst>
              <a:gd name="adj1" fmla="val -46117"/>
              <a:gd name="adj2" fmla="val 125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Situation 2: Travelling to other planets for holidays.</a:t>
            </a: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9F711-52C6-4F13-B17D-F0983C0ED534}"/>
              </a:ext>
            </a:extLst>
          </p:cNvPr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b="1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2F9DFF-E5F5-46BF-8062-632B10B4EA2B}"/>
              </a:ext>
            </a:extLst>
          </p:cNvPr>
          <p:cNvSpPr/>
          <p:nvPr/>
        </p:nvSpPr>
        <p:spPr>
          <a:xfrm>
            <a:off x="5590413" y="1867592"/>
            <a:ext cx="5456245" cy="5223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Making predictions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4BA3E9-FFF7-499E-BA2B-11718FA40B4B}"/>
              </a:ext>
            </a:extLst>
          </p:cNvPr>
          <p:cNvSpPr/>
          <p:nvPr/>
        </p:nvSpPr>
        <p:spPr>
          <a:xfrm>
            <a:off x="5585944" y="2502073"/>
            <a:ext cx="5465180" cy="286794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conversation.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Make similar conversation. </a:t>
            </a:r>
          </a:p>
          <a:p>
            <a:r>
              <a:rPr lang="en-US" b="1" dirty="0">
                <a:solidFill>
                  <a:srgbClr val="FF0000"/>
                </a:solidFill>
              </a:rPr>
              <a:t>Tips for a healthy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conversation between Mark and Lan with the questions and answers from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Choose one means of transport below and make a similar conversation as in 3.</a:t>
            </a:r>
          </a:p>
        </p:txBody>
      </p:sp>
    </p:spTree>
    <p:extLst>
      <p:ext uri="{BB962C8B-B14F-4D97-AF65-F5344CB8AC3E}">
        <p14:creationId xmlns:p14="http://schemas.microsoft.com/office/powerpoint/2010/main" val="334930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AD50D-C69D-4F99-B2C1-C1DE2F63D36A}"/>
              </a:ext>
            </a:extLst>
          </p:cNvPr>
          <p:cNvSpPr/>
          <p:nvPr/>
        </p:nvSpPr>
        <p:spPr>
          <a:xfrm>
            <a:off x="4698397" y="2225934"/>
            <a:ext cx="6891276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To help Ss learn more about what information they can discover when talking about a means of transport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To help Ss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asking and answering questions about a future means of transport.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F8849-9B9E-4433-8838-FC31F284B407}"/>
              </a:ext>
            </a:extLst>
          </p:cNvPr>
          <p:cNvSpPr txBox="1"/>
          <p:nvPr/>
        </p:nvSpPr>
        <p:spPr>
          <a:xfrm>
            <a:off x="4760871" y="1393010"/>
            <a:ext cx="7154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HOW WILL CHILDREN GO TO SCHOOL?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BCE9D6-D95D-4BAF-8F30-6E864A1CD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30" y="2594865"/>
            <a:ext cx="4348133" cy="23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989672" y="1398528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conversation between Mark and Lan with the questions and answers from the box.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99D5F-C800-4303-A0EF-680A11130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38" y="2572456"/>
            <a:ext cx="4838101" cy="2927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F8EEDF-E380-44B4-AD9C-E6C491E0E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899" y="1875239"/>
            <a:ext cx="5623913" cy="4982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D2F720-B91E-48D3-A899-8FDFA90AE289}"/>
              </a:ext>
            </a:extLst>
          </p:cNvPr>
          <p:cNvSpPr txBox="1"/>
          <p:nvPr/>
        </p:nvSpPr>
        <p:spPr>
          <a:xfrm>
            <a:off x="6838812" y="2586500"/>
            <a:ext cx="4234000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B. I think they will go by </a:t>
            </a:r>
            <a:r>
              <a:rPr lang="en-US" sz="2200" dirty="0" err="1"/>
              <a:t>walkcar</a:t>
            </a:r>
            <a:r>
              <a:rPr lang="en-US" sz="22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45D220-C059-4F63-9384-02935CFD97A1}"/>
              </a:ext>
            </a:extLst>
          </p:cNvPr>
          <p:cNvSpPr txBox="1"/>
          <p:nvPr/>
        </p:nvSpPr>
        <p:spPr>
          <a:xfrm>
            <a:off x="8274353" y="2989641"/>
            <a:ext cx="367933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A. How many wheels will a </a:t>
            </a:r>
            <a:r>
              <a:rPr lang="en-US" sz="2200" dirty="0" err="1"/>
              <a:t>walkcar</a:t>
            </a:r>
            <a:r>
              <a:rPr lang="en-US" sz="2200" dirty="0"/>
              <a:t> have?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8C6B38-6C25-41B6-8441-FFDE91893654}"/>
              </a:ext>
            </a:extLst>
          </p:cNvPr>
          <p:cNvSpPr txBox="1"/>
          <p:nvPr/>
        </p:nvSpPr>
        <p:spPr>
          <a:xfrm>
            <a:off x="7015151" y="4722250"/>
            <a:ext cx="2843224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D. What will it run on?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E7AC4-17A1-440A-8B05-432F2BF4ADA3}"/>
              </a:ext>
            </a:extLst>
          </p:cNvPr>
          <p:cNvSpPr txBox="1"/>
          <p:nvPr/>
        </p:nvSpPr>
        <p:spPr>
          <a:xfrm>
            <a:off x="8955812" y="6116305"/>
            <a:ext cx="2817711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C. It is self – balancing. </a:t>
            </a:r>
          </a:p>
        </p:txBody>
      </p:sp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98528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one means of transport below and make a similar conversation as in 3.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60CE2-B403-4A26-8EF7-F1BCFABFF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454BD0-2AE5-47F8-9CDF-790116A72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190352"/>
              </p:ext>
            </p:extLst>
          </p:nvPr>
        </p:nvGraphicFramePr>
        <p:xfrm>
          <a:off x="603911" y="2229525"/>
          <a:ext cx="4628475" cy="462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390476" imgH="3390476" progId="Paint.Picture">
                  <p:embed/>
                </p:oleObj>
              </mc:Choice>
              <mc:Fallback>
                <p:oleObj name="Bitmap Image" r:id="rId4" imgW="3390476" imgH="3390476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9454BD0-2AE5-47F8-9CDF-790116A720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911" y="2229525"/>
                        <a:ext cx="4628475" cy="462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" descr="288,873 People Talking Cliparts, Stock Vector and Royalty Free People  Talking Illustrations">
            <a:extLst>
              <a:ext uri="{FF2B5EF4-FFF2-40B4-BE49-F238E27FC236}">
                <a16:creationId xmlns:a16="http://schemas.microsoft.com/office/drawing/2014/main" id="{51AA421D-E495-46D3-95EE-BD89E8AB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92" y="196283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b="1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0413" y="1867592"/>
            <a:ext cx="5456245" cy="5223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Making predictions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5944" y="2502073"/>
            <a:ext cx="5465180" cy="286794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conversation.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Make similar conversation. </a:t>
            </a:r>
          </a:p>
          <a:p>
            <a:r>
              <a:rPr lang="en-US" b="1" dirty="0">
                <a:solidFill>
                  <a:srgbClr val="FF0000"/>
                </a:solidFill>
              </a:rPr>
              <a:t>Tips for a healthy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conversation between Mark and Lan with the questions and answers from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Choose one means of transport below and make a similar conversation as in 3.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458691"/>
            <a:ext cx="5465179" cy="5369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Choose one means of transport that you would like to use to travel to school. Give reasons.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5" y="608428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710432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215" y="2152324"/>
            <a:ext cx="4765949" cy="1752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Aims of the stage: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To help Ss </a:t>
            </a:r>
            <a:r>
              <a:rPr lang="en-US" sz="2400" dirty="0" err="1">
                <a:effectLst/>
              </a:rPr>
              <a:t>practise</a:t>
            </a:r>
            <a:r>
              <a:rPr lang="en-US" sz="2400" dirty="0">
                <a:effectLst/>
              </a:rPr>
              <a:t> talking about which means of transport they would like to use to travel to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school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– To help Ss </a:t>
            </a:r>
            <a:r>
              <a:rPr lang="en-US" sz="2400" dirty="0" err="1">
                <a:effectLst/>
              </a:rPr>
              <a:t>practise</a:t>
            </a:r>
            <a:r>
              <a:rPr lang="en-US" sz="2400" dirty="0">
                <a:effectLst/>
              </a:rPr>
              <a:t> giving reasons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– To help Ss </a:t>
            </a:r>
            <a:r>
              <a:rPr lang="en-US" sz="2400" dirty="0" err="1">
                <a:effectLst/>
              </a:rPr>
              <a:t>practise</a:t>
            </a:r>
            <a:r>
              <a:rPr lang="en-US" sz="2400" dirty="0">
                <a:effectLst/>
              </a:rPr>
              <a:t> reporting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1066592"/>
            <a:ext cx="6373761" cy="6874714"/>
            <a:chOff x="5818240" y="-1"/>
            <a:chExt cx="6373761" cy="687471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Math with Mrs. D: Industrial Revolution Presentation with a Smidgen of Math">
            <a:extLst>
              <a:ext uri="{FF2B5EF4-FFF2-40B4-BE49-F238E27FC236}">
                <a16:creationId xmlns:a16="http://schemas.microsoft.com/office/drawing/2014/main" id="{DFA92F69-B362-43B5-86C3-966CDB38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1291" y="2784090"/>
            <a:ext cx="3936434" cy="43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98528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one means of transport that you would like to use to travel to school. Give reasons.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050" name="Picture 2" descr="Transportation icons set, cartoon style | Stock vector | Colourbox">
            <a:extLst>
              <a:ext uri="{FF2B5EF4-FFF2-40B4-BE49-F238E27FC236}">
                <a16:creationId xmlns:a16="http://schemas.microsoft.com/office/drawing/2014/main" id="{E264C1BC-B299-442F-9215-EDE486A4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2404388"/>
            <a:ext cx="44481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1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b="1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0413" y="1867592"/>
            <a:ext cx="5456245" cy="5223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Making predictions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5944" y="2502073"/>
            <a:ext cx="5465180" cy="286794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conversation.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Make similar conversation. </a:t>
            </a:r>
          </a:p>
          <a:p>
            <a:r>
              <a:rPr lang="en-US" b="1" dirty="0">
                <a:solidFill>
                  <a:srgbClr val="FF0000"/>
                </a:solidFill>
              </a:rPr>
              <a:t>Tips for a healthy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conversation between Mark and Lan with the questions and answers from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Choose one means of transport below and make a similar conversation as in 3.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458691"/>
            <a:ext cx="5465179" cy="5369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Choose one means of transport that you would like to use to travel to school. Give reasons.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5" y="608428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18630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64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8547" y="208608"/>
            <a:ext cx="93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 learn how to how to make predictions.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 learn how to how to make predictions.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b="1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0413" y="1867592"/>
            <a:ext cx="5456245" cy="5223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Making predictions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5944" y="2502073"/>
            <a:ext cx="5465180" cy="286794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conversation.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Make similar conversation. </a:t>
            </a:r>
          </a:p>
          <a:p>
            <a:r>
              <a:rPr lang="en-US" b="1" dirty="0">
                <a:solidFill>
                  <a:srgbClr val="FF0000"/>
                </a:solidFill>
              </a:rPr>
              <a:t>Tips for a healthy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conversation between Mark and Lan with the questions and answers from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Choose one means of transport below and make a similar conversation as in 3.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458691"/>
            <a:ext cx="5465179" cy="5369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Choose one means of transport that you would like to use to travel to school. Give reasons.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5" y="608428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0420" y="2692911"/>
            <a:ext cx="52237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dirty="0"/>
              <a:t>To revise the old lesson and introduce the new lesson.</a:t>
            </a:r>
          </a:p>
        </p:txBody>
      </p:sp>
      <p:pic>
        <p:nvPicPr>
          <p:cNvPr id="1028" name="Picture 4" descr="Conversation - Free people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13" y="2632363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AB2C69-E38C-4F15-BCDE-F6118B77CBAA}"/>
              </a:ext>
            </a:extLst>
          </p:cNvPr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b="1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4637" y="3180105"/>
            <a:ext cx="4752021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To introduce to Ss how to make predictions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To have Ss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conversation of making predictions</a:t>
            </a:r>
          </a:p>
        </p:txBody>
      </p:sp>
      <p:pic>
        <p:nvPicPr>
          <p:cNvPr id="2" name="Picture 2" descr="15,685 Customer Focused Illustrations &amp;amp; Clip Art - iStock">
            <a:extLst>
              <a:ext uri="{FF2B5EF4-FFF2-40B4-BE49-F238E27FC236}">
                <a16:creationId xmlns:a16="http://schemas.microsoft.com/office/drawing/2014/main" id="{98BB8027-C8D2-42AD-8A7D-1F2330B72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6" y="3041877"/>
            <a:ext cx="4787406" cy="32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CE30D63-F639-4B24-BB0C-04863DF5680D}"/>
              </a:ext>
            </a:extLst>
          </p:cNvPr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b="1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A394B2-71FB-4804-94FB-5BD90D129526}"/>
              </a:ext>
            </a:extLst>
          </p:cNvPr>
          <p:cNvSpPr/>
          <p:nvPr/>
        </p:nvSpPr>
        <p:spPr>
          <a:xfrm>
            <a:off x="5590413" y="1867592"/>
            <a:ext cx="5456245" cy="5223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Making predictions</a:t>
            </a:r>
          </a:p>
        </p:txBody>
      </p:sp>
    </p:spTree>
    <p:extLst>
      <p:ext uri="{BB962C8B-B14F-4D97-AF65-F5344CB8AC3E}">
        <p14:creationId xmlns:p14="http://schemas.microsoft.com/office/powerpoint/2010/main" val="260305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49045"/>
            <a:ext cx="96069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288,873 People Talking Cliparts, Stock Vector and Royalty Free People  Talking Illustrations">
            <a:extLst>
              <a:ext uri="{FF2B5EF4-FFF2-40B4-BE49-F238E27FC236}">
                <a16:creationId xmlns:a16="http://schemas.microsoft.com/office/drawing/2014/main" id="{24E9B2A8-56F6-4FC6-A588-CAAA1E057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72" y="1682959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90BE4-07F9-4EA6-9D23-82821891AC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067" y="2354323"/>
            <a:ext cx="5924550" cy="3361447"/>
          </a:xfrm>
          <a:prstGeom prst="rect">
            <a:avLst/>
          </a:prstGeom>
        </p:spPr>
      </p:pic>
      <p:pic>
        <p:nvPicPr>
          <p:cNvPr id="6" name="U11 - L2 - 079">
            <a:hlinkClick r:id="" action="ppaction://media"/>
            <a:extLst>
              <a:ext uri="{FF2B5EF4-FFF2-40B4-BE49-F238E27FC236}">
                <a16:creationId xmlns:a16="http://schemas.microsoft.com/office/drawing/2014/main" id="{6E24D2F0-4839-41EB-BFFA-F8A03068D7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30497" y="1231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298603"/>
              </p:ext>
            </p:extLst>
          </p:nvPr>
        </p:nvGraphicFramePr>
        <p:xfrm>
          <a:off x="1143001" y="997962"/>
          <a:ext cx="10426148" cy="538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9F711-52C6-4F13-B17D-F0983C0ED534}"/>
              </a:ext>
            </a:extLst>
          </p:cNvPr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b="1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2F9DFF-E5F5-46BF-8062-632B10B4EA2B}"/>
              </a:ext>
            </a:extLst>
          </p:cNvPr>
          <p:cNvSpPr/>
          <p:nvPr/>
        </p:nvSpPr>
        <p:spPr>
          <a:xfrm>
            <a:off x="5590413" y="1867592"/>
            <a:ext cx="5456245" cy="5223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Making predictions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4BA3E9-FFF7-499E-BA2B-11718FA40B4B}"/>
              </a:ext>
            </a:extLst>
          </p:cNvPr>
          <p:cNvSpPr/>
          <p:nvPr/>
        </p:nvSpPr>
        <p:spPr>
          <a:xfrm>
            <a:off x="5585944" y="2502073"/>
            <a:ext cx="5465180" cy="286794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 the conversation.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Make similar conversation. </a:t>
            </a:r>
          </a:p>
          <a:p>
            <a:r>
              <a:rPr lang="en-US" b="1" dirty="0">
                <a:solidFill>
                  <a:srgbClr val="FF0000"/>
                </a:solidFill>
              </a:rPr>
              <a:t>Tips for a healthy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conversation between Mark and Lan with the questions and answers from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Choose one means of transport below and make a similar conversation as in 3.</a:t>
            </a:r>
          </a:p>
        </p:txBody>
      </p:sp>
    </p:spTree>
    <p:extLst>
      <p:ext uri="{BB962C8B-B14F-4D97-AF65-F5344CB8AC3E}">
        <p14:creationId xmlns:p14="http://schemas.microsoft.com/office/powerpoint/2010/main" val="26280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2836</TotalTime>
  <Words>855</Words>
  <Application>Microsoft Office PowerPoint</Application>
  <PresentationFormat>Widescreen</PresentationFormat>
  <Paragraphs>159</Paragraphs>
  <Slides>22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(Body)</vt:lpstr>
      <vt:lpstr>Calibri Light</vt:lpstr>
      <vt:lpstr>Courier New</vt:lpstr>
      <vt:lpstr>Myriad Pro</vt:lpstr>
      <vt:lpstr>Wingdings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Linh Do</cp:lastModifiedBy>
  <cp:revision>173</cp:revision>
  <dcterms:created xsi:type="dcterms:W3CDTF">2020-12-09T02:04:09Z</dcterms:created>
  <dcterms:modified xsi:type="dcterms:W3CDTF">2022-03-24T02:19:27Z</dcterms:modified>
</cp:coreProperties>
</file>