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77" r:id="rId3"/>
    <p:sldId id="283" r:id="rId4"/>
    <p:sldId id="281" r:id="rId5"/>
    <p:sldId id="280" r:id="rId6"/>
    <p:sldId id="264" r:id="rId7"/>
    <p:sldId id="258" r:id="rId8"/>
    <p:sldId id="260" r:id="rId9"/>
    <p:sldId id="269" r:id="rId10"/>
    <p:sldId id="261" r:id="rId11"/>
    <p:sldId id="270" r:id="rId12"/>
    <p:sldId id="273" r:id="rId13"/>
    <p:sldId id="274" r:id="rId14"/>
    <p:sldId id="297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62" r:id="rId24"/>
    <p:sldId id="275" r:id="rId25"/>
    <p:sldId id="263" r:id="rId26"/>
    <p:sldId id="29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910" autoAdjust="0"/>
  </p:normalViewPr>
  <p:slideViewPr>
    <p:cSldViewPr snapToGrid="0" showGuides="1">
      <p:cViewPr>
        <p:scale>
          <a:sx n="75" d="100"/>
          <a:sy n="75" d="100"/>
        </p:scale>
        <p:origin x="-1603" y="-20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control" Target="../activeX/activeX2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image" Target="../media/image34.wmf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3.png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4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=""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=""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=""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4165600" y="6426200"/>
            <a:ext cx="1009650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1" r:id="rId2" imgW="1219320" imgH="876240"/>
        </mc:Choice>
        <mc:Fallback>
          <p:control name="TextBox1" r:id="rId2" imgW="1219320" imgH="8762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2" r:id="rId3" imgW="1219320" imgH="876240"/>
        </mc:Choice>
        <mc:Fallback>
          <p:control name="TextBox2" r:id="rId3" imgW="1219320" imgH="8762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46100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1400" y="5622667"/>
            <a:ext cx="6997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HELLO   EVERYBODY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668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7664" y="2026942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23783" y="2026942"/>
            <a:ext cx="437165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/>
              <a:t>A: </a:t>
            </a:r>
            <a:r>
              <a:rPr lang="en-US" sz="2800" b="1" dirty="0" smtClean="0"/>
              <a:t>Where are the books?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B: </a:t>
            </a:r>
            <a:r>
              <a:rPr lang="en-US" sz="2800" b="1" dirty="0" smtClean="0">
                <a:solidFill>
                  <a:srgbClr val="FF0000"/>
                </a:solidFill>
              </a:rPr>
              <a:t>They’re on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5" y="3263900"/>
            <a:ext cx="3995055" cy="2953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9440" y="30776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i="1" dirty="0"/>
              <a:t>A: Where is the clock? </a:t>
            </a: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B</a:t>
            </a:r>
            <a:r>
              <a:rPr lang="en-GB" sz="2400" b="1" i="1" dirty="0">
                <a:solidFill>
                  <a:srgbClr val="FF0000"/>
                </a:solidFill>
              </a:rPr>
              <a:t>: It’s between the pictures.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40564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i="1" dirty="0"/>
              <a:t>A: Where is the cat? 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B: It’s in front of the computer</a:t>
            </a:r>
            <a:r>
              <a:rPr lang="en-GB" sz="2400" b="1" i="1" dirty="0"/>
              <a:t>. </a:t>
            </a:r>
          </a:p>
          <a:p>
            <a:endParaRPr lang="en-GB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409440" y="50662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i="1" dirty="0"/>
              <a:t>A: Where are the </a:t>
            </a:r>
            <a:r>
              <a:rPr lang="en-GB" sz="2400" b="1" i="1" dirty="0" smtClean="0"/>
              <a:t>pictures?</a:t>
            </a:r>
            <a:endParaRPr lang="en-GB" sz="2400" b="1" i="1" dirty="0"/>
          </a:p>
          <a:p>
            <a:r>
              <a:rPr lang="en-GB" sz="2400" b="1" i="1" dirty="0">
                <a:solidFill>
                  <a:srgbClr val="FF0000"/>
                </a:solidFill>
              </a:rPr>
              <a:t>B: They’re on the </a:t>
            </a:r>
            <a:r>
              <a:rPr lang="en-GB" sz="2400" b="1" i="1" dirty="0" smtClean="0">
                <a:solidFill>
                  <a:srgbClr val="FF0000"/>
                </a:solidFill>
              </a:rPr>
              <a:t>wall.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</a:t>
            </a:r>
            <a:r>
              <a:rPr lang="en-US" sz="2800" b="1" dirty="0" smtClean="0">
                <a:latin typeface="Georgia" pitchFamily="18" charset="0"/>
              </a:rPr>
              <a:t>grammar ( possessive and prepositions of place.</a:t>
            </a:r>
            <a:endParaRPr lang="en-US" sz="2800" b="1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Prepare “ Communication”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thiết kế nội thất phòng khách 2020 đẹp từng chi tiết – Dongsuh 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73100"/>
            <a:ext cx="2400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đại kỵ phong thủy phòng ngủ nên tránh ngay kẻo ảnh hưởng sức khỏe -  VietNam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84076"/>
            <a:ext cx="2400300" cy="20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HgLgAMy-vkRRGpeBcxVosz2QH33dv1jIhQcu1NvOn-dS_dREnLHMdlG1G30Y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118"/>
            <a:ext cx="2562225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35250"/>
            <a:ext cx="2514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95005"/>
            <a:ext cx="29051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343150"/>
            <a:ext cx="2692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4089400"/>
            <a:ext cx="26924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MY HOUSE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02414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Living 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881902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kitchen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0" y="4807463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bathroom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424" y="6051268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bedroom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0" y="6398744"/>
            <a:ext cx="137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hall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7158" y="115649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2" y="21768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odoni" pitchFamily="34" charset="0"/>
              </a:rPr>
              <a:t>UNIT 2: MY HOUSE</a:t>
            </a:r>
            <a:endParaRPr lang="en-GB" sz="40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0" y="1146393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99" y="1079860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: </a:t>
            </a:r>
            <a:r>
              <a:rPr lang="en-US" sz="2600" i="1" dirty="0" smtClean="0"/>
              <a:t>( </a:t>
            </a:r>
            <a:r>
              <a:rPr lang="en-US" sz="2600" i="1" dirty="0" err="1" smtClean="0"/>
              <a:t>Sở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EX: This is Nam’s pen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EX : This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770</Words>
  <Application>Microsoft Office PowerPoint</Application>
  <PresentationFormat>On-screen Show (4:3)</PresentationFormat>
  <Paragraphs>179</Paragraphs>
  <Slides>27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102</cp:revision>
  <dcterms:created xsi:type="dcterms:W3CDTF">2020-12-09T02:04:09Z</dcterms:created>
  <dcterms:modified xsi:type="dcterms:W3CDTF">2025-04-13T12:10:12Z</dcterms:modified>
</cp:coreProperties>
</file>