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4" r:id="rId6"/>
    <p:sldId id="279" r:id="rId7"/>
    <p:sldId id="345" r:id="rId8"/>
    <p:sldId id="281" r:id="rId9"/>
    <p:sldId id="343" r:id="rId10"/>
    <p:sldId id="348" r:id="rId11"/>
    <p:sldId id="337" r:id="rId12"/>
    <p:sldId id="331" r:id="rId13"/>
    <p:sldId id="332" r:id="rId14"/>
    <p:sldId id="313" r:id="rId15"/>
    <p:sldId id="349" r:id="rId16"/>
    <p:sldId id="333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916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make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95888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723699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464106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4181570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4181570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</a:t>
            </a:r>
            <a:r>
              <a:rPr lang="en-US" sz="2400" b="1" i="1" smtClean="0">
                <a:solidFill>
                  <a:srgbClr val="00A9A5"/>
                </a:solidFill>
              </a:rPr>
              <a:t>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</a:t>
            </a:r>
            <a:r>
              <a:rPr lang="en-US" sz="2400" b="1" i="1" smtClean="0">
                <a:solidFill>
                  <a:srgbClr val="00A9A5"/>
                </a:solidFill>
              </a:rPr>
              <a:t>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1921483"/>
            <a:ext cx="6359647" cy="8924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(1 – 5) to the correct uses (a – c)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You may have to change the words or add some.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616" y="2100865"/>
            <a:ext cx="873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use the present simple tense.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some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Ss’ skills of cooperating with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</a:t>
            </a:r>
            <a:r>
              <a:rPr lang="en-US" sz="2400" dirty="0" smtClean="0"/>
              <a:t>ater</a:t>
            </a:r>
            <a:r>
              <a:rPr lang="en-US" sz="2400" dirty="0"/>
              <a:t>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</a:t>
            </a:r>
            <a:r>
              <a:rPr lang="en-US" sz="3200" b="1" smtClean="0">
                <a:solidFill>
                  <a:schemeClr val="accent2"/>
                </a:solidFill>
              </a:rPr>
              <a:t>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776</Words>
  <Application>Microsoft Office PowerPoint</Application>
  <PresentationFormat>Widescreen</PresentationFormat>
  <Paragraphs>146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178</cp:revision>
  <dcterms:created xsi:type="dcterms:W3CDTF">2020-12-09T02:04:09Z</dcterms:created>
  <dcterms:modified xsi:type="dcterms:W3CDTF">2022-04-07T09:56:09Z</dcterms:modified>
</cp:coreProperties>
</file>