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36" r:id="rId6"/>
    <p:sldId id="279" r:id="rId7"/>
    <p:sldId id="337" r:id="rId8"/>
    <p:sldId id="281" r:id="rId9"/>
    <p:sldId id="341" r:id="rId10"/>
    <p:sldId id="276" r:id="rId11"/>
    <p:sldId id="335" r:id="rId12"/>
    <p:sldId id="326" r:id="rId13"/>
    <p:sldId id="332" r:id="rId14"/>
    <p:sldId id="313" r:id="rId15"/>
    <p:sldId id="339" r:id="rId16"/>
    <p:sldId id="333" r:id="rId17"/>
    <p:sldId id="334" r:id="rId18"/>
    <p:sldId id="343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8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students identify the correct form of simple sentences.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xmlns="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36" y="2081219"/>
            <a:ext cx="3325302" cy="32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xmlns="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xmlns="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xmlns="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smtClean="0">
                <a:solidFill>
                  <a:srgbClr val="F7941E"/>
                </a:solidFill>
              </a:rPr>
              <a:t>1. </a:t>
            </a:r>
            <a:r>
              <a:rPr lang="en-US" sz="2400" smtClean="0"/>
              <a:t>Vegetarians eat a </a:t>
            </a:r>
            <a:r>
              <a:rPr lang="en-US" sz="2400"/>
              <a:t>lot of vegetables and fruit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2. </a:t>
            </a:r>
            <a:r>
              <a:rPr lang="en-US" sz="2400" smtClean="0"/>
              <a:t>Acne causes black and white pimples on </a:t>
            </a:r>
            <a:r>
              <a:rPr lang="en-US" sz="2400"/>
              <a:t>the face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3. </a:t>
            </a:r>
            <a:r>
              <a:rPr lang="en-US" sz="2400"/>
              <a:t>On </a:t>
            </a:r>
            <a:r>
              <a:rPr lang="en-US" sz="2400" smtClean="0"/>
              <a:t>Saturdays, </a:t>
            </a:r>
            <a:r>
              <a:rPr lang="en-US" sz="2400"/>
              <a:t>my </a:t>
            </a:r>
            <a:r>
              <a:rPr lang="en-US" sz="2400" smtClean="0"/>
              <a:t>brother often spends </a:t>
            </a:r>
            <a:r>
              <a:rPr lang="en-US" sz="2400"/>
              <a:t>two hours </a:t>
            </a:r>
            <a:r>
              <a:rPr lang="en-US" sz="2400" smtClean="0"/>
              <a:t>exercising </a:t>
            </a:r>
            <a:r>
              <a:rPr lang="en-US" sz="2400"/>
              <a:t>at the sports center</a:t>
            </a:r>
            <a:r>
              <a:rPr lang="en-US" sz="2400" smtClean="0"/>
              <a:t>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4. </a:t>
            </a:r>
            <a:r>
              <a:rPr lang="en-US" sz="2400" smtClean="0"/>
              <a:t>My mother didn’t buy my favourite cheesecake.</a:t>
            </a:r>
            <a:endParaRPr lang="en-GB" sz="2400"/>
          </a:p>
          <a:p>
            <a:pPr fontAlgn="t">
              <a:lnSpc>
                <a:spcPct val="250000"/>
              </a:lnSpc>
            </a:pPr>
            <a:r>
              <a:rPr lang="en-US" sz="2400" b="1">
                <a:solidFill>
                  <a:srgbClr val="F7941E"/>
                </a:solidFill>
              </a:rPr>
              <a:t>5. </a:t>
            </a:r>
            <a:r>
              <a:rPr lang="en-US" sz="2400" smtClean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77989" y="2520176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73414" y="2520176"/>
            <a:ext cx="419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50227" y="3396476"/>
            <a:ext cx="6071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34400" y="3396476"/>
            <a:ext cx="803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1064" y="43156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764" y="4325976"/>
            <a:ext cx="865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44650" y="5230038"/>
            <a:ext cx="1379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8839" y="5230038"/>
            <a:ext cx="1261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7988" y="6147613"/>
            <a:ext cx="384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7250" y="6142076"/>
            <a:ext cx="2373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  <a:cs typeface="Times New Roman" panose="02020603050405020304" pitchFamily="18" charset="0"/>
              </a:rPr>
              <a:t>V</a:t>
            </a:r>
            <a:endParaRPr lang="en-GB" sz="2800" b="1">
              <a:solidFill>
                <a:srgbClr val="F7941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00BCB9-3EB3-4A29-8BDC-8421BAB670DE}"/>
              </a:ext>
            </a:extLst>
          </p:cNvPr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309892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2185" y="4758210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Underline and write S for the subject and V for the verb in each simple </a:t>
            </a:r>
            <a:r>
              <a:rPr lang="en-US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39460"/>
            <a:ext cx="1286749" cy="8704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stCxn id="18" idx="3"/>
            <a:endCxn id="19" idx="0"/>
          </p:cNvCxnSpPr>
          <p:nvPr/>
        </p:nvCxnSpPr>
        <p:spPr>
          <a:xfrm>
            <a:off x="2547319" y="3614786"/>
            <a:ext cx="1292391" cy="11434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5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xmlns="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xmlns="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</a:t>
            </a:r>
            <a:r>
              <a:rPr lang="en-US" sz="2400" smtClean="0">
                <a:latin typeface="ChronicaPro-Book"/>
                <a:sym typeface="Wingdings" panose="05000000000000000000" pitchFamily="2" charset="2"/>
              </a:rPr>
              <a:t>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466AD2-EF8D-4BE1-BDE8-12309756E44B}"/>
              </a:ext>
            </a:extLst>
          </p:cNvPr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841082-E88D-4181-B7E2-36D750438C38}"/>
              </a:ext>
            </a:extLst>
          </p:cNvPr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6FA16-5C16-4D73-B4C0-F2F649EEEB86}"/>
              </a:ext>
            </a:extLst>
          </p:cNvPr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sym typeface="Wingdings" panose="05000000000000000000" pitchFamily="2" charset="2"/>
              </a:rPr>
              <a:t>read and downloaded the health tips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xmlns="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Rectangle 1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</a:t>
            </a:r>
            <a:r>
              <a:rPr lang="en-US" sz="2800" smtClean="0"/>
              <a:t>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0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to </a:t>
            </a:r>
            <a:r>
              <a:rPr lang="en-US" sz="2800" dirty="0"/>
              <a:t>activate students’ prior knowledge and vocabulary related to the targeted grammar 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house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last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79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64586101"/>
              </p:ext>
            </p:extLst>
          </p:nvPr>
        </p:nvGraphicFramePr>
        <p:xfrm>
          <a:off x="3302446" y="2983201"/>
          <a:ext cx="5741192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4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There are </a:t>
            </a:r>
            <a:r>
              <a:rPr lang="en-US" sz="3200" b="1" dirty="0">
                <a:solidFill>
                  <a:srgbClr val="F7941E"/>
                </a:solidFill>
              </a:rPr>
              <a:t>3 </a:t>
            </a:r>
            <a:r>
              <a:rPr lang="en-US" sz="3200" b="1">
                <a:solidFill>
                  <a:srgbClr val="F7941E"/>
                </a:solidFill>
              </a:rPr>
              <a:t>types </a:t>
            </a:r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/>
              <a:t>of </a:t>
            </a:r>
            <a:r>
              <a:rPr lang="en-US" sz="3200" b="1" dirty="0"/>
              <a:t>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 and a verb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It </a:t>
            </a:r>
            <a:r>
              <a:rPr lang="en-US" sz="2800" b="1" dirty="0" smtClean="0"/>
              <a:t>rained.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3F3E46-CD1A-420A-BD5A-DDA614180BC4}"/>
              </a:ext>
            </a:extLst>
          </p:cNvPr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 a verb and an object.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read science 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19CD9-A511-416F-ACB7-91EAFAD4BFC3}"/>
              </a:ext>
            </a:extLst>
          </p:cNvPr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 subject, a verb, and object and an adverb.</a:t>
            </a:r>
          </a:p>
          <a:p>
            <a:r>
              <a:rPr lang="en-US" sz="2800" i="1" dirty="0" err="1" smtClean="0"/>
              <a:t>E.g</a:t>
            </a:r>
            <a:r>
              <a:rPr lang="en-US" sz="2800" i="1" dirty="0"/>
              <a:t>: </a:t>
            </a:r>
            <a:r>
              <a:rPr lang="en-US" sz="2800" b="1" dirty="0"/>
              <a:t>I watched T.V last night.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2114839-8343-433A-B5C1-E4F7CFAB2C16}"/>
              </a:ext>
            </a:extLst>
          </p:cNvPr>
          <p:cNvCxnSpPr>
            <a:stCxn id="3" idx="3"/>
            <a:endCxn id="10" idx="1"/>
          </p:cNvCxnSpPr>
          <p:nvPr/>
        </p:nvCxnSpPr>
        <p:spPr>
          <a:xfrm flipV="1">
            <a:off x="3791416" y="2057472"/>
            <a:ext cx="1462811" cy="1691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39F0F7A-C349-4C0D-A685-1BFE56BC0638}"/>
              </a:ext>
            </a:extLst>
          </p:cNvPr>
          <p:cNvCxnSpPr>
            <a:stCxn id="3" idx="3"/>
            <a:endCxn id="12" idx="1"/>
          </p:cNvCxnSpPr>
          <p:nvPr/>
        </p:nvCxnSpPr>
        <p:spPr>
          <a:xfrm flipV="1">
            <a:off x="3791416" y="3721451"/>
            <a:ext cx="1401404" cy="27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401D49A-EE69-4CA3-BA12-B7CE46D9DF65}"/>
              </a:ext>
            </a:extLst>
          </p:cNvPr>
          <p:cNvCxnSpPr>
            <a:stCxn id="3" idx="3"/>
            <a:endCxn id="14" idx="1"/>
          </p:cNvCxnSpPr>
          <p:nvPr/>
        </p:nvCxnSpPr>
        <p:spPr>
          <a:xfrm>
            <a:off x="3791416" y="3748513"/>
            <a:ext cx="1401404" cy="163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Jumbled </a:t>
            </a:r>
            <a:r>
              <a:rPr lang="en-US" dirty="0">
                <a:solidFill>
                  <a:schemeClr val="tx1"/>
                </a:solidFill>
              </a:rPr>
              <a:t>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Simple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Tick the simple sentence.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Underline and write S for the subject and V for the verb in each simple </a:t>
            </a:r>
            <a:r>
              <a:rPr lang="en-US" dirty="0" smtClean="0">
                <a:solidFill>
                  <a:schemeClr val="tx1"/>
                </a:solidFill>
              </a:rPr>
              <a:t>sentence.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Rearrange the words and phrases to make simple sentences.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 from the prompts. You may have to change the words or add some.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Discuss and write a simple sentence from the two given sentences.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4062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2893</TotalTime>
  <Words>1122</Words>
  <Application>Microsoft Office PowerPoint</Application>
  <PresentationFormat>Custom</PresentationFormat>
  <Paragraphs>189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142</cp:revision>
  <dcterms:created xsi:type="dcterms:W3CDTF">2020-12-09T02:04:09Z</dcterms:created>
  <dcterms:modified xsi:type="dcterms:W3CDTF">2022-10-01T03:27:32Z</dcterms:modified>
</cp:coreProperties>
</file>