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9"/>
  </p:notesMasterIdLst>
  <p:sldIdLst>
    <p:sldId id="530" r:id="rId2"/>
    <p:sldId id="531" r:id="rId3"/>
    <p:sldId id="533" r:id="rId4"/>
    <p:sldId id="532" r:id="rId5"/>
    <p:sldId id="534" r:id="rId6"/>
    <p:sldId id="537" r:id="rId7"/>
    <p:sldId id="536" r:id="rId8"/>
  </p:sldIdLst>
  <p:sldSz cx="12192000" cy="6858000"/>
  <p:notesSz cx="6858000" cy="9144000"/>
  <p:defaultTextStyle>
    <a:defPPr>
      <a:defRPr lang="en-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705"/>
    <p:restoredTop sz="96070"/>
  </p:normalViewPr>
  <p:slideViewPr>
    <p:cSldViewPr snapToGrid="0" snapToObjects="1">
      <p:cViewPr>
        <p:scale>
          <a:sx n="61" d="100"/>
          <a:sy n="61" d="100"/>
        </p:scale>
        <p:origin x="944" y="1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05CB9F-6D75-0D4A-9D8B-BBB09D526DE5}" type="doc">
      <dgm:prSet loTypeId="urn:microsoft.com/office/officeart/2005/8/layout/hierarchy1" loCatId="" qsTypeId="urn:microsoft.com/office/officeart/2005/8/quickstyle/simple1" qsCatId="simple" csTypeId="urn:microsoft.com/office/officeart/2005/8/colors/colorful3" csCatId="colorful" phldr="1"/>
      <dgm:spPr/>
      <dgm:t>
        <a:bodyPr/>
        <a:lstStyle/>
        <a:p>
          <a:endParaRPr lang="en-US"/>
        </a:p>
      </dgm:t>
    </dgm:pt>
    <dgm:pt modelId="{AC4560C4-5851-714D-9ECF-FA6A711A6F1F}">
      <dgm:prSet phldrT="[Text]" custT="1"/>
      <dgm:spPr/>
      <dgm:t>
        <a:bodyPr/>
        <a:lstStyle/>
        <a:p>
          <a:r>
            <a:rPr lang="en-US" sz="2800" b="1" dirty="0" err="1">
              <a:latin typeface="Times New Roman" panose="02020603050405020304" pitchFamily="18" charset="0"/>
              <a:cs typeface="Times New Roman" panose="02020603050405020304" pitchFamily="18" charset="0"/>
            </a:rPr>
            <a:t>Thành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biệt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lập</a:t>
          </a:r>
          <a:endParaRPr lang="en-US" sz="2800" b="1" dirty="0">
            <a:latin typeface="Times New Roman" panose="02020603050405020304" pitchFamily="18" charset="0"/>
            <a:cs typeface="Times New Roman" panose="02020603050405020304" pitchFamily="18" charset="0"/>
          </a:endParaRPr>
        </a:p>
      </dgm:t>
    </dgm:pt>
    <dgm:pt modelId="{29BE6C8C-76AB-3A48-AFEB-31C6904DA453}" type="parTrans" cxnId="{29A157E7-8CE7-734B-9331-70CE34E13149}">
      <dgm:prSet/>
      <dgm:spPr/>
      <dgm:t>
        <a:bodyPr/>
        <a:lstStyle/>
        <a:p>
          <a:endParaRPr lang="en-US"/>
        </a:p>
      </dgm:t>
    </dgm:pt>
    <dgm:pt modelId="{9F634775-EC8B-6B4E-9FEC-D2504FC3E5BF}" type="sibTrans" cxnId="{29A157E7-8CE7-734B-9331-70CE34E13149}">
      <dgm:prSet/>
      <dgm:spPr/>
      <dgm:t>
        <a:bodyPr/>
        <a:lstStyle/>
        <a:p>
          <a:endParaRPr lang="en-US"/>
        </a:p>
      </dgm:t>
    </dgm:pt>
    <dgm:pt modelId="{7A75B5EC-AF28-2E40-8FEC-4AA439B6BF35}">
      <dgm:prSet phldrT="[Text]" custT="1"/>
      <dgm:spPr/>
      <dgm:t>
        <a:bodyPr/>
        <a:lstStyle/>
        <a:p>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thái</a:t>
          </a:r>
          <a:endParaRPr lang="en-US" sz="2400" dirty="0">
            <a:latin typeface="Times New Roman" panose="02020603050405020304" pitchFamily="18" charset="0"/>
            <a:cs typeface="Times New Roman" panose="02020603050405020304" pitchFamily="18" charset="0"/>
          </a:endParaRPr>
        </a:p>
      </dgm:t>
    </dgm:pt>
    <dgm:pt modelId="{0F40C0E8-392D-A849-95CE-1F7B24B82AB2}" type="parTrans" cxnId="{850B5BD6-1130-0842-AE2C-2D38D6EC3030}">
      <dgm:prSet/>
      <dgm:spPr/>
      <dgm:t>
        <a:bodyPr/>
        <a:lstStyle/>
        <a:p>
          <a:endParaRPr lang="en-US"/>
        </a:p>
      </dgm:t>
    </dgm:pt>
    <dgm:pt modelId="{6B8B73F1-39C5-E74E-8A92-1C8A17ED7642}" type="sibTrans" cxnId="{850B5BD6-1130-0842-AE2C-2D38D6EC3030}">
      <dgm:prSet/>
      <dgm:spPr/>
      <dgm:t>
        <a:bodyPr/>
        <a:lstStyle/>
        <a:p>
          <a:endParaRPr lang="en-US"/>
        </a:p>
      </dgm:t>
    </dgm:pt>
    <dgm:pt modelId="{05315AEE-2F94-C24F-8FB7-65EAC64973BF}">
      <dgm:prSet phldrT="[Text]" custT="1"/>
      <dgm:spPr/>
      <dgm:t>
        <a:bodyPr/>
        <a:lstStyle/>
        <a:p>
          <a:pPr algn="just"/>
          <a:r>
            <a:rPr lang="vi-VN" sz="2000" dirty="0">
              <a:latin typeface="Times New Roman" panose="02020603050405020304" pitchFamily="18" charset="0"/>
              <a:cs typeface="Times New Roman" panose="02020603050405020304" pitchFamily="18" charset="0"/>
            </a:rPr>
            <a:t>Thành phần thể hiện cách nhìn, cách đánh giá của người nói đối với sự việc được nói tới trong câu. </a:t>
          </a:r>
        </a:p>
        <a:p>
          <a:pPr algn="just"/>
          <a:r>
            <a:rPr lang="vi-VN" sz="2000" dirty="0">
              <a:latin typeface="Times New Roman" panose="02020603050405020304" pitchFamily="18" charset="0"/>
              <a:cs typeface="Times New Roman" panose="02020603050405020304" pitchFamily="18" charset="0"/>
            </a:rPr>
            <a:t>Ví dụ: chắc hẳn, hẳn là, ngộ nhỡ, hình như, chẳng lẽ, hay là...</a:t>
          </a:r>
          <a:endParaRPr lang="en-US" sz="2000" dirty="0">
            <a:latin typeface="Times New Roman" panose="02020603050405020304" pitchFamily="18" charset="0"/>
            <a:cs typeface="Times New Roman" panose="02020603050405020304" pitchFamily="18" charset="0"/>
          </a:endParaRPr>
        </a:p>
      </dgm:t>
    </dgm:pt>
    <dgm:pt modelId="{6B1E72EB-4A60-5144-B494-4CCAC2AA98BD}" type="parTrans" cxnId="{8E522C25-EE4D-704B-9150-8AEA723C6056}">
      <dgm:prSet/>
      <dgm:spPr/>
      <dgm:t>
        <a:bodyPr/>
        <a:lstStyle/>
        <a:p>
          <a:endParaRPr lang="en-US"/>
        </a:p>
      </dgm:t>
    </dgm:pt>
    <dgm:pt modelId="{D3F4F1CE-F08C-7F4E-9A7C-A8FCB06559C1}" type="sibTrans" cxnId="{8E522C25-EE4D-704B-9150-8AEA723C6056}">
      <dgm:prSet/>
      <dgm:spPr/>
      <dgm:t>
        <a:bodyPr/>
        <a:lstStyle/>
        <a:p>
          <a:endParaRPr lang="en-US"/>
        </a:p>
      </dgm:t>
    </dgm:pt>
    <dgm:pt modelId="{FDCA8551-8BE9-8142-BE1A-E34F70926A63}">
      <dgm:prSet phldrT="[Text]" custT="1"/>
      <dgm:spPr/>
      <dgm:t>
        <a:bodyPr/>
        <a:lstStyle/>
        <a:p>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a:t>
          </a:r>
          <a:endParaRPr lang="en-US" sz="2400" dirty="0">
            <a:latin typeface="Times New Roman" panose="02020603050405020304" pitchFamily="18" charset="0"/>
            <a:cs typeface="Times New Roman" panose="02020603050405020304" pitchFamily="18" charset="0"/>
          </a:endParaRPr>
        </a:p>
      </dgm:t>
    </dgm:pt>
    <dgm:pt modelId="{41260897-F3EA-124A-A2ED-D448146E2F8D}" type="parTrans" cxnId="{00A9B2C5-793C-6846-A2CA-D41096DC2296}">
      <dgm:prSet/>
      <dgm:spPr/>
      <dgm:t>
        <a:bodyPr/>
        <a:lstStyle/>
        <a:p>
          <a:endParaRPr lang="en-US"/>
        </a:p>
      </dgm:t>
    </dgm:pt>
    <dgm:pt modelId="{23153CBC-8425-9B44-8254-EB2156AF8D0B}" type="sibTrans" cxnId="{00A9B2C5-793C-6846-A2CA-D41096DC2296}">
      <dgm:prSet/>
      <dgm:spPr/>
      <dgm:t>
        <a:bodyPr/>
        <a:lstStyle/>
        <a:p>
          <a:endParaRPr lang="en-US"/>
        </a:p>
      </dgm:t>
    </dgm:pt>
    <dgm:pt modelId="{0763CBFC-9AB8-AF4B-8820-8C7ACB2BE37D}">
      <dgm:prSet phldrT="[Text]" custT="1"/>
      <dgm:spPr/>
      <dgm:t>
        <a:bodyPr/>
        <a:lstStyle/>
        <a:p>
          <a:pPr algn="just"/>
          <a:r>
            <a:rPr lang="en-US" sz="2000" dirty="0" err="1">
              <a:latin typeface="Times New Roman" panose="02020603050405020304" pitchFamily="18" charset="0"/>
              <a:cs typeface="Times New Roman" panose="02020603050405020304" pitchFamily="18" charset="0"/>
            </a:rPr>
            <a:t>Bộc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xúc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a:t>
          </a:r>
        </a:p>
        <a:p>
          <a:pPr algn="just"/>
          <a:r>
            <a:rPr lang="vi-VN" sz="2000" dirty="0">
              <a:latin typeface="Times New Roman" panose="02020603050405020304" pitchFamily="18" charset="0"/>
              <a:cs typeface="Times New Roman" panose="02020603050405020304" pitchFamily="18" charset="0"/>
            </a:rPr>
            <a:t>Ví dụ: ôi, a, ối, trời, lạy trời, trời ơi, giời ơi, than ôi, hỡi ơi,…</a:t>
          </a:r>
          <a:endParaRPr lang="en-US" sz="2000" dirty="0">
            <a:latin typeface="Times New Roman" panose="02020603050405020304" pitchFamily="18" charset="0"/>
            <a:cs typeface="Times New Roman" panose="02020603050405020304" pitchFamily="18" charset="0"/>
          </a:endParaRPr>
        </a:p>
      </dgm:t>
    </dgm:pt>
    <dgm:pt modelId="{CE78ED79-8453-D240-92EC-4D1C3FEFF449}" type="parTrans" cxnId="{C3E4DA2A-778B-9544-A9C8-542791FB443F}">
      <dgm:prSet/>
      <dgm:spPr/>
      <dgm:t>
        <a:bodyPr/>
        <a:lstStyle/>
        <a:p>
          <a:endParaRPr lang="en-US"/>
        </a:p>
      </dgm:t>
    </dgm:pt>
    <dgm:pt modelId="{67DB269F-7C07-ED44-87C8-C611D2506E28}" type="sibTrans" cxnId="{C3E4DA2A-778B-9544-A9C8-542791FB443F}">
      <dgm:prSet/>
      <dgm:spPr/>
      <dgm:t>
        <a:bodyPr/>
        <a:lstStyle/>
        <a:p>
          <a:endParaRPr lang="en-US"/>
        </a:p>
      </dgm:t>
    </dgm:pt>
    <dgm:pt modelId="{2A994D1A-7630-7941-A8B1-0A5F19634BC9}">
      <dgm:prSet phldrT="[Text]" custT="1"/>
      <dgm:spPr/>
      <dgm:t>
        <a:bodyPr/>
        <a:lstStyle/>
        <a:p>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endParaRPr lang="en-US" sz="2400" dirty="0">
            <a:latin typeface="Times New Roman" panose="02020603050405020304" pitchFamily="18" charset="0"/>
            <a:cs typeface="Times New Roman" panose="02020603050405020304" pitchFamily="18" charset="0"/>
          </a:endParaRPr>
        </a:p>
      </dgm:t>
    </dgm:pt>
    <dgm:pt modelId="{548B8A85-DB2D-6544-BA77-49B0DECF1D51}" type="parTrans" cxnId="{607E5EF7-01A2-7B43-AA1C-67F6BE8487D2}">
      <dgm:prSet/>
      <dgm:spPr/>
      <dgm:t>
        <a:bodyPr/>
        <a:lstStyle/>
        <a:p>
          <a:endParaRPr lang="en-US"/>
        </a:p>
      </dgm:t>
    </dgm:pt>
    <dgm:pt modelId="{25E9E1A6-B0BA-CA44-9544-8C40399A50AC}" type="sibTrans" cxnId="{607E5EF7-01A2-7B43-AA1C-67F6BE8487D2}">
      <dgm:prSet/>
      <dgm:spPr/>
      <dgm:t>
        <a:bodyPr/>
        <a:lstStyle/>
        <a:p>
          <a:endParaRPr lang="en-US"/>
        </a:p>
      </dgm:t>
    </dgm:pt>
    <dgm:pt modelId="{8166D64F-D729-FD44-ADBC-C8F763E0243E}">
      <dgm:prSet phldrT="[Text]" custT="1"/>
      <dgm:spPr/>
      <dgm:t>
        <a:bodyPr/>
        <a:lstStyle/>
        <a:p>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a:t>
          </a:r>
          <a:endParaRPr lang="en-US" sz="2400" dirty="0">
            <a:latin typeface="Times New Roman" panose="02020603050405020304" pitchFamily="18" charset="0"/>
            <a:cs typeface="Times New Roman" panose="02020603050405020304" pitchFamily="18" charset="0"/>
          </a:endParaRPr>
        </a:p>
      </dgm:t>
    </dgm:pt>
    <dgm:pt modelId="{D2B259F0-3BD4-0748-A686-7B277E14FD5B}" type="parTrans" cxnId="{7A65ECFF-FE3D-5347-A3D7-AF683B9D1113}">
      <dgm:prSet/>
      <dgm:spPr/>
      <dgm:t>
        <a:bodyPr/>
        <a:lstStyle/>
        <a:p>
          <a:endParaRPr lang="en-US"/>
        </a:p>
      </dgm:t>
    </dgm:pt>
    <dgm:pt modelId="{330C2460-AC5F-3E40-AF8B-969789FCFEC6}" type="sibTrans" cxnId="{7A65ECFF-FE3D-5347-A3D7-AF683B9D1113}">
      <dgm:prSet/>
      <dgm:spPr/>
      <dgm:t>
        <a:bodyPr/>
        <a:lstStyle/>
        <a:p>
          <a:endParaRPr lang="en-US"/>
        </a:p>
      </dgm:t>
    </dgm:pt>
    <dgm:pt modelId="{B5D145B3-D07D-A643-9D16-84B24BD822CF}">
      <dgm:prSet phldrT="[Text]" custT="1"/>
      <dgm:spPr/>
      <dgm:t>
        <a:bodyPr/>
        <a:lstStyle/>
        <a:p>
          <a:pPr algn="just"/>
          <a:r>
            <a:rPr lang="vi-VN" sz="2000" dirty="0">
              <a:latin typeface="Times New Roman" panose="02020603050405020304" pitchFamily="18" charset="0"/>
              <a:cs typeface="Times New Roman" panose="02020603050405020304" pitchFamily="18" charset="0"/>
            </a:rPr>
            <a:t>Thành phần được dùng để tạo lập hoặc duy trì quan hệ giao tiếp, được đánh dấu bằng những từ ngữ gọi đáp.</a:t>
          </a:r>
        </a:p>
        <a:p>
          <a:pPr algn="just"/>
          <a:r>
            <a:rPr lang="vi-VN" sz="2000" dirty="0">
              <a:latin typeface="Times New Roman" panose="02020603050405020304" pitchFamily="18" charset="0"/>
              <a:cs typeface="Times New Roman" panose="02020603050405020304" pitchFamily="18" charset="0"/>
            </a:rPr>
            <a:t>Ví dụ: ơi, thưa, dạ, vâng</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dgm:t>
    </dgm:pt>
    <dgm:pt modelId="{CD60FE7B-150D-3447-8F59-7A0272273EC3}" type="parTrans" cxnId="{4E02D096-5A7E-A94D-8D91-A70D25ADA9D9}">
      <dgm:prSet/>
      <dgm:spPr/>
      <dgm:t>
        <a:bodyPr/>
        <a:lstStyle/>
        <a:p>
          <a:endParaRPr lang="en-US"/>
        </a:p>
      </dgm:t>
    </dgm:pt>
    <dgm:pt modelId="{31A71BB9-75A6-E848-9688-161D7DE6FC72}" type="sibTrans" cxnId="{4E02D096-5A7E-A94D-8D91-A70D25ADA9D9}">
      <dgm:prSet/>
      <dgm:spPr/>
      <dgm:t>
        <a:bodyPr/>
        <a:lstStyle/>
        <a:p>
          <a:endParaRPr lang="en-US"/>
        </a:p>
      </dgm:t>
    </dgm:pt>
    <dgm:pt modelId="{9D153D07-AF50-6848-ACA0-CC00F1BBC3C4}">
      <dgm:prSet phldrT="[Text]" custT="1"/>
      <dgm:spPr/>
      <dgm:t>
        <a:bodyPr/>
        <a:lstStyle/>
        <a:p>
          <a:pPr algn="just"/>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chêm</a:t>
          </a:r>
          <a:r>
            <a:rPr lang="en-US" sz="2000" dirty="0">
              <a:latin typeface="Times New Roman" panose="02020603050405020304" pitchFamily="18" charset="0"/>
              <a:cs typeface="Times New Roman" panose="02020603050405020304" pitchFamily="18" charset="0"/>
            </a:rPr>
            <a:t> xen: </a:t>
          </a:r>
          <a:r>
            <a:rPr lang="en-US" sz="2000" dirty="0" err="1">
              <a:latin typeface="Times New Roman" panose="02020603050405020304" pitchFamily="18" charset="0"/>
              <a:cs typeface="Times New Roman" panose="02020603050405020304" pitchFamily="18" charset="0"/>
            </a:rPr>
            <a:t>bổ</a:t>
          </a:r>
          <a:r>
            <a:rPr lang="en-US" sz="2000" dirty="0">
              <a:latin typeface="Times New Roman" panose="02020603050405020304" pitchFamily="18" charset="0"/>
              <a:cs typeface="Times New Roman" panose="02020603050405020304" pitchFamily="18" charset="0"/>
            </a:rPr>
            <a:t> sung,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endParaRPr lang="en-US" sz="2000" dirty="0">
            <a:latin typeface="Times New Roman" panose="02020603050405020304" pitchFamily="18" charset="0"/>
            <a:cs typeface="Times New Roman" panose="02020603050405020304" pitchFamily="18" charset="0"/>
          </a:endParaRPr>
        </a:p>
      </dgm:t>
    </dgm:pt>
    <dgm:pt modelId="{FE98F3CC-FFEA-5E4F-B2CF-1130A867EE75}" type="parTrans" cxnId="{D0D83F60-1065-CE49-B134-8985556EC141}">
      <dgm:prSet/>
      <dgm:spPr/>
      <dgm:t>
        <a:bodyPr/>
        <a:lstStyle/>
        <a:p>
          <a:endParaRPr lang="en-US"/>
        </a:p>
      </dgm:t>
    </dgm:pt>
    <dgm:pt modelId="{67CCDC43-A3E5-1342-B73E-DA529D9EB7CA}" type="sibTrans" cxnId="{D0D83F60-1065-CE49-B134-8985556EC141}">
      <dgm:prSet/>
      <dgm:spPr/>
      <dgm:t>
        <a:bodyPr/>
        <a:lstStyle/>
        <a:p>
          <a:endParaRPr lang="en-US"/>
        </a:p>
      </dgm:t>
    </dgm:pt>
    <dgm:pt modelId="{80D0747D-72D0-BC4B-A253-49110C848BD8}" type="pres">
      <dgm:prSet presAssocID="{F005CB9F-6D75-0D4A-9D8B-BBB09D526DE5}" presName="hierChild1" presStyleCnt="0">
        <dgm:presLayoutVars>
          <dgm:chPref val="1"/>
          <dgm:dir/>
          <dgm:animOne val="branch"/>
          <dgm:animLvl val="lvl"/>
          <dgm:resizeHandles/>
        </dgm:presLayoutVars>
      </dgm:prSet>
      <dgm:spPr/>
    </dgm:pt>
    <dgm:pt modelId="{F861BCF1-79F5-0A4F-AD34-8107C396A182}" type="pres">
      <dgm:prSet presAssocID="{AC4560C4-5851-714D-9ECF-FA6A711A6F1F}" presName="hierRoot1" presStyleCnt="0"/>
      <dgm:spPr/>
    </dgm:pt>
    <dgm:pt modelId="{8384F44A-B3AD-8540-8EF8-526B139DB3AE}" type="pres">
      <dgm:prSet presAssocID="{AC4560C4-5851-714D-9ECF-FA6A711A6F1F}" presName="composite" presStyleCnt="0"/>
      <dgm:spPr/>
    </dgm:pt>
    <dgm:pt modelId="{DB71E433-AF74-9043-BFC1-756FDD49BA54}" type="pres">
      <dgm:prSet presAssocID="{AC4560C4-5851-714D-9ECF-FA6A711A6F1F}" presName="background" presStyleLbl="node0" presStyleIdx="0" presStyleCnt="1"/>
      <dgm:spPr/>
    </dgm:pt>
    <dgm:pt modelId="{8F5E4D14-A5FD-1F40-86A9-42F9297A562F}" type="pres">
      <dgm:prSet presAssocID="{AC4560C4-5851-714D-9ECF-FA6A711A6F1F}" presName="text" presStyleLbl="fgAcc0" presStyleIdx="0" presStyleCnt="1" custScaleX="182770">
        <dgm:presLayoutVars>
          <dgm:chPref val="3"/>
        </dgm:presLayoutVars>
      </dgm:prSet>
      <dgm:spPr/>
    </dgm:pt>
    <dgm:pt modelId="{0BD7A878-B91F-D442-876A-5AB97218D292}" type="pres">
      <dgm:prSet presAssocID="{AC4560C4-5851-714D-9ECF-FA6A711A6F1F}" presName="hierChild2" presStyleCnt="0"/>
      <dgm:spPr/>
    </dgm:pt>
    <dgm:pt modelId="{0E9FE46A-36FE-8347-A556-F2DDAE146D2D}" type="pres">
      <dgm:prSet presAssocID="{0F40C0E8-392D-A849-95CE-1F7B24B82AB2}" presName="Name10" presStyleLbl="parChTrans1D2" presStyleIdx="0" presStyleCnt="4"/>
      <dgm:spPr/>
    </dgm:pt>
    <dgm:pt modelId="{804AA5D9-CEBE-D945-B7CB-F9906530F3C5}" type="pres">
      <dgm:prSet presAssocID="{7A75B5EC-AF28-2E40-8FEC-4AA439B6BF35}" presName="hierRoot2" presStyleCnt="0"/>
      <dgm:spPr/>
    </dgm:pt>
    <dgm:pt modelId="{5ECBB45E-944A-2749-981B-1C067A5688C8}" type="pres">
      <dgm:prSet presAssocID="{7A75B5EC-AF28-2E40-8FEC-4AA439B6BF35}" presName="composite2" presStyleCnt="0"/>
      <dgm:spPr/>
    </dgm:pt>
    <dgm:pt modelId="{34A673B2-7C8B-2A48-8496-743A7F8E83E6}" type="pres">
      <dgm:prSet presAssocID="{7A75B5EC-AF28-2E40-8FEC-4AA439B6BF35}" presName="background2" presStyleLbl="node2" presStyleIdx="0" presStyleCnt="4"/>
      <dgm:spPr/>
    </dgm:pt>
    <dgm:pt modelId="{12161B25-C267-0740-B9F2-56F593672C17}" type="pres">
      <dgm:prSet presAssocID="{7A75B5EC-AF28-2E40-8FEC-4AA439B6BF35}" presName="text2" presStyleLbl="fgAcc2" presStyleIdx="0" presStyleCnt="4">
        <dgm:presLayoutVars>
          <dgm:chPref val="3"/>
        </dgm:presLayoutVars>
      </dgm:prSet>
      <dgm:spPr/>
    </dgm:pt>
    <dgm:pt modelId="{62221444-9426-0B46-977A-CB663E884C6E}" type="pres">
      <dgm:prSet presAssocID="{7A75B5EC-AF28-2E40-8FEC-4AA439B6BF35}" presName="hierChild3" presStyleCnt="0"/>
      <dgm:spPr/>
    </dgm:pt>
    <dgm:pt modelId="{F31774F3-756A-6B4D-9354-BDD9A4E35B4D}" type="pres">
      <dgm:prSet presAssocID="{6B1E72EB-4A60-5144-B494-4CCAC2AA98BD}" presName="Name17" presStyleLbl="parChTrans1D3" presStyleIdx="0" presStyleCnt="4"/>
      <dgm:spPr/>
    </dgm:pt>
    <dgm:pt modelId="{E798C26C-0804-3147-A338-9E96EDC4C38B}" type="pres">
      <dgm:prSet presAssocID="{05315AEE-2F94-C24F-8FB7-65EAC64973BF}" presName="hierRoot3" presStyleCnt="0"/>
      <dgm:spPr/>
    </dgm:pt>
    <dgm:pt modelId="{61C920AC-8CB3-9F41-B824-200FF87C44C5}" type="pres">
      <dgm:prSet presAssocID="{05315AEE-2F94-C24F-8FB7-65EAC64973BF}" presName="composite3" presStyleCnt="0"/>
      <dgm:spPr/>
    </dgm:pt>
    <dgm:pt modelId="{2EB7A136-1E32-2E45-BE8A-3B7502672846}" type="pres">
      <dgm:prSet presAssocID="{05315AEE-2F94-C24F-8FB7-65EAC64973BF}" presName="background3" presStyleLbl="node3" presStyleIdx="0" presStyleCnt="4"/>
      <dgm:spPr/>
    </dgm:pt>
    <dgm:pt modelId="{BDEA243B-74A9-2D40-978A-08C18B74B40D}" type="pres">
      <dgm:prSet presAssocID="{05315AEE-2F94-C24F-8FB7-65EAC64973BF}" presName="text3" presStyleLbl="fgAcc3" presStyleIdx="0" presStyleCnt="4" custScaleX="128104" custScaleY="188249" custLinFactNeighborX="-715" custLinFactNeighborY="7882">
        <dgm:presLayoutVars>
          <dgm:chPref val="3"/>
        </dgm:presLayoutVars>
      </dgm:prSet>
      <dgm:spPr/>
    </dgm:pt>
    <dgm:pt modelId="{21121BDB-BCDE-3344-B760-4DC7BD566AA9}" type="pres">
      <dgm:prSet presAssocID="{05315AEE-2F94-C24F-8FB7-65EAC64973BF}" presName="hierChild4" presStyleCnt="0"/>
      <dgm:spPr/>
    </dgm:pt>
    <dgm:pt modelId="{55A529B0-7230-6344-B38E-98AAD069D431}" type="pres">
      <dgm:prSet presAssocID="{41260897-F3EA-124A-A2ED-D448146E2F8D}" presName="Name10" presStyleLbl="parChTrans1D2" presStyleIdx="1" presStyleCnt="4"/>
      <dgm:spPr/>
    </dgm:pt>
    <dgm:pt modelId="{21D28EC7-967D-5249-AD88-C139A17E4ED5}" type="pres">
      <dgm:prSet presAssocID="{FDCA8551-8BE9-8142-BE1A-E34F70926A63}" presName="hierRoot2" presStyleCnt="0"/>
      <dgm:spPr/>
    </dgm:pt>
    <dgm:pt modelId="{FA973038-1A9E-5F4D-9113-44A2DDD32F02}" type="pres">
      <dgm:prSet presAssocID="{FDCA8551-8BE9-8142-BE1A-E34F70926A63}" presName="composite2" presStyleCnt="0"/>
      <dgm:spPr/>
    </dgm:pt>
    <dgm:pt modelId="{13F0ADA6-635C-AD43-BDE8-64ACEBB7AD5C}" type="pres">
      <dgm:prSet presAssocID="{FDCA8551-8BE9-8142-BE1A-E34F70926A63}" presName="background2" presStyleLbl="node2" presStyleIdx="1" presStyleCnt="4"/>
      <dgm:spPr/>
    </dgm:pt>
    <dgm:pt modelId="{B099518B-E97D-7B42-B813-6468CF00F1FA}" type="pres">
      <dgm:prSet presAssocID="{FDCA8551-8BE9-8142-BE1A-E34F70926A63}" presName="text2" presStyleLbl="fgAcc2" presStyleIdx="1" presStyleCnt="4">
        <dgm:presLayoutVars>
          <dgm:chPref val="3"/>
        </dgm:presLayoutVars>
      </dgm:prSet>
      <dgm:spPr/>
    </dgm:pt>
    <dgm:pt modelId="{6D605163-77C0-6145-8470-2525F8D8915F}" type="pres">
      <dgm:prSet presAssocID="{FDCA8551-8BE9-8142-BE1A-E34F70926A63}" presName="hierChild3" presStyleCnt="0"/>
      <dgm:spPr/>
    </dgm:pt>
    <dgm:pt modelId="{C1DB5498-CCB2-5B42-87CE-A02FACE25184}" type="pres">
      <dgm:prSet presAssocID="{CE78ED79-8453-D240-92EC-4D1C3FEFF449}" presName="Name17" presStyleLbl="parChTrans1D3" presStyleIdx="1" presStyleCnt="4"/>
      <dgm:spPr/>
    </dgm:pt>
    <dgm:pt modelId="{458FF010-DF97-724F-AE6D-77B4BBF4B030}" type="pres">
      <dgm:prSet presAssocID="{0763CBFC-9AB8-AF4B-8820-8C7ACB2BE37D}" presName="hierRoot3" presStyleCnt="0"/>
      <dgm:spPr/>
    </dgm:pt>
    <dgm:pt modelId="{C52B4B02-F28F-644B-8E3C-45A133C94EC4}" type="pres">
      <dgm:prSet presAssocID="{0763CBFC-9AB8-AF4B-8820-8C7ACB2BE37D}" presName="composite3" presStyleCnt="0"/>
      <dgm:spPr/>
    </dgm:pt>
    <dgm:pt modelId="{8B912681-86C9-6A4E-98C9-034CC47B5AF4}" type="pres">
      <dgm:prSet presAssocID="{0763CBFC-9AB8-AF4B-8820-8C7ACB2BE37D}" presName="background3" presStyleLbl="node3" presStyleIdx="1" presStyleCnt="4"/>
      <dgm:spPr/>
    </dgm:pt>
    <dgm:pt modelId="{A3044E25-0F17-F74A-A0A0-0A4C62140BD2}" type="pres">
      <dgm:prSet presAssocID="{0763CBFC-9AB8-AF4B-8820-8C7ACB2BE37D}" presName="text3" presStyleLbl="fgAcc3" presStyleIdx="1" presStyleCnt="4" custScaleX="140834" custScaleY="192707" custLinFactNeighborY="12888">
        <dgm:presLayoutVars>
          <dgm:chPref val="3"/>
        </dgm:presLayoutVars>
      </dgm:prSet>
      <dgm:spPr/>
    </dgm:pt>
    <dgm:pt modelId="{68DFAF15-6FC7-9A4C-828C-915AAE11F752}" type="pres">
      <dgm:prSet presAssocID="{0763CBFC-9AB8-AF4B-8820-8C7ACB2BE37D}" presName="hierChild4" presStyleCnt="0"/>
      <dgm:spPr/>
    </dgm:pt>
    <dgm:pt modelId="{A0CB7E31-2538-C041-A963-23BED73744D6}" type="pres">
      <dgm:prSet presAssocID="{548B8A85-DB2D-6544-BA77-49B0DECF1D51}" presName="Name10" presStyleLbl="parChTrans1D2" presStyleIdx="2" presStyleCnt="4"/>
      <dgm:spPr/>
    </dgm:pt>
    <dgm:pt modelId="{A1065A1D-C643-8846-B19C-4F44F111EF29}" type="pres">
      <dgm:prSet presAssocID="{2A994D1A-7630-7941-A8B1-0A5F19634BC9}" presName="hierRoot2" presStyleCnt="0"/>
      <dgm:spPr/>
    </dgm:pt>
    <dgm:pt modelId="{972787FF-5FEC-3745-B35A-B81C928E2074}" type="pres">
      <dgm:prSet presAssocID="{2A994D1A-7630-7941-A8B1-0A5F19634BC9}" presName="composite2" presStyleCnt="0"/>
      <dgm:spPr/>
    </dgm:pt>
    <dgm:pt modelId="{6C1F0253-1FFA-F946-A6B4-9CD63A56CECB}" type="pres">
      <dgm:prSet presAssocID="{2A994D1A-7630-7941-A8B1-0A5F19634BC9}" presName="background2" presStyleLbl="node2" presStyleIdx="2" presStyleCnt="4"/>
      <dgm:spPr/>
    </dgm:pt>
    <dgm:pt modelId="{3273636C-2412-5A4A-A9F4-1F0315C6C2C5}" type="pres">
      <dgm:prSet presAssocID="{2A994D1A-7630-7941-A8B1-0A5F19634BC9}" presName="text2" presStyleLbl="fgAcc2" presStyleIdx="2" presStyleCnt="4">
        <dgm:presLayoutVars>
          <dgm:chPref val="3"/>
        </dgm:presLayoutVars>
      </dgm:prSet>
      <dgm:spPr/>
    </dgm:pt>
    <dgm:pt modelId="{62468AD9-1D16-E849-A6F2-854F5E2C1265}" type="pres">
      <dgm:prSet presAssocID="{2A994D1A-7630-7941-A8B1-0A5F19634BC9}" presName="hierChild3" presStyleCnt="0"/>
      <dgm:spPr/>
    </dgm:pt>
    <dgm:pt modelId="{69614251-AEC8-3A4F-BD67-AC5D79622BF6}" type="pres">
      <dgm:prSet presAssocID="{CD60FE7B-150D-3447-8F59-7A0272273EC3}" presName="Name17" presStyleLbl="parChTrans1D3" presStyleIdx="2" presStyleCnt="4"/>
      <dgm:spPr/>
    </dgm:pt>
    <dgm:pt modelId="{C5759E63-806E-9B44-98A0-3C81E24B2F42}" type="pres">
      <dgm:prSet presAssocID="{B5D145B3-D07D-A643-9D16-84B24BD822CF}" presName="hierRoot3" presStyleCnt="0"/>
      <dgm:spPr/>
    </dgm:pt>
    <dgm:pt modelId="{6BD1AF02-676F-9F43-BC24-4E3CBAE03BDF}" type="pres">
      <dgm:prSet presAssocID="{B5D145B3-D07D-A643-9D16-84B24BD822CF}" presName="composite3" presStyleCnt="0"/>
      <dgm:spPr/>
    </dgm:pt>
    <dgm:pt modelId="{DF53AF76-8AD1-ED49-A0F5-D720DB844B20}" type="pres">
      <dgm:prSet presAssocID="{B5D145B3-D07D-A643-9D16-84B24BD822CF}" presName="background3" presStyleLbl="node3" presStyleIdx="2" presStyleCnt="4"/>
      <dgm:spPr/>
    </dgm:pt>
    <dgm:pt modelId="{48310C25-F3CA-FB40-B9B3-F6101E1CD59B}" type="pres">
      <dgm:prSet presAssocID="{B5D145B3-D07D-A643-9D16-84B24BD822CF}" presName="text3" presStyleLbl="fgAcc3" presStyleIdx="2" presStyleCnt="4" custScaleX="140476" custScaleY="200340" custLinFactNeighborX="-1079" custLinFactNeighborY="8494">
        <dgm:presLayoutVars>
          <dgm:chPref val="3"/>
        </dgm:presLayoutVars>
      </dgm:prSet>
      <dgm:spPr/>
    </dgm:pt>
    <dgm:pt modelId="{0D557EA7-C0C0-D94B-8D31-429645160712}" type="pres">
      <dgm:prSet presAssocID="{B5D145B3-D07D-A643-9D16-84B24BD822CF}" presName="hierChild4" presStyleCnt="0"/>
      <dgm:spPr/>
    </dgm:pt>
    <dgm:pt modelId="{DC778614-0E9F-A146-B319-89716FF99A32}" type="pres">
      <dgm:prSet presAssocID="{D2B259F0-3BD4-0748-A686-7B277E14FD5B}" presName="Name10" presStyleLbl="parChTrans1D2" presStyleIdx="3" presStyleCnt="4"/>
      <dgm:spPr/>
    </dgm:pt>
    <dgm:pt modelId="{E7020B2C-3B30-224C-B83E-D3EE3095C08A}" type="pres">
      <dgm:prSet presAssocID="{8166D64F-D729-FD44-ADBC-C8F763E0243E}" presName="hierRoot2" presStyleCnt="0"/>
      <dgm:spPr/>
    </dgm:pt>
    <dgm:pt modelId="{788541DC-73EE-4042-B7B4-312BA514739F}" type="pres">
      <dgm:prSet presAssocID="{8166D64F-D729-FD44-ADBC-C8F763E0243E}" presName="composite2" presStyleCnt="0"/>
      <dgm:spPr/>
    </dgm:pt>
    <dgm:pt modelId="{65680BC7-8D4C-9A41-A114-BCC6C6346F21}" type="pres">
      <dgm:prSet presAssocID="{8166D64F-D729-FD44-ADBC-C8F763E0243E}" presName="background2" presStyleLbl="node2" presStyleIdx="3" presStyleCnt="4"/>
      <dgm:spPr/>
    </dgm:pt>
    <dgm:pt modelId="{90C16886-A4BB-D94D-A32C-8B4BE9C9B1E9}" type="pres">
      <dgm:prSet presAssocID="{8166D64F-D729-FD44-ADBC-C8F763E0243E}" presName="text2" presStyleLbl="fgAcc2" presStyleIdx="3" presStyleCnt="4">
        <dgm:presLayoutVars>
          <dgm:chPref val="3"/>
        </dgm:presLayoutVars>
      </dgm:prSet>
      <dgm:spPr/>
    </dgm:pt>
    <dgm:pt modelId="{0DCCD456-A88F-4347-ADAA-0624BE25C97E}" type="pres">
      <dgm:prSet presAssocID="{8166D64F-D729-FD44-ADBC-C8F763E0243E}" presName="hierChild3" presStyleCnt="0"/>
      <dgm:spPr/>
    </dgm:pt>
    <dgm:pt modelId="{38BDD142-866C-C24D-803D-4F8374B7C42F}" type="pres">
      <dgm:prSet presAssocID="{FE98F3CC-FFEA-5E4F-B2CF-1130A867EE75}" presName="Name17" presStyleLbl="parChTrans1D3" presStyleIdx="3" presStyleCnt="4"/>
      <dgm:spPr/>
    </dgm:pt>
    <dgm:pt modelId="{AAFE5104-1BB7-CE44-97A4-A0D6149BA8BF}" type="pres">
      <dgm:prSet presAssocID="{9D153D07-AF50-6848-ACA0-CC00F1BBC3C4}" presName="hierRoot3" presStyleCnt="0"/>
      <dgm:spPr/>
    </dgm:pt>
    <dgm:pt modelId="{70EF2AAF-8646-B74A-9290-B0052745A678}" type="pres">
      <dgm:prSet presAssocID="{9D153D07-AF50-6848-ACA0-CC00F1BBC3C4}" presName="composite3" presStyleCnt="0"/>
      <dgm:spPr/>
    </dgm:pt>
    <dgm:pt modelId="{74834488-E5C0-A84C-A84B-EF3AA46B12CC}" type="pres">
      <dgm:prSet presAssocID="{9D153D07-AF50-6848-ACA0-CC00F1BBC3C4}" presName="background3" presStyleLbl="node3" presStyleIdx="3" presStyleCnt="4"/>
      <dgm:spPr/>
    </dgm:pt>
    <dgm:pt modelId="{EF337949-90CB-FC42-8145-A268319139E9}" type="pres">
      <dgm:prSet presAssocID="{9D153D07-AF50-6848-ACA0-CC00F1BBC3C4}" presName="text3" presStyleLbl="fgAcc3" presStyleIdx="3" presStyleCnt="4" custScaleX="101946" custScaleY="200824" custLinFactNeighborY="9877">
        <dgm:presLayoutVars>
          <dgm:chPref val="3"/>
        </dgm:presLayoutVars>
      </dgm:prSet>
      <dgm:spPr/>
    </dgm:pt>
    <dgm:pt modelId="{EA08C2C3-16C5-D14B-9B4A-1A92B0A7197C}" type="pres">
      <dgm:prSet presAssocID="{9D153D07-AF50-6848-ACA0-CC00F1BBC3C4}" presName="hierChild4" presStyleCnt="0"/>
      <dgm:spPr/>
    </dgm:pt>
  </dgm:ptLst>
  <dgm:cxnLst>
    <dgm:cxn modelId="{A3271103-2878-E143-B161-DBFBB3B54B80}" type="presOf" srcId="{8166D64F-D729-FD44-ADBC-C8F763E0243E}" destId="{90C16886-A4BB-D94D-A32C-8B4BE9C9B1E9}" srcOrd="0" destOrd="0" presId="urn:microsoft.com/office/officeart/2005/8/layout/hierarchy1"/>
    <dgm:cxn modelId="{C5795D12-A790-9B45-A06E-06362A67175C}" type="presOf" srcId="{D2B259F0-3BD4-0748-A686-7B277E14FD5B}" destId="{DC778614-0E9F-A146-B319-89716FF99A32}" srcOrd="0" destOrd="0" presId="urn:microsoft.com/office/officeart/2005/8/layout/hierarchy1"/>
    <dgm:cxn modelId="{A68EBE15-4760-6348-8C5F-863739DA6495}" type="presOf" srcId="{0F40C0E8-392D-A849-95CE-1F7B24B82AB2}" destId="{0E9FE46A-36FE-8347-A556-F2DDAE146D2D}" srcOrd="0" destOrd="0" presId="urn:microsoft.com/office/officeart/2005/8/layout/hierarchy1"/>
    <dgm:cxn modelId="{6573DA1A-FCB3-374F-B327-8F7BABD867F9}" type="presOf" srcId="{05315AEE-2F94-C24F-8FB7-65EAC64973BF}" destId="{BDEA243B-74A9-2D40-978A-08C18B74B40D}" srcOrd="0" destOrd="0" presId="urn:microsoft.com/office/officeart/2005/8/layout/hierarchy1"/>
    <dgm:cxn modelId="{F1AE3A1C-9183-C44A-857C-38C12235F356}" type="presOf" srcId="{FDCA8551-8BE9-8142-BE1A-E34F70926A63}" destId="{B099518B-E97D-7B42-B813-6468CF00F1FA}" srcOrd="0" destOrd="0" presId="urn:microsoft.com/office/officeart/2005/8/layout/hierarchy1"/>
    <dgm:cxn modelId="{8E522C25-EE4D-704B-9150-8AEA723C6056}" srcId="{7A75B5EC-AF28-2E40-8FEC-4AA439B6BF35}" destId="{05315AEE-2F94-C24F-8FB7-65EAC64973BF}" srcOrd="0" destOrd="0" parTransId="{6B1E72EB-4A60-5144-B494-4CCAC2AA98BD}" sibTransId="{D3F4F1CE-F08C-7F4E-9A7C-A8FCB06559C1}"/>
    <dgm:cxn modelId="{C3E4DA2A-778B-9544-A9C8-542791FB443F}" srcId="{FDCA8551-8BE9-8142-BE1A-E34F70926A63}" destId="{0763CBFC-9AB8-AF4B-8820-8C7ACB2BE37D}" srcOrd="0" destOrd="0" parTransId="{CE78ED79-8453-D240-92EC-4D1C3FEFF449}" sibTransId="{67DB269F-7C07-ED44-87C8-C611D2506E28}"/>
    <dgm:cxn modelId="{2A807537-E597-9B47-A5AB-40A62FB401CF}" type="presOf" srcId="{9D153D07-AF50-6848-ACA0-CC00F1BBC3C4}" destId="{EF337949-90CB-FC42-8145-A268319139E9}" srcOrd="0" destOrd="0" presId="urn:microsoft.com/office/officeart/2005/8/layout/hierarchy1"/>
    <dgm:cxn modelId="{46875B41-DF7A-3C45-A254-2092117DADF1}" type="presOf" srcId="{CD60FE7B-150D-3447-8F59-7A0272273EC3}" destId="{69614251-AEC8-3A4F-BD67-AC5D79622BF6}" srcOrd="0" destOrd="0" presId="urn:microsoft.com/office/officeart/2005/8/layout/hierarchy1"/>
    <dgm:cxn modelId="{60036D52-6B2F-D842-87D8-9C1566B86E70}" type="presOf" srcId="{0763CBFC-9AB8-AF4B-8820-8C7ACB2BE37D}" destId="{A3044E25-0F17-F74A-A0A0-0A4C62140BD2}" srcOrd="0" destOrd="0" presId="urn:microsoft.com/office/officeart/2005/8/layout/hierarchy1"/>
    <dgm:cxn modelId="{D0D83F60-1065-CE49-B134-8985556EC141}" srcId="{8166D64F-D729-FD44-ADBC-C8F763E0243E}" destId="{9D153D07-AF50-6848-ACA0-CC00F1BBC3C4}" srcOrd="0" destOrd="0" parTransId="{FE98F3CC-FFEA-5E4F-B2CF-1130A867EE75}" sibTransId="{67CCDC43-A3E5-1342-B73E-DA529D9EB7CA}"/>
    <dgm:cxn modelId="{53AF8B67-8C90-FA48-BC32-49421FC6054E}" type="presOf" srcId="{41260897-F3EA-124A-A2ED-D448146E2F8D}" destId="{55A529B0-7230-6344-B38E-98AAD069D431}" srcOrd="0" destOrd="0" presId="urn:microsoft.com/office/officeart/2005/8/layout/hierarchy1"/>
    <dgm:cxn modelId="{7BD4C886-7BD1-0741-AF37-227F36AE559B}" type="presOf" srcId="{B5D145B3-D07D-A643-9D16-84B24BD822CF}" destId="{48310C25-F3CA-FB40-B9B3-F6101E1CD59B}" srcOrd="0" destOrd="0" presId="urn:microsoft.com/office/officeart/2005/8/layout/hierarchy1"/>
    <dgm:cxn modelId="{4E02D096-5A7E-A94D-8D91-A70D25ADA9D9}" srcId="{2A994D1A-7630-7941-A8B1-0A5F19634BC9}" destId="{B5D145B3-D07D-A643-9D16-84B24BD822CF}" srcOrd="0" destOrd="0" parTransId="{CD60FE7B-150D-3447-8F59-7A0272273EC3}" sibTransId="{31A71BB9-75A6-E848-9688-161D7DE6FC72}"/>
    <dgm:cxn modelId="{E7BE939F-3B94-5740-AE09-E9725A3ED94D}" type="presOf" srcId="{7A75B5EC-AF28-2E40-8FEC-4AA439B6BF35}" destId="{12161B25-C267-0740-B9F2-56F593672C17}" srcOrd="0" destOrd="0" presId="urn:microsoft.com/office/officeart/2005/8/layout/hierarchy1"/>
    <dgm:cxn modelId="{49E148B9-5400-6844-AC42-C34718C8F9E4}" type="presOf" srcId="{6B1E72EB-4A60-5144-B494-4CCAC2AA98BD}" destId="{F31774F3-756A-6B4D-9354-BDD9A4E35B4D}" srcOrd="0" destOrd="0" presId="urn:microsoft.com/office/officeart/2005/8/layout/hierarchy1"/>
    <dgm:cxn modelId="{00A9B2C5-793C-6846-A2CA-D41096DC2296}" srcId="{AC4560C4-5851-714D-9ECF-FA6A711A6F1F}" destId="{FDCA8551-8BE9-8142-BE1A-E34F70926A63}" srcOrd="1" destOrd="0" parTransId="{41260897-F3EA-124A-A2ED-D448146E2F8D}" sibTransId="{23153CBC-8425-9B44-8254-EB2156AF8D0B}"/>
    <dgm:cxn modelId="{6CADC8C5-9571-8C43-B10A-C736CFB6ED65}" type="presOf" srcId="{548B8A85-DB2D-6544-BA77-49B0DECF1D51}" destId="{A0CB7E31-2538-C041-A963-23BED73744D6}" srcOrd="0" destOrd="0" presId="urn:microsoft.com/office/officeart/2005/8/layout/hierarchy1"/>
    <dgm:cxn modelId="{9AD8E7D3-EDE3-0949-8F9C-63669DA1D21D}" type="presOf" srcId="{F005CB9F-6D75-0D4A-9D8B-BBB09D526DE5}" destId="{80D0747D-72D0-BC4B-A253-49110C848BD8}" srcOrd="0" destOrd="0" presId="urn:microsoft.com/office/officeart/2005/8/layout/hierarchy1"/>
    <dgm:cxn modelId="{850B5BD6-1130-0842-AE2C-2D38D6EC3030}" srcId="{AC4560C4-5851-714D-9ECF-FA6A711A6F1F}" destId="{7A75B5EC-AF28-2E40-8FEC-4AA439B6BF35}" srcOrd="0" destOrd="0" parTransId="{0F40C0E8-392D-A849-95CE-1F7B24B82AB2}" sibTransId="{6B8B73F1-39C5-E74E-8A92-1C8A17ED7642}"/>
    <dgm:cxn modelId="{29A157E7-8CE7-734B-9331-70CE34E13149}" srcId="{F005CB9F-6D75-0D4A-9D8B-BBB09D526DE5}" destId="{AC4560C4-5851-714D-9ECF-FA6A711A6F1F}" srcOrd="0" destOrd="0" parTransId="{29BE6C8C-76AB-3A48-AFEB-31C6904DA453}" sibTransId="{9F634775-EC8B-6B4E-9FEC-D2504FC3E5BF}"/>
    <dgm:cxn modelId="{ABA236ED-E52C-BF40-99EC-42A352D34A1F}" type="presOf" srcId="{FE98F3CC-FFEA-5E4F-B2CF-1130A867EE75}" destId="{38BDD142-866C-C24D-803D-4F8374B7C42F}" srcOrd="0" destOrd="0" presId="urn:microsoft.com/office/officeart/2005/8/layout/hierarchy1"/>
    <dgm:cxn modelId="{4F6C6CF1-9A29-9342-BC97-01CC813BADBD}" type="presOf" srcId="{2A994D1A-7630-7941-A8B1-0A5F19634BC9}" destId="{3273636C-2412-5A4A-A9F4-1F0315C6C2C5}" srcOrd="0" destOrd="0" presId="urn:microsoft.com/office/officeart/2005/8/layout/hierarchy1"/>
    <dgm:cxn modelId="{607E5EF7-01A2-7B43-AA1C-67F6BE8487D2}" srcId="{AC4560C4-5851-714D-9ECF-FA6A711A6F1F}" destId="{2A994D1A-7630-7941-A8B1-0A5F19634BC9}" srcOrd="2" destOrd="0" parTransId="{548B8A85-DB2D-6544-BA77-49B0DECF1D51}" sibTransId="{25E9E1A6-B0BA-CA44-9544-8C40399A50AC}"/>
    <dgm:cxn modelId="{B49155F8-5E6C-ED4F-BCEA-BACA47E83282}" type="presOf" srcId="{CE78ED79-8453-D240-92EC-4D1C3FEFF449}" destId="{C1DB5498-CCB2-5B42-87CE-A02FACE25184}" srcOrd="0" destOrd="0" presId="urn:microsoft.com/office/officeart/2005/8/layout/hierarchy1"/>
    <dgm:cxn modelId="{142A0EFB-0207-184D-9B27-912D420A0878}" type="presOf" srcId="{AC4560C4-5851-714D-9ECF-FA6A711A6F1F}" destId="{8F5E4D14-A5FD-1F40-86A9-42F9297A562F}" srcOrd="0" destOrd="0" presId="urn:microsoft.com/office/officeart/2005/8/layout/hierarchy1"/>
    <dgm:cxn modelId="{7A65ECFF-FE3D-5347-A3D7-AF683B9D1113}" srcId="{AC4560C4-5851-714D-9ECF-FA6A711A6F1F}" destId="{8166D64F-D729-FD44-ADBC-C8F763E0243E}" srcOrd="3" destOrd="0" parTransId="{D2B259F0-3BD4-0748-A686-7B277E14FD5B}" sibTransId="{330C2460-AC5F-3E40-AF8B-969789FCFEC6}"/>
    <dgm:cxn modelId="{60DEA238-F9A5-464E-BAFE-4876702B122A}" type="presParOf" srcId="{80D0747D-72D0-BC4B-A253-49110C848BD8}" destId="{F861BCF1-79F5-0A4F-AD34-8107C396A182}" srcOrd="0" destOrd="0" presId="urn:microsoft.com/office/officeart/2005/8/layout/hierarchy1"/>
    <dgm:cxn modelId="{A8933921-E9AA-504F-9571-84CF062937D8}" type="presParOf" srcId="{F861BCF1-79F5-0A4F-AD34-8107C396A182}" destId="{8384F44A-B3AD-8540-8EF8-526B139DB3AE}" srcOrd="0" destOrd="0" presId="urn:microsoft.com/office/officeart/2005/8/layout/hierarchy1"/>
    <dgm:cxn modelId="{05AA42D9-D3FD-BB4B-9D24-4FCC0F6BBA8C}" type="presParOf" srcId="{8384F44A-B3AD-8540-8EF8-526B139DB3AE}" destId="{DB71E433-AF74-9043-BFC1-756FDD49BA54}" srcOrd="0" destOrd="0" presId="urn:microsoft.com/office/officeart/2005/8/layout/hierarchy1"/>
    <dgm:cxn modelId="{98355FD1-E283-B54A-B284-3D48F83C18BE}" type="presParOf" srcId="{8384F44A-B3AD-8540-8EF8-526B139DB3AE}" destId="{8F5E4D14-A5FD-1F40-86A9-42F9297A562F}" srcOrd="1" destOrd="0" presId="urn:microsoft.com/office/officeart/2005/8/layout/hierarchy1"/>
    <dgm:cxn modelId="{E52D5F29-C725-6448-B599-1B1A49403563}" type="presParOf" srcId="{F861BCF1-79F5-0A4F-AD34-8107C396A182}" destId="{0BD7A878-B91F-D442-876A-5AB97218D292}" srcOrd="1" destOrd="0" presId="urn:microsoft.com/office/officeart/2005/8/layout/hierarchy1"/>
    <dgm:cxn modelId="{0418AFD5-30DB-0743-BFA6-EBA8E5B3718B}" type="presParOf" srcId="{0BD7A878-B91F-D442-876A-5AB97218D292}" destId="{0E9FE46A-36FE-8347-A556-F2DDAE146D2D}" srcOrd="0" destOrd="0" presId="urn:microsoft.com/office/officeart/2005/8/layout/hierarchy1"/>
    <dgm:cxn modelId="{D8070BAB-6146-8545-8BCA-3E431C01EA59}" type="presParOf" srcId="{0BD7A878-B91F-D442-876A-5AB97218D292}" destId="{804AA5D9-CEBE-D945-B7CB-F9906530F3C5}" srcOrd="1" destOrd="0" presId="urn:microsoft.com/office/officeart/2005/8/layout/hierarchy1"/>
    <dgm:cxn modelId="{5CC8607C-9BD0-9642-9DE4-73C3741891C5}" type="presParOf" srcId="{804AA5D9-CEBE-D945-B7CB-F9906530F3C5}" destId="{5ECBB45E-944A-2749-981B-1C067A5688C8}" srcOrd="0" destOrd="0" presId="urn:microsoft.com/office/officeart/2005/8/layout/hierarchy1"/>
    <dgm:cxn modelId="{27928049-933D-9142-8CA7-373CFD4F90D0}" type="presParOf" srcId="{5ECBB45E-944A-2749-981B-1C067A5688C8}" destId="{34A673B2-7C8B-2A48-8496-743A7F8E83E6}" srcOrd="0" destOrd="0" presId="urn:microsoft.com/office/officeart/2005/8/layout/hierarchy1"/>
    <dgm:cxn modelId="{C4BD55EE-C5F4-754F-B97A-7DDFEB6172C4}" type="presParOf" srcId="{5ECBB45E-944A-2749-981B-1C067A5688C8}" destId="{12161B25-C267-0740-B9F2-56F593672C17}" srcOrd="1" destOrd="0" presId="urn:microsoft.com/office/officeart/2005/8/layout/hierarchy1"/>
    <dgm:cxn modelId="{0EEA96AE-8425-8F4A-9508-6F90DC4F8DCC}" type="presParOf" srcId="{804AA5D9-CEBE-D945-B7CB-F9906530F3C5}" destId="{62221444-9426-0B46-977A-CB663E884C6E}" srcOrd="1" destOrd="0" presId="urn:microsoft.com/office/officeart/2005/8/layout/hierarchy1"/>
    <dgm:cxn modelId="{B2DCD9BC-20BF-2843-AD6D-C3E33656E47B}" type="presParOf" srcId="{62221444-9426-0B46-977A-CB663E884C6E}" destId="{F31774F3-756A-6B4D-9354-BDD9A4E35B4D}" srcOrd="0" destOrd="0" presId="urn:microsoft.com/office/officeart/2005/8/layout/hierarchy1"/>
    <dgm:cxn modelId="{CC7A4A99-A324-CD4D-A7C1-C6C8212FA1E6}" type="presParOf" srcId="{62221444-9426-0B46-977A-CB663E884C6E}" destId="{E798C26C-0804-3147-A338-9E96EDC4C38B}" srcOrd="1" destOrd="0" presId="urn:microsoft.com/office/officeart/2005/8/layout/hierarchy1"/>
    <dgm:cxn modelId="{F429066D-7273-8946-8A75-3C924B4F33CF}" type="presParOf" srcId="{E798C26C-0804-3147-A338-9E96EDC4C38B}" destId="{61C920AC-8CB3-9F41-B824-200FF87C44C5}" srcOrd="0" destOrd="0" presId="urn:microsoft.com/office/officeart/2005/8/layout/hierarchy1"/>
    <dgm:cxn modelId="{8E02C32A-7B12-714B-817F-90FA74E02E70}" type="presParOf" srcId="{61C920AC-8CB3-9F41-B824-200FF87C44C5}" destId="{2EB7A136-1E32-2E45-BE8A-3B7502672846}" srcOrd="0" destOrd="0" presId="urn:microsoft.com/office/officeart/2005/8/layout/hierarchy1"/>
    <dgm:cxn modelId="{B2B30CDB-B6B2-1044-9BDB-89B183491C82}" type="presParOf" srcId="{61C920AC-8CB3-9F41-B824-200FF87C44C5}" destId="{BDEA243B-74A9-2D40-978A-08C18B74B40D}" srcOrd="1" destOrd="0" presId="urn:microsoft.com/office/officeart/2005/8/layout/hierarchy1"/>
    <dgm:cxn modelId="{11C5ED4B-9444-1B49-91FB-F93464AA7A91}" type="presParOf" srcId="{E798C26C-0804-3147-A338-9E96EDC4C38B}" destId="{21121BDB-BCDE-3344-B760-4DC7BD566AA9}" srcOrd="1" destOrd="0" presId="urn:microsoft.com/office/officeart/2005/8/layout/hierarchy1"/>
    <dgm:cxn modelId="{486DD6F9-BF0B-E44B-BA92-6299E6E6A381}" type="presParOf" srcId="{0BD7A878-B91F-D442-876A-5AB97218D292}" destId="{55A529B0-7230-6344-B38E-98AAD069D431}" srcOrd="2" destOrd="0" presId="urn:microsoft.com/office/officeart/2005/8/layout/hierarchy1"/>
    <dgm:cxn modelId="{6FACCECF-7FBE-1D48-958A-2BBB90FDA7D5}" type="presParOf" srcId="{0BD7A878-B91F-D442-876A-5AB97218D292}" destId="{21D28EC7-967D-5249-AD88-C139A17E4ED5}" srcOrd="3" destOrd="0" presId="urn:microsoft.com/office/officeart/2005/8/layout/hierarchy1"/>
    <dgm:cxn modelId="{DBBBDD5F-6DC9-DA42-90AE-4AA809E18B79}" type="presParOf" srcId="{21D28EC7-967D-5249-AD88-C139A17E4ED5}" destId="{FA973038-1A9E-5F4D-9113-44A2DDD32F02}" srcOrd="0" destOrd="0" presId="urn:microsoft.com/office/officeart/2005/8/layout/hierarchy1"/>
    <dgm:cxn modelId="{587F9CF0-680B-624E-9A8D-01558DD4AE46}" type="presParOf" srcId="{FA973038-1A9E-5F4D-9113-44A2DDD32F02}" destId="{13F0ADA6-635C-AD43-BDE8-64ACEBB7AD5C}" srcOrd="0" destOrd="0" presId="urn:microsoft.com/office/officeart/2005/8/layout/hierarchy1"/>
    <dgm:cxn modelId="{D163962E-60D3-B644-9E0E-0E692493F39C}" type="presParOf" srcId="{FA973038-1A9E-5F4D-9113-44A2DDD32F02}" destId="{B099518B-E97D-7B42-B813-6468CF00F1FA}" srcOrd="1" destOrd="0" presId="urn:microsoft.com/office/officeart/2005/8/layout/hierarchy1"/>
    <dgm:cxn modelId="{042E0745-5446-4848-A4E4-0F4AD63DCB0C}" type="presParOf" srcId="{21D28EC7-967D-5249-AD88-C139A17E4ED5}" destId="{6D605163-77C0-6145-8470-2525F8D8915F}" srcOrd="1" destOrd="0" presId="urn:microsoft.com/office/officeart/2005/8/layout/hierarchy1"/>
    <dgm:cxn modelId="{AFADF1E1-82AE-B94E-8E44-B21682B9EB42}" type="presParOf" srcId="{6D605163-77C0-6145-8470-2525F8D8915F}" destId="{C1DB5498-CCB2-5B42-87CE-A02FACE25184}" srcOrd="0" destOrd="0" presId="urn:microsoft.com/office/officeart/2005/8/layout/hierarchy1"/>
    <dgm:cxn modelId="{7A139426-E6EF-0C4C-91B6-BC2BD8A86069}" type="presParOf" srcId="{6D605163-77C0-6145-8470-2525F8D8915F}" destId="{458FF010-DF97-724F-AE6D-77B4BBF4B030}" srcOrd="1" destOrd="0" presId="urn:microsoft.com/office/officeart/2005/8/layout/hierarchy1"/>
    <dgm:cxn modelId="{532D54CB-148B-4F47-9411-2D79A0B6022E}" type="presParOf" srcId="{458FF010-DF97-724F-AE6D-77B4BBF4B030}" destId="{C52B4B02-F28F-644B-8E3C-45A133C94EC4}" srcOrd="0" destOrd="0" presId="urn:microsoft.com/office/officeart/2005/8/layout/hierarchy1"/>
    <dgm:cxn modelId="{87B5ABC3-14B0-CC4D-AB63-17350AB3BB6B}" type="presParOf" srcId="{C52B4B02-F28F-644B-8E3C-45A133C94EC4}" destId="{8B912681-86C9-6A4E-98C9-034CC47B5AF4}" srcOrd="0" destOrd="0" presId="urn:microsoft.com/office/officeart/2005/8/layout/hierarchy1"/>
    <dgm:cxn modelId="{6953B47E-C0E9-394F-9A13-BCF99FE264DE}" type="presParOf" srcId="{C52B4B02-F28F-644B-8E3C-45A133C94EC4}" destId="{A3044E25-0F17-F74A-A0A0-0A4C62140BD2}" srcOrd="1" destOrd="0" presId="urn:microsoft.com/office/officeart/2005/8/layout/hierarchy1"/>
    <dgm:cxn modelId="{569EDE0E-2EBC-3443-AF05-2ABE53818E09}" type="presParOf" srcId="{458FF010-DF97-724F-AE6D-77B4BBF4B030}" destId="{68DFAF15-6FC7-9A4C-828C-915AAE11F752}" srcOrd="1" destOrd="0" presId="urn:microsoft.com/office/officeart/2005/8/layout/hierarchy1"/>
    <dgm:cxn modelId="{C7112D68-3F51-F149-B546-61EC14577DB7}" type="presParOf" srcId="{0BD7A878-B91F-D442-876A-5AB97218D292}" destId="{A0CB7E31-2538-C041-A963-23BED73744D6}" srcOrd="4" destOrd="0" presId="urn:microsoft.com/office/officeart/2005/8/layout/hierarchy1"/>
    <dgm:cxn modelId="{0347BD7C-A2BF-0F42-A8CE-060FF3E2B166}" type="presParOf" srcId="{0BD7A878-B91F-D442-876A-5AB97218D292}" destId="{A1065A1D-C643-8846-B19C-4F44F111EF29}" srcOrd="5" destOrd="0" presId="urn:microsoft.com/office/officeart/2005/8/layout/hierarchy1"/>
    <dgm:cxn modelId="{97E6A281-DD73-5A48-8EB1-1D585B5C40DD}" type="presParOf" srcId="{A1065A1D-C643-8846-B19C-4F44F111EF29}" destId="{972787FF-5FEC-3745-B35A-B81C928E2074}" srcOrd="0" destOrd="0" presId="urn:microsoft.com/office/officeart/2005/8/layout/hierarchy1"/>
    <dgm:cxn modelId="{CF36A77D-357D-EC45-9712-42677DF08411}" type="presParOf" srcId="{972787FF-5FEC-3745-B35A-B81C928E2074}" destId="{6C1F0253-1FFA-F946-A6B4-9CD63A56CECB}" srcOrd="0" destOrd="0" presId="urn:microsoft.com/office/officeart/2005/8/layout/hierarchy1"/>
    <dgm:cxn modelId="{8079FE45-A778-4346-A4C6-42BFD491AE1A}" type="presParOf" srcId="{972787FF-5FEC-3745-B35A-B81C928E2074}" destId="{3273636C-2412-5A4A-A9F4-1F0315C6C2C5}" srcOrd="1" destOrd="0" presId="urn:microsoft.com/office/officeart/2005/8/layout/hierarchy1"/>
    <dgm:cxn modelId="{27A2888B-04D4-1C47-B50F-B57933F67A5F}" type="presParOf" srcId="{A1065A1D-C643-8846-B19C-4F44F111EF29}" destId="{62468AD9-1D16-E849-A6F2-854F5E2C1265}" srcOrd="1" destOrd="0" presId="urn:microsoft.com/office/officeart/2005/8/layout/hierarchy1"/>
    <dgm:cxn modelId="{8396DB7C-4F1E-8548-9E23-0D048F47257C}" type="presParOf" srcId="{62468AD9-1D16-E849-A6F2-854F5E2C1265}" destId="{69614251-AEC8-3A4F-BD67-AC5D79622BF6}" srcOrd="0" destOrd="0" presId="urn:microsoft.com/office/officeart/2005/8/layout/hierarchy1"/>
    <dgm:cxn modelId="{3C518249-BF74-4445-8D67-60823C5AEBCB}" type="presParOf" srcId="{62468AD9-1D16-E849-A6F2-854F5E2C1265}" destId="{C5759E63-806E-9B44-98A0-3C81E24B2F42}" srcOrd="1" destOrd="0" presId="urn:microsoft.com/office/officeart/2005/8/layout/hierarchy1"/>
    <dgm:cxn modelId="{97051D95-4F11-B44E-874A-8A32D5CBDC45}" type="presParOf" srcId="{C5759E63-806E-9B44-98A0-3C81E24B2F42}" destId="{6BD1AF02-676F-9F43-BC24-4E3CBAE03BDF}" srcOrd="0" destOrd="0" presId="urn:microsoft.com/office/officeart/2005/8/layout/hierarchy1"/>
    <dgm:cxn modelId="{25CDB077-7F15-594B-AD67-EA3C38CDF6DC}" type="presParOf" srcId="{6BD1AF02-676F-9F43-BC24-4E3CBAE03BDF}" destId="{DF53AF76-8AD1-ED49-A0F5-D720DB844B20}" srcOrd="0" destOrd="0" presId="urn:microsoft.com/office/officeart/2005/8/layout/hierarchy1"/>
    <dgm:cxn modelId="{ADAF9ED5-305A-FD4A-B1D8-56A0E3CB0BDB}" type="presParOf" srcId="{6BD1AF02-676F-9F43-BC24-4E3CBAE03BDF}" destId="{48310C25-F3CA-FB40-B9B3-F6101E1CD59B}" srcOrd="1" destOrd="0" presId="urn:microsoft.com/office/officeart/2005/8/layout/hierarchy1"/>
    <dgm:cxn modelId="{151DF25E-2FD5-CA44-AA8E-929A313F5393}" type="presParOf" srcId="{C5759E63-806E-9B44-98A0-3C81E24B2F42}" destId="{0D557EA7-C0C0-D94B-8D31-429645160712}" srcOrd="1" destOrd="0" presId="urn:microsoft.com/office/officeart/2005/8/layout/hierarchy1"/>
    <dgm:cxn modelId="{D1EAB84A-A9A8-DB4E-B034-E98660651B07}" type="presParOf" srcId="{0BD7A878-B91F-D442-876A-5AB97218D292}" destId="{DC778614-0E9F-A146-B319-89716FF99A32}" srcOrd="6" destOrd="0" presId="urn:microsoft.com/office/officeart/2005/8/layout/hierarchy1"/>
    <dgm:cxn modelId="{031DE6AB-66FD-F94D-BA19-C0B1DC0471CA}" type="presParOf" srcId="{0BD7A878-B91F-D442-876A-5AB97218D292}" destId="{E7020B2C-3B30-224C-B83E-D3EE3095C08A}" srcOrd="7" destOrd="0" presId="urn:microsoft.com/office/officeart/2005/8/layout/hierarchy1"/>
    <dgm:cxn modelId="{2FB902C7-C6C2-5240-B8B8-10A972241313}" type="presParOf" srcId="{E7020B2C-3B30-224C-B83E-D3EE3095C08A}" destId="{788541DC-73EE-4042-B7B4-312BA514739F}" srcOrd="0" destOrd="0" presId="urn:microsoft.com/office/officeart/2005/8/layout/hierarchy1"/>
    <dgm:cxn modelId="{25F5C75A-14C8-D84D-8EFA-9F0509FDCD37}" type="presParOf" srcId="{788541DC-73EE-4042-B7B4-312BA514739F}" destId="{65680BC7-8D4C-9A41-A114-BCC6C6346F21}" srcOrd="0" destOrd="0" presId="urn:microsoft.com/office/officeart/2005/8/layout/hierarchy1"/>
    <dgm:cxn modelId="{7A6875C1-6FA9-E54C-903E-27D789AEBD93}" type="presParOf" srcId="{788541DC-73EE-4042-B7B4-312BA514739F}" destId="{90C16886-A4BB-D94D-A32C-8B4BE9C9B1E9}" srcOrd="1" destOrd="0" presId="urn:microsoft.com/office/officeart/2005/8/layout/hierarchy1"/>
    <dgm:cxn modelId="{E023F6F7-3C1C-FD43-BF4E-7145CC79F6D4}" type="presParOf" srcId="{E7020B2C-3B30-224C-B83E-D3EE3095C08A}" destId="{0DCCD456-A88F-4347-ADAA-0624BE25C97E}" srcOrd="1" destOrd="0" presId="urn:microsoft.com/office/officeart/2005/8/layout/hierarchy1"/>
    <dgm:cxn modelId="{8B881D22-CAA0-6D46-AB7A-07BB5CDE03E1}" type="presParOf" srcId="{0DCCD456-A88F-4347-ADAA-0624BE25C97E}" destId="{38BDD142-866C-C24D-803D-4F8374B7C42F}" srcOrd="0" destOrd="0" presId="urn:microsoft.com/office/officeart/2005/8/layout/hierarchy1"/>
    <dgm:cxn modelId="{835FB505-EA53-594A-93CA-399FAF033593}" type="presParOf" srcId="{0DCCD456-A88F-4347-ADAA-0624BE25C97E}" destId="{AAFE5104-1BB7-CE44-97A4-A0D6149BA8BF}" srcOrd="1" destOrd="0" presId="urn:microsoft.com/office/officeart/2005/8/layout/hierarchy1"/>
    <dgm:cxn modelId="{B7604D3F-564C-3F4F-B8ED-8931796EE2DC}" type="presParOf" srcId="{AAFE5104-1BB7-CE44-97A4-A0D6149BA8BF}" destId="{70EF2AAF-8646-B74A-9290-B0052745A678}" srcOrd="0" destOrd="0" presId="urn:microsoft.com/office/officeart/2005/8/layout/hierarchy1"/>
    <dgm:cxn modelId="{C65AAE2D-2E4D-CE48-98C3-DFAD8CE2130A}" type="presParOf" srcId="{70EF2AAF-8646-B74A-9290-B0052745A678}" destId="{74834488-E5C0-A84C-A84B-EF3AA46B12CC}" srcOrd="0" destOrd="0" presId="urn:microsoft.com/office/officeart/2005/8/layout/hierarchy1"/>
    <dgm:cxn modelId="{F4BB960D-9ED7-7F44-A6B9-141004B3DFBF}" type="presParOf" srcId="{70EF2AAF-8646-B74A-9290-B0052745A678}" destId="{EF337949-90CB-FC42-8145-A268319139E9}" srcOrd="1" destOrd="0" presId="urn:microsoft.com/office/officeart/2005/8/layout/hierarchy1"/>
    <dgm:cxn modelId="{9E774563-D31B-1844-B1FC-44AE7EF66B10}" type="presParOf" srcId="{AAFE5104-1BB7-CE44-97A4-A0D6149BA8BF}" destId="{EA08C2C3-16C5-D14B-9B4A-1A92B0A7197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BDD142-866C-C24D-803D-4F8374B7C42F}">
      <dsp:nvSpPr>
        <dsp:cNvPr id="0" name=""/>
        <dsp:cNvSpPr/>
      </dsp:nvSpPr>
      <dsp:spPr>
        <a:xfrm>
          <a:off x="10680826" y="3316303"/>
          <a:ext cx="91440" cy="719283"/>
        </a:xfrm>
        <a:custGeom>
          <a:avLst/>
          <a:gdLst/>
          <a:ahLst/>
          <a:cxnLst/>
          <a:rect l="0" t="0" r="0" b="0"/>
          <a:pathLst>
            <a:path>
              <a:moveTo>
                <a:pt x="45720" y="0"/>
              </a:moveTo>
              <a:lnTo>
                <a:pt x="45720" y="719283"/>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778614-0E9F-A146-B319-89716FF99A32}">
      <dsp:nvSpPr>
        <dsp:cNvPr id="0" name=""/>
        <dsp:cNvSpPr/>
      </dsp:nvSpPr>
      <dsp:spPr>
        <a:xfrm>
          <a:off x="6016780" y="1432743"/>
          <a:ext cx="4709765" cy="591685"/>
        </a:xfrm>
        <a:custGeom>
          <a:avLst/>
          <a:gdLst/>
          <a:ahLst/>
          <a:cxnLst/>
          <a:rect l="0" t="0" r="0" b="0"/>
          <a:pathLst>
            <a:path>
              <a:moveTo>
                <a:pt x="0" y="0"/>
              </a:moveTo>
              <a:lnTo>
                <a:pt x="0" y="403216"/>
              </a:lnTo>
              <a:lnTo>
                <a:pt x="4709765" y="403216"/>
              </a:lnTo>
              <a:lnTo>
                <a:pt x="4709765" y="59168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614251-AEC8-3A4F-BD67-AC5D79622BF6}">
      <dsp:nvSpPr>
        <dsp:cNvPr id="0" name=""/>
        <dsp:cNvSpPr/>
      </dsp:nvSpPr>
      <dsp:spPr>
        <a:xfrm>
          <a:off x="7740799" y="3316303"/>
          <a:ext cx="91440" cy="701417"/>
        </a:xfrm>
        <a:custGeom>
          <a:avLst/>
          <a:gdLst/>
          <a:ahLst/>
          <a:cxnLst/>
          <a:rect l="0" t="0" r="0" b="0"/>
          <a:pathLst>
            <a:path>
              <a:moveTo>
                <a:pt x="67671" y="0"/>
              </a:moveTo>
              <a:lnTo>
                <a:pt x="67671" y="512948"/>
              </a:lnTo>
              <a:lnTo>
                <a:pt x="45720" y="512948"/>
              </a:lnTo>
              <a:lnTo>
                <a:pt x="45720" y="70141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CB7E31-2538-C041-A963-23BED73744D6}">
      <dsp:nvSpPr>
        <dsp:cNvPr id="0" name=""/>
        <dsp:cNvSpPr/>
      </dsp:nvSpPr>
      <dsp:spPr>
        <a:xfrm>
          <a:off x="6016780" y="1432743"/>
          <a:ext cx="1791690" cy="591685"/>
        </a:xfrm>
        <a:custGeom>
          <a:avLst/>
          <a:gdLst/>
          <a:ahLst/>
          <a:cxnLst/>
          <a:rect l="0" t="0" r="0" b="0"/>
          <a:pathLst>
            <a:path>
              <a:moveTo>
                <a:pt x="0" y="0"/>
              </a:moveTo>
              <a:lnTo>
                <a:pt x="0" y="403216"/>
              </a:lnTo>
              <a:lnTo>
                <a:pt x="1791690" y="403216"/>
              </a:lnTo>
              <a:lnTo>
                <a:pt x="1791690" y="59168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DB5498-CCB2-5B42-87CE-A02FACE25184}">
      <dsp:nvSpPr>
        <dsp:cNvPr id="0" name=""/>
        <dsp:cNvSpPr/>
      </dsp:nvSpPr>
      <dsp:spPr>
        <a:xfrm>
          <a:off x="4449097" y="3316303"/>
          <a:ext cx="91440" cy="758182"/>
        </a:xfrm>
        <a:custGeom>
          <a:avLst/>
          <a:gdLst/>
          <a:ahLst/>
          <a:cxnLst/>
          <a:rect l="0" t="0" r="0" b="0"/>
          <a:pathLst>
            <a:path>
              <a:moveTo>
                <a:pt x="45720" y="0"/>
              </a:moveTo>
              <a:lnTo>
                <a:pt x="45720" y="75818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A529B0-7230-6344-B38E-98AAD069D431}">
      <dsp:nvSpPr>
        <dsp:cNvPr id="0" name=""/>
        <dsp:cNvSpPr/>
      </dsp:nvSpPr>
      <dsp:spPr>
        <a:xfrm>
          <a:off x="4494817" y="1432743"/>
          <a:ext cx="1521963" cy="591685"/>
        </a:xfrm>
        <a:custGeom>
          <a:avLst/>
          <a:gdLst/>
          <a:ahLst/>
          <a:cxnLst/>
          <a:rect l="0" t="0" r="0" b="0"/>
          <a:pathLst>
            <a:path>
              <a:moveTo>
                <a:pt x="1521963" y="0"/>
              </a:moveTo>
              <a:lnTo>
                <a:pt x="1521963" y="403216"/>
              </a:lnTo>
              <a:lnTo>
                <a:pt x="0" y="403216"/>
              </a:lnTo>
              <a:lnTo>
                <a:pt x="0" y="59168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1774F3-756A-6B4D-9354-BDD9A4E35B4D}">
      <dsp:nvSpPr>
        <dsp:cNvPr id="0" name=""/>
        <dsp:cNvSpPr/>
      </dsp:nvSpPr>
      <dsp:spPr>
        <a:xfrm>
          <a:off x="1246748" y="3316303"/>
          <a:ext cx="91440" cy="693511"/>
        </a:xfrm>
        <a:custGeom>
          <a:avLst/>
          <a:gdLst/>
          <a:ahLst/>
          <a:cxnLst/>
          <a:rect l="0" t="0" r="0" b="0"/>
          <a:pathLst>
            <a:path>
              <a:moveTo>
                <a:pt x="60266" y="0"/>
              </a:moveTo>
              <a:lnTo>
                <a:pt x="60266" y="505042"/>
              </a:lnTo>
              <a:lnTo>
                <a:pt x="45720" y="505042"/>
              </a:lnTo>
              <a:lnTo>
                <a:pt x="45720" y="69351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9FE46A-36FE-8347-A556-F2DDAE146D2D}">
      <dsp:nvSpPr>
        <dsp:cNvPr id="0" name=""/>
        <dsp:cNvSpPr/>
      </dsp:nvSpPr>
      <dsp:spPr>
        <a:xfrm>
          <a:off x="1307015" y="1432743"/>
          <a:ext cx="4709765" cy="591685"/>
        </a:xfrm>
        <a:custGeom>
          <a:avLst/>
          <a:gdLst/>
          <a:ahLst/>
          <a:cxnLst/>
          <a:rect l="0" t="0" r="0" b="0"/>
          <a:pathLst>
            <a:path>
              <a:moveTo>
                <a:pt x="4709765" y="0"/>
              </a:moveTo>
              <a:lnTo>
                <a:pt x="4709765" y="403216"/>
              </a:lnTo>
              <a:lnTo>
                <a:pt x="0" y="403216"/>
              </a:lnTo>
              <a:lnTo>
                <a:pt x="0" y="59168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71E433-AF74-9043-BFC1-756FDD49BA54}">
      <dsp:nvSpPr>
        <dsp:cNvPr id="0" name=""/>
        <dsp:cNvSpPr/>
      </dsp:nvSpPr>
      <dsp:spPr>
        <a:xfrm>
          <a:off x="4157599" y="140868"/>
          <a:ext cx="3718361" cy="129187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5E4D14-A5FD-1F40-86A9-42F9297A562F}">
      <dsp:nvSpPr>
        <dsp:cNvPr id="0" name=""/>
        <dsp:cNvSpPr/>
      </dsp:nvSpPr>
      <dsp:spPr>
        <a:xfrm>
          <a:off x="4383649" y="355615"/>
          <a:ext cx="3718361" cy="129187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err="1">
              <a:latin typeface="Times New Roman" panose="02020603050405020304" pitchFamily="18" charset="0"/>
              <a:cs typeface="Times New Roman" panose="02020603050405020304" pitchFamily="18" charset="0"/>
            </a:rPr>
            <a:t>Thành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phần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biệt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lập</a:t>
          </a:r>
          <a:endParaRPr lang="en-US" sz="2800" b="1" kern="1200" dirty="0">
            <a:latin typeface="Times New Roman" panose="02020603050405020304" pitchFamily="18" charset="0"/>
            <a:cs typeface="Times New Roman" panose="02020603050405020304" pitchFamily="18" charset="0"/>
          </a:endParaRPr>
        </a:p>
      </dsp:txBody>
      <dsp:txXfrm>
        <a:off x="4421487" y="393453"/>
        <a:ext cx="3642685" cy="1216198"/>
      </dsp:txXfrm>
    </dsp:sp>
    <dsp:sp modelId="{34A673B2-7C8B-2A48-8496-743A7F8E83E6}">
      <dsp:nvSpPr>
        <dsp:cNvPr id="0" name=""/>
        <dsp:cNvSpPr/>
      </dsp:nvSpPr>
      <dsp:spPr>
        <a:xfrm>
          <a:off x="289790" y="2024428"/>
          <a:ext cx="2034448" cy="129187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161B25-C267-0740-B9F2-56F593672C17}">
      <dsp:nvSpPr>
        <dsp:cNvPr id="0" name=""/>
        <dsp:cNvSpPr/>
      </dsp:nvSpPr>
      <dsp:spPr>
        <a:xfrm>
          <a:off x="515840" y="2239176"/>
          <a:ext cx="2034448" cy="1291874"/>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phần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tình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thái</a:t>
          </a:r>
          <a:endParaRPr lang="en-US" sz="2400" kern="1200" dirty="0">
            <a:latin typeface="Times New Roman" panose="02020603050405020304" pitchFamily="18" charset="0"/>
            <a:cs typeface="Times New Roman" panose="02020603050405020304" pitchFamily="18" charset="0"/>
          </a:endParaRPr>
        </a:p>
      </dsp:txBody>
      <dsp:txXfrm>
        <a:off x="553678" y="2277014"/>
        <a:ext cx="1958772" cy="1216198"/>
      </dsp:txXfrm>
    </dsp:sp>
    <dsp:sp modelId="{2EB7A136-1E32-2E45-BE8A-3B7502672846}">
      <dsp:nvSpPr>
        <dsp:cNvPr id="0" name=""/>
        <dsp:cNvSpPr/>
      </dsp:nvSpPr>
      <dsp:spPr>
        <a:xfrm>
          <a:off x="-10636" y="4009814"/>
          <a:ext cx="2606210" cy="243194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EA243B-74A9-2D40-978A-08C18B74B40D}">
      <dsp:nvSpPr>
        <dsp:cNvPr id="0" name=""/>
        <dsp:cNvSpPr/>
      </dsp:nvSpPr>
      <dsp:spPr>
        <a:xfrm>
          <a:off x="215413" y="4224562"/>
          <a:ext cx="2606210" cy="2431941"/>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vi-VN" sz="2000" kern="1200" dirty="0">
              <a:latin typeface="Times New Roman" panose="02020603050405020304" pitchFamily="18" charset="0"/>
              <a:cs typeface="Times New Roman" panose="02020603050405020304" pitchFamily="18" charset="0"/>
            </a:rPr>
            <a:t>Thành phần thể hiện cách nhìn, cách đánh giá của người nói đối với sự việc được nói tới trong câu. </a:t>
          </a:r>
        </a:p>
        <a:p>
          <a:pPr marL="0" lvl="0" indent="0" algn="just" defTabSz="889000">
            <a:lnSpc>
              <a:spcPct val="90000"/>
            </a:lnSpc>
            <a:spcBef>
              <a:spcPct val="0"/>
            </a:spcBef>
            <a:spcAft>
              <a:spcPct val="35000"/>
            </a:spcAft>
            <a:buNone/>
          </a:pPr>
          <a:r>
            <a:rPr lang="vi-VN" sz="2000" kern="1200" dirty="0">
              <a:latin typeface="Times New Roman" panose="02020603050405020304" pitchFamily="18" charset="0"/>
              <a:cs typeface="Times New Roman" panose="02020603050405020304" pitchFamily="18" charset="0"/>
            </a:rPr>
            <a:t>Ví dụ: chắc hẳn, hẳn là, ngộ nhỡ, hình như, chẳng lẽ, hay là...</a:t>
          </a:r>
          <a:endParaRPr lang="en-US" sz="2000" kern="1200" dirty="0">
            <a:latin typeface="Times New Roman" panose="02020603050405020304" pitchFamily="18" charset="0"/>
            <a:cs typeface="Times New Roman" panose="02020603050405020304" pitchFamily="18" charset="0"/>
          </a:endParaRPr>
        </a:p>
      </dsp:txBody>
      <dsp:txXfrm>
        <a:off x="286642" y="4295791"/>
        <a:ext cx="2463752" cy="2289483"/>
      </dsp:txXfrm>
    </dsp:sp>
    <dsp:sp modelId="{13F0ADA6-635C-AD43-BDE8-64ACEBB7AD5C}">
      <dsp:nvSpPr>
        <dsp:cNvPr id="0" name=""/>
        <dsp:cNvSpPr/>
      </dsp:nvSpPr>
      <dsp:spPr>
        <a:xfrm>
          <a:off x="3477593" y="2024428"/>
          <a:ext cx="2034448" cy="129187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99518B-E97D-7B42-B813-6468CF00F1FA}">
      <dsp:nvSpPr>
        <dsp:cNvPr id="0" name=""/>
        <dsp:cNvSpPr/>
      </dsp:nvSpPr>
      <dsp:spPr>
        <a:xfrm>
          <a:off x="3703643" y="2239176"/>
          <a:ext cx="2034448" cy="1291874"/>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phần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cảm</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thán</a:t>
          </a:r>
          <a:endParaRPr lang="en-US" sz="2400" kern="1200" dirty="0">
            <a:latin typeface="Times New Roman" panose="02020603050405020304" pitchFamily="18" charset="0"/>
            <a:cs typeface="Times New Roman" panose="02020603050405020304" pitchFamily="18" charset="0"/>
          </a:endParaRPr>
        </a:p>
      </dsp:txBody>
      <dsp:txXfrm>
        <a:off x="3741481" y="2277014"/>
        <a:ext cx="1958772" cy="1216198"/>
      </dsp:txXfrm>
    </dsp:sp>
    <dsp:sp modelId="{8B912681-86C9-6A4E-98C9-034CC47B5AF4}">
      <dsp:nvSpPr>
        <dsp:cNvPr id="0" name=""/>
        <dsp:cNvSpPr/>
      </dsp:nvSpPr>
      <dsp:spPr>
        <a:xfrm>
          <a:off x="3062219" y="4074486"/>
          <a:ext cx="2865195" cy="248953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044E25-0F17-F74A-A0A0-0A4C62140BD2}">
      <dsp:nvSpPr>
        <dsp:cNvPr id="0" name=""/>
        <dsp:cNvSpPr/>
      </dsp:nvSpPr>
      <dsp:spPr>
        <a:xfrm>
          <a:off x="3288269" y="4289233"/>
          <a:ext cx="2865195" cy="248953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Bộc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lộ</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trực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tiếp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tình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cảm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cảm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xúc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của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người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nói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người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viết</a:t>
          </a:r>
          <a:r>
            <a:rPr lang="en-US" sz="2000" kern="1200" dirty="0">
              <a:latin typeface="Times New Roman" panose="02020603050405020304" pitchFamily="18" charset="0"/>
              <a:cs typeface="Times New Roman" panose="02020603050405020304" pitchFamily="18" charset="0"/>
            </a:rPr>
            <a:t>.</a:t>
          </a:r>
        </a:p>
        <a:p>
          <a:pPr marL="0" lvl="0" indent="0" algn="just" defTabSz="889000">
            <a:lnSpc>
              <a:spcPct val="90000"/>
            </a:lnSpc>
            <a:spcBef>
              <a:spcPct val="0"/>
            </a:spcBef>
            <a:spcAft>
              <a:spcPct val="35000"/>
            </a:spcAft>
            <a:buNone/>
          </a:pPr>
          <a:r>
            <a:rPr lang="vi-VN" sz="2000" kern="1200" dirty="0">
              <a:latin typeface="Times New Roman" panose="02020603050405020304" pitchFamily="18" charset="0"/>
              <a:cs typeface="Times New Roman" panose="02020603050405020304" pitchFamily="18" charset="0"/>
            </a:rPr>
            <a:t>Ví dụ: ôi, a, ối, trời, lạy trời, trời ơi, giời ơi, than ôi, hỡi ơi,…</a:t>
          </a:r>
          <a:endParaRPr lang="en-US" sz="2000" kern="1200" dirty="0">
            <a:latin typeface="Times New Roman" panose="02020603050405020304" pitchFamily="18" charset="0"/>
            <a:cs typeface="Times New Roman" panose="02020603050405020304" pitchFamily="18" charset="0"/>
          </a:endParaRPr>
        </a:p>
      </dsp:txBody>
      <dsp:txXfrm>
        <a:off x="3361185" y="4362149"/>
        <a:ext cx="2719363" cy="2343701"/>
      </dsp:txXfrm>
    </dsp:sp>
    <dsp:sp modelId="{6C1F0253-1FFA-F946-A6B4-9CD63A56CECB}">
      <dsp:nvSpPr>
        <dsp:cNvPr id="0" name=""/>
        <dsp:cNvSpPr/>
      </dsp:nvSpPr>
      <dsp:spPr>
        <a:xfrm>
          <a:off x="6791246" y="2024428"/>
          <a:ext cx="2034448" cy="129187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73636C-2412-5A4A-A9F4-1F0315C6C2C5}">
      <dsp:nvSpPr>
        <dsp:cNvPr id="0" name=""/>
        <dsp:cNvSpPr/>
      </dsp:nvSpPr>
      <dsp:spPr>
        <a:xfrm>
          <a:off x="7017296" y="2239176"/>
          <a:ext cx="2034448" cy="1291874"/>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phần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gọi</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đáp</a:t>
          </a:r>
          <a:endParaRPr lang="en-US" sz="2400" kern="1200" dirty="0">
            <a:latin typeface="Times New Roman" panose="02020603050405020304" pitchFamily="18" charset="0"/>
            <a:cs typeface="Times New Roman" panose="02020603050405020304" pitchFamily="18" charset="0"/>
          </a:endParaRPr>
        </a:p>
      </dsp:txBody>
      <dsp:txXfrm>
        <a:off x="7055134" y="2277014"/>
        <a:ext cx="1958772" cy="1216198"/>
      </dsp:txXfrm>
    </dsp:sp>
    <dsp:sp modelId="{DF53AF76-8AD1-ED49-A0F5-D720DB844B20}">
      <dsp:nvSpPr>
        <dsp:cNvPr id="0" name=""/>
        <dsp:cNvSpPr/>
      </dsp:nvSpPr>
      <dsp:spPr>
        <a:xfrm>
          <a:off x="6357563" y="4017721"/>
          <a:ext cx="2857912" cy="258814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310C25-F3CA-FB40-B9B3-F6101E1CD59B}">
      <dsp:nvSpPr>
        <dsp:cNvPr id="0" name=""/>
        <dsp:cNvSpPr/>
      </dsp:nvSpPr>
      <dsp:spPr>
        <a:xfrm>
          <a:off x="6583613" y="4232468"/>
          <a:ext cx="2857912" cy="2588142"/>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vi-VN" sz="2000" kern="1200" dirty="0">
              <a:latin typeface="Times New Roman" panose="02020603050405020304" pitchFamily="18" charset="0"/>
              <a:cs typeface="Times New Roman" panose="02020603050405020304" pitchFamily="18" charset="0"/>
            </a:rPr>
            <a:t>Thành phần được dùng để tạo lập hoặc duy trì quan hệ giao tiếp, được đánh dấu bằng những từ ngữ gọi đáp.</a:t>
          </a:r>
        </a:p>
        <a:p>
          <a:pPr marL="0" lvl="0" indent="0" algn="just" defTabSz="889000">
            <a:lnSpc>
              <a:spcPct val="90000"/>
            </a:lnSpc>
            <a:spcBef>
              <a:spcPct val="0"/>
            </a:spcBef>
            <a:spcAft>
              <a:spcPct val="35000"/>
            </a:spcAft>
            <a:buNone/>
          </a:pPr>
          <a:r>
            <a:rPr lang="vi-VN" sz="2000" kern="1200" dirty="0">
              <a:latin typeface="Times New Roman" panose="02020603050405020304" pitchFamily="18" charset="0"/>
              <a:cs typeface="Times New Roman" panose="02020603050405020304" pitchFamily="18" charset="0"/>
            </a:rPr>
            <a:t>Ví dụ: ơi, thưa, dạ, vâng</a:t>
          </a:r>
          <a:endParaRPr lang="en-US" sz="2000" kern="1200" dirty="0">
            <a:latin typeface="Times New Roman" panose="02020603050405020304" pitchFamily="18" charset="0"/>
            <a:cs typeface="Times New Roman" panose="02020603050405020304" pitchFamily="18" charset="0"/>
          </a:endParaRPr>
        </a:p>
        <a:p>
          <a:pPr marL="0" lvl="0" indent="0" algn="just" defTabSz="889000">
            <a:lnSpc>
              <a:spcPct val="90000"/>
            </a:lnSpc>
            <a:spcBef>
              <a:spcPct val="0"/>
            </a:spcBef>
            <a:spcAft>
              <a:spcPct val="35000"/>
            </a:spcAft>
            <a:buNone/>
          </a:pPr>
          <a:endParaRPr lang="en-US" sz="2000" kern="1200" dirty="0">
            <a:latin typeface="Times New Roman" panose="02020603050405020304" pitchFamily="18" charset="0"/>
            <a:cs typeface="Times New Roman" panose="02020603050405020304" pitchFamily="18" charset="0"/>
          </a:endParaRPr>
        </a:p>
      </dsp:txBody>
      <dsp:txXfrm>
        <a:off x="6659417" y="4308272"/>
        <a:ext cx="2706304" cy="2436534"/>
      </dsp:txXfrm>
    </dsp:sp>
    <dsp:sp modelId="{65680BC7-8D4C-9A41-A114-BCC6C6346F21}">
      <dsp:nvSpPr>
        <dsp:cNvPr id="0" name=""/>
        <dsp:cNvSpPr/>
      </dsp:nvSpPr>
      <dsp:spPr>
        <a:xfrm>
          <a:off x="9709322" y="2024428"/>
          <a:ext cx="2034448" cy="129187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C16886-A4BB-D94D-A32C-8B4BE9C9B1E9}">
      <dsp:nvSpPr>
        <dsp:cNvPr id="0" name=""/>
        <dsp:cNvSpPr/>
      </dsp:nvSpPr>
      <dsp:spPr>
        <a:xfrm>
          <a:off x="9935372" y="2239176"/>
          <a:ext cx="2034448" cy="1291874"/>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phần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phụ</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chú</a:t>
          </a:r>
          <a:endParaRPr lang="en-US" sz="2400" kern="1200" dirty="0">
            <a:latin typeface="Times New Roman" panose="02020603050405020304" pitchFamily="18" charset="0"/>
            <a:cs typeface="Times New Roman" panose="02020603050405020304" pitchFamily="18" charset="0"/>
          </a:endParaRPr>
        </a:p>
      </dsp:txBody>
      <dsp:txXfrm>
        <a:off x="9973210" y="2277014"/>
        <a:ext cx="1958772" cy="1216198"/>
      </dsp:txXfrm>
    </dsp:sp>
    <dsp:sp modelId="{74834488-E5C0-A84C-A84B-EF3AA46B12CC}">
      <dsp:nvSpPr>
        <dsp:cNvPr id="0" name=""/>
        <dsp:cNvSpPr/>
      </dsp:nvSpPr>
      <dsp:spPr>
        <a:xfrm>
          <a:off x="9689526" y="4035587"/>
          <a:ext cx="2074039" cy="259439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337949-90CB-FC42-8145-A268319139E9}">
      <dsp:nvSpPr>
        <dsp:cNvPr id="0" name=""/>
        <dsp:cNvSpPr/>
      </dsp:nvSpPr>
      <dsp:spPr>
        <a:xfrm>
          <a:off x="9915576" y="4250335"/>
          <a:ext cx="2074039" cy="2594394"/>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err="1">
              <a:latin typeface="Times New Roman" panose="02020603050405020304" pitchFamily="18" charset="0"/>
              <a:cs typeface="Times New Roman" panose="02020603050405020304" pitchFamily="18" charset="0"/>
            </a:rPr>
            <a:t>Thành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phần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chêm</a:t>
          </a:r>
          <a:r>
            <a:rPr lang="en-US" sz="2000" kern="1200" dirty="0">
              <a:latin typeface="Times New Roman" panose="02020603050405020304" pitchFamily="18" charset="0"/>
              <a:cs typeface="Times New Roman" panose="02020603050405020304" pitchFamily="18" charset="0"/>
            </a:rPr>
            <a:t> xen: </a:t>
          </a:r>
          <a:r>
            <a:rPr lang="en-US" sz="2000" kern="1200" dirty="0" err="1">
              <a:latin typeface="Times New Roman" panose="02020603050405020304" pitchFamily="18" charset="0"/>
              <a:cs typeface="Times New Roman" panose="02020603050405020304" pitchFamily="18" charset="0"/>
            </a:rPr>
            <a:t>bổ</a:t>
          </a:r>
          <a:r>
            <a:rPr lang="en-US" sz="2000" kern="1200" dirty="0">
              <a:latin typeface="Times New Roman" panose="02020603050405020304" pitchFamily="18" charset="0"/>
              <a:cs typeface="Times New Roman" panose="02020603050405020304" pitchFamily="18" charset="0"/>
            </a:rPr>
            <a:t> sung, </a:t>
          </a:r>
          <a:r>
            <a:rPr lang="en-US" sz="2000" kern="1200" dirty="0" err="1">
              <a:latin typeface="Times New Roman" panose="02020603050405020304" pitchFamily="18" charset="0"/>
              <a:cs typeface="Times New Roman" panose="02020603050405020304" pitchFamily="18" charset="0"/>
            </a:rPr>
            <a:t>làm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rõ</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thêm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một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đối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tượng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nào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đó</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trong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câu</a:t>
          </a:r>
          <a:endParaRPr lang="en-US" sz="2000" kern="1200" dirty="0">
            <a:latin typeface="Times New Roman" panose="02020603050405020304" pitchFamily="18" charset="0"/>
            <a:cs typeface="Times New Roman" panose="02020603050405020304" pitchFamily="18" charset="0"/>
          </a:endParaRPr>
        </a:p>
      </dsp:txBody>
      <dsp:txXfrm>
        <a:off x="9976323" y="4311082"/>
        <a:ext cx="1952545" cy="24729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3C80F8-423F-B241-86D5-50A97E8EC0B0}" type="datetimeFigureOut">
              <a:rPr lang="en-VN" smtClean="0"/>
              <a:t>8/6/23</a:t>
            </a:fld>
            <a:endParaRPr lang="en-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8A9810-6484-F84D-A6AD-47883AA4501C}" type="slidenum">
              <a:rPr lang="en-VN" smtClean="0"/>
              <a:t>‹#›</a:t>
            </a:fld>
            <a:endParaRPr lang="en-VN"/>
          </a:p>
        </p:txBody>
      </p:sp>
    </p:spTree>
    <p:extLst>
      <p:ext uri="{BB962C8B-B14F-4D97-AF65-F5344CB8AC3E}">
        <p14:creationId xmlns:p14="http://schemas.microsoft.com/office/powerpoint/2010/main" val="1638919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7A0B3-9619-47B4-A131-786CFDBF7C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26986E-E98C-412A-A016-919BD11DA2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4DEA70-FF1F-4688-B85B-B301FD417493}"/>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37A7926E-7ABD-4883-A840-A8B0A7DD6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3289E5-7547-4CD1-9764-2A81E2EBE540}"/>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4123153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7B1DB-63FC-4E82-A512-1AD36B93C4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062AFC-9066-4848-98AF-013D2BC0E6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793EB0-D08B-46C8-8546-9F10445953E5}"/>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C99229A3-DA2A-436F-B112-519CC28BC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6D3A80-4C0B-44E2-9696-379F9F6877E9}"/>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2572091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416717-95D0-4532-AEF8-56ED02E63F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21D882-1863-437A-8D6B-D3DA2BED0F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3C08C9-01F4-4701-8453-FA7E306EA755}"/>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E0B01487-CA9F-444B-91C3-B082BEE1CF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C25CF3-A9FF-4A58-ADAE-789FBF4E1B20}"/>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213628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5673A-8EE7-44E4-8E3F-368FC865BB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D62E64-49F9-4683-9C57-6A1A6950D3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852090-1032-441D-A2AA-5B5F660C8263}"/>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5F4E0EBA-5AAF-4A5E-8153-1E6153617D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862A3-20B1-4AEF-9CF0-358912939ED3}"/>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3081453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BBC1A-87F2-41A8-B78B-5E2A07B3D4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07C462-2D43-4F51-81F9-55C6040BB7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3B96B5-FDC8-4D64-BE87-1D597CB93941}"/>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47517656-07FF-4657-9678-F61FAB2062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B5A69-98F9-4B43-8967-87CE34A12A83}"/>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128528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AA4F1-0CD7-46D4-B957-A55D91567E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7E118C-0C49-4564-87DC-4DA32424B9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BEA9B9-601F-4D3C-AC20-F194B673FB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4247FF-823E-43AE-97E2-C0202E37C920}"/>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6" name="Footer Placeholder 5">
            <a:extLst>
              <a:ext uri="{FF2B5EF4-FFF2-40B4-BE49-F238E27FC236}">
                <a16:creationId xmlns:a16="http://schemas.microsoft.com/office/drawing/2014/main" id="{0ECF24E5-F899-4051-A3A2-301624B618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CB60F4-21DB-449A-9B2B-2527665D200F}"/>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3456465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5CBC-B2BB-4FDC-9FB2-DD8AFF41BE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00713B-0A18-420C-89D5-357CC23C8E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B5AD67-69AB-4B98-BF06-EE960D00F2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BC8A53-A413-4B99-8286-705EBC0AAB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C0ECCF-EBE9-4AC6-9FAA-1E79227426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78D7DF-DF3E-4E4D-9133-97B0F792B8A5}"/>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8" name="Footer Placeholder 7">
            <a:extLst>
              <a:ext uri="{FF2B5EF4-FFF2-40B4-BE49-F238E27FC236}">
                <a16:creationId xmlns:a16="http://schemas.microsoft.com/office/drawing/2014/main" id="{D40EDBAA-5A3D-4204-8D79-77A232C55E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C067F2-E326-45DA-A4DD-AB40452CEB74}"/>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377476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91108-76A2-43DB-80CE-153D588C97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F35EEF-3E2C-4E74-A3C9-8C66FA89A795}"/>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4" name="Footer Placeholder 3">
            <a:extLst>
              <a:ext uri="{FF2B5EF4-FFF2-40B4-BE49-F238E27FC236}">
                <a16:creationId xmlns:a16="http://schemas.microsoft.com/office/drawing/2014/main" id="{A610CD24-9B61-496C-A1FD-01865A27AA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A1CEED-D15D-44E3-B934-668475C45628}"/>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935414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D723C1-97DD-4132-AB38-DF8A329AEFFC}"/>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3" name="Footer Placeholder 2">
            <a:extLst>
              <a:ext uri="{FF2B5EF4-FFF2-40B4-BE49-F238E27FC236}">
                <a16:creationId xmlns:a16="http://schemas.microsoft.com/office/drawing/2014/main" id="{97A23CF7-E16F-455F-AF97-57262D86E5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A67DBE-2862-438B-89A8-33268B5BA762}"/>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235386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03C09-F3F6-44B4-AEDE-3C0CCEC208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1A46DF-7A02-4A0B-91CD-0F9F697083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3202F4-3A15-41F8-9117-67BA45FE86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7A8846-0984-46C0-85ED-962445C743C6}"/>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6" name="Footer Placeholder 5">
            <a:extLst>
              <a:ext uri="{FF2B5EF4-FFF2-40B4-BE49-F238E27FC236}">
                <a16:creationId xmlns:a16="http://schemas.microsoft.com/office/drawing/2014/main" id="{E37C1304-D1A4-42BB-8349-FF049BA9ED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2F4C27-D178-4637-B57C-7F4AE03B0A5C}"/>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272285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B9C77-215B-4CB5-8B8D-66B6A8CB44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55A7A8-D557-49D3-AAB7-341B97962C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5D54EC-C66C-491C-82DB-F81F5DE2B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F2D64-DD28-4983-B816-F53AFA90C494}"/>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6" name="Footer Placeholder 5">
            <a:extLst>
              <a:ext uri="{FF2B5EF4-FFF2-40B4-BE49-F238E27FC236}">
                <a16:creationId xmlns:a16="http://schemas.microsoft.com/office/drawing/2014/main" id="{8347C3F9-7E39-45FB-A559-A5FBAC0A79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D8449D-7701-46FA-9387-289C18012D02}"/>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253686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98BD62-5B5D-4581-A75A-06CCFA120B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028176-148D-489D-B233-E89DA67EB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7EBE22-1DAA-4675-9B5F-DFBBD73DD0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BBB49E01-62A7-422C-930C-77C307B9BB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CFA4D3-1F2D-462C-B6CA-C0E379D84E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A32CB-B8FB-4D85-B923-24A187AC6705}" type="slidenum">
              <a:rPr lang="en-US" smtClean="0"/>
              <a:t>‹#›</a:t>
            </a:fld>
            <a:endParaRPr lang="en-US"/>
          </a:p>
        </p:txBody>
      </p:sp>
    </p:spTree>
    <p:extLst>
      <p:ext uri="{BB962C8B-B14F-4D97-AF65-F5344CB8AC3E}">
        <p14:creationId xmlns:p14="http://schemas.microsoft.com/office/powerpoint/2010/main" val="9071210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C197D6-43BE-A348-902D-B3CBFC49B9B4}"/>
              </a:ext>
            </a:extLst>
          </p:cNvPr>
          <p:cNvSpPr/>
          <p:nvPr/>
        </p:nvSpPr>
        <p:spPr>
          <a:xfrm>
            <a:off x="607443" y="1900131"/>
            <a:ext cx="10636887" cy="1757341"/>
          </a:xfrm>
          <a:prstGeom prst="rect">
            <a:avLst/>
          </a:prstGeom>
        </p:spPr>
        <p:txBody>
          <a:bodyPr wrap="none">
            <a:spAutoFit/>
          </a:bodyPr>
          <a:lstStyle/>
          <a:p>
            <a:pPr marL="0" marR="0" lvl="0" indent="0" algn="ctr" defTabSz="914400" rtl="0" eaLnBrk="1" fontAlgn="auto" latinLnBrk="0" hangingPunct="1">
              <a:lnSpc>
                <a:spcPct val="150000"/>
              </a:lnSpc>
              <a:spcBef>
                <a:spcPts val="0"/>
              </a:spcBef>
              <a:spcAft>
                <a:spcPts val="80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THỰC HÀNH TIẾNG VIỆT </a:t>
            </a:r>
          </a:p>
          <a:p>
            <a:pPr marL="0" marR="0" lvl="0" indent="0" algn="ctr" defTabSz="914400" rtl="0" eaLnBrk="1" fontAlgn="auto" latinLnBrk="0" hangingPunct="1">
              <a:lnSpc>
                <a:spcPct val="150000"/>
              </a:lnSpc>
              <a:spcBef>
                <a:spcPts val="0"/>
              </a:spcBef>
              <a:spcAft>
                <a:spcPts val="800"/>
              </a:spcAft>
              <a:buClrTx/>
              <a:buSzTx/>
              <a:buFontTx/>
              <a:buNone/>
              <a:tabLst/>
              <a:defRPr/>
            </a:pPr>
            <a:r>
              <a:rPr lang="en-US"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NHẬN BIẾT CÁC LOẠI THÀNH PHẦN BIỆT LẬP</a:t>
            </a:r>
            <a:endParaRPr kumimoji="0" lang="en-US" sz="36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5530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1-原创素材\1_mm1102\PPT\PPT_014\materaials\pageimg_g21.png">
            <a:extLst>
              <a:ext uri="{FF2B5EF4-FFF2-40B4-BE49-F238E27FC236}">
                <a16:creationId xmlns:a16="http://schemas.microsoft.com/office/drawing/2014/main" id="{50E9AD4D-BE73-E446-A6ED-4CE6178C49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9027"/>
            <a:ext cx="12379569" cy="576185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63939F3-AF0C-2145-905D-AA67D83C06E9}"/>
              </a:ext>
            </a:extLst>
          </p:cNvPr>
          <p:cNvSpPr txBox="1"/>
          <p:nvPr/>
        </p:nvSpPr>
        <p:spPr>
          <a:xfrm>
            <a:off x="1942246" y="3429000"/>
            <a:ext cx="9329491" cy="986296"/>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SG" altLang="zh-CN" sz="4400" b="1" i="0" u="none" strike="noStrike" kern="1200" cap="none" spc="0" normalizeH="0" baseline="0" noProof="0" dirty="0">
                <a:ln>
                  <a:noFill/>
                </a:ln>
                <a:solidFill>
                  <a:srgbClr val="00B050"/>
                </a:solidFill>
                <a:effectLst/>
                <a:uLnTx/>
                <a:uFillTx/>
                <a:latin typeface="Times New Roman" pitchFamily="18" charset="0"/>
                <a:ea typeface="华康海报体W12(P)" pitchFamily="82" charset="-122"/>
                <a:cs typeface="Times New Roman" pitchFamily="18" charset="0"/>
              </a:rPr>
              <a:t>I. HÌNH THÀNH KIẾN THỨC MỚI</a:t>
            </a:r>
            <a:endParaRPr kumimoji="0" lang="en-US" altLang="zh-CN" sz="4400" b="1" i="0" u="none" strike="noStrike" kern="1200" cap="none" spc="0" normalizeH="0" baseline="0" noProof="0" dirty="0">
              <a:ln>
                <a:noFill/>
              </a:ln>
              <a:solidFill>
                <a:srgbClr val="00B050"/>
              </a:solidFill>
              <a:effectLst/>
              <a:uLnTx/>
              <a:uFillTx/>
              <a:latin typeface="Times New Roman" pitchFamily="18" charset="0"/>
              <a:ea typeface="华康海报体W12(P)" pitchFamily="82" charset="-122"/>
              <a:cs typeface="Times New Roman" pitchFamily="18" charset="0"/>
            </a:endParaRPr>
          </a:p>
        </p:txBody>
      </p:sp>
    </p:spTree>
    <p:extLst>
      <p:ext uri="{BB962C8B-B14F-4D97-AF65-F5344CB8AC3E}">
        <p14:creationId xmlns:p14="http://schemas.microsoft.com/office/powerpoint/2010/main" val="1467007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fill="hold"/>
                                        <p:tgtEl>
                                          <p:spTgt spid="2"/>
                                        </p:tgtEl>
                                        <p:attrNameLst>
                                          <p:attrName>ppt_w</p:attrName>
                                        </p:attrNameLst>
                                      </p:cBhvr>
                                      <p:tavLst>
                                        <p:tav tm="0">
                                          <p:val>
                                            <p:fltVal val="0"/>
                                          </p:val>
                                        </p:tav>
                                        <p:tav tm="100000">
                                          <p:val>
                                            <p:strVal val="#ppt_w"/>
                                          </p:val>
                                        </p:tav>
                                      </p:tavLst>
                                    </p:anim>
                                    <p:anim calcmode="lin" valueType="num">
                                      <p:cBhvr>
                                        <p:cTn id="8" dur="1500" fill="hold"/>
                                        <p:tgtEl>
                                          <p:spTgt spid="2"/>
                                        </p:tgtEl>
                                        <p:attrNameLst>
                                          <p:attrName>ppt_h</p:attrName>
                                        </p:attrNameLst>
                                      </p:cBhvr>
                                      <p:tavLst>
                                        <p:tav tm="0">
                                          <p:val>
                                            <p:fltVal val="0"/>
                                          </p:val>
                                        </p:tav>
                                        <p:tav tm="100000">
                                          <p:val>
                                            <p:strVal val="#ppt_h"/>
                                          </p:val>
                                        </p:tav>
                                      </p:tavLst>
                                    </p:anim>
                                    <p:animEffect transition="in" filter="fade">
                                      <p:cBhvr>
                                        <p:cTn id="9" dur="1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459AF5DC-EB8D-0C43-9568-6C60AC4C8A28}"/>
              </a:ext>
            </a:extLst>
          </p:cNvPr>
          <p:cNvGraphicFramePr/>
          <p:nvPr>
            <p:extLst>
              <p:ext uri="{D42A27DB-BD31-4B8C-83A1-F6EECF244321}">
                <p14:modId xmlns:p14="http://schemas.microsoft.com/office/powerpoint/2010/main" val="3104638591"/>
              </p:ext>
            </p:extLst>
          </p:nvPr>
        </p:nvGraphicFramePr>
        <p:xfrm>
          <a:off x="0" y="0"/>
          <a:ext cx="1199352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538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980B7A6-9BF5-8944-B33A-FA9E9E2E3932}"/>
              </a:ext>
            </a:extLst>
          </p:cNvPr>
          <p:cNvSpPr/>
          <p:nvPr/>
        </p:nvSpPr>
        <p:spPr>
          <a:xfrm>
            <a:off x="1201732" y="0"/>
            <a:ext cx="457529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rPr>
              <a:t>I. </a:t>
            </a:r>
            <a:r>
              <a:rPr kumimoji="0" lang="en-US" sz="2800" b="1"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rPr>
              <a:t>Hình</a:t>
            </a:r>
            <a:r>
              <a:rPr kumimoji="0" lang="en-US" sz="28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rPr>
              <a:t> </a:t>
            </a:r>
            <a:r>
              <a:rPr kumimoji="0" lang="en-US" sz="2800" b="1"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rPr>
              <a:t>thành</a:t>
            </a:r>
            <a:r>
              <a:rPr kumimoji="0" lang="en-US" sz="28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rPr>
              <a:t> </a:t>
            </a:r>
            <a:r>
              <a:rPr kumimoji="0" lang="en-US" sz="2800" b="1"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rPr>
              <a:t>kiến</a:t>
            </a:r>
            <a:r>
              <a:rPr kumimoji="0" lang="en-US" sz="28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rPr>
              <a:t> </a:t>
            </a:r>
            <a:r>
              <a:rPr kumimoji="0" lang="en-US" sz="2800" b="1"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rPr>
              <a:t>thức</a:t>
            </a:r>
            <a:r>
              <a:rPr kumimoji="0" lang="en-US" sz="28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rPr>
              <a:t> </a:t>
            </a:r>
            <a:r>
              <a:rPr kumimoji="0" lang="en-US" sz="2800" b="1"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rPr>
              <a:t>mới</a:t>
            </a:r>
            <a:r>
              <a:rPr kumimoji="0" lang="en-VN" sz="2800" b="0" i="0" u="none" strike="noStrike" kern="0" cap="none" spc="0" normalizeH="0" baseline="0" noProof="0" dirty="0">
                <a:ln>
                  <a:noFill/>
                </a:ln>
                <a:solidFill>
                  <a:prstClr val="black"/>
                </a:solidFill>
                <a:effectLst/>
                <a:uLnTx/>
                <a:uFillTx/>
              </a:rPr>
              <a:t> </a:t>
            </a:r>
          </a:p>
        </p:txBody>
      </p:sp>
      <p:graphicFrame>
        <p:nvGraphicFramePr>
          <p:cNvPr id="13" name="Table 12">
            <a:extLst>
              <a:ext uri="{FF2B5EF4-FFF2-40B4-BE49-F238E27FC236}">
                <a16:creationId xmlns:a16="http://schemas.microsoft.com/office/drawing/2014/main" id="{AA9C4E8E-87FD-5340-954E-7955BA8E6193}"/>
              </a:ext>
            </a:extLst>
          </p:cNvPr>
          <p:cNvGraphicFramePr>
            <a:graphicFrameLocks noGrp="1"/>
          </p:cNvGraphicFramePr>
          <p:nvPr>
            <p:extLst>
              <p:ext uri="{D42A27DB-BD31-4B8C-83A1-F6EECF244321}">
                <p14:modId xmlns:p14="http://schemas.microsoft.com/office/powerpoint/2010/main" val="4023177609"/>
              </p:ext>
            </p:extLst>
          </p:nvPr>
        </p:nvGraphicFramePr>
        <p:xfrm>
          <a:off x="0" y="523220"/>
          <a:ext cx="12192000" cy="6387943"/>
        </p:xfrm>
        <a:graphic>
          <a:graphicData uri="http://schemas.openxmlformats.org/drawingml/2006/table">
            <a:tbl>
              <a:tblPr firstRow="1" firstCol="1" bandRow="1"/>
              <a:tblGrid>
                <a:gridCol w="4589585">
                  <a:extLst>
                    <a:ext uri="{9D8B030D-6E8A-4147-A177-3AD203B41FA5}">
                      <a16:colId xmlns:a16="http://schemas.microsoft.com/office/drawing/2014/main" val="636304361"/>
                    </a:ext>
                  </a:extLst>
                </a:gridCol>
                <a:gridCol w="7602415">
                  <a:extLst>
                    <a:ext uri="{9D8B030D-6E8A-4147-A177-3AD203B41FA5}">
                      <a16:colId xmlns:a16="http://schemas.microsoft.com/office/drawing/2014/main" val="3344406306"/>
                    </a:ext>
                  </a:extLst>
                </a:gridCol>
              </a:tblGrid>
              <a:tr h="47722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7000"/>
                        </a:lnSpc>
                        <a:spcAft>
                          <a:spcPts val="800"/>
                        </a:spcAf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Ví</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dụ</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7000"/>
                        </a:lnSpc>
                        <a:spcAft>
                          <a:spcPts val="800"/>
                        </a:spcAft>
                      </a:pPr>
                      <a:r>
                        <a:rPr lang="en-VN" sz="2800" dirty="0">
                          <a:effectLst/>
                          <a:latin typeface="Times New Roman" panose="02020603050405020304" pitchFamily="18" charset="0"/>
                          <a:ea typeface="Calibri" panose="020F0502020204030204" pitchFamily="34" charset="0"/>
                          <a:cs typeface="Times New Roman" panose="02020603050405020304" pitchFamily="18" charset="0"/>
                        </a:rPr>
                        <a:t>Thành phần tình thái</a:t>
                      </a: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3104425243"/>
                  </a:ext>
                </a:extLst>
              </a:tr>
              <a:tr h="151281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nSpc>
                          <a:spcPct val="100000"/>
                        </a:lnSpc>
                        <a:spcAft>
                          <a:spcPts val="800"/>
                        </a:spcAft>
                      </a:pPr>
                      <a:r>
                        <a:rPr lang="en-US" sz="2400" b="0" dirty="0">
                          <a:solidFill>
                            <a:schemeClr val="tx1"/>
                          </a:solidFill>
                          <a:effectLst/>
                          <a:latin typeface="Times New Roman" panose="02020603050405020304" pitchFamily="18" charset="0"/>
                          <a:cs typeface="Times New Roman" panose="02020603050405020304" pitchFamily="18" charset="0"/>
                        </a:rPr>
                        <a:t>a. </a:t>
                      </a:r>
                      <a:r>
                        <a:rPr lang="vi-VN" sz="2400" b="0" dirty="0">
                          <a:solidFill>
                            <a:schemeClr val="tx1"/>
                          </a:solidFill>
                          <a:effectLst/>
                          <a:latin typeface="Times New Roman" panose="02020603050405020304" pitchFamily="18" charset="0"/>
                          <a:cs typeface="Times New Roman" panose="02020603050405020304" pitchFamily="18" charset="0"/>
                        </a:rPr>
                        <a:t>- Ngoài cửa sổ bấy giờ những bông hoa bằng lăng đã thưa thớt – cái giống hoa ngay khi mới nở, màu sắc đã nhợt nhạt.</a:t>
                      </a:r>
                      <a:endParaRPr lang="en-US" sz="24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50000"/>
                        </a:lnSpc>
                        <a:spcAft>
                          <a:spcPts val="800"/>
                        </a:spcAft>
                      </a:pPr>
                      <a:r>
                        <a:rPr lang="en-US" sz="2000" dirty="0">
                          <a:effectLst/>
                          <a:latin typeface="Times New Roman" panose="02020603050405020304" pitchFamily="18" charset="0"/>
                          <a:cs typeface="Times New Roman" panose="02020603050405020304" pitchFamily="18" charset="0"/>
                        </a:rPr>
                        <a:t> </a:t>
                      </a:r>
                      <a:endParaRPr lang="en-V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3906743231"/>
                  </a:ext>
                </a:extLst>
              </a:tr>
              <a:tr h="117854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lnSpc>
                          <a:spcPct val="100000"/>
                        </a:lnSpc>
                        <a:spcAft>
                          <a:spcPts val="800"/>
                        </a:spcAft>
                      </a:pPr>
                      <a:r>
                        <a:rPr lang="en-US" sz="2400" b="0" dirty="0">
                          <a:solidFill>
                            <a:schemeClr val="tx1"/>
                          </a:solidFill>
                          <a:effectLst/>
                          <a:latin typeface="Times New Roman" panose="02020603050405020304" pitchFamily="18" charset="0"/>
                          <a:cs typeface="Times New Roman" panose="02020603050405020304" pitchFamily="18" charset="0"/>
                        </a:rPr>
                        <a:t>b. </a:t>
                      </a:r>
                      <a:r>
                        <a:rPr lang="vi-VN" sz="2400" b="0" dirty="0">
                          <a:solidFill>
                            <a:schemeClr val="tx1"/>
                          </a:solidFill>
                          <a:effectLst/>
                          <a:latin typeface="Times New Roman" panose="02020603050405020304" pitchFamily="18" charset="0"/>
                          <a:cs typeface="Times New Roman" panose="02020603050405020304" pitchFamily="18" charset="0"/>
                        </a:rPr>
                        <a:t>Buổi mai hôm ấy, một buổi mai đầy sương thu và gió lạnh, mẹ tôi âu yếm nắm tay tôi đi trên con đường dài và hẹp. (Thanh Tịnh, Tôi đi học)</a:t>
                      </a: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50000"/>
                        </a:lnSpc>
                        <a:spcAft>
                          <a:spcPts val="800"/>
                        </a:spcAft>
                      </a:pPr>
                      <a:r>
                        <a:rPr lang="en-US" sz="2000" dirty="0">
                          <a:effectLst/>
                          <a:latin typeface="Times New Roman" panose="02020603050405020304" pitchFamily="18" charset="0"/>
                          <a:cs typeface="Times New Roman" panose="02020603050405020304" pitchFamily="18" charset="0"/>
                        </a:rPr>
                        <a:t> </a:t>
                      </a:r>
                      <a:endParaRPr lang="en-V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937563531"/>
                  </a:ext>
                </a:extLst>
              </a:tr>
              <a:tr h="981781">
                <a:tc>
                  <a:txBody>
                    <a:bodyPr/>
                    <a:lstStyle/>
                    <a:p>
                      <a:pPr algn="just">
                        <a:lnSpc>
                          <a:spcPct val="100000"/>
                        </a:lnSpc>
                        <a:spcAft>
                          <a:spcPts val="800"/>
                        </a:spcAft>
                      </a:pPr>
                      <a:r>
                        <a:rPr lang="vi-VN" sz="2400" b="0" dirty="0">
                          <a:solidFill>
                            <a:schemeClr val="tx1"/>
                          </a:solidFill>
                          <a:effectLst/>
                          <a:latin typeface="Times New Roman" panose="02020603050405020304" pitchFamily="18" charset="0"/>
                          <a:cs typeface="Times New Roman" panose="02020603050405020304" pitchFamily="18" charset="0"/>
                        </a:rPr>
                        <a:t>c. Con ơi tuy thô sơ da thịt.</a:t>
                      </a:r>
                    </a:p>
                    <a:p>
                      <a:pPr algn="just">
                        <a:lnSpc>
                          <a:spcPct val="100000"/>
                        </a:lnSpc>
                        <a:spcAft>
                          <a:spcPts val="800"/>
                        </a:spcAft>
                      </a:pPr>
                      <a:r>
                        <a:rPr lang="vi-VN" sz="2400" b="0" dirty="0">
                          <a:solidFill>
                            <a:schemeClr val="tx1"/>
                          </a:solidFill>
                          <a:effectLst/>
                          <a:latin typeface="Times New Roman" panose="02020603050405020304" pitchFamily="18" charset="0"/>
                          <a:cs typeface="Times New Roman" panose="02020603050405020304" pitchFamily="18" charset="0"/>
                        </a:rPr>
                        <a:t>Lên đường.</a:t>
                      </a:r>
                    </a:p>
                    <a:p>
                      <a:pPr algn="just">
                        <a:lnSpc>
                          <a:spcPct val="100000"/>
                        </a:lnSpc>
                        <a:spcAft>
                          <a:spcPts val="800"/>
                        </a:spcAft>
                      </a:pPr>
                      <a:r>
                        <a:rPr lang="vi-VN" sz="2400" b="0" dirty="0">
                          <a:solidFill>
                            <a:schemeClr val="tx1"/>
                          </a:solidFill>
                          <a:effectLst/>
                          <a:latin typeface="Times New Roman" panose="02020603050405020304" pitchFamily="18" charset="0"/>
                          <a:cs typeface="Times New Roman" panose="02020603050405020304" pitchFamily="18" charset="0"/>
                        </a:rPr>
                        <a:t>Không bao giờ nhỏ bé được.</a:t>
                      </a:r>
                    </a:p>
                    <a:p>
                      <a:pPr algn="just">
                        <a:lnSpc>
                          <a:spcPct val="100000"/>
                        </a:lnSpc>
                        <a:spcAft>
                          <a:spcPts val="800"/>
                        </a:spcAft>
                      </a:pPr>
                      <a:r>
                        <a:rPr lang="vi-VN" sz="2400" b="0" dirty="0">
                          <a:solidFill>
                            <a:schemeClr val="tx1"/>
                          </a:solidFill>
                          <a:effectLst/>
                          <a:latin typeface="Times New Roman" panose="02020603050405020304" pitchFamily="18" charset="0"/>
                          <a:cs typeface="Times New Roman" panose="02020603050405020304" pitchFamily="18" charset="0"/>
                        </a:rPr>
                        <a:t>Nghe con.</a:t>
                      </a: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p>
                      <a:pPr algn="just">
                        <a:lnSpc>
                          <a:spcPct val="150000"/>
                        </a:lnSpc>
                        <a:spcAft>
                          <a:spcPts val="800"/>
                        </a:spcAft>
                      </a:pPr>
                      <a:endParaRPr lang="en-V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1820256850"/>
                  </a:ext>
                </a:extLst>
              </a:tr>
              <a:tr h="1167024">
                <a:tc>
                  <a:txBody>
                    <a:bodyPr/>
                    <a:lstStyle/>
                    <a:p>
                      <a:pPr algn="just">
                        <a:lnSpc>
                          <a:spcPct val="100000"/>
                        </a:lnSpc>
                        <a:spcAft>
                          <a:spcPts val="800"/>
                        </a:spcAft>
                      </a:pPr>
                      <a:r>
                        <a:rPr lang="vi-VN" sz="2400" b="0" dirty="0">
                          <a:solidFill>
                            <a:schemeClr val="tx1"/>
                          </a:solidFill>
                          <a:effectLst/>
                          <a:latin typeface="Times New Roman" panose="02020603050405020304" pitchFamily="18" charset="0"/>
                          <a:cs typeface="Times New Roman" panose="02020603050405020304" pitchFamily="18" charset="0"/>
                        </a:rPr>
                        <a:t>d. Có lẽ tôi bán có chó đấy ông giáo ạ!</a:t>
                      </a: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p>
                      <a:pPr algn="just">
                        <a:lnSpc>
                          <a:spcPct val="150000"/>
                        </a:lnSpc>
                        <a:spcAft>
                          <a:spcPts val="800"/>
                        </a:spcAft>
                      </a:pPr>
                      <a:endParaRPr lang="en-V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2557115827"/>
                  </a:ext>
                </a:extLst>
              </a:tr>
            </a:tbl>
          </a:graphicData>
        </a:graphic>
      </p:graphicFrame>
      <p:sp>
        <p:nvSpPr>
          <p:cNvPr id="14" name="TextBox 13">
            <a:extLst>
              <a:ext uri="{FF2B5EF4-FFF2-40B4-BE49-F238E27FC236}">
                <a16:creationId xmlns:a16="http://schemas.microsoft.com/office/drawing/2014/main" id="{A184C7CE-0AC3-674E-905E-36201B63446D}"/>
              </a:ext>
            </a:extLst>
          </p:cNvPr>
          <p:cNvSpPr txBox="1"/>
          <p:nvPr/>
        </p:nvSpPr>
        <p:spPr>
          <a:xfrm>
            <a:off x="4758783" y="1080859"/>
            <a:ext cx="7025516" cy="1200329"/>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Thành phần phụ chú vì trước cụm từ “cái giống hoa ngay khi mới nở, màu sắc đã nhợt nhạt” có một dấu gạch ngang.</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F72DBCC-73DD-7F4C-874E-82404FCA2609}"/>
              </a:ext>
            </a:extLst>
          </p:cNvPr>
          <p:cNvSpPr txBox="1"/>
          <p:nvPr/>
        </p:nvSpPr>
        <p:spPr>
          <a:xfrm>
            <a:off x="4758783" y="2666319"/>
            <a:ext cx="7025516" cy="830997"/>
          </a:xfrm>
          <a:prstGeom prst="rect">
            <a:avLst/>
          </a:prstGeom>
          <a:noFill/>
        </p:spPr>
        <p:txBody>
          <a:bodyPr wrap="square" rtlCol="0">
            <a:spAutoFit/>
          </a:bodyPr>
          <a:lstStyle/>
          <a:p>
            <a:pPr algn="just"/>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Thành</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phần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phụ</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chú</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một</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buổi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mai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đầy</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sương</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thu</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và</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gió</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lạnh</a:t>
            </a:r>
            <a:r>
              <a:rPr lang="en-US" sz="2400" dirty="0">
                <a:solidFill>
                  <a:prstClr val="black"/>
                </a:solidFill>
                <a:latin typeface="Times New Roman" panose="02020603050405020304" pitchFamily="18" charset="0"/>
                <a:cs typeface="Times New Roman" panose="02020603050405020304" pitchFamily="18" charset="0"/>
              </a:rPr>
              <a:t>”.</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182D04F1-10E0-FE4E-8956-D4A9E87CB304}"/>
              </a:ext>
            </a:extLst>
          </p:cNvPr>
          <p:cNvSpPr txBox="1"/>
          <p:nvPr/>
        </p:nvSpPr>
        <p:spPr>
          <a:xfrm>
            <a:off x="4645369" y="4472320"/>
            <a:ext cx="7025516" cy="461665"/>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Thành phần gọi đáp trong đoạn thơ trên là từ “con ơi”</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10824493-E96C-944C-A4E7-065C87949248}"/>
              </a:ext>
            </a:extLst>
          </p:cNvPr>
          <p:cNvSpPr txBox="1"/>
          <p:nvPr/>
        </p:nvSpPr>
        <p:spPr>
          <a:xfrm>
            <a:off x="4758783" y="5919281"/>
            <a:ext cx="7025516" cy="830997"/>
          </a:xfrm>
          <a:prstGeom prst="rect">
            <a:avLst/>
          </a:prstGeom>
          <a:noFill/>
        </p:spPr>
        <p:txBody>
          <a:bodyPr wrap="square" rtlCol="0">
            <a:spAutoFit/>
          </a:bodyPr>
          <a:lstStyle/>
          <a:p>
            <a:pPr algn="just"/>
            <a:r>
              <a:rPr lang="en-US" sz="2400" dirty="0" err="1">
                <a:solidFill>
                  <a:prstClr val="black"/>
                </a:solidFill>
                <a:latin typeface="Times New Roman" panose="02020603050405020304" pitchFamily="18" charset="0"/>
                <a:cs typeface="Times New Roman" panose="02020603050405020304" pitchFamily="18" charset="0"/>
              </a:rPr>
              <a:t>Từ</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ạ</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là</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thành</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phần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gọi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đáp</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biểu</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thị</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thái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độ</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tôn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trọng</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với</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ông</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giáo</a:t>
            </a:r>
            <a:r>
              <a:rPr lang="en-US" sz="2400" dirty="0">
                <a:solidFill>
                  <a:prstClr val="black"/>
                </a:solidFill>
                <a:latin typeface="Times New Roman" panose="02020603050405020304" pitchFamily="18" charset="0"/>
                <a:cs typeface="Times New Roman" panose="02020603050405020304" pitchFamily="18" charset="0"/>
              </a:rPr>
              <a:t> </a:t>
            </a:r>
            <a:endParaRPr lang="en-VN"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518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randombar(horizont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randombar(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randombar(horizontal)">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186E0A1-2719-5541-A618-166512E52A21}"/>
              </a:ext>
            </a:extLst>
          </p:cNvPr>
          <p:cNvSpPr/>
          <p:nvPr/>
        </p:nvSpPr>
        <p:spPr>
          <a:xfrm>
            <a:off x="1218954" y="32073"/>
            <a:ext cx="3910045" cy="523220"/>
          </a:xfrm>
          <a:prstGeom prst="rect">
            <a:avLst/>
          </a:prstGeom>
        </p:spPr>
        <p:txBody>
          <a:bodyPr wrap="none">
            <a:spAutoFit/>
          </a:bodyPr>
          <a:lstStyle/>
          <a:p>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II.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Luyện</a:t>
            </a:r>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tập</a:t>
            </a:r>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vận</a:t>
            </a:r>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dụng</a:t>
            </a:r>
            <a:r>
              <a:rPr lang="en-VN" sz="2800" dirty="0">
                <a:solidFill>
                  <a:prstClr val="black"/>
                </a:solidFill>
                <a:latin typeface="Times New Roman" panose="02020603050405020304" pitchFamily="18" charset="0"/>
                <a:cs typeface="Times New Roman" panose="02020603050405020304" pitchFamily="18" charset="0"/>
              </a:rPr>
              <a:t> </a:t>
            </a:r>
          </a:p>
        </p:txBody>
      </p:sp>
      <p:sp>
        <p:nvSpPr>
          <p:cNvPr id="12" name="Rectangle 11">
            <a:extLst>
              <a:ext uri="{FF2B5EF4-FFF2-40B4-BE49-F238E27FC236}">
                <a16:creationId xmlns:a16="http://schemas.microsoft.com/office/drawing/2014/main" id="{ACAEA646-6910-0E4D-B061-E92BB88C5327}"/>
              </a:ext>
            </a:extLst>
          </p:cNvPr>
          <p:cNvSpPr/>
          <p:nvPr/>
        </p:nvSpPr>
        <p:spPr>
          <a:xfrm>
            <a:off x="1218954" y="415512"/>
            <a:ext cx="10747595" cy="954107"/>
          </a:xfrm>
          <a:prstGeom prst="rect">
            <a:avLst/>
          </a:prstGeom>
        </p:spPr>
        <p:txBody>
          <a:bodyPr wrap="square">
            <a:spAutoFit/>
          </a:bodyPr>
          <a:lstStyle/>
          <a:p>
            <a:pPr>
              <a:spcAft>
                <a:spcPts val="800"/>
              </a:spcAft>
            </a:pP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1.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Tìm</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thành</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phần</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gọi</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đáp</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các</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câu</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sau</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cho</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biết</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tác</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chúng</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endParaRPr lang="en-VN" sz="2000" dirty="0">
              <a:solidFill>
                <a:prstClr val="black"/>
              </a:solidFill>
              <a:ea typeface="Calibri" panose="020F0502020204030204" pitchFamily="34" charset="0"/>
              <a:cs typeface="Times New Roman" panose="02020603050405020304" pitchFamily="18" charset="0"/>
            </a:endParaRPr>
          </a:p>
        </p:txBody>
      </p:sp>
      <p:graphicFrame>
        <p:nvGraphicFramePr>
          <p:cNvPr id="13" name="Table 12">
            <a:extLst>
              <a:ext uri="{FF2B5EF4-FFF2-40B4-BE49-F238E27FC236}">
                <a16:creationId xmlns:a16="http://schemas.microsoft.com/office/drawing/2014/main" id="{860792D9-D21F-A445-AD76-D1B794B40052}"/>
              </a:ext>
            </a:extLst>
          </p:cNvPr>
          <p:cNvGraphicFramePr>
            <a:graphicFrameLocks noGrp="1"/>
          </p:cNvGraphicFramePr>
          <p:nvPr>
            <p:extLst>
              <p:ext uri="{D42A27DB-BD31-4B8C-83A1-F6EECF244321}">
                <p14:modId xmlns:p14="http://schemas.microsoft.com/office/powerpoint/2010/main" val="1845350907"/>
              </p:ext>
            </p:extLst>
          </p:nvPr>
        </p:nvGraphicFramePr>
        <p:xfrm>
          <a:off x="160420" y="1540042"/>
          <a:ext cx="11470105" cy="3757613"/>
        </p:xfrm>
        <a:graphic>
          <a:graphicData uri="http://schemas.openxmlformats.org/drawingml/2006/table">
            <a:tbl>
              <a:tblPr firstRow="1" firstCol="1" bandRow="1"/>
              <a:tblGrid>
                <a:gridCol w="2019653">
                  <a:extLst>
                    <a:ext uri="{9D8B030D-6E8A-4147-A177-3AD203B41FA5}">
                      <a16:colId xmlns:a16="http://schemas.microsoft.com/office/drawing/2014/main" val="916879350"/>
                    </a:ext>
                  </a:extLst>
                </a:gridCol>
                <a:gridCol w="2456095">
                  <a:extLst>
                    <a:ext uri="{9D8B030D-6E8A-4147-A177-3AD203B41FA5}">
                      <a16:colId xmlns:a16="http://schemas.microsoft.com/office/drawing/2014/main" val="1811281184"/>
                    </a:ext>
                  </a:extLst>
                </a:gridCol>
                <a:gridCol w="6994357">
                  <a:extLst>
                    <a:ext uri="{9D8B030D-6E8A-4147-A177-3AD203B41FA5}">
                      <a16:colId xmlns:a16="http://schemas.microsoft.com/office/drawing/2014/main" val="552003551"/>
                    </a:ext>
                  </a:extLst>
                </a:gridCol>
              </a:tblGrid>
              <a:tr h="80210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Trường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hợp</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phần</a:t>
                      </a:r>
                      <a:endParaRPr lang="en-VN" sz="2800" dirty="0">
                        <a:effectLst/>
                        <a:latin typeface="Times New Roman" panose="02020603050405020304" pitchFamily="18" charset="0"/>
                        <a:cs typeface="Times New Roman" panose="02020603050405020304" pitchFamily="18" charset="0"/>
                      </a:endParaRPr>
                    </a:p>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thái</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a:effectLst/>
                          <a:latin typeface="Times New Roman" panose="02020603050405020304" pitchFamily="18" charset="0"/>
                          <a:cs typeface="Times New Roman" panose="02020603050405020304" pitchFamily="18" charset="0"/>
                        </a:rPr>
                        <a:t>Ý nghĩa của thành phần tình thái</a:t>
                      </a:r>
                      <a:endParaRPr lang="en-VN"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558589473"/>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622756631"/>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b</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3151089627"/>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c</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299967157"/>
                  </a:ext>
                </a:extLst>
              </a:tr>
            </a:tbl>
          </a:graphicData>
        </a:graphic>
      </p:graphicFrame>
      <p:sp>
        <p:nvSpPr>
          <p:cNvPr id="14" name="TextBox 13">
            <a:extLst>
              <a:ext uri="{FF2B5EF4-FFF2-40B4-BE49-F238E27FC236}">
                <a16:creationId xmlns:a16="http://schemas.microsoft.com/office/drawing/2014/main" id="{E8A0C922-42CD-494D-BF5E-7BB469BD015F}"/>
              </a:ext>
            </a:extLst>
          </p:cNvPr>
          <p:cNvSpPr txBox="1"/>
          <p:nvPr/>
        </p:nvSpPr>
        <p:spPr>
          <a:xfrm>
            <a:off x="2775747" y="2604859"/>
            <a:ext cx="2117095" cy="461665"/>
          </a:xfrm>
          <a:prstGeom prst="rect">
            <a:avLst/>
          </a:prstGeom>
          <a:noFill/>
        </p:spPr>
        <p:txBody>
          <a:bodyPr wrap="square" rtlCol="0">
            <a:spAutoFit/>
          </a:bodyPr>
          <a:lstStyle/>
          <a:p>
            <a:pPr algn="just"/>
            <a:r>
              <a:rPr lang="en-US" sz="2400" dirty="0">
                <a:solidFill>
                  <a:prstClr val="black"/>
                </a:solidFill>
                <a:latin typeface="Times New Roman" panose="02020603050405020304" pitchFamily="18" charset="0"/>
                <a:cs typeface="Times New Roman" panose="02020603050405020304" pitchFamily="18" charset="0"/>
              </a:rPr>
              <a:t>“</a:t>
            </a:r>
            <a:r>
              <a:rPr lang="vi-VN" sz="2400" dirty="0">
                <a:solidFill>
                  <a:prstClr val="black"/>
                </a:solidFill>
                <a:latin typeface="Times New Roman" panose="02020603050405020304" pitchFamily="18" charset="0"/>
                <a:cs typeface="Times New Roman" panose="02020603050405020304" pitchFamily="18" charset="0"/>
              </a:rPr>
              <a:t>thưa anh</a:t>
            </a:r>
            <a:r>
              <a:rPr lang="en-US" sz="2400" dirty="0">
                <a:solidFill>
                  <a:prstClr val="black"/>
                </a:solidFill>
                <a:latin typeface="Times New Roman" panose="02020603050405020304" pitchFamily="18" charset="0"/>
                <a:cs typeface="Times New Roman" panose="02020603050405020304" pitchFamily="18" charset="0"/>
              </a:rPr>
              <a:t>”</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3EFE29B-3F55-5545-AA49-E9527D088BB4}"/>
              </a:ext>
            </a:extLst>
          </p:cNvPr>
          <p:cNvSpPr txBox="1"/>
          <p:nvPr/>
        </p:nvSpPr>
        <p:spPr>
          <a:xfrm>
            <a:off x="4636167" y="2504811"/>
            <a:ext cx="6994358" cy="830997"/>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Cách gọi này thể hiện sự tôn kính của kẻ dưới với người trên.</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374218C9-1A67-4A41-BE7C-969338C5B53A}"/>
              </a:ext>
            </a:extLst>
          </p:cNvPr>
          <p:cNvSpPr txBox="1"/>
          <p:nvPr/>
        </p:nvSpPr>
        <p:spPr>
          <a:xfrm>
            <a:off x="2775747" y="3560644"/>
            <a:ext cx="2630905" cy="461665"/>
          </a:xfrm>
          <a:prstGeom prst="rect">
            <a:avLst/>
          </a:prstGeom>
          <a:noFill/>
        </p:spPr>
        <p:txBody>
          <a:bodyPr wrap="square" rtlCol="0">
            <a:spAutoFit/>
          </a:bodyPr>
          <a:lstStyle/>
          <a:p>
            <a:pPr algn="just"/>
            <a:r>
              <a:rPr lang="en-US" sz="2400" dirty="0">
                <a:solidFill>
                  <a:prstClr val="black"/>
                </a:solidFill>
                <a:latin typeface="Times New Roman" panose="02020603050405020304" pitchFamily="18" charset="0"/>
                <a:cs typeface="Times New Roman" panose="02020603050405020304" pitchFamily="18" charset="0"/>
              </a:rPr>
              <a:t>“</a:t>
            </a:r>
            <a:r>
              <a:rPr lang="vi-VN" sz="2400" dirty="0">
                <a:solidFill>
                  <a:prstClr val="black"/>
                </a:solidFill>
                <a:latin typeface="Times New Roman" panose="02020603050405020304" pitchFamily="18" charset="0"/>
                <a:cs typeface="Times New Roman" panose="02020603050405020304" pitchFamily="18" charset="0"/>
              </a:rPr>
              <a:t>ê</a:t>
            </a:r>
            <a:r>
              <a:rPr lang="en-US" sz="2400" dirty="0">
                <a:solidFill>
                  <a:prstClr val="black"/>
                </a:solidFill>
                <a:latin typeface="Times New Roman" panose="02020603050405020304" pitchFamily="18" charset="0"/>
                <a:cs typeface="Times New Roman" panose="02020603050405020304" pitchFamily="18" charset="0"/>
              </a:rPr>
              <a:t>”</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2DDFBA12-D36C-D242-9F0D-84171E844FC7}"/>
              </a:ext>
            </a:extLst>
          </p:cNvPr>
          <p:cNvSpPr txBox="1"/>
          <p:nvPr/>
        </p:nvSpPr>
        <p:spPr>
          <a:xfrm>
            <a:off x="4636167" y="3489560"/>
            <a:ext cx="6994358" cy="1200329"/>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Cách gọi này thể hiện thái độ suồng sã của Nét Len với người được gọi.</a:t>
            </a:r>
          </a:p>
          <a:p>
            <a:pPr algn="just"/>
            <a:endParaRPr lang="vi-VN" sz="2400" dirty="0">
              <a:solidFill>
                <a:prstClr val="black"/>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31DFB5B6-7366-9B4F-BDCD-CE5599E54B9C}"/>
              </a:ext>
            </a:extLst>
          </p:cNvPr>
          <p:cNvSpPr txBox="1"/>
          <p:nvPr/>
        </p:nvSpPr>
        <p:spPr>
          <a:xfrm>
            <a:off x="2775747" y="4516429"/>
            <a:ext cx="2630905" cy="461665"/>
          </a:xfrm>
          <a:prstGeom prst="rect">
            <a:avLst/>
          </a:prstGeom>
          <a:noFill/>
        </p:spPr>
        <p:txBody>
          <a:bodyPr wrap="square" rtlCol="0">
            <a:spAutoFit/>
          </a:bodyPr>
          <a:lstStyle/>
          <a:p>
            <a:pPr algn="just"/>
            <a:r>
              <a:rPr lang="en-US" sz="2400" dirty="0">
                <a:solidFill>
                  <a:prstClr val="black"/>
                </a:solidFill>
                <a:latin typeface="Times New Roman" panose="02020603050405020304" pitchFamily="18" charset="0"/>
                <a:cs typeface="Times New Roman" panose="02020603050405020304" pitchFamily="18" charset="0"/>
              </a:rPr>
              <a:t>“</a:t>
            </a:r>
            <a:r>
              <a:rPr lang="vi-VN" sz="2400" dirty="0">
                <a:solidFill>
                  <a:prstClr val="black"/>
                </a:solidFill>
                <a:latin typeface="Times New Roman" panose="02020603050405020304" pitchFamily="18" charset="0"/>
                <a:cs typeface="Times New Roman" panose="02020603050405020304" pitchFamily="18" charset="0"/>
              </a:rPr>
              <a:t>ơi</a:t>
            </a:r>
            <a:r>
              <a:rPr lang="en-US" sz="2400" dirty="0">
                <a:solidFill>
                  <a:prstClr val="black"/>
                </a:solidFill>
                <a:latin typeface="Times New Roman" panose="02020603050405020304" pitchFamily="18" charset="0"/>
                <a:cs typeface="Times New Roman" panose="02020603050405020304" pitchFamily="18" charset="0"/>
              </a:rPr>
              <a:t>”</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D9BFB161-670B-FE42-9035-638BB3B9FD39}"/>
              </a:ext>
            </a:extLst>
          </p:cNvPr>
          <p:cNvSpPr txBox="1"/>
          <p:nvPr/>
        </p:nvSpPr>
        <p:spPr>
          <a:xfrm>
            <a:off x="4636167" y="4432853"/>
            <a:ext cx="6994358" cy="830997"/>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Ơi là thành phần gọi – đáp thể hiện lời của những người qua đường gọi cậu bé. </a:t>
            </a:r>
          </a:p>
        </p:txBody>
      </p:sp>
    </p:spTree>
    <p:extLst>
      <p:ext uri="{BB962C8B-B14F-4D97-AF65-F5344CB8AC3E}">
        <p14:creationId xmlns:p14="http://schemas.microsoft.com/office/powerpoint/2010/main" val="96023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randombar(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randombar(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randombar(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randombar(horizont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randombar(horizontal)">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186E0A1-2719-5541-A618-166512E52A21}"/>
              </a:ext>
            </a:extLst>
          </p:cNvPr>
          <p:cNvSpPr/>
          <p:nvPr/>
        </p:nvSpPr>
        <p:spPr>
          <a:xfrm>
            <a:off x="1218953" y="6202"/>
            <a:ext cx="3910045" cy="523220"/>
          </a:xfrm>
          <a:prstGeom prst="rect">
            <a:avLst/>
          </a:prstGeom>
        </p:spPr>
        <p:txBody>
          <a:bodyPr wrap="none">
            <a:spAutoFit/>
          </a:bodyPr>
          <a:lstStyle/>
          <a:p>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II.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Luyện</a:t>
            </a:r>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tập</a:t>
            </a:r>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vận</a:t>
            </a:r>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dụng</a:t>
            </a:r>
            <a:r>
              <a:rPr lang="en-VN" sz="2800" dirty="0">
                <a:solidFill>
                  <a:prstClr val="black"/>
                </a:solidFill>
                <a:latin typeface="Times New Roman" panose="02020603050405020304" pitchFamily="18" charset="0"/>
                <a:cs typeface="Times New Roman" panose="02020603050405020304" pitchFamily="18" charset="0"/>
              </a:rPr>
              <a:t> </a:t>
            </a:r>
          </a:p>
        </p:txBody>
      </p:sp>
      <p:sp>
        <p:nvSpPr>
          <p:cNvPr id="12" name="Rectangle 11">
            <a:extLst>
              <a:ext uri="{FF2B5EF4-FFF2-40B4-BE49-F238E27FC236}">
                <a16:creationId xmlns:a16="http://schemas.microsoft.com/office/drawing/2014/main" id="{ACAEA646-6910-0E4D-B061-E92BB88C5327}"/>
              </a:ext>
            </a:extLst>
          </p:cNvPr>
          <p:cNvSpPr/>
          <p:nvPr/>
        </p:nvSpPr>
        <p:spPr>
          <a:xfrm>
            <a:off x="1218953" y="389641"/>
            <a:ext cx="10747595" cy="954107"/>
          </a:xfrm>
          <a:prstGeom prst="rect">
            <a:avLst/>
          </a:prstGeom>
        </p:spPr>
        <p:txBody>
          <a:bodyPr wrap="square">
            <a:spAutoFit/>
          </a:bodyPr>
          <a:lstStyle/>
          <a:p>
            <a:pPr>
              <a:spcAft>
                <a:spcPts val="800"/>
              </a:spcAft>
            </a:pP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2.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Tìm</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thành</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phần</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chêm</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xen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các</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câu</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sau</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cho</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biết</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chúng</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làm</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rõ</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thêm</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nội</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dung </a:t>
            </a:r>
            <a:r>
              <a:rPr lang="en-US" sz="28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gì</a:t>
            </a:r>
            <a:r>
              <a:rPr lang="en-US"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endParaRPr lang="en-VN" sz="2000" dirty="0">
              <a:solidFill>
                <a:prstClr val="black"/>
              </a:solidFill>
              <a:ea typeface="Calibri" panose="020F0502020204030204" pitchFamily="34" charset="0"/>
              <a:cs typeface="Times New Roman" panose="02020603050405020304" pitchFamily="18" charset="0"/>
            </a:endParaRPr>
          </a:p>
        </p:txBody>
      </p:sp>
      <p:graphicFrame>
        <p:nvGraphicFramePr>
          <p:cNvPr id="13" name="Table 12">
            <a:extLst>
              <a:ext uri="{FF2B5EF4-FFF2-40B4-BE49-F238E27FC236}">
                <a16:creationId xmlns:a16="http://schemas.microsoft.com/office/drawing/2014/main" id="{860792D9-D21F-A445-AD76-D1B794B40052}"/>
              </a:ext>
            </a:extLst>
          </p:cNvPr>
          <p:cNvGraphicFramePr>
            <a:graphicFrameLocks noGrp="1"/>
          </p:cNvGraphicFramePr>
          <p:nvPr>
            <p:extLst>
              <p:ext uri="{D42A27DB-BD31-4B8C-83A1-F6EECF244321}">
                <p14:modId xmlns:p14="http://schemas.microsoft.com/office/powerpoint/2010/main" val="3736760473"/>
              </p:ext>
            </p:extLst>
          </p:nvPr>
        </p:nvGraphicFramePr>
        <p:xfrm>
          <a:off x="0" y="1229415"/>
          <a:ext cx="12191999" cy="5617952"/>
        </p:xfrm>
        <a:graphic>
          <a:graphicData uri="http://schemas.openxmlformats.org/drawingml/2006/table">
            <a:tbl>
              <a:tblPr firstRow="1" firstCol="1" bandRow="1"/>
              <a:tblGrid>
                <a:gridCol w="2146764">
                  <a:extLst>
                    <a:ext uri="{9D8B030D-6E8A-4147-A177-3AD203B41FA5}">
                      <a16:colId xmlns:a16="http://schemas.microsoft.com/office/drawing/2014/main" val="916879350"/>
                    </a:ext>
                  </a:extLst>
                </a:gridCol>
                <a:gridCol w="4576780">
                  <a:extLst>
                    <a:ext uri="{9D8B030D-6E8A-4147-A177-3AD203B41FA5}">
                      <a16:colId xmlns:a16="http://schemas.microsoft.com/office/drawing/2014/main" val="1811281184"/>
                    </a:ext>
                  </a:extLst>
                </a:gridCol>
                <a:gridCol w="5468455">
                  <a:extLst>
                    <a:ext uri="{9D8B030D-6E8A-4147-A177-3AD203B41FA5}">
                      <a16:colId xmlns:a16="http://schemas.microsoft.com/office/drawing/2014/main" val="552003551"/>
                    </a:ext>
                  </a:extLst>
                </a:gridCol>
              </a:tblGrid>
              <a:tr h="19961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Trường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hợp</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phần</a:t>
                      </a:r>
                      <a:r>
                        <a:rPr lang="en-VN"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thái</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Ý</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nghĩa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phần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thái</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558589473"/>
                  </a:ext>
                </a:extLst>
              </a:tr>
              <a:tr h="129010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622756631"/>
                  </a:ext>
                </a:extLst>
              </a:tr>
              <a:tr h="1467293">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b</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3151089627"/>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c</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299967157"/>
                  </a:ext>
                </a:extLst>
              </a:tr>
              <a:tr h="1499639">
                <a:tc>
                  <a:txBody>
                    <a:bodyPr/>
                    <a:lstStyle/>
                    <a:p>
                      <a:pPr algn="ctr">
                        <a:lnSpc>
                          <a:spcPct val="100000"/>
                        </a:lnSpc>
                        <a:spcAft>
                          <a:spcPts val="800"/>
                        </a:spcAft>
                      </a:pPr>
                      <a:r>
                        <a:rPr lang="en-VN" sz="2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Câu d</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p>
                      <a:pPr>
                        <a:lnSpc>
                          <a:spcPct val="100000"/>
                        </a:lnSpc>
                      </a:pPr>
                      <a:endParaRPr lang="en-VN" sz="280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500731383"/>
                  </a:ext>
                </a:extLst>
              </a:tr>
            </a:tbl>
          </a:graphicData>
        </a:graphic>
      </p:graphicFrame>
      <p:sp>
        <p:nvSpPr>
          <p:cNvPr id="14" name="TextBox 13">
            <a:extLst>
              <a:ext uri="{FF2B5EF4-FFF2-40B4-BE49-F238E27FC236}">
                <a16:creationId xmlns:a16="http://schemas.microsoft.com/office/drawing/2014/main" id="{E8A0C922-42CD-494D-BF5E-7BB469BD015F}"/>
              </a:ext>
            </a:extLst>
          </p:cNvPr>
          <p:cNvSpPr txBox="1"/>
          <p:nvPr/>
        </p:nvSpPr>
        <p:spPr>
          <a:xfrm>
            <a:off x="2151970" y="3063472"/>
            <a:ext cx="4272795" cy="1569660"/>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đây là “xứ Vườn Bùi” theo đồng bào gọi cả vùng Trung Lương nằm trong xã Yên Đổ cũ… của nhà ở cụ Nguyễn Khuyến.</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3EFE29B-3F55-5545-AA49-E9527D088BB4}"/>
              </a:ext>
            </a:extLst>
          </p:cNvPr>
          <p:cNvSpPr txBox="1"/>
          <p:nvPr/>
        </p:nvSpPr>
        <p:spPr>
          <a:xfrm>
            <a:off x="6701209" y="3025896"/>
            <a:ext cx="5490787" cy="1200329"/>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Giải thích thêm về cụm từ Vườn Bùi chốn cũ để người đọc không hiểu nhầm về phạm vi không gian được nói đến.</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374218C9-1A67-4A41-BE7C-969338C5B53A}"/>
              </a:ext>
            </a:extLst>
          </p:cNvPr>
          <p:cNvSpPr txBox="1"/>
          <p:nvPr/>
        </p:nvSpPr>
        <p:spPr>
          <a:xfrm>
            <a:off x="2151969" y="4566181"/>
            <a:ext cx="4549240" cy="830997"/>
          </a:xfrm>
          <a:prstGeom prst="rect">
            <a:avLst/>
          </a:prstGeom>
          <a:noFill/>
        </p:spPr>
        <p:txBody>
          <a:bodyPr wrap="square" rtlCol="0">
            <a:spAutoFit/>
          </a:bodyPr>
          <a:lstStyle/>
          <a:p>
            <a:pPr algn="just"/>
            <a:r>
              <a:rPr lang="en-US" sz="2400" dirty="0">
                <a:solidFill>
                  <a:prstClr val="black"/>
                </a:solidFill>
                <a:latin typeface="Times New Roman" panose="02020603050405020304" pitchFamily="18" charset="0"/>
                <a:cs typeface="Times New Roman" panose="02020603050405020304" pitchFamily="18" charset="0"/>
              </a:rPr>
              <a:t>“</a:t>
            </a:r>
            <a:r>
              <a:rPr lang="vi-VN" sz="2400" dirty="0">
                <a:solidFill>
                  <a:prstClr val="black"/>
                </a:solidFill>
                <a:latin typeface="Times New Roman" panose="02020603050405020304" pitchFamily="18" charset="0"/>
                <a:cs typeface="Times New Roman" panose="02020603050405020304" pitchFamily="18" charset="0"/>
              </a:rPr>
              <a:t>món mực ống mà Xe-crét-ta-ri-ô chôm được từ bếp nhà hàng.</a:t>
            </a:r>
            <a:r>
              <a:rPr lang="en-US" sz="2400" dirty="0">
                <a:solidFill>
                  <a:prstClr val="black"/>
                </a:solidFill>
                <a:latin typeface="Times New Roman" panose="02020603050405020304" pitchFamily="18" charset="0"/>
                <a:cs typeface="Times New Roman" panose="02020603050405020304" pitchFamily="18" charset="0"/>
              </a:rPr>
              <a:t>”</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2DDFBA12-D36C-D242-9F0D-84171E844FC7}"/>
              </a:ext>
            </a:extLst>
          </p:cNvPr>
          <p:cNvSpPr txBox="1"/>
          <p:nvPr/>
        </p:nvSpPr>
        <p:spPr>
          <a:xfrm>
            <a:off x="6787677" y="4516590"/>
            <a:ext cx="5178871" cy="830997"/>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làm rõ thêm về món yêu thích của con hải âu.</a:t>
            </a:r>
          </a:p>
        </p:txBody>
      </p:sp>
      <p:sp>
        <p:nvSpPr>
          <p:cNvPr id="18" name="TextBox 17">
            <a:extLst>
              <a:ext uri="{FF2B5EF4-FFF2-40B4-BE49-F238E27FC236}">
                <a16:creationId xmlns:a16="http://schemas.microsoft.com/office/drawing/2014/main" id="{31DFB5B6-7366-9B4F-BDCD-CE5599E54B9C}"/>
              </a:ext>
            </a:extLst>
          </p:cNvPr>
          <p:cNvSpPr txBox="1"/>
          <p:nvPr/>
        </p:nvSpPr>
        <p:spPr>
          <a:xfrm>
            <a:off x="2151969" y="5577182"/>
            <a:ext cx="4325310" cy="830997"/>
          </a:xfrm>
          <a:prstGeom prst="rect">
            <a:avLst/>
          </a:prstGeom>
          <a:noFill/>
        </p:spPr>
        <p:txBody>
          <a:bodyPr wrap="square" rtlCol="0">
            <a:spAutoFit/>
          </a:bodyPr>
          <a:lstStyle/>
          <a:p>
            <a:pPr algn="just"/>
            <a:r>
              <a:rPr lang="en-US" sz="2400" dirty="0">
                <a:solidFill>
                  <a:prstClr val="black"/>
                </a:solidFill>
                <a:latin typeface="Times New Roman" panose="02020603050405020304" pitchFamily="18" charset="0"/>
                <a:cs typeface="Times New Roman" panose="02020603050405020304" pitchFamily="18" charset="0"/>
              </a:rPr>
              <a:t>“</a:t>
            </a:r>
            <a:r>
              <a:rPr lang="vi-VN" sz="2400" dirty="0">
                <a:solidFill>
                  <a:prstClr val="black"/>
                </a:solidFill>
                <a:latin typeface="Times New Roman" panose="02020603050405020304" pitchFamily="18" charset="0"/>
                <a:cs typeface="Times New Roman" panose="02020603050405020304" pitchFamily="18" charset="0"/>
              </a:rPr>
              <a:t>phân tích, bình giảng, bình luận.</a:t>
            </a:r>
            <a:r>
              <a:rPr lang="en-US" sz="2400" dirty="0">
                <a:solidFill>
                  <a:prstClr val="black"/>
                </a:solidFill>
                <a:latin typeface="Times New Roman" panose="02020603050405020304" pitchFamily="18" charset="0"/>
                <a:cs typeface="Times New Roman" panose="02020603050405020304" pitchFamily="18" charset="0"/>
              </a:rPr>
              <a:t>”</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D9BFB161-670B-FE42-9035-638BB3B9FD39}"/>
              </a:ext>
            </a:extLst>
          </p:cNvPr>
          <p:cNvSpPr txBox="1"/>
          <p:nvPr/>
        </p:nvSpPr>
        <p:spPr>
          <a:xfrm>
            <a:off x="6787676" y="5375204"/>
            <a:ext cx="5404323" cy="1569660"/>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làm rõ hơn về các hoạt động có liên quan đến “đọc văn”, ý nói rằng phân tích, bình giảng, bình luận cũng là kết quả của việc đọc văn.</a:t>
            </a:r>
          </a:p>
        </p:txBody>
      </p:sp>
      <p:sp>
        <p:nvSpPr>
          <p:cNvPr id="20" name="TextBox 19">
            <a:extLst>
              <a:ext uri="{FF2B5EF4-FFF2-40B4-BE49-F238E27FC236}">
                <a16:creationId xmlns:a16="http://schemas.microsoft.com/office/drawing/2014/main" id="{FDC79851-72C1-DA40-8DE7-3365D7AB283F}"/>
              </a:ext>
            </a:extLst>
          </p:cNvPr>
          <p:cNvSpPr txBox="1"/>
          <p:nvPr/>
        </p:nvSpPr>
        <p:spPr>
          <a:xfrm>
            <a:off x="2765958" y="1952689"/>
            <a:ext cx="4272795" cy="461665"/>
          </a:xfrm>
          <a:prstGeom prst="rect">
            <a:avLst/>
          </a:prstGeom>
          <a:noFill/>
        </p:spPr>
        <p:txBody>
          <a:bodyPr wrap="square" rtlCol="0">
            <a:spAutoFit/>
          </a:bodyPr>
          <a:lstStyle/>
          <a:p>
            <a:pPr algn="just"/>
            <a:r>
              <a:rPr lang="vi-VN" sz="2400" i="1" dirty="0">
                <a:solidFill>
                  <a:prstClr val="black"/>
                </a:solidFill>
                <a:latin typeface="Times New Roman" panose="02020603050405020304" pitchFamily="18" charset="0"/>
                <a:cs typeface="Times New Roman" panose="02020603050405020304" pitchFamily="18" charset="0"/>
              </a:rPr>
              <a:t>của các tác giả khác.</a:t>
            </a:r>
            <a:endParaRPr lang="en-VN" sz="2400" i="1" dirty="0">
              <a:solidFill>
                <a:prstClr val="black"/>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0F40BA17-865A-5744-808C-22ABB4050FAE}"/>
              </a:ext>
            </a:extLst>
          </p:cNvPr>
          <p:cNvSpPr txBox="1"/>
          <p:nvPr/>
        </p:nvSpPr>
        <p:spPr>
          <a:xfrm>
            <a:off x="6701211" y="1831435"/>
            <a:ext cx="5490787" cy="1200329"/>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làm rõ các bài thơ thu khác mà Xuân Diệu muốn nói đến là của các tác giả khác chứ không phải của Nguyễn Khuyến.</a:t>
            </a:r>
            <a:endParaRPr lang="en-VN"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841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randombar(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randombar(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randombar(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randombar(horizont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randombar(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randombar(horizont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randombar(horizontal)">
                                      <p:cBhvr>
                                        <p:cTn id="4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186E0A1-2719-5541-A618-166512E52A21}"/>
              </a:ext>
            </a:extLst>
          </p:cNvPr>
          <p:cNvSpPr/>
          <p:nvPr/>
        </p:nvSpPr>
        <p:spPr>
          <a:xfrm>
            <a:off x="1218954" y="32073"/>
            <a:ext cx="3910045" cy="523220"/>
          </a:xfrm>
          <a:prstGeom prst="rect">
            <a:avLst/>
          </a:prstGeom>
        </p:spPr>
        <p:txBody>
          <a:bodyPr wrap="none">
            <a:spAutoFit/>
          </a:bodyPr>
          <a:lstStyle/>
          <a:p>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II.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Luyện</a:t>
            </a:r>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tập</a:t>
            </a:r>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vận</a:t>
            </a:r>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dụng</a:t>
            </a:r>
            <a:r>
              <a:rPr lang="en-VN" sz="2800" dirty="0">
                <a:solidFill>
                  <a:prstClr val="black"/>
                </a:solidFill>
                <a:latin typeface="Times New Roman" panose="02020603050405020304" pitchFamily="18" charset="0"/>
                <a:cs typeface="Times New Roman" panose="02020603050405020304" pitchFamily="18" charset="0"/>
              </a:rPr>
              <a:t> </a:t>
            </a:r>
          </a:p>
        </p:txBody>
      </p:sp>
      <p:graphicFrame>
        <p:nvGraphicFramePr>
          <p:cNvPr id="13" name="Table 12">
            <a:extLst>
              <a:ext uri="{FF2B5EF4-FFF2-40B4-BE49-F238E27FC236}">
                <a16:creationId xmlns:a16="http://schemas.microsoft.com/office/drawing/2014/main" id="{860792D9-D21F-A445-AD76-D1B794B40052}"/>
              </a:ext>
            </a:extLst>
          </p:cNvPr>
          <p:cNvGraphicFramePr>
            <a:graphicFrameLocks noGrp="1"/>
          </p:cNvGraphicFramePr>
          <p:nvPr>
            <p:extLst>
              <p:ext uri="{D42A27DB-BD31-4B8C-83A1-F6EECF244321}">
                <p14:modId xmlns:p14="http://schemas.microsoft.com/office/powerpoint/2010/main" val="1123697104"/>
              </p:ext>
            </p:extLst>
          </p:nvPr>
        </p:nvGraphicFramePr>
        <p:xfrm>
          <a:off x="475179" y="1679520"/>
          <a:ext cx="10795333" cy="4538869"/>
        </p:xfrm>
        <a:graphic>
          <a:graphicData uri="http://schemas.openxmlformats.org/drawingml/2006/table">
            <a:tbl>
              <a:tblPr firstRow="1" firstCol="1" bandRow="1"/>
              <a:tblGrid>
                <a:gridCol w="2019653">
                  <a:extLst>
                    <a:ext uri="{9D8B030D-6E8A-4147-A177-3AD203B41FA5}">
                      <a16:colId xmlns:a16="http://schemas.microsoft.com/office/drawing/2014/main" val="916879350"/>
                    </a:ext>
                  </a:extLst>
                </a:gridCol>
                <a:gridCol w="8775680">
                  <a:extLst>
                    <a:ext uri="{9D8B030D-6E8A-4147-A177-3AD203B41FA5}">
                      <a16:colId xmlns:a16="http://schemas.microsoft.com/office/drawing/2014/main" val="1811281184"/>
                    </a:ext>
                  </a:extLst>
                </a:gridCol>
              </a:tblGrid>
              <a:tr h="80210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Trường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hợp</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phần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biệt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lập</a:t>
                      </a: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558589473"/>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622756631"/>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b</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3151089627"/>
                  </a:ext>
                </a:extLst>
              </a:tr>
              <a:tr h="934191">
                <a:tc>
                  <a:txBody>
                    <a:bodyPr/>
                    <a:lstStyle/>
                    <a:p>
                      <a:pPr algn="ctr">
                        <a:lnSpc>
                          <a:spcPct val="100000"/>
                        </a:lnSpc>
                        <a:spcAft>
                          <a:spcPts val="800"/>
                        </a:spcAft>
                      </a:pPr>
                      <a:r>
                        <a:rPr lang="en-VN" sz="2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Câu 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2707781773"/>
                  </a:ext>
                </a:extLst>
              </a:tr>
              <a:tr h="934191">
                <a:tc>
                  <a:txBody>
                    <a:bodyPr/>
                    <a:lstStyle/>
                    <a:p>
                      <a:pPr algn="ctr">
                        <a:lnSpc>
                          <a:spcPct val="100000"/>
                        </a:lnSpc>
                        <a:spcAft>
                          <a:spcPts val="800"/>
                        </a:spcAft>
                      </a:pPr>
                      <a:r>
                        <a:rPr lang="en-VN" sz="2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Câu 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607227554"/>
                  </a:ext>
                </a:extLst>
              </a:tr>
            </a:tbl>
          </a:graphicData>
        </a:graphic>
      </p:graphicFrame>
      <p:sp>
        <p:nvSpPr>
          <p:cNvPr id="14" name="TextBox 13">
            <a:extLst>
              <a:ext uri="{FF2B5EF4-FFF2-40B4-BE49-F238E27FC236}">
                <a16:creationId xmlns:a16="http://schemas.microsoft.com/office/drawing/2014/main" id="{E8A0C922-42CD-494D-BF5E-7BB469BD015F}"/>
              </a:ext>
            </a:extLst>
          </p:cNvPr>
          <p:cNvSpPr txBox="1"/>
          <p:nvPr/>
        </p:nvSpPr>
        <p:spPr>
          <a:xfrm>
            <a:off x="2665204" y="2604859"/>
            <a:ext cx="5479336" cy="461665"/>
          </a:xfrm>
          <a:prstGeom prst="rect">
            <a:avLst/>
          </a:prstGeom>
          <a:noFill/>
        </p:spPr>
        <p:txBody>
          <a:bodyPr wrap="square" rtlCol="0">
            <a:spAutoFit/>
          </a:bodyPr>
          <a:lstStyle/>
          <a:p>
            <a:pPr algn="just"/>
            <a:r>
              <a:rPr lang="en-US" sz="2400" dirty="0" err="1">
                <a:solidFill>
                  <a:prstClr val="black"/>
                </a:solidFill>
                <a:latin typeface="Times New Roman" panose="02020603050405020304" pitchFamily="18" charset="0"/>
                <a:cs typeface="Times New Roman" panose="02020603050405020304" pitchFamily="18" charset="0"/>
              </a:rPr>
              <a:t>Hẳn</a:t>
            </a:r>
            <a:r>
              <a:rPr lang="en-US" sz="2400" dirty="0">
                <a:solidFill>
                  <a:prstClr val="black"/>
                </a:solidFill>
                <a:latin typeface="Times New Roman" panose="02020603050405020304" pitchFamily="18" charset="0"/>
                <a:cs typeface="Times New Roman" panose="02020603050405020304" pitchFamily="18" charset="0"/>
              </a:rPr>
              <a:t> – </a:t>
            </a:r>
            <a:r>
              <a:rPr lang="en-US" sz="2400" dirty="0" err="1">
                <a:solidFill>
                  <a:prstClr val="black"/>
                </a:solidFill>
                <a:latin typeface="Times New Roman" panose="02020603050405020304" pitchFamily="18" charset="0"/>
                <a:cs typeface="Times New Roman" panose="02020603050405020304" pitchFamily="18" charset="0"/>
              </a:rPr>
              <a:t>thành</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phần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tình</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thái</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374218C9-1A67-4A41-BE7C-969338C5B53A}"/>
              </a:ext>
            </a:extLst>
          </p:cNvPr>
          <p:cNvSpPr txBox="1"/>
          <p:nvPr/>
        </p:nvSpPr>
        <p:spPr>
          <a:xfrm>
            <a:off x="2665204" y="3560644"/>
            <a:ext cx="8496546" cy="461665"/>
          </a:xfrm>
          <a:prstGeom prst="rect">
            <a:avLst/>
          </a:prstGeom>
          <a:noFill/>
        </p:spPr>
        <p:txBody>
          <a:bodyPr wrap="square" rtlCol="0">
            <a:spAutoFit/>
          </a:bodyPr>
          <a:lstStyle/>
          <a:p>
            <a:pPr algn="just"/>
            <a:r>
              <a:rPr lang="en-US" sz="2400" dirty="0" err="1">
                <a:solidFill>
                  <a:prstClr val="black"/>
                </a:solidFill>
                <a:latin typeface="Times New Roman" panose="02020603050405020304" pitchFamily="18" charset="0"/>
                <a:cs typeface="Times New Roman" panose="02020603050405020304" pitchFamily="18" charset="0"/>
              </a:rPr>
              <a:t>Mùa</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xuân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Bắc</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Việt</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mùa</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xuân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của</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Hà</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Nội</a:t>
            </a:r>
            <a:r>
              <a:rPr lang="en-US" sz="2400" dirty="0">
                <a:solidFill>
                  <a:prstClr val="black"/>
                </a:solidFill>
                <a:latin typeface="Times New Roman" panose="02020603050405020304" pitchFamily="18" charset="0"/>
                <a:cs typeface="Times New Roman" panose="02020603050405020304" pitchFamily="18" charset="0"/>
              </a:rPr>
              <a:t> – </a:t>
            </a:r>
            <a:r>
              <a:rPr lang="en-US" sz="2400" dirty="0" err="1">
                <a:solidFill>
                  <a:prstClr val="black"/>
                </a:solidFill>
                <a:latin typeface="Times New Roman" panose="02020603050405020304" pitchFamily="18" charset="0"/>
                <a:cs typeface="Times New Roman" panose="02020603050405020304" pitchFamily="18" charset="0"/>
              </a:rPr>
              <a:t>thành</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phần</a:t>
            </a:r>
            <a:r>
              <a:rPr lang="en-US" sz="2400" dirty="0">
                <a:solidFill>
                  <a:prstClr val="black"/>
                </a:solidFill>
                <a:latin typeface="Times New Roman" panose="02020603050405020304" pitchFamily="18" charset="0"/>
                <a:cs typeface="Times New Roman" panose="02020603050405020304" pitchFamily="18" charset="0"/>
              </a:rPr>
              <a:t> </a:t>
            </a:r>
            <a:r>
              <a:rPr lang="en-US" sz="2400" dirty="0" err="1">
                <a:solidFill>
                  <a:prstClr val="black"/>
                </a:solidFill>
                <a:latin typeface="Times New Roman" panose="02020603050405020304" pitchFamily="18" charset="0"/>
                <a:cs typeface="Times New Roman" panose="02020603050405020304" pitchFamily="18" charset="0"/>
              </a:rPr>
              <a:t>chêm</a:t>
            </a:r>
            <a:r>
              <a:rPr lang="en-US" sz="2400" dirty="0">
                <a:solidFill>
                  <a:prstClr val="black"/>
                </a:solidFill>
                <a:latin typeface="Times New Roman" panose="02020603050405020304" pitchFamily="18" charset="0"/>
                <a:cs typeface="Times New Roman" panose="02020603050405020304" pitchFamily="18" charset="0"/>
              </a:rPr>
              <a:t> xen.</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20" name="Rectangle 19">
            <a:extLst>
              <a:ext uri="{FF2B5EF4-FFF2-40B4-BE49-F238E27FC236}">
                <a16:creationId xmlns:a16="http://schemas.microsoft.com/office/drawing/2014/main" id="{7625D80D-5145-AE4C-BDEA-328A251C6213}"/>
              </a:ext>
            </a:extLst>
          </p:cNvPr>
          <p:cNvSpPr/>
          <p:nvPr/>
        </p:nvSpPr>
        <p:spPr>
          <a:xfrm>
            <a:off x="1218954" y="640353"/>
            <a:ext cx="10662847" cy="954107"/>
          </a:xfrm>
          <a:prstGeom prst="rect">
            <a:avLst/>
          </a:prstGeom>
        </p:spPr>
        <p:txBody>
          <a:bodyPr wrap="square">
            <a:spAutoFit/>
          </a:bodyPr>
          <a:lstStyle/>
          <a:p>
            <a:pPr lvl="0">
              <a:spcAft>
                <a:spcPts val="800"/>
              </a:spcAft>
            </a:pPr>
            <a:r>
              <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3</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Tìm</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thành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phần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biệt</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lập</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những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sau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xác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định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đó</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là</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loại</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thành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phần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biệt</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lập</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nào</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VN"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88A1F0AF-BC93-C84F-8639-9655AB52F1F7}"/>
              </a:ext>
            </a:extLst>
          </p:cNvPr>
          <p:cNvSpPr txBox="1"/>
          <p:nvPr/>
        </p:nvSpPr>
        <p:spPr>
          <a:xfrm>
            <a:off x="2665204" y="4540462"/>
            <a:ext cx="8496546" cy="461665"/>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Ơi – thành phần gọi – đáp.</a:t>
            </a:r>
            <a:endParaRPr lang="en-VN" sz="2400" dirty="0">
              <a:solidFill>
                <a:prstClr val="black"/>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5F04EC09-7C26-0747-BB30-45229E6B32A7}"/>
              </a:ext>
            </a:extLst>
          </p:cNvPr>
          <p:cNvSpPr txBox="1"/>
          <p:nvPr/>
        </p:nvSpPr>
        <p:spPr>
          <a:xfrm>
            <a:off x="2665204" y="5513471"/>
            <a:ext cx="8496546" cy="461665"/>
          </a:xfrm>
          <a:prstGeom prst="rect">
            <a:avLst/>
          </a:prstGeom>
          <a:noFill/>
        </p:spPr>
        <p:txBody>
          <a:bodyPr wrap="square" rtlCol="0">
            <a:spAutoFit/>
          </a:bodyPr>
          <a:lstStyle/>
          <a:p>
            <a:pPr algn="just"/>
            <a:r>
              <a:rPr lang="vi-VN" sz="2400" dirty="0">
                <a:solidFill>
                  <a:prstClr val="black"/>
                </a:solidFill>
                <a:latin typeface="Times New Roman" panose="02020603050405020304" pitchFamily="18" charset="0"/>
                <a:cs typeface="Times New Roman" panose="02020603050405020304" pitchFamily="18" charset="0"/>
              </a:rPr>
              <a:t>Ôi – thành phần cảm thán.</a:t>
            </a:r>
            <a:endParaRPr lang="en-VN"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559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randombar(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randombar(horizont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randombar(horizontal)">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21" grpId="0"/>
      <p:bldP spid="22" grpId="0"/>
    </p:bld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775</Words>
  <Application>Microsoft Macintosh PowerPoint</Application>
  <PresentationFormat>Widescreen</PresentationFormat>
  <Paragraphs>75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huong tran</dc:creator>
  <cp:lastModifiedBy>huong tran</cp:lastModifiedBy>
  <cp:revision>2</cp:revision>
  <dcterms:created xsi:type="dcterms:W3CDTF">2023-08-05T17:09:16Z</dcterms:created>
  <dcterms:modified xsi:type="dcterms:W3CDTF">2023-08-05T18:44:23Z</dcterms:modified>
</cp:coreProperties>
</file>