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8"/>
  </p:notesMasterIdLst>
  <p:sldIdLst>
    <p:sldId id="256" r:id="rId2"/>
    <p:sldId id="257" r:id="rId3"/>
    <p:sldId id="258" r:id="rId4"/>
    <p:sldId id="271" r:id="rId5"/>
    <p:sldId id="290" r:id="rId6"/>
    <p:sldId id="272" r:id="rId7"/>
    <p:sldId id="259" r:id="rId8"/>
    <p:sldId id="260" r:id="rId9"/>
    <p:sldId id="262" r:id="rId10"/>
    <p:sldId id="292" r:id="rId11"/>
    <p:sldId id="293" r:id="rId12"/>
    <p:sldId id="264" r:id="rId13"/>
    <p:sldId id="269" r:id="rId14"/>
    <p:sldId id="263" r:id="rId15"/>
    <p:sldId id="291" r:id="rId16"/>
    <p:sldId id="265" r:id="rId17"/>
    <p:sldId id="294" r:id="rId18"/>
    <p:sldId id="267" r:id="rId19"/>
    <p:sldId id="273" r:id="rId20"/>
    <p:sldId id="261" r:id="rId21"/>
    <p:sldId id="295" r:id="rId22"/>
    <p:sldId id="296" r:id="rId23"/>
    <p:sldId id="266" r:id="rId24"/>
    <p:sldId id="297" r:id="rId25"/>
    <p:sldId id="270" r:id="rId26"/>
    <p:sldId id="298" r:id="rId27"/>
  </p:sldIdLst>
  <p:sldSz cx="9144000" cy="5143500" type="screen16x9"/>
  <p:notesSz cx="6858000" cy="9144000"/>
  <p:embeddedFontLst>
    <p:embeddedFont>
      <p:font typeface="Albert Sans" panose="020B0600070205080204" charset="0"/>
      <p:regular r:id="rId29"/>
      <p:bold r:id="rId30"/>
      <p:italic r:id="rId31"/>
      <p:boldItalic r:id="rId32"/>
    </p:embeddedFont>
    <p:embeddedFont>
      <p:font typeface="DM Sans" pitchFamily="2" charset="0"/>
      <p:regular r:id="rId33"/>
      <p:bold r:id="rId34"/>
      <p:italic r:id="rId35"/>
      <p:boldItalic r:id="rId36"/>
    </p:embeddedFont>
    <p:embeddedFont>
      <p:font typeface="Marcellus" panose="020B0600070205080204" charset="0"/>
      <p:regular r:id="rId37"/>
    </p:embeddedFont>
    <p:embeddedFont>
      <p:font typeface="Open Sans" panose="020B0606030504020204" pitchFamily="34" charset="0"/>
      <p:regular r:id="rId38"/>
      <p:bold r:id="rId39"/>
      <p:italic r:id="rId40"/>
      <p:boldItalic r:id="rId41"/>
    </p:embeddedFont>
    <p:embeddedFont>
      <p:font typeface="Roboto Condensed Light" panose="02000000000000000000" pitchFamily="2"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CFF83F-A80E-441D-9CEC-96518CC53EAF}">
  <a:tblStyle styleId="{D7CFF83F-A80E-441D-9CEC-96518CC53EA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304" y="55"/>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d1bf8d60a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d1bf8d60a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576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d1bf8d60a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d1bf8d60a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783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d1bf8d60a4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d1bf8d60a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20f41e1924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20f41e1924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d1bf8d60a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d1bf8d60a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d1bf8d60a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d1bf8d60a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681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d1bf8d60a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d1bf8d60a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d1bf8d60a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d1bf8d60a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49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d1bf8d60a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d1bf8d60a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d1bf8d60a4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d1bf8d60a4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d1bf8d60a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d1bf8d60a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12fc2de9d9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12fc2de9d9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d1bf8d60a4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d1bf8d60a4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1856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12fc2de9d9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12fc2de9d9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7416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d1bf8d60a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d1bf8d60a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12fc2de9d9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12fc2de9d9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330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20f41e19245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20f41e19245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534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20f41e19245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20f41e19245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20f41e19245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20f41e19245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397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d1bf8d60a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7" name="Google Shape;1247;gd1bf8d60a4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20f41e1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20f41e1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20f41e192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20f41e192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d1bf8d60a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d1bf8d60a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05975" y="1609925"/>
            <a:ext cx="4098600" cy="17529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400" b="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105975" y="3423200"/>
            <a:ext cx="4098600" cy="475800"/>
          </a:xfrm>
          <a:prstGeom prst="rect">
            <a:avLst/>
          </a:prstGeom>
          <a:noFill/>
        </p:spPr>
        <p:txBody>
          <a:bodyPr spcFirstLastPara="1" wrap="square" lIns="91425" tIns="91425" rIns="91425" bIns="91425" anchor="t" anchorCtr="0">
            <a:noAutofit/>
          </a:bodyPr>
          <a:lstStyle>
            <a:lvl1pPr lvl="0">
              <a:lnSpc>
                <a:spcPct val="115000"/>
              </a:lnSpc>
              <a:spcBef>
                <a:spcPts val="0"/>
              </a:spcBef>
              <a:spcAft>
                <a:spcPts val="0"/>
              </a:spcAft>
              <a:buSzPts val="1400"/>
              <a:buNone/>
              <a:defRPr sz="1600"/>
            </a:lvl1pPr>
            <a:lvl2pPr lvl="1" algn="ctr">
              <a:lnSpc>
                <a:spcPct val="115000"/>
              </a:lnSpc>
              <a:spcBef>
                <a:spcPts val="0"/>
              </a:spcBef>
              <a:spcAft>
                <a:spcPts val="0"/>
              </a:spcAft>
              <a:buSzPts val="1800"/>
              <a:buNone/>
              <a:defRPr sz="1800"/>
            </a:lvl2pPr>
            <a:lvl3pPr lvl="2" algn="ctr">
              <a:lnSpc>
                <a:spcPct val="115000"/>
              </a:lnSpc>
              <a:spcBef>
                <a:spcPts val="0"/>
              </a:spcBef>
              <a:spcAft>
                <a:spcPts val="0"/>
              </a:spcAft>
              <a:buSzPts val="1800"/>
              <a:buNone/>
              <a:defRPr sz="1800"/>
            </a:lvl3pPr>
            <a:lvl4pPr lvl="3" algn="ctr">
              <a:lnSpc>
                <a:spcPct val="115000"/>
              </a:lnSpc>
              <a:spcBef>
                <a:spcPts val="0"/>
              </a:spcBef>
              <a:spcAft>
                <a:spcPts val="0"/>
              </a:spcAft>
              <a:buSzPts val="1800"/>
              <a:buNone/>
              <a:defRPr sz="1800"/>
            </a:lvl4pPr>
            <a:lvl5pPr lvl="4" algn="ctr">
              <a:lnSpc>
                <a:spcPct val="115000"/>
              </a:lnSpc>
              <a:spcBef>
                <a:spcPts val="0"/>
              </a:spcBef>
              <a:spcAft>
                <a:spcPts val="0"/>
              </a:spcAft>
              <a:buSzPts val="1800"/>
              <a:buNone/>
              <a:defRPr sz="1800"/>
            </a:lvl5pPr>
            <a:lvl6pPr lvl="5" algn="ctr">
              <a:lnSpc>
                <a:spcPct val="115000"/>
              </a:lnSpc>
              <a:spcBef>
                <a:spcPts val="0"/>
              </a:spcBef>
              <a:spcAft>
                <a:spcPts val="0"/>
              </a:spcAft>
              <a:buSzPts val="1800"/>
              <a:buNone/>
              <a:defRPr sz="1800"/>
            </a:lvl6pPr>
            <a:lvl7pPr lvl="6" algn="ctr">
              <a:lnSpc>
                <a:spcPct val="115000"/>
              </a:lnSpc>
              <a:spcBef>
                <a:spcPts val="0"/>
              </a:spcBef>
              <a:spcAft>
                <a:spcPts val="0"/>
              </a:spcAft>
              <a:buSzPts val="1800"/>
              <a:buNone/>
              <a:defRPr sz="1800"/>
            </a:lvl7pPr>
            <a:lvl8pPr lvl="7" algn="ctr">
              <a:lnSpc>
                <a:spcPct val="115000"/>
              </a:lnSpc>
              <a:spcBef>
                <a:spcPts val="0"/>
              </a:spcBef>
              <a:spcAft>
                <a:spcPts val="0"/>
              </a:spcAft>
              <a:buSzPts val="1800"/>
              <a:buNone/>
              <a:defRPr sz="1800"/>
            </a:lvl8pPr>
            <a:lvl9pPr lvl="8" algn="ctr">
              <a:lnSpc>
                <a:spcPct val="115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89"/>
        <p:cNvGrpSpPr/>
        <p:nvPr/>
      </p:nvGrpSpPr>
      <p:grpSpPr>
        <a:xfrm>
          <a:off x="0" y="0"/>
          <a:ext cx="0" cy="0"/>
          <a:chOff x="0" y="0"/>
          <a:chExt cx="0" cy="0"/>
        </a:xfrm>
      </p:grpSpPr>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90"/>
        <p:cNvGrpSpPr/>
        <p:nvPr/>
      </p:nvGrpSpPr>
      <p:grpSpPr>
        <a:xfrm>
          <a:off x="0" y="0"/>
          <a:ext cx="0" cy="0"/>
          <a:chOff x="0" y="0"/>
          <a:chExt cx="0" cy="0"/>
        </a:xfrm>
      </p:grpSpPr>
      <p:sp>
        <p:nvSpPr>
          <p:cNvPr id="191" name="Google Shape;191;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92" name="Google Shape;192;p15"/>
          <p:cNvSpPr txBox="1">
            <a:spLocks noGrp="1"/>
          </p:cNvSpPr>
          <p:nvPr>
            <p:ph type="subTitle" idx="1"/>
          </p:nvPr>
        </p:nvSpPr>
        <p:spPr>
          <a:xfrm>
            <a:off x="1385518" y="2168525"/>
            <a:ext cx="3063600" cy="604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93" name="Google Shape;193;p15"/>
          <p:cNvSpPr txBox="1">
            <a:spLocks noGrp="1"/>
          </p:cNvSpPr>
          <p:nvPr>
            <p:ph type="subTitle" idx="2"/>
          </p:nvPr>
        </p:nvSpPr>
        <p:spPr>
          <a:xfrm>
            <a:off x="4694882" y="2168525"/>
            <a:ext cx="3063600" cy="604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94" name="Google Shape;194;p15"/>
          <p:cNvSpPr txBox="1">
            <a:spLocks noGrp="1"/>
          </p:cNvSpPr>
          <p:nvPr>
            <p:ph type="subTitle" idx="3"/>
          </p:nvPr>
        </p:nvSpPr>
        <p:spPr>
          <a:xfrm>
            <a:off x="1385518" y="3686075"/>
            <a:ext cx="3063600" cy="604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95" name="Google Shape;195;p15"/>
          <p:cNvSpPr txBox="1">
            <a:spLocks noGrp="1"/>
          </p:cNvSpPr>
          <p:nvPr>
            <p:ph type="subTitle" idx="4"/>
          </p:nvPr>
        </p:nvSpPr>
        <p:spPr>
          <a:xfrm>
            <a:off x="4694882" y="3686075"/>
            <a:ext cx="3063600" cy="604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96" name="Google Shape;196;p15"/>
          <p:cNvSpPr txBox="1">
            <a:spLocks noGrp="1"/>
          </p:cNvSpPr>
          <p:nvPr>
            <p:ph type="title" idx="5" hasCustomPrompt="1"/>
          </p:nvPr>
        </p:nvSpPr>
        <p:spPr>
          <a:xfrm>
            <a:off x="2440018" y="1399650"/>
            <a:ext cx="954600" cy="5577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3000" b="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7" name="Google Shape;197;p15"/>
          <p:cNvSpPr txBox="1">
            <a:spLocks noGrp="1"/>
          </p:cNvSpPr>
          <p:nvPr>
            <p:ph type="title" idx="6" hasCustomPrompt="1"/>
          </p:nvPr>
        </p:nvSpPr>
        <p:spPr>
          <a:xfrm>
            <a:off x="2440018" y="2917220"/>
            <a:ext cx="954600" cy="5577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3000" b="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8" name="Google Shape;198;p15"/>
          <p:cNvSpPr txBox="1">
            <a:spLocks noGrp="1"/>
          </p:cNvSpPr>
          <p:nvPr>
            <p:ph type="title" idx="7" hasCustomPrompt="1"/>
          </p:nvPr>
        </p:nvSpPr>
        <p:spPr>
          <a:xfrm>
            <a:off x="5749382" y="1399650"/>
            <a:ext cx="954600" cy="5577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3000" b="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9" name="Google Shape;199;p15"/>
          <p:cNvSpPr txBox="1">
            <a:spLocks noGrp="1"/>
          </p:cNvSpPr>
          <p:nvPr>
            <p:ph type="title" idx="8" hasCustomPrompt="1"/>
          </p:nvPr>
        </p:nvSpPr>
        <p:spPr>
          <a:xfrm>
            <a:off x="5749382" y="2917220"/>
            <a:ext cx="954600" cy="5577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3000" b="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0" name="Google Shape;200;p15"/>
          <p:cNvSpPr txBox="1">
            <a:spLocks noGrp="1"/>
          </p:cNvSpPr>
          <p:nvPr>
            <p:ph type="subTitle" idx="9"/>
          </p:nvPr>
        </p:nvSpPr>
        <p:spPr>
          <a:xfrm>
            <a:off x="1385518" y="1864975"/>
            <a:ext cx="3063600" cy="483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01" name="Google Shape;201;p15"/>
          <p:cNvSpPr txBox="1">
            <a:spLocks noGrp="1"/>
          </p:cNvSpPr>
          <p:nvPr>
            <p:ph type="subTitle" idx="13"/>
          </p:nvPr>
        </p:nvSpPr>
        <p:spPr>
          <a:xfrm>
            <a:off x="4694882" y="1864975"/>
            <a:ext cx="3063600" cy="483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02" name="Google Shape;202;p15"/>
          <p:cNvSpPr txBox="1">
            <a:spLocks noGrp="1"/>
          </p:cNvSpPr>
          <p:nvPr>
            <p:ph type="subTitle" idx="14"/>
          </p:nvPr>
        </p:nvSpPr>
        <p:spPr>
          <a:xfrm>
            <a:off x="1385518" y="3382600"/>
            <a:ext cx="3063600" cy="483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03" name="Google Shape;203;p15"/>
          <p:cNvSpPr txBox="1">
            <a:spLocks noGrp="1"/>
          </p:cNvSpPr>
          <p:nvPr>
            <p:ph type="subTitle" idx="15"/>
          </p:nvPr>
        </p:nvSpPr>
        <p:spPr>
          <a:xfrm>
            <a:off x="4694882" y="3382600"/>
            <a:ext cx="3063600" cy="483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204" name="Google Shape;204;p15"/>
          <p:cNvGrpSpPr/>
          <p:nvPr/>
        </p:nvGrpSpPr>
        <p:grpSpPr>
          <a:xfrm>
            <a:off x="-1441089" y="-1045108"/>
            <a:ext cx="11077800" cy="7051549"/>
            <a:chOff x="-1441089" y="-1045108"/>
            <a:chExt cx="11077800" cy="7051549"/>
          </a:xfrm>
        </p:grpSpPr>
        <p:grpSp>
          <p:nvGrpSpPr>
            <p:cNvPr id="205" name="Google Shape;205;p15"/>
            <p:cNvGrpSpPr/>
            <p:nvPr/>
          </p:nvGrpSpPr>
          <p:grpSpPr>
            <a:xfrm rot="881960">
              <a:off x="-1336144" y="4152774"/>
              <a:ext cx="4098735" cy="1355834"/>
              <a:chOff x="1081895" y="5427832"/>
              <a:chExt cx="3492412" cy="1155267"/>
            </a:xfrm>
          </p:grpSpPr>
          <p:sp>
            <p:nvSpPr>
              <p:cNvPr id="206" name="Google Shape;206;p15"/>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5"/>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5"/>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9" name="Google Shape;209;p15"/>
            <p:cNvGrpSpPr/>
            <p:nvPr/>
          </p:nvGrpSpPr>
          <p:grpSpPr>
            <a:xfrm rot="881960">
              <a:off x="5433031" y="-547276"/>
              <a:ext cx="4098735" cy="1355834"/>
              <a:chOff x="1081895" y="5427832"/>
              <a:chExt cx="3492412" cy="1155267"/>
            </a:xfrm>
          </p:grpSpPr>
          <p:sp>
            <p:nvSpPr>
              <p:cNvPr id="210" name="Google Shape;210;p15"/>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5"/>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5"/>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13" name="Google Shape;213;p15"/>
          <p:cNvGrpSpPr/>
          <p:nvPr/>
        </p:nvGrpSpPr>
        <p:grpSpPr>
          <a:xfrm>
            <a:off x="394229" y="254527"/>
            <a:ext cx="8554713" cy="4660677"/>
            <a:chOff x="394229" y="254527"/>
            <a:chExt cx="8554713" cy="4660677"/>
          </a:xfrm>
        </p:grpSpPr>
        <p:grpSp>
          <p:nvGrpSpPr>
            <p:cNvPr id="214" name="Google Shape;214;p15"/>
            <p:cNvGrpSpPr/>
            <p:nvPr/>
          </p:nvGrpSpPr>
          <p:grpSpPr>
            <a:xfrm>
              <a:off x="394229" y="4141787"/>
              <a:ext cx="829938" cy="773417"/>
              <a:chOff x="394229" y="4141787"/>
              <a:chExt cx="829938" cy="773417"/>
            </a:xfrm>
          </p:grpSpPr>
          <p:grpSp>
            <p:nvGrpSpPr>
              <p:cNvPr id="215" name="Google Shape;215;p15"/>
              <p:cNvGrpSpPr/>
              <p:nvPr/>
            </p:nvGrpSpPr>
            <p:grpSpPr>
              <a:xfrm rot="-624177">
                <a:off x="959248" y="4628284"/>
                <a:ext cx="242791" cy="267196"/>
                <a:chOff x="4428783" y="6407503"/>
                <a:chExt cx="196949" cy="216745"/>
              </a:xfrm>
            </p:grpSpPr>
            <p:sp>
              <p:nvSpPr>
                <p:cNvPr id="216" name="Google Shape;216;p15"/>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5"/>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5"/>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5"/>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0" name="Google Shape;220;p15"/>
              <p:cNvGrpSpPr/>
              <p:nvPr/>
            </p:nvGrpSpPr>
            <p:grpSpPr>
              <a:xfrm>
                <a:off x="394229" y="4141787"/>
                <a:ext cx="242787" cy="321965"/>
                <a:chOff x="3868734" y="5943253"/>
                <a:chExt cx="206874" cy="274339"/>
              </a:xfrm>
            </p:grpSpPr>
            <p:sp>
              <p:nvSpPr>
                <p:cNvPr id="221" name="Google Shape;221;p15"/>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15"/>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5"/>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5"/>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25" name="Google Shape;225;p15"/>
            <p:cNvGrpSpPr/>
            <p:nvPr/>
          </p:nvGrpSpPr>
          <p:grpSpPr>
            <a:xfrm>
              <a:off x="7758467" y="254527"/>
              <a:ext cx="1190475" cy="1451777"/>
              <a:chOff x="7758467" y="254527"/>
              <a:chExt cx="1190475" cy="1451777"/>
            </a:xfrm>
          </p:grpSpPr>
          <p:grpSp>
            <p:nvGrpSpPr>
              <p:cNvPr id="226" name="Google Shape;226;p15"/>
              <p:cNvGrpSpPr/>
              <p:nvPr/>
            </p:nvGrpSpPr>
            <p:grpSpPr>
              <a:xfrm>
                <a:off x="7758467" y="254527"/>
                <a:ext cx="185133" cy="433468"/>
                <a:chOff x="2627269" y="6623527"/>
                <a:chExt cx="169628" cy="397167"/>
              </a:xfrm>
            </p:grpSpPr>
            <p:sp>
              <p:nvSpPr>
                <p:cNvPr id="227" name="Google Shape;227;p15"/>
                <p:cNvSpPr/>
                <p:nvPr/>
              </p:nvSpPr>
              <p:spPr>
                <a:xfrm>
                  <a:off x="2627269" y="6623527"/>
                  <a:ext cx="169628" cy="397167"/>
                </a:xfrm>
                <a:custGeom>
                  <a:avLst/>
                  <a:gdLst/>
                  <a:ahLst/>
                  <a:cxnLst/>
                  <a:rect l="l" t="t" r="r" b="b"/>
                  <a:pathLst>
                    <a:path w="236416" h="553543" extrusionOk="0">
                      <a:moveTo>
                        <a:pt x="37517" y="468695"/>
                      </a:moveTo>
                      <a:cubicBezTo>
                        <a:pt x="-7629" y="468695"/>
                        <a:pt x="-12495" y="527290"/>
                        <a:pt x="25082" y="546011"/>
                      </a:cubicBezTo>
                      <a:cubicBezTo>
                        <a:pt x="68808" y="567907"/>
                        <a:pt x="133620" y="544456"/>
                        <a:pt x="139973" y="435377"/>
                      </a:cubicBezTo>
                      <a:cubicBezTo>
                        <a:pt x="145380" y="339003"/>
                        <a:pt x="119157" y="54546"/>
                        <a:pt x="182415" y="16361"/>
                      </a:cubicBezTo>
                      <a:cubicBezTo>
                        <a:pt x="202690" y="4197"/>
                        <a:pt x="244051" y="39678"/>
                        <a:pt x="222965" y="93744"/>
                      </a:cubicBezTo>
                      <a:cubicBezTo>
                        <a:pt x="197419" y="158556"/>
                        <a:pt x="164235" y="190996"/>
                        <a:pt x="104559" y="222152"/>
                      </a:cubicBezTo>
                      <a:cubicBezTo>
                        <a:pt x="-12224" y="283518"/>
                        <a:pt x="1157" y="418143"/>
                        <a:pt x="103478" y="439094"/>
                      </a:cubicBezTo>
                      <a:cubicBezTo>
                        <a:pt x="173292" y="453219"/>
                        <a:pt x="226074" y="413886"/>
                        <a:pt x="221343" y="350222"/>
                      </a:cubicBezTo>
                      <a:cubicBezTo>
                        <a:pt x="215328" y="269122"/>
                        <a:pt x="75363" y="257566"/>
                        <a:pt x="91651" y="356981"/>
                      </a:cubicBezTo>
                      <a:cubicBezTo>
                        <a:pt x="94827" y="266554"/>
                        <a:pt x="204109" y="287370"/>
                        <a:pt x="209584" y="350222"/>
                      </a:cubicBezTo>
                      <a:cubicBezTo>
                        <a:pt x="216342" y="428146"/>
                        <a:pt x="136391" y="443825"/>
                        <a:pt x="104559" y="428348"/>
                      </a:cubicBezTo>
                      <a:cubicBezTo>
                        <a:pt x="29812" y="391921"/>
                        <a:pt x="31705" y="279260"/>
                        <a:pt x="106519" y="235669"/>
                      </a:cubicBezTo>
                      <a:cubicBezTo>
                        <a:pt x="181334" y="192078"/>
                        <a:pt x="221073" y="143756"/>
                        <a:pt x="232562" y="97596"/>
                      </a:cubicBezTo>
                      <a:cubicBezTo>
                        <a:pt x="247903" y="35893"/>
                        <a:pt x="214044" y="-9658"/>
                        <a:pt x="178901" y="1628"/>
                      </a:cubicBezTo>
                      <a:cubicBezTo>
                        <a:pt x="121117" y="20078"/>
                        <a:pt x="123280" y="111181"/>
                        <a:pt x="125172" y="189172"/>
                      </a:cubicBezTo>
                      <a:cubicBezTo>
                        <a:pt x="126389" y="237629"/>
                        <a:pt x="139703" y="407600"/>
                        <a:pt x="127132" y="460112"/>
                      </a:cubicBezTo>
                      <a:cubicBezTo>
                        <a:pt x="107398" y="540334"/>
                        <a:pt x="56643" y="551417"/>
                        <a:pt x="32583" y="537630"/>
                      </a:cubicBezTo>
                      <a:cubicBezTo>
                        <a:pt x="-7629" y="514449"/>
                        <a:pt x="11835" y="470520"/>
                        <a:pt x="37517" y="4686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5"/>
                <p:cNvSpPr/>
                <p:nvPr/>
              </p:nvSpPr>
              <p:spPr>
                <a:xfrm>
                  <a:off x="2635231" y="6959939"/>
                  <a:ext cx="37924" cy="37926"/>
                </a:xfrm>
                <a:custGeom>
                  <a:avLst/>
                  <a:gdLst/>
                  <a:ahLst/>
                  <a:cxnLst/>
                  <a:rect l="l" t="t" r="r" b="b"/>
                  <a:pathLst>
                    <a:path w="52856" h="52859" extrusionOk="0">
                      <a:moveTo>
                        <a:pt x="401" y="21433"/>
                      </a:moveTo>
                      <a:cubicBezTo>
                        <a:pt x="3111" y="7092"/>
                        <a:pt x="16932" y="-2336"/>
                        <a:pt x="31273" y="368"/>
                      </a:cubicBezTo>
                      <a:cubicBezTo>
                        <a:pt x="45608" y="3078"/>
                        <a:pt x="55042" y="16899"/>
                        <a:pt x="52332" y="31240"/>
                      </a:cubicBezTo>
                      <a:cubicBezTo>
                        <a:pt x="49636" y="45547"/>
                        <a:pt x="35869" y="54968"/>
                        <a:pt x="21555" y="52319"/>
                      </a:cubicBezTo>
                      <a:cubicBezTo>
                        <a:pt x="7207" y="49663"/>
                        <a:pt x="-2275" y="35876"/>
                        <a:pt x="388" y="21521"/>
                      </a:cubicBezTo>
                      <a:cubicBezTo>
                        <a:pt x="388" y="21494"/>
                        <a:pt x="394" y="21460"/>
                        <a:pt x="401" y="214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9" name="Google Shape;229;p15"/>
              <p:cNvGrpSpPr/>
              <p:nvPr/>
            </p:nvGrpSpPr>
            <p:grpSpPr>
              <a:xfrm>
                <a:off x="8372598" y="566365"/>
                <a:ext cx="410613" cy="330003"/>
                <a:chOff x="1302586" y="5581282"/>
                <a:chExt cx="349875" cy="281188"/>
              </a:xfrm>
            </p:grpSpPr>
            <p:sp>
              <p:nvSpPr>
                <p:cNvPr id="230" name="Google Shape;230;p15"/>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5"/>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5"/>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5"/>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5"/>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5"/>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5"/>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5"/>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8" name="Google Shape;238;p15"/>
              <p:cNvGrpSpPr/>
              <p:nvPr/>
            </p:nvGrpSpPr>
            <p:grpSpPr>
              <a:xfrm rot="-624177">
                <a:off x="8684023" y="1419384"/>
                <a:ext cx="242791" cy="267196"/>
                <a:chOff x="4428783" y="6407503"/>
                <a:chExt cx="196949" cy="216745"/>
              </a:xfrm>
            </p:grpSpPr>
            <p:sp>
              <p:nvSpPr>
                <p:cNvPr id="239" name="Google Shape;239;p15"/>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5"/>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5"/>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5"/>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43"/>
        <p:cNvGrpSpPr/>
        <p:nvPr/>
      </p:nvGrpSpPr>
      <p:grpSpPr>
        <a:xfrm>
          <a:off x="0" y="0"/>
          <a:ext cx="0" cy="0"/>
          <a:chOff x="0" y="0"/>
          <a:chExt cx="0" cy="0"/>
        </a:xfrm>
      </p:grpSpPr>
      <p:sp>
        <p:nvSpPr>
          <p:cNvPr id="244" name="Google Shape;244;p16"/>
          <p:cNvSpPr txBox="1">
            <a:spLocks noGrp="1"/>
          </p:cNvSpPr>
          <p:nvPr>
            <p:ph type="title"/>
          </p:nvPr>
        </p:nvSpPr>
        <p:spPr>
          <a:xfrm>
            <a:off x="1686750" y="3417800"/>
            <a:ext cx="5770500" cy="531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000"/>
              <a:buNone/>
              <a:defRPr sz="2500" b="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45" name="Google Shape;245;p16"/>
          <p:cNvSpPr txBox="1">
            <a:spLocks noGrp="1"/>
          </p:cNvSpPr>
          <p:nvPr>
            <p:ph type="subTitle" idx="1"/>
          </p:nvPr>
        </p:nvSpPr>
        <p:spPr>
          <a:xfrm>
            <a:off x="1686750" y="1724650"/>
            <a:ext cx="5770500" cy="1480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2500"/>
            </a:lvl1pPr>
            <a:lvl2pPr lvl="1" algn="ctr" rtl="0">
              <a:lnSpc>
                <a:spcPct val="115000"/>
              </a:lnSpc>
              <a:spcBef>
                <a:spcPts val="0"/>
              </a:spcBef>
              <a:spcAft>
                <a:spcPts val="0"/>
              </a:spcAft>
              <a:buSzPts val="3000"/>
              <a:buNone/>
              <a:defRPr sz="3000"/>
            </a:lvl2pPr>
            <a:lvl3pPr lvl="2" algn="ctr" rtl="0">
              <a:lnSpc>
                <a:spcPct val="115000"/>
              </a:lnSpc>
              <a:spcBef>
                <a:spcPts val="0"/>
              </a:spcBef>
              <a:spcAft>
                <a:spcPts val="0"/>
              </a:spcAft>
              <a:buSzPts val="3000"/>
              <a:buNone/>
              <a:defRPr sz="3000"/>
            </a:lvl3pPr>
            <a:lvl4pPr lvl="3" algn="ctr" rtl="0">
              <a:lnSpc>
                <a:spcPct val="115000"/>
              </a:lnSpc>
              <a:spcBef>
                <a:spcPts val="0"/>
              </a:spcBef>
              <a:spcAft>
                <a:spcPts val="0"/>
              </a:spcAft>
              <a:buSzPts val="3000"/>
              <a:buNone/>
              <a:defRPr sz="3000"/>
            </a:lvl4pPr>
            <a:lvl5pPr lvl="4" algn="ctr" rtl="0">
              <a:lnSpc>
                <a:spcPct val="115000"/>
              </a:lnSpc>
              <a:spcBef>
                <a:spcPts val="0"/>
              </a:spcBef>
              <a:spcAft>
                <a:spcPts val="0"/>
              </a:spcAft>
              <a:buSzPts val="3000"/>
              <a:buNone/>
              <a:defRPr sz="3000"/>
            </a:lvl5pPr>
            <a:lvl6pPr lvl="5" algn="ctr" rtl="0">
              <a:lnSpc>
                <a:spcPct val="115000"/>
              </a:lnSpc>
              <a:spcBef>
                <a:spcPts val="0"/>
              </a:spcBef>
              <a:spcAft>
                <a:spcPts val="0"/>
              </a:spcAft>
              <a:buSzPts val="3000"/>
              <a:buNone/>
              <a:defRPr sz="3000"/>
            </a:lvl6pPr>
            <a:lvl7pPr lvl="6" algn="ctr" rtl="0">
              <a:lnSpc>
                <a:spcPct val="115000"/>
              </a:lnSpc>
              <a:spcBef>
                <a:spcPts val="0"/>
              </a:spcBef>
              <a:spcAft>
                <a:spcPts val="0"/>
              </a:spcAft>
              <a:buSzPts val="3000"/>
              <a:buNone/>
              <a:defRPr sz="3000"/>
            </a:lvl7pPr>
            <a:lvl8pPr lvl="7" algn="ctr" rtl="0">
              <a:lnSpc>
                <a:spcPct val="115000"/>
              </a:lnSpc>
              <a:spcBef>
                <a:spcPts val="0"/>
              </a:spcBef>
              <a:spcAft>
                <a:spcPts val="0"/>
              </a:spcAft>
              <a:buSzPts val="3000"/>
              <a:buNone/>
              <a:defRPr sz="3000"/>
            </a:lvl8pPr>
            <a:lvl9pPr lvl="8" algn="ctr" rtl="0">
              <a:lnSpc>
                <a:spcPct val="115000"/>
              </a:lnSpc>
              <a:spcBef>
                <a:spcPts val="0"/>
              </a:spcBef>
              <a:spcAft>
                <a:spcPts val="0"/>
              </a:spcAft>
              <a:buSzPts val="3000"/>
              <a:buNone/>
              <a:defRPr sz="3000"/>
            </a:lvl9pPr>
          </a:lstStyle>
          <a:p>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246"/>
        <p:cNvGrpSpPr/>
        <p:nvPr/>
      </p:nvGrpSpPr>
      <p:grpSpPr>
        <a:xfrm>
          <a:off x="0" y="0"/>
          <a:ext cx="0" cy="0"/>
          <a:chOff x="0" y="0"/>
          <a:chExt cx="0" cy="0"/>
        </a:xfrm>
      </p:grpSpPr>
      <p:grpSp>
        <p:nvGrpSpPr>
          <p:cNvPr id="247" name="Google Shape;247;p17"/>
          <p:cNvGrpSpPr/>
          <p:nvPr/>
        </p:nvGrpSpPr>
        <p:grpSpPr>
          <a:xfrm>
            <a:off x="-133305" y="3485792"/>
            <a:ext cx="10682091" cy="2351499"/>
            <a:chOff x="-133305" y="3485792"/>
            <a:chExt cx="10682091" cy="2351499"/>
          </a:xfrm>
        </p:grpSpPr>
        <p:grpSp>
          <p:nvGrpSpPr>
            <p:cNvPr id="248" name="Google Shape;248;p17"/>
            <p:cNvGrpSpPr/>
            <p:nvPr/>
          </p:nvGrpSpPr>
          <p:grpSpPr>
            <a:xfrm>
              <a:off x="-133305" y="3983638"/>
              <a:ext cx="4098695" cy="1355821"/>
              <a:chOff x="1081895" y="5427832"/>
              <a:chExt cx="3492412" cy="1155267"/>
            </a:xfrm>
          </p:grpSpPr>
          <p:sp>
            <p:nvSpPr>
              <p:cNvPr id="249" name="Google Shape;249;p17"/>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7"/>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7"/>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2" name="Google Shape;252;p17"/>
            <p:cNvGrpSpPr/>
            <p:nvPr/>
          </p:nvGrpSpPr>
          <p:grpSpPr>
            <a:xfrm rot="-881960" flipH="1">
              <a:off x="6345106" y="3983624"/>
              <a:ext cx="4098735" cy="1355834"/>
              <a:chOff x="1081895" y="5427832"/>
              <a:chExt cx="3492412" cy="1155267"/>
            </a:xfrm>
          </p:grpSpPr>
          <p:sp>
            <p:nvSpPr>
              <p:cNvPr id="253" name="Google Shape;253;p17"/>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7"/>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7"/>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56" name="Google Shape;256;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57" name="Google Shape;257;p17"/>
          <p:cNvSpPr txBox="1">
            <a:spLocks noGrp="1"/>
          </p:cNvSpPr>
          <p:nvPr>
            <p:ph type="subTitle" idx="1"/>
          </p:nvPr>
        </p:nvSpPr>
        <p:spPr>
          <a:xfrm>
            <a:off x="4701955" y="1663600"/>
            <a:ext cx="3042000" cy="2130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58" name="Google Shape;258;p17"/>
          <p:cNvSpPr txBox="1">
            <a:spLocks noGrp="1"/>
          </p:cNvSpPr>
          <p:nvPr>
            <p:ph type="subTitle" idx="2"/>
          </p:nvPr>
        </p:nvSpPr>
        <p:spPr>
          <a:xfrm>
            <a:off x="1331050" y="1663600"/>
            <a:ext cx="3042000" cy="2130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259" name="Google Shape;259;p17"/>
          <p:cNvGrpSpPr/>
          <p:nvPr/>
        </p:nvGrpSpPr>
        <p:grpSpPr>
          <a:xfrm>
            <a:off x="-133302" y="3707706"/>
            <a:ext cx="9078042" cy="1198211"/>
            <a:chOff x="-133302" y="3707706"/>
            <a:chExt cx="9078042" cy="1198211"/>
          </a:xfrm>
        </p:grpSpPr>
        <p:grpSp>
          <p:nvGrpSpPr>
            <p:cNvPr id="260" name="Google Shape;260;p17"/>
            <p:cNvGrpSpPr/>
            <p:nvPr/>
          </p:nvGrpSpPr>
          <p:grpSpPr>
            <a:xfrm>
              <a:off x="-133302" y="4258527"/>
              <a:ext cx="410613" cy="330003"/>
              <a:chOff x="1302586" y="5581282"/>
              <a:chExt cx="349875" cy="281188"/>
            </a:xfrm>
          </p:grpSpPr>
          <p:sp>
            <p:nvSpPr>
              <p:cNvPr id="261" name="Google Shape;261;p17"/>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7"/>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7"/>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7"/>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7"/>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7"/>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7"/>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7"/>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9" name="Google Shape;269;p17"/>
            <p:cNvGrpSpPr/>
            <p:nvPr/>
          </p:nvGrpSpPr>
          <p:grpSpPr>
            <a:xfrm>
              <a:off x="7333348" y="3707706"/>
              <a:ext cx="1611392" cy="1198211"/>
              <a:chOff x="7333348" y="3707706"/>
              <a:chExt cx="1611392" cy="1198211"/>
            </a:xfrm>
          </p:grpSpPr>
          <p:grpSp>
            <p:nvGrpSpPr>
              <p:cNvPr id="270" name="Google Shape;270;p17"/>
              <p:cNvGrpSpPr/>
              <p:nvPr/>
            </p:nvGrpSpPr>
            <p:grpSpPr>
              <a:xfrm>
                <a:off x="8338396" y="4391774"/>
                <a:ext cx="185133" cy="433468"/>
                <a:chOff x="2627269" y="6623527"/>
                <a:chExt cx="169628" cy="397167"/>
              </a:xfrm>
            </p:grpSpPr>
            <p:sp>
              <p:nvSpPr>
                <p:cNvPr id="271" name="Google Shape;271;p17"/>
                <p:cNvSpPr/>
                <p:nvPr/>
              </p:nvSpPr>
              <p:spPr>
                <a:xfrm>
                  <a:off x="2627269" y="6623527"/>
                  <a:ext cx="169628" cy="397167"/>
                </a:xfrm>
                <a:custGeom>
                  <a:avLst/>
                  <a:gdLst/>
                  <a:ahLst/>
                  <a:cxnLst/>
                  <a:rect l="l" t="t" r="r" b="b"/>
                  <a:pathLst>
                    <a:path w="236416" h="553543" extrusionOk="0">
                      <a:moveTo>
                        <a:pt x="37517" y="468695"/>
                      </a:moveTo>
                      <a:cubicBezTo>
                        <a:pt x="-7629" y="468695"/>
                        <a:pt x="-12495" y="527290"/>
                        <a:pt x="25082" y="546011"/>
                      </a:cubicBezTo>
                      <a:cubicBezTo>
                        <a:pt x="68808" y="567907"/>
                        <a:pt x="133620" y="544456"/>
                        <a:pt x="139973" y="435377"/>
                      </a:cubicBezTo>
                      <a:cubicBezTo>
                        <a:pt x="145380" y="339003"/>
                        <a:pt x="119157" y="54546"/>
                        <a:pt x="182415" y="16361"/>
                      </a:cubicBezTo>
                      <a:cubicBezTo>
                        <a:pt x="202690" y="4197"/>
                        <a:pt x="244051" y="39678"/>
                        <a:pt x="222965" y="93744"/>
                      </a:cubicBezTo>
                      <a:cubicBezTo>
                        <a:pt x="197419" y="158556"/>
                        <a:pt x="164235" y="190996"/>
                        <a:pt x="104559" y="222152"/>
                      </a:cubicBezTo>
                      <a:cubicBezTo>
                        <a:pt x="-12224" y="283518"/>
                        <a:pt x="1157" y="418143"/>
                        <a:pt x="103478" y="439094"/>
                      </a:cubicBezTo>
                      <a:cubicBezTo>
                        <a:pt x="173292" y="453219"/>
                        <a:pt x="226074" y="413886"/>
                        <a:pt x="221343" y="350222"/>
                      </a:cubicBezTo>
                      <a:cubicBezTo>
                        <a:pt x="215328" y="269122"/>
                        <a:pt x="75363" y="257566"/>
                        <a:pt x="91651" y="356981"/>
                      </a:cubicBezTo>
                      <a:cubicBezTo>
                        <a:pt x="94827" y="266554"/>
                        <a:pt x="204109" y="287370"/>
                        <a:pt x="209584" y="350222"/>
                      </a:cubicBezTo>
                      <a:cubicBezTo>
                        <a:pt x="216342" y="428146"/>
                        <a:pt x="136391" y="443825"/>
                        <a:pt x="104559" y="428348"/>
                      </a:cubicBezTo>
                      <a:cubicBezTo>
                        <a:pt x="29812" y="391921"/>
                        <a:pt x="31705" y="279260"/>
                        <a:pt x="106519" y="235669"/>
                      </a:cubicBezTo>
                      <a:cubicBezTo>
                        <a:pt x="181334" y="192078"/>
                        <a:pt x="221073" y="143756"/>
                        <a:pt x="232562" y="97596"/>
                      </a:cubicBezTo>
                      <a:cubicBezTo>
                        <a:pt x="247903" y="35893"/>
                        <a:pt x="214044" y="-9658"/>
                        <a:pt x="178901" y="1628"/>
                      </a:cubicBezTo>
                      <a:cubicBezTo>
                        <a:pt x="121117" y="20078"/>
                        <a:pt x="123280" y="111181"/>
                        <a:pt x="125172" y="189172"/>
                      </a:cubicBezTo>
                      <a:cubicBezTo>
                        <a:pt x="126389" y="237629"/>
                        <a:pt x="139703" y="407600"/>
                        <a:pt x="127132" y="460112"/>
                      </a:cubicBezTo>
                      <a:cubicBezTo>
                        <a:pt x="107398" y="540334"/>
                        <a:pt x="56643" y="551417"/>
                        <a:pt x="32583" y="537630"/>
                      </a:cubicBezTo>
                      <a:cubicBezTo>
                        <a:pt x="-7629" y="514449"/>
                        <a:pt x="11835" y="470520"/>
                        <a:pt x="37517" y="4686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7"/>
                <p:cNvSpPr/>
                <p:nvPr/>
              </p:nvSpPr>
              <p:spPr>
                <a:xfrm>
                  <a:off x="2635231" y="6959939"/>
                  <a:ext cx="37924" cy="37926"/>
                </a:xfrm>
                <a:custGeom>
                  <a:avLst/>
                  <a:gdLst/>
                  <a:ahLst/>
                  <a:cxnLst/>
                  <a:rect l="l" t="t" r="r" b="b"/>
                  <a:pathLst>
                    <a:path w="52856" h="52859" extrusionOk="0">
                      <a:moveTo>
                        <a:pt x="401" y="21433"/>
                      </a:moveTo>
                      <a:cubicBezTo>
                        <a:pt x="3111" y="7092"/>
                        <a:pt x="16932" y="-2336"/>
                        <a:pt x="31273" y="368"/>
                      </a:cubicBezTo>
                      <a:cubicBezTo>
                        <a:pt x="45608" y="3078"/>
                        <a:pt x="55042" y="16899"/>
                        <a:pt x="52332" y="31240"/>
                      </a:cubicBezTo>
                      <a:cubicBezTo>
                        <a:pt x="49636" y="45547"/>
                        <a:pt x="35869" y="54968"/>
                        <a:pt x="21555" y="52319"/>
                      </a:cubicBezTo>
                      <a:cubicBezTo>
                        <a:pt x="7207" y="49663"/>
                        <a:pt x="-2275" y="35876"/>
                        <a:pt x="388" y="21521"/>
                      </a:cubicBezTo>
                      <a:cubicBezTo>
                        <a:pt x="388" y="21494"/>
                        <a:pt x="394" y="21460"/>
                        <a:pt x="401" y="214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3" name="Google Shape;273;p17"/>
              <p:cNvGrpSpPr/>
              <p:nvPr/>
            </p:nvGrpSpPr>
            <p:grpSpPr>
              <a:xfrm rot="-1401619">
                <a:off x="8658930" y="3744890"/>
                <a:ext cx="242788" cy="267192"/>
                <a:chOff x="4428783" y="6407503"/>
                <a:chExt cx="196949" cy="216745"/>
              </a:xfrm>
            </p:grpSpPr>
            <p:sp>
              <p:nvSpPr>
                <p:cNvPr id="274" name="Google Shape;274;p17"/>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7"/>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7"/>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7"/>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8" name="Google Shape;278;p17"/>
              <p:cNvGrpSpPr/>
              <p:nvPr/>
            </p:nvGrpSpPr>
            <p:grpSpPr>
              <a:xfrm>
                <a:off x="7333348" y="4575915"/>
                <a:ext cx="410613" cy="330003"/>
                <a:chOff x="1302586" y="5581282"/>
                <a:chExt cx="349875" cy="281188"/>
              </a:xfrm>
            </p:grpSpPr>
            <p:sp>
              <p:nvSpPr>
                <p:cNvPr id="279" name="Google Shape;279;p17"/>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7"/>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7"/>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7"/>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7"/>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7"/>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7"/>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7"/>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287" name="Google Shape;287;p17"/>
          <p:cNvGrpSpPr/>
          <p:nvPr/>
        </p:nvGrpSpPr>
        <p:grpSpPr>
          <a:xfrm>
            <a:off x="999181" y="3944492"/>
            <a:ext cx="2380936" cy="966010"/>
            <a:chOff x="999181" y="3944492"/>
            <a:chExt cx="2380936" cy="966010"/>
          </a:xfrm>
        </p:grpSpPr>
        <p:grpSp>
          <p:nvGrpSpPr>
            <p:cNvPr id="288" name="Google Shape;288;p17"/>
            <p:cNvGrpSpPr/>
            <p:nvPr/>
          </p:nvGrpSpPr>
          <p:grpSpPr>
            <a:xfrm>
              <a:off x="999181" y="3944492"/>
              <a:ext cx="185116" cy="263910"/>
              <a:chOff x="2046863" y="5394476"/>
              <a:chExt cx="157734" cy="224872"/>
            </a:xfrm>
          </p:grpSpPr>
          <p:sp>
            <p:nvSpPr>
              <p:cNvPr id="289" name="Google Shape;289;p17"/>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17"/>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7"/>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2" name="Google Shape;292;p17"/>
            <p:cNvGrpSpPr/>
            <p:nvPr/>
          </p:nvGrpSpPr>
          <p:grpSpPr>
            <a:xfrm>
              <a:off x="1989308" y="4649016"/>
              <a:ext cx="137435" cy="229099"/>
              <a:chOff x="2890529" y="5994787"/>
              <a:chExt cx="117106" cy="195211"/>
            </a:xfrm>
          </p:grpSpPr>
          <p:sp>
            <p:nvSpPr>
              <p:cNvPr id="293" name="Google Shape;293;p17"/>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7"/>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295;p17"/>
            <p:cNvGrpSpPr/>
            <p:nvPr/>
          </p:nvGrpSpPr>
          <p:grpSpPr>
            <a:xfrm>
              <a:off x="3137329" y="4588537"/>
              <a:ext cx="242787" cy="321965"/>
              <a:chOff x="3868734" y="5943253"/>
              <a:chExt cx="206874" cy="274339"/>
            </a:xfrm>
          </p:grpSpPr>
          <p:sp>
            <p:nvSpPr>
              <p:cNvPr id="296" name="Google Shape;296;p17"/>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7"/>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7"/>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7"/>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57"/>
        <p:cNvGrpSpPr/>
        <p:nvPr/>
      </p:nvGrpSpPr>
      <p:grpSpPr>
        <a:xfrm>
          <a:off x="0" y="0"/>
          <a:ext cx="0" cy="0"/>
          <a:chOff x="0" y="0"/>
          <a:chExt cx="0" cy="0"/>
        </a:xfrm>
      </p:grpSpPr>
      <p:sp>
        <p:nvSpPr>
          <p:cNvPr id="358" name="Google Shape;358;p20"/>
          <p:cNvSpPr txBox="1">
            <a:spLocks noGrp="1"/>
          </p:cNvSpPr>
          <p:nvPr>
            <p:ph type="subTitle" idx="1"/>
          </p:nvPr>
        </p:nvSpPr>
        <p:spPr>
          <a:xfrm>
            <a:off x="1200237" y="2395562"/>
            <a:ext cx="2018100" cy="1176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59" name="Google Shape;359;p20"/>
          <p:cNvSpPr txBox="1">
            <a:spLocks noGrp="1"/>
          </p:cNvSpPr>
          <p:nvPr>
            <p:ph type="subTitle" idx="2"/>
          </p:nvPr>
        </p:nvSpPr>
        <p:spPr>
          <a:xfrm>
            <a:off x="3562947" y="2395562"/>
            <a:ext cx="2018100" cy="1176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60" name="Google Shape;360;p20"/>
          <p:cNvSpPr txBox="1">
            <a:spLocks noGrp="1"/>
          </p:cNvSpPr>
          <p:nvPr>
            <p:ph type="subTitle" idx="3"/>
          </p:nvPr>
        </p:nvSpPr>
        <p:spPr>
          <a:xfrm>
            <a:off x="5925663" y="2395562"/>
            <a:ext cx="2018100" cy="1176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61" name="Google Shape;361;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2" name="Google Shape;362;p20"/>
          <p:cNvSpPr txBox="1">
            <a:spLocks noGrp="1"/>
          </p:cNvSpPr>
          <p:nvPr>
            <p:ph type="subTitle" idx="4"/>
          </p:nvPr>
        </p:nvSpPr>
        <p:spPr>
          <a:xfrm>
            <a:off x="1200237" y="1971688"/>
            <a:ext cx="2018100" cy="538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63" name="Google Shape;363;p20"/>
          <p:cNvSpPr txBox="1">
            <a:spLocks noGrp="1"/>
          </p:cNvSpPr>
          <p:nvPr>
            <p:ph type="subTitle" idx="5"/>
          </p:nvPr>
        </p:nvSpPr>
        <p:spPr>
          <a:xfrm>
            <a:off x="3562947" y="1971688"/>
            <a:ext cx="2018100" cy="538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64" name="Google Shape;364;p20"/>
          <p:cNvSpPr txBox="1">
            <a:spLocks noGrp="1"/>
          </p:cNvSpPr>
          <p:nvPr>
            <p:ph type="subTitle" idx="6"/>
          </p:nvPr>
        </p:nvSpPr>
        <p:spPr>
          <a:xfrm>
            <a:off x="5925663" y="1971688"/>
            <a:ext cx="2018100" cy="538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365" name="Google Shape;365;p20"/>
          <p:cNvGrpSpPr/>
          <p:nvPr/>
        </p:nvGrpSpPr>
        <p:grpSpPr>
          <a:xfrm>
            <a:off x="-1250589" y="-559333"/>
            <a:ext cx="10992075" cy="6374699"/>
            <a:chOff x="-1250589" y="-559333"/>
            <a:chExt cx="10992075" cy="6374699"/>
          </a:xfrm>
        </p:grpSpPr>
        <p:grpSp>
          <p:nvGrpSpPr>
            <p:cNvPr id="366" name="Google Shape;366;p20"/>
            <p:cNvGrpSpPr/>
            <p:nvPr/>
          </p:nvGrpSpPr>
          <p:grpSpPr>
            <a:xfrm rot="881960">
              <a:off x="5537806" y="-61501"/>
              <a:ext cx="4098735" cy="1355834"/>
              <a:chOff x="1081895" y="5427832"/>
              <a:chExt cx="3492412" cy="1155267"/>
            </a:xfrm>
          </p:grpSpPr>
          <p:sp>
            <p:nvSpPr>
              <p:cNvPr id="367" name="Google Shape;367;p20"/>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20"/>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20"/>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0" name="Google Shape;370;p20"/>
            <p:cNvGrpSpPr/>
            <p:nvPr/>
          </p:nvGrpSpPr>
          <p:grpSpPr>
            <a:xfrm rot="881960">
              <a:off x="-1145644" y="3961699"/>
              <a:ext cx="4098735" cy="1355834"/>
              <a:chOff x="1081895" y="5427832"/>
              <a:chExt cx="3492412" cy="1155267"/>
            </a:xfrm>
          </p:grpSpPr>
          <p:sp>
            <p:nvSpPr>
              <p:cNvPr id="371" name="Google Shape;371;p20"/>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20"/>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20"/>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74" name="Google Shape;374;p20"/>
          <p:cNvGrpSpPr/>
          <p:nvPr/>
        </p:nvGrpSpPr>
        <p:grpSpPr>
          <a:xfrm>
            <a:off x="561954" y="710715"/>
            <a:ext cx="8381795" cy="4025089"/>
            <a:chOff x="561954" y="710715"/>
            <a:chExt cx="8381795" cy="4025089"/>
          </a:xfrm>
        </p:grpSpPr>
        <p:grpSp>
          <p:nvGrpSpPr>
            <p:cNvPr id="375" name="Google Shape;375;p20"/>
            <p:cNvGrpSpPr/>
            <p:nvPr/>
          </p:nvGrpSpPr>
          <p:grpSpPr>
            <a:xfrm>
              <a:off x="8758617" y="873652"/>
              <a:ext cx="185133" cy="433468"/>
              <a:chOff x="2627269" y="6623527"/>
              <a:chExt cx="169628" cy="397167"/>
            </a:xfrm>
          </p:grpSpPr>
          <p:sp>
            <p:nvSpPr>
              <p:cNvPr id="376" name="Google Shape;376;p20"/>
              <p:cNvSpPr/>
              <p:nvPr/>
            </p:nvSpPr>
            <p:spPr>
              <a:xfrm>
                <a:off x="2627269" y="6623527"/>
                <a:ext cx="169628" cy="397167"/>
              </a:xfrm>
              <a:custGeom>
                <a:avLst/>
                <a:gdLst/>
                <a:ahLst/>
                <a:cxnLst/>
                <a:rect l="l" t="t" r="r" b="b"/>
                <a:pathLst>
                  <a:path w="236416" h="553543" extrusionOk="0">
                    <a:moveTo>
                      <a:pt x="37517" y="468695"/>
                    </a:moveTo>
                    <a:cubicBezTo>
                      <a:pt x="-7629" y="468695"/>
                      <a:pt x="-12495" y="527290"/>
                      <a:pt x="25082" y="546011"/>
                    </a:cubicBezTo>
                    <a:cubicBezTo>
                      <a:pt x="68808" y="567907"/>
                      <a:pt x="133620" y="544456"/>
                      <a:pt x="139973" y="435377"/>
                    </a:cubicBezTo>
                    <a:cubicBezTo>
                      <a:pt x="145380" y="339003"/>
                      <a:pt x="119157" y="54546"/>
                      <a:pt x="182415" y="16361"/>
                    </a:cubicBezTo>
                    <a:cubicBezTo>
                      <a:pt x="202690" y="4197"/>
                      <a:pt x="244051" y="39678"/>
                      <a:pt x="222965" y="93744"/>
                    </a:cubicBezTo>
                    <a:cubicBezTo>
                      <a:pt x="197419" y="158556"/>
                      <a:pt x="164235" y="190996"/>
                      <a:pt x="104559" y="222152"/>
                    </a:cubicBezTo>
                    <a:cubicBezTo>
                      <a:pt x="-12224" y="283518"/>
                      <a:pt x="1157" y="418143"/>
                      <a:pt x="103478" y="439094"/>
                    </a:cubicBezTo>
                    <a:cubicBezTo>
                      <a:pt x="173292" y="453219"/>
                      <a:pt x="226074" y="413886"/>
                      <a:pt x="221343" y="350222"/>
                    </a:cubicBezTo>
                    <a:cubicBezTo>
                      <a:pt x="215328" y="269122"/>
                      <a:pt x="75363" y="257566"/>
                      <a:pt x="91651" y="356981"/>
                    </a:cubicBezTo>
                    <a:cubicBezTo>
                      <a:pt x="94827" y="266554"/>
                      <a:pt x="204109" y="287370"/>
                      <a:pt x="209584" y="350222"/>
                    </a:cubicBezTo>
                    <a:cubicBezTo>
                      <a:pt x="216342" y="428146"/>
                      <a:pt x="136391" y="443825"/>
                      <a:pt x="104559" y="428348"/>
                    </a:cubicBezTo>
                    <a:cubicBezTo>
                      <a:pt x="29812" y="391921"/>
                      <a:pt x="31705" y="279260"/>
                      <a:pt x="106519" y="235669"/>
                    </a:cubicBezTo>
                    <a:cubicBezTo>
                      <a:pt x="181334" y="192078"/>
                      <a:pt x="221073" y="143756"/>
                      <a:pt x="232562" y="97596"/>
                    </a:cubicBezTo>
                    <a:cubicBezTo>
                      <a:pt x="247903" y="35893"/>
                      <a:pt x="214044" y="-9658"/>
                      <a:pt x="178901" y="1628"/>
                    </a:cubicBezTo>
                    <a:cubicBezTo>
                      <a:pt x="121117" y="20078"/>
                      <a:pt x="123280" y="111181"/>
                      <a:pt x="125172" y="189172"/>
                    </a:cubicBezTo>
                    <a:cubicBezTo>
                      <a:pt x="126389" y="237629"/>
                      <a:pt x="139703" y="407600"/>
                      <a:pt x="127132" y="460112"/>
                    </a:cubicBezTo>
                    <a:cubicBezTo>
                      <a:pt x="107398" y="540334"/>
                      <a:pt x="56643" y="551417"/>
                      <a:pt x="32583" y="537630"/>
                    </a:cubicBezTo>
                    <a:cubicBezTo>
                      <a:pt x="-7629" y="514449"/>
                      <a:pt x="11835" y="470520"/>
                      <a:pt x="37517" y="4686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20"/>
              <p:cNvSpPr/>
              <p:nvPr/>
            </p:nvSpPr>
            <p:spPr>
              <a:xfrm>
                <a:off x="2635231" y="6959939"/>
                <a:ext cx="37924" cy="37926"/>
              </a:xfrm>
              <a:custGeom>
                <a:avLst/>
                <a:gdLst/>
                <a:ahLst/>
                <a:cxnLst/>
                <a:rect l="l" t="t" r="r" b="b"/>
                <a:pathLst>
                  <a:path w="52856" h="52859" extrusionOk="0">
                    <a:moveTo>
                      <a:pt x="401" y="21433"/>
                    </a:moveTo>
                    <a:cubicBezTo>
                      <a:pt x="3111" y="7092"/>
                      <a:pt x="16932" y="-2336"/>
                      <a:pt x="31273" y="368"/>
                    </a:cubicBezTo>
                    <a:cubicBezTo>
                      <a:pt x="45608" y="3078"/>
                      <a:pt x="55042" y="16899"/>
                      <a:pt x="52332" y="31240"/>
                    </a:cubicBezTo>
                    <a:cubicBezTo>
                      <a:pt x="49636" y="45547"/>
                      <a:pt x="35869" y="54968"/>
                      <a:pt x="21555" y="52319"/>
                    </a:cubicBezTo>
                    <a:cubicBezTo>
                      <a:pt x="7207" y="49663"/>
                      <a:pt x="-2275" y="35876"/>
                      <a:pt x="388" y="21521"/>
                    </a:cubicBezTo>
                    <a:cubicBezTo>
                      <a:pt x="388" y="21494"/>
                      <a:pt x="394" y="21460"/>
                      <a:pt x="401" y="214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8" name="Google Shape;378;p20"/>
            <p:cNvGrpSpPr/>
            <p:nvPr/>
          </p:nvGrpSpPr>
          <p:grpSpPr>
            <a:xfrm>
              <a:off x="7848723" y="710715"/>
              <a:ext cx="410613" cy="330003"/>
              <a:chOff x="1302586" y="5581282"/>
              <a:chExt cx="349875" cy="281188"/>
            </a:xfrm>
          </p:grpSpPr>
          <p:sp>
            <p:nvSpPr>
              <p:cNvPr id="379" name="Google Shape;379;p20"/>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0"/>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20"/>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20"/>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0"/>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20"/>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0"/>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0"/>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7" name="Google Shape;387;p20"/>
            <p:cNvGrpSpPr/>
            <p:nvPr/>
          </p:nvGrpSpPr>
          <p:grpSpPr>
            <a:xfrm rot="-624177">
              <a:off x="1197373" y="4448884"/>
              <a:ext cx="242791" cy="267196"/>
              <a:chOff x="4428783" y="6407503"/>
              <a:chExt cx="196949" cy="216745"/>
            </a:xfrm>
          </p:grpSpPr>
          <p:sp>
            <p:nvSpPr>
              <p:cNvPr id="388" name="Google Shape;388;p20"/>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0"/>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0"/>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0"/>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2" name="Google Shape;392;p20"/>
            <p:cNvGrpSpPr/>
            <p:nvPr/>
          </p:nvGrpSpPr>
          <p:grpSpPr>
            <a:xfrm>
              <a:off x="561954" y="3988812"/>
              <a:ext cx="242787" cy="321965"/>
              <a:chOff x="3868734" y="5943253"/>
              <a:chExt cx="206874" cy="274339"/>
            </a:xfrm>
          </p:grpSpPr>
          <p:sp>
            <p:nvSpPr>
              <p:cNvPr id="393" name="Google Shape;393;p20"/>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20"/>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20"/>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20"/>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397"/>
        <p:cNvGrpSpPr/>
        <p:nvPr/>
      </p:nvGrpSpPr>
      <p:grpSpPr>
        <a:xfrm>
          <a:off x="0" y="0"/>
          <a:ext cx="0" cy="0"/>
          <a:chOff x="0" y="0"/>
          <a:chExt cx="0" cy="0"/>
        </a:xfrm>
      </p:grpSpPr>
      <p:sp>
        <p:nvSpPr>
          <p:cNvPr id="398" name="Google Shape;398;p21"/>
          <p:cNvSpPr txBox="1">
            <a:spLocks noGrp="1"/>
          </p:cNvSpPr>
          <p:nvPr>
            <p:ph type="subTitle" idx="1"/>
          </p:nvPr>
        </p:nvSpPr>
        <p:spPr>
          <a:xfrm>
            <a:off x="1029359" y="2533451"/>
            <a:ext cx="2230200" cy="921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99" name="Google Shape;399;p21"/>
          <p:cNvSpPr txBox="1">
            <a:spLocks noGrp="1"/>
          </p:cNvSpPr>
          <p:nvPr>
            <p:ph type="subTitle" idx="2"/>
          </p:nvPr>
        </p:nvSpPr>
        <p:spPr>
          <a:xfrm>
            <a:off x="3456894" y="2533451"/>
            <a:ext cx="2230200" cy="921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00" name="Google Shape;400;p21"/>
          <p:cNvSpPr txBox="1">
            <a:spLocks noGrp="1"/>
          </p:cNvSpPr>
          <p:nvPr>
            <p:ph type="subTitle" idx="3"/>
          </p:nvPr>
        </p:nvSpPr>
        <p:spPr>
          <a:xfrm>
            <a:off x="5884436" y="2533451"/>
            <a:ext cx="2230200" cy="921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01" name="Google Shape;401;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2" name="Google Shape;402;p21"/>
          <p:cNvSpPr txBox="1">
            <a:spLocks noGrp="1"/>
          </p:cNvSpPr>
          <p:nvPr>
            <p:ph type="subTitle" idx="4"/>
          </p:nvPr>
        </p:nvSpPr>
        <p:spPr>
          <a:xfrm>
            <a:off x="1029359" y="1995300"/>
            <a:ext cx="2230200" cy="489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03" name="Google Shape;403;p21"/>
          <p:cNvSpPr txBox="1">
            <a:spLocks noGrp="1"/>
          </p:cNvSpPr>
          <p:nvPr>
            <p:ph type="subTitle" idx="5"/>
          </p:nvPr>
        </p:nvSpPr>
        <p:spPr>
          <a:xfrm>
            <a:off x="3456897" y="1995300"/>
            <a:ext cx="2230200" cy="489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04" name="Google Shape;404;p21"/>
          <p:cNvSpPr txBox="1">
            <a:spLocks noGrp="1"/>
          </p:cNvSpPr>
          <p:nvPr>
            <p:ph type="subTitle" idx="6"/>
          </p:nvPr>
        </p:nvSpPr>
        <p:spPr>
          <a:xfrm>
            <a:off x="5884441" y="1995300"/>
            <a:ext cx="2230200" cy="489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405" name="Google Shape;405;p21"/>
          <p:cNvGrpSpPr/>
          <p:nvPr/>
        </p:nvGrpSpPr>
        <p:grpSpPr>
          <a:xfrm>
            <a:off x="-133305" y="-559333"/>
            <a:ext cx="9874791" cy="5898792"/>
            <a:chOff x="-133305" y="-559333"/>
            <a:chExt cx="9874791" cy="5898792"/>
          </a:xfrm>
        </p:grpSpPr>
        <p:grpSp>
          <p:nvGrpSpPr>
            <p:cNvPr id="406" name="Google Shape;406;p21"/>
            <p:cNvGrpSpPr/>
            <p:nvPr/>
          </p:nvGrpSpPr>
          <p:grpSpPr>
            <a:xfrm>
              <a:off x="-133305" y="3983638"/>
              <a:ext cx="4098695" cy="1355821"/>
              <a:chOff x="1081895" y="5427832"/>
              <a:chExt cx="3492412" cy="1155267"/>
            </a:xfrm>
          </p:grpSpPr>
          <p:sp>
            <p:nvSpPr>
              <p:cNvPr id="407" name="Google Shape;407;p21"/>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21"/>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21"/>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0" name="Google Shape;410;p21"/>
            <p:cNvGrpSpPr/>
            <p:nvPr/>
          </p:nvGrpSpPr>
          <p:grpSpPr>
            <a:xfrm rot="881960">
              <a:off x="5537806" y="-61501"/>
              <a:ext cx="4098735" cy="1355834"/>
              <a:chOff x="1081895" y="5427832"/>
              <a:chExt cx="3492412" cy="1155267"/>
            </a:xfrm>
          </p:grpSpPr>
          <p:sp>
            <p:nvSpPr>
              <p:cNvPr id="411" name="Google Shape;411;p21"/>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21"/>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21"/>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14" name="Google Shape;414;p21"/>
          <p:cNvGrpSpPr/>
          <p:nvPr/>
        </p:nvGrpSpPr>
        <p:grpSpPr>
          <a:xfrm>
            <a:off x="-133302" y="710715"/>
            <a:ext cx="9077052" cy="4199787"/>
            <a:chOff x="-133302" y="710715"/>
            <a:chExt cx="9077052" cy="4199787"/>
          </a:xfrm>
        </p:grpSpPr>
        <p:grpSp>
          <p:nvGrpSpPr>
            <p:cNvPr id="415" name="Google Shape;415;p21"/>
            <p:cNvGrpSpPr/>
            <p:nvPr/>
          </p:nvGrpSpPr>
          <p:grpSpPr>
            <a:xfrm>
              <a:off x="999181" y="3944492"/>
              <a:ext cx="185116" cy="263910"/>
              <a:chOff x="2046863" y="5394476"/>
              <a:chExt cx="157734" cy="224872"/>
            </a:xfrm>
          </p:grpSpPr>
          <p:sp>
            <p:nvSpPr>
              <p:cNvPr id="416" name="Google Shape;416;p21"/>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21"/>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21"/>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9" name="Google Shape;419;p21"/>
            <p:cNvGrpSpPr/>
            <p:nvPr/>
          </p:nvGrpSpPr>
          <p:grpSpPr>
            <a:xfrm>
              <a:off x="1989308" y="4649016"/>
              <a:ext cx="137435" cy="229099"/>
              <a:chOff x="2890529" y="5994787"/>
              <a:chExt cx="117106" cy="195211"/>
            </a:xfrm>
          </p:grpSpPr>
          <p:sp>
            <p:nvSpPr>
              <p:cNvPr id="420" name="Google Shape;420;p21"/>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21"/>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2" name="Google Shape;422;p21"/>
            <p:cNvGrpSpPr/>
            <p:nvPr/>
          </p:nvGrpSpPr>
          <p:grpSpPr>
            <a:xfrm>
              <a:off x="3137329" y="4588537"/>
              <a:ext cx="242787" cy="321965"/>
              <a:chOff x="3868734" y="5943253"/>
              <a:chExt cx="206874" cy="274339"/>
            </a:xfrm>
          </p:grpSpPr>
          <p:sp>
            <p:nvSpPr>
              <p:cNvPr id="423" name="Google Shape;423;p21"/>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21"/>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21"/>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1"/>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7" name="Google Shape;427;p21"/>
            <p:cNvGrpSpPr/>
            <p:nvPr/>
          </p:nvGrpSpPr>
          <p:grpSpPr>
            <a:xfrm>
              <a:off x="-133302" y="4258527"/>
              <a:ext cx="410613" cy="330003"/>
              <a:chOff x="1302586" y="5581282"/>
              <a:chExt cx="349875" cy="281188"/>
            </a:xfrm>
          </p:grpSpPr>
          <p:sp>
            <p:nvSpPr>
              <p:cNvPr id="428" name="Google Shape;428;p21"/>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21"/>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21"/>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21"/>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21"/>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21"/>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21"/>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1"/>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6" name="Google Shape;436;p21"/>
            <p:cNvGrpSpPr/>
            <p:nvPr/>
          </p:nvGrpSpPr>
          <p:grpSpPr>
            <a:xfrm>
              <a:off x="8758617" y="873652"/>
              <a:ext cx="185133" cy="433468"/>
              <a:chOff x="2627269" y="6623527"/>
              <a:chExt cx="169628" cy="397167"/>
            </a:xfrm>
          </p:grpSpPr>
          <p:sp>
            <p:nvSpPr>
              <p:cNvPr id="437" name="Google Shape;437;p21"/>
              <p:cNvSpPr/>
              <p:nvPr/>
            </p:nvSpPr>
            <p:spPr>
              <a:xfrm>
                <a:off x="2627269" y="6623527"/>
                <a:ext cx="169628" cy="397167"/>
              </a:xfrm>
              <a:custGeom>
                <a:avLst/>
                <a:gdLst/>
                <a:ahLst/>
                <a:cxnLst/>
                <a:rect l="l" t="t" r="r" b="b"/>
                <a:pathLst>
                  <a:path w="236416" h="553543" extrusionOk="0">
                    <a:moveTo>
                      <a:pt x="37517" y="468695"/>
                    </a:moveTo>
                    <a:cubicBezTo>
                      <a:pt x="-7629" y="468695"/>
                      <a:pt x="-12495" y="527290"/>
                      <a:pt x="25082" y="546011"/>
                    </a:cubicBezTo>
                    <a:cubicBezTo>
                      <a:pt x="68808" y="567907"/>
                      <a:pt x="133620" y="544456"/>
                      <a:pt x="139973" y="435377"/>
                    </a:cubicBezTo>
                    <a:cubicBezTo>
                      <a:pt x="145380" y="339003"/>
                      <a:pt x="119157" y="54546"/>
                      <a:pt x="182415" y="16361"/>
                    </a:cubicBezTo>
                    <a:cubicBezTo>
                      <a:pt x="202690" y="4197"/>
                      <a:pt x="244051" y="39678"/>
                      <a:pt x="222965" y="93744"/>
                    </a:cubicBezTo>
                    <a:cubicBezTo>
                      <a:pt x="197419" y="158556"/>
                      <a:pt x="164235" y="190996"/>
                      <a:pt x="104559" y="222152"/>
                    </a:cubicBezTo>
                    <a:cubicBezTo>
                      <a:pt x="-12224" y="283518"/>
                      <a:pt x="1157" y="418143"/>
                      <a:pt x="103478" y="439094"/>
                    </a:cubicBezTo>
                    <a:cubicBezTo>
                      <a:pt x="173292" y="453219"/>
                      <a:pt x="226074" y="413886"/>
                      <a:pt x="221343" y="350222"/>
                    </a:cubicBezTo>
                    <a:cubicBezTo>
                      <a:pt x="215328" y="269122"/>
                      <a:pt x="75363" y="257566"/>
                      <a:pt x="91651" y="356981"/>
                    </a:cubicBezTo>
                    <a:cubicBezTo>
                      <a:pt x="94827" y="266554"/>
                      <a:pt x="204109" y="287370"/>
                      <a:pt x="209584" y="350222"/>
                    </a:cubicBezTo>
                    <a:cubicBezTo>
                      <a:pt x="216342" y="428146"/>
                      <a:pt x="136391" y="443825"/>
                      <a:pt x="104559" y="428348"/>
                    </a:cubicBezTo>
                    <a:cubicBezTo>
                      <a:pt x="29812" y="391921"/>
                      <a:pt x="31705" y="279260"/>
                      <a:pt x="106519" y="235669"/>
                    </a:cubicBezTo>
                    <a:cubicBezTo>
                      <a:pt x="181334" y="192078"/>
                      <a:pt x="221073" y="143756"/>
                      <a:pt x="232562" y="97596"/>
                    </a:cubicBezTo>
                    <a:cubicBezTo>
                      <a:pt x="247903" y="35893"/>
                      <a:pt x="214044" y="-9658"/>
                      <a:pt x="178901" y="1628"/>
                    </a:cubicBezTo>
                    <a:cubicBezTo>
                      <a:pt x="121117" y="20078"/>
                      <a:pt x="123280" y="111181"/>
                      <a:pt x="125172" y="189172"/>
                    </a:cubicBezTo>
                    <a:cubicBezTo>
                      <a:pt x="126389" y="237629"/>
                      <a:pt x="139703" y="407600"/>
                      <a:pt x="127132" y="460112"/>
                    </a:cubicBezTo>
                    <a:cubicBezTo>
                      <a:pt x="107398" y="540334"/>
                      <a:pt x="56643" y="551417"/>
                      <a:pt x="32583" y="537630"/>
                    </a:cubicBezTo>
                    <a:cubicBezTo>
                      <a:pt x="-7629" y="514449"/>
                      <a:pt x="11835" y="470520"/>
                      <a:pt x="37517" y="4686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21"/>
              <p:cNvSpPr/>
              <p:nvPr/>
            </p:nvSpPr>
            <p:spPr>
              <a:xfrm>
                <a:off x="2635231" y="6959939"/>
                <a:ext cx="37924" cy="37926"/>
              </a:xfrm>
              <a:custGeom>
                <a:avLst/>
                <a:gdLst/>
                <a:ahLst/>
                <a:cxnLst/>
                <a:rect l="l" t="t" r="r" b="b"/>
                <a:pathLst>
                  <a:path w="52856" h="52859" extrusionOk="0">
                    <a:moveTo>
                      <a:pt x="401" y="21433"/>
                    </a:moveTo>
                    <a:cubicBezTo>
                      <a:pt x="3111" y="7092"/>
                      <a:pt x="16932" y="-2336"/>
                      <a:pt x="31273" y="368"/>
                    </a:cubicBezTo>
                    <a:cubicBezTo>
                      <a:pt x="45608" y="3078"/>
                      <a:pt x="55042" y="16899"/>
                      <a:pt x="52332" y="31240"/>
                    </a:cubicBezTo>
                    <a:cubicBezTo>
                      <a:pt x="49636" y="45547"/>
                      <a:pt x="35869" y="54968"/>
                      <a:pt x="21555" y="52319"/>
                    </a:cubicBezTo>
                    <a:cubicBezTo>
                      <a:pt x="7207" y="49663"/>
                      <a:pt x="-2275" y="35876"/>
                      <a:pt x="388" y="21521"/>
                    </a:cubicBezTo>
                    <a:cubicBezTo>
                      <a:pt x="388" y="21494"/>
                      <a:pt x="394" y="21460"/>
                      <a:pt x="401" y="214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9" name="Google Shape;439;p21"/>
            <p:cNvGrpSpPr/>
            <p:nvPr/>
          </p:nvGrpSpPr>
          <p:grpSpPr>
            <a:xfrm>
              <a:off x="7848723" y="710715"/>
              <a:ext cx="410613" cy="330003"/>
              <a:chOff x="1302586" y="5581282"/>
              <a:chExt cx="349875" cy="281188"/>
            </a:xfrm>
          </p:grpSpPr>
          <p:sp>
            <p:nvSpPr>
              <p:cNvPr id="440" name="Google Shape;440;p21"/>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21"/>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21"/>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21"/>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21"/>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1"/>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21"/>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21"/>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448"/>
        <p:cNvGrpSpPr/>
        <p:nvPr/>
      </p:nvGrpSpPr>
      <p:grpSpPr>
        <a:xfrm>
          <a:off x="0" y="0"/>
          <a:ext cx="0" cy="0"/>
          <a:chOff x="0" y="0"/>
          <a:chExt cx="0" cy="0"/>
        </a:xfrm>
      </p:grpSpPr>
      <p:sp>
        <p:nvSpPr>
          <p:cNvPr id="449" name="Google Shape;44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0" name="Google Shape;450;p22"/>
          <p:cNvSpPr txBox="1">
            <a:spLocks noGrp="1"/>
          </p:cNvSpPr>
          <p:nvPr>
            <p:ph type="subTitle" idx="1"/>
          </p:nvPr>
        </p:nvSpPr>
        <p:spPr>
          <a:xfrm>
            <a:off x="2200486" y="1916717"/>
            <a:ext cx="1978200" cy="665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51" name="Google Shape;451;p22"/>
          <p:cNvSpPr txBox="1">
            <a:spLocks noGrp="1"/>
          </p:cNvSpPr>
          <p:nvPr>
            <p:ph type="subTitle" idx="2"/>
          </p:nvPr>
        </p:nvSpPr>
        <p:spPr>
          <a:xfrm>
            <a:off x="4965314" y="1916717"/>
            <a:ext cx="1978200" cy="665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52" name="Google Shape;452;p22"/>
          <p:cNvSpPr txBox="1">
            <a:spLocks noGrp="1"/>
          </p:cNvSpPr>
          <p:nvPr>
            <p:ph type="subTitle" idx="3"/>
          </p:nvPr>
        </p:nvSpPr>
        <p:spPr>
          <a:xfrm>
            <a:off x="2200486" y="3216767"/>
            <a:ext cx="1978200" cy="665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53" name="Google Shape;453;p22"/>
          <p:cNvSpPr txBox="1">
            <a:spLocks noGrp="1"/>
          </p:cNvSpPr>
          <p:nvPr>
            <p:ph type="subTitle" idx="4"/>
          </p:nvPr>
        </p:nvSpPr>
        <p:spPr>
          <a:xfrm>
            <a:off x="4965314" y="3216767"/>
            <a:ext cx="1978200" cy="665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54" name="Google Shape;454;p22"/>
          <p:cNvSpPr txBox="1">
            <a:spLocks noGrp="1"/>
          </p:cNvSpPr>
          <p:nvPr>
            <p:ph type="subTitle" idx="5"/>
          </p:nvPr>
        </p:nvSpPr>
        <p:spPr>
          <a:xfrm>
            <a:off x="2200486" y="1610775"/>
            <a:ext cx="1978200" cy="405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55" name="Google Shape;455;p22"/>
          <p:cNvSpPr txBox="1">
            <a:spLocks noGrp="1"/>
          </p:cNvSpPr>
          <p:nvPr>
            <p:ph type="subTitle" idx="6"/>
          </p:nvPr>
        </p:nvSpPr>
        <p:spPr>
          <a:xfrm>
            <a:off x="4965312" y="1610775"/>
            <a:ext cx="1978200" cy="405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56" name="Google Shape;456;p22"/>
          <p:cNvSpPr txBox="1">
            <a:spLocks noGrp="1"/>
          </p:cNvSpPr>
          <p:nvPr>
            <p:ph type="subTitle" idx="7"/>
          </p:nvPr>
        </p:nvSpPr>
        <p:spPr>
          <a:xfrm>
            <a:off x="2200486" y="2910875"/>
            <a:ext cx="1978200" cy="405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57" name="Google Shape;457;p22"/>
          <p:cNvSpPr txBox="1">
            <a:spLocks noGrp="1"/>
          </p:cNvSpPr>
          <p:nvPr>
            <p:ph type="subTitle" idx="8"/>
          </p:nvPr>
        </p:nvSpPr>
        <p:spPr>
          <a:xfrm>
            <a:off x="4965312" y="2910875"/>
            <a:ext cx="1978200" cy="405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458" name="Google Shape;458;p22"/>
          <p:cNvGrpSpPr/>
          <p:nvPr/>
        </p:nvGrpSpPr>
        <p:grpSpPr>
          <a:xfrm>
            <a:off x="-133305" y="3485792"/>
            <a:ext cx="10043916" cy="2351499"/>
            <a:chOff x="-133305" y="3485792"/>
            <a:chExt cx="10043916" cy="2351499"/>
          </a:xfrm>
        </p:grpSpPr>
        <p:grpSp>
          <p:nvGrpSpPr>
            <p:cNvPr id="459" name="Google Shape;459;p22"/>
            <p:cNvGrpSpPr/>
            <p:nvPr/>
          </p:nvGrpSpPr>
          <p:grpSpPr>
            <a:xfrm>
              <a:off x="-133305" y="3983638"/>
              <a:ext cx="4098695" cy="1355821"/>
              <a:chOff x="1081895" y="5427832"/>
              <a:chExt cx="3492412" cy="1155267"/>
            </a:xfrm>
          </p:grpSpPr>
          <p:sp>
            <p:nvSpPr>
              <p:cNvPr id="460" name="Google Shape;460;p22"/>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22"/>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22"/>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3" name="Google Shape;463;p22"/>
            <p:cNvGrpSpPr/>
            <p:nvPr/>
          </p:nvGrpSpPr>
          <p:grpSpPr>
            <a:xfrm rot="-881960" flipH="1">
              <a:off x="5706931" y="3983624"/>
              <a:ext cx="4098735" cy="1355834"/>
              <a:chOff x="1081895" y="5427832"/>
              <a:chExt cx="3492412" cy="1155267"/>
            </a:xfrm>
          </p:grpSpPr>
          <p:sp>
            <p:nvSpPr>
              <p:cNvPr id="464" name="Google Shape;464;p22"/>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22"/>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22"/>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67" name="Google Shape;467;p22"/>
          <p:cNvGrpSpPr/>
          <p:nvPr/>
        </p:nvGrpSpPr>
        <p:grpSpPr>
          <a:xfrm>
            <a:off x="-133302" y="3707706"/>
            <a:ext cx="8439867" cy="1202795"/>
            <a:chOff x="-133302" y="3707706"/>
            <a:chExt cx="8439867" cy="1202795"/>
          </a:xfrm>
        </p:grpSpPr>
        <p:grpSp>
          <p:nvGrpSpPr>
            <p:cNvPr id="468" name="Google Shape;468;p22"/>
            <p:cNvGrpSpPr/>
            <p:nvPr/>
          </p:nvGrpSpPr>
          <p:grpSpPr>
            <a:xfrm>
              <a:off x="999181" y="3707706"/>
              <a:ext cx="7307384" cy="1202795"/>
              <a:chOff x="999181" y="3707706"/>
              <a:chExt cx="7307384" cy="1202795"/>
            </a:xfrm>
          </p:grpSpPr>
          <p:grpSp>
            <p:nvGrpSpPr>
              <p:cNvPr id="469" name="Google Shape;469;p22"/>
              <p:cNvGrpSpPr/>
              <p:nvPr/>
            </p:nvGrpSpPr>
            <p:grpSpPr>
              <a:xfrm>
                <a:off x="999181" y="3944492"/>
                <a:ext cx="185116" cy="263910"/>
                <a:chOff x="2046863" y="5394476"/>
                <a:chExt cx="157734" cy="224872"/>
              </a:xfrm>
            </p:grpSpPr>
            <p:sp>
              <p:nvSpPr>
                <p:cNvPr id="470" name="Google Shape;470;p22"/>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22"/>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22"/>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3" name="Google Shape;473;p22"/>
              <p:cNvGrpSpPr/>
              <p:nvPr/>
            </p:nvGrpSpPr>
            <p:grpSpPr>
              <a:xfrm>
                <a:off x="1989308" y="4649016"/>
                <a:ext cx="137435" cy="229099"/>
                <a:chOff x="2890529" y="5994787"/>
                <a:chExt cx="117106" cy="195211"/>
              </a:xfrm>
            </p:grpSpPr>
            <p:sp>
              <p:nvSpPr>
                <p:cNvPr id="474" name="Google Shape;474;p22"/>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22"/>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6" name="Google Shape;476;p22"/>
              <p:cNvGrpSpPr/>
              <p:nvPr/>
            </p:nvGrpSpPr>
            <p:grpSpPr>
              <a:xfrm>
                <a:off x="3137329" y="4588537"/>
                <a:ext cx="242787" cy="321965"/>
                <a:chOff x="3868734" y="5943253"/>
                <a:chExt cx="206874" cy="274339"/>
              </a:xfrm>
            </p:grpSpPr>
            <p:sp>
              <p:nvSpPr>
                <p:cNvPr id="477" name="Google Shape;477;p22"/>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22"/>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22"/>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22"/>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1" name="Google Shape;481;p22"/>
              <p:cNvGrpSpPr/>
              <p:nvPr/>
            </p:nvGrpSpPr>
            <p:grpSpPr>
              <a:xfrm>
                <a:off x="7700221" y="4391774"/>
                <a:ext cx="185133" cy="433468"/>
                <a:chOff x="2627269" y="6623527"/>
                <a:chExt cx="169628" cy="397167"/>
              </a:xfrm>
            </p:grpSpPr>
            <p:sp>
              <p:nvSpPr>
                <p:cNvPr id="482" name="Google Shape;482;p22"/>
                <p:cNvSpPr/>
                <p:nvPr/>
              </p:nvSpPr>
              <p:spPr>
                <a:xfrm>
                  <a:off x="2627269" y="6623527"/>
                  <a:ext cx="169628" cy="397167"/>
                </a:xfrm>
                <a:custGeom>
                  <a:avLst/>
                  <a:gdLst/>
                  <a:ahLst/>
                  <a:cxnLst/>
                  <a:rect l="l" t="t" r="r" b="b"/>
                  <a:pathLst>
                    <a:path w="236416" h="553543" extrusionOk="0">
                      <a:moveTo>
                        <a:pt x="37517" y="468695"/>
                      </a:moveTo>
                      <a:cubicBezTo>
                        <a:pt x="-7629" y="468695"/>
                        <a:pt x="-12495" y="527290"/>
                        <a:pt x="25082" y="546011"/>
                      </a:cubicBezTo>
                      <a:cubicBezTo>
                        <a:pt x="68808" y="567907"/>
                        <a:pt x="133620" y="544456"/>
                        <a:pt x="139973" y="435377"/>
                      </a:cubicBezTo>
                      <a:cubicBezTo>
                        <a:pt x="145380" y="339003"/>
                        <a:pt x="119157" y="54546"/>
                        <a:pt x="182415" y="16361"/>
                      </a:cubicBezTo>
                      <a:cubicBezTo>
                        <a:pt x="202690" y="4197"/>
                        <a:pt x="244051" y="39678"/>
                        <a:pt x="222965" y="93744"/>
                      </a:cubicBezTo>
                      <a:cubicBezTo>
                        <a:pt x="197419" y="158556"/>
                        <a:pt x="164235" y="190996"/>
                        <a:pt x="104559" y="222152"/>
                      </a:cubicBezTo>
                      <a:cubicBezTo>
                        <a:pt x="-12224" y="283518"/>
                        <a:pt x="1157" y="418143"/>
                        <a:pt x="103478" y="439094"/>
                      </a:cubicBezTo>
                      <a:cubicBezTo>
                        <a:pt x="173292" y="453219"/>
                        <a:pt x="226074" y="413886"/>
                        <a:pt x="221343" y="350222"/>
                      </a:cubicBezTo>
                      <a:cubicBezTo>
                        <a:pt x="215328" y="269122"/>
                        <a:pt x="75363" y="257566"/>
                        <a:pt x="91651" y="356981"/>
                      </a:cubicBezTo>
                      <a:cubicBezTo>
                        <a:pt x="94827" y="266554"/>
                        <a:pt x="204109" y="287370"/>
                        <a:pt x="209584" y="350222"/>
                      </a:cubicBezTo>
                      <a:cubicBezTo>
                        <a:pt x="216342" y="428146"/>
                        <a:pt x="136391" y="443825"/>
                        <a:pt x="104559" y="428348"/>
                      </a:cubicBezTo>
                      <a:cubicBezTo>
                        <a:pt x="29812" y="391921"/>
                        <a:pt x="31705" y="279260"/>
                        <a:pt x="106519" y="235669"/>
                      </a:cubicBezTo>
                      <a:cubicBezTo>
                        <a:pt x="181334" y="192078"/>
                        <a:pt x="221073" y="143756"/>
                        <a:pt x="232562" y="97596"/>
                      </a:cubicBezTo>
                      <a:cubicBezTo>
                        <a:pt x="247903" y="35893"/>
                        <a:pt x="214044" y="-9658"/>
                        <a:pt x="178901" y="1628"/>
                      </a:cubicBezTo>
                      <a:cubicBezTo>
                        <a:pt x="121117" y="20078"/>
                        <a:pt x="123280" y="111181"/>
                        <a:pt x="125172" y="189172"/>
                      </a:cubicBezTo>
                      <a:cubicBezTo>
                        <a:pt x="126389" y="237629"/>
                        <a:pt x="139703" y="407600"/>
                        <a:pt x="127132" y="460112"/>
                      </a:cubicBezTo>
                      <a:cubicBezTo>
                        <a:pt x="107398" y="540334"/>
                        <a:pt x="56643" y="551417"/>
                        <a:pt x="32583" y="537630"/>
                      </a:cubicBezTo>
                      <a:cubicBezTo>
                        <a:pt x="-7629" y="514449"/>
                        <a:pt x="11835" y="470520"/>
                        <a:pt x="37517" y="4686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22"/>
                <p:cNvSpPr/>
                <p:nvPr/>
              </p:nvSpPr>
              <p:spPr>
                <a:xfrm>
                  <a:off x="2635231" y="6959939"/>
                  <a:ext cx="37924" cy="37926"/>
                </a:xfrm>
                <a:custGeom>
                  <a:avLst/>
                  <a:gdLst/>
                  <a:ahLst/>
                  <a:cxnLst/>
                  <a:rect l="l" t="t" r="r" b="b"/>
                  <a:pathLst>
                    <a:path w="52856" h="52859" extrusionOk="0">
                      <a:moveTo>
                        <a:pt x="401" y="21433"/>
                      </a:moveTo>
                      <a:cubicBezTo>
                        <a:pt x="3111" y="7092"/>
                        <a:pt x="16932" y="-2336"/>
                        <a:pt x="31273" y="368"/>
                      </a:cubicBezTo>
                      <a:cubicBezTo>
                        <a:pt x="45608" y="3078"/>
                        <a:pt x="55042" y="16899"/>
                        <a:pt x="52332" y="31240"/>
                      </a:cubicBezTo>
                      <a:cubicBezTo>
                        <a:pt x="49636" y="45547"/>
                        <a:pt x="35869" y="54968"/>
                        <a:pt x="21555" y="52319"/>
                      </a:cubicBezTo>
                      <a:cubicBezTo>
                        <a:pt x="7207" y="49663"/>
                        <a:pt x="-2275" y="35876"/>
                        <a:pt x="388" y="21521"/>
                      </a:cubicBezTo>
                      <a:cubicBezTo>
                        <a:pt x="388" y="21494"/>
                        <a:pt x="394" y="21460"/>
                        <a:pt x="401" y="214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4" name="Google Shape;484;p22"/>
              <p:cNvGrpSpPr/>
              <p:nvPr/>
            </p:nvGrpSpPr>
            <p:grpSpPr>
              <a:xfrm rot="-1401619">
                <a:off x="8020755" y="3744890"/>
                <a:ext cx="242788" cy="267192"/>
                <a:chOff x="4428783" y="6407503"/>
                <a:chExt cx="196949" cy="216745"/>
              </a:xfrm>
            </p:grpSpPr>
            <p:sp>
              <p:nvSpPr>
                <p:cNvPr id="485" name="Google Shape;485;p22"/>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22"/>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22"/>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22"/>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9" name="Google Shape;489;p22"/>
              <p:cNvGrpSpPr/>
              <p:nvPr/>
            </p:nvGrpSpPr>
            <p:grpSpPr>
              <a:xfrm>
                <a:off x="6695173" y="4575915"/>
                <a:ext cx="410613" cy="330003"/>
                <a:chOff x="1302586" y="5581282"/>
                <a:chExt cx="349875" cy="281188"/>
              </a:xfrm>
            </p:grpSpPr>
            <p:sp>
              <p:nvSpPr>
                <p:cNvPr id="490" name="Google Shape;490;p22"/>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22"/>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22"/>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22"/>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22"/>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22"/>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22"/>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22"/>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98" name="Google Shape;498;p22"/>
            <p:cNvGrpSpPr/>
            <p:nvPr/>
          </p:nvGrpSpPr>
          <p:grpSpPr>
            <a:xfrm>
              <a:off x="-133302" y="4258527"/>
              <a:ext cx="410613" cy="330003"/>
              <a:chOff x="1302586" y="5581282"/>
              <a:chExt cx="349875" cy="281188"/>
            </a:xfrm>
          </p:grpSpPr>
          <p:sp>
            <p:nvSpPr>
              <p:cNvPr id="499" name="Google Shape;499;p22"/>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22"/>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22"/>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22"/>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22"/>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22"/>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22"/>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22"/>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507"/>
        <p:cNvGrpSpPr/>
        <p:nvPr/>
      </p:nvGrpSpPr>
      <p:grpSpPr>
        <a:xfrm>
          <a:off x="0" y="0"/>
          <a:ext cx="0" cy="0"/>
          <a:chOff x="0" y="0"/>
          <a:chExt cx="0" cy="0"/>
        </a:xfrm>
      </p:grpSpPr>
      <p:grpSp>
        <p:nvGrpSpPr>
          <p:cNvPr id="508" name="Google Shape;508;p23"/>
          <p:cNvGrpSpPr/>
          <p:nvPr/>
        </p:nvGrpSpPr>
        <p:grpSpPr>
          <a:xfrm>
            <a:off x="-1250589" y="-559333"/>
            <a:ext cx="10992075" cy="6374699"/>
            <a:chOff x="-1250589" y="-559333"/>
            <a:chExt cx="10992075" cy="6374699"/>
          </a:xfrm>
        </p:grpSpPr>
        <p:grpSp>
          <p:nvGrpSpPr>
            <p:cNvPr id="509" name="Google Shape;509;p23"/>
            <p:cNvGrpSpPr/>
            <p:nvPr/>
          </p:nvGrpSpPr>
          <p:grpSpPr>
            <a:xfrm rot="881960">
              <a:off x="5537806" y="-61501"/>
              <a:ext cx="4098735" cy="1355834"/>
              <a:chOff x="1081895" y="5427832"/>
              <a:chExt cx="3492412" cy="1155267"/>
            </a:xfrm>
          </p:grpSpPr>
          <p:sp>
            <p:nvSpPr>
              <p:cNvPr id="510" name="Google Shape;510;p23"/>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23"/>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23"/>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3" name="Google Shape;513;p23"/>
            <p:cNvGrpSpPr/>
            <p:nvPr/>
          </p:nvGrpSpPr>
          <p:grpSpPr>
            <a:xfrm rot="881960">
              <a:off x="-1145644" y="3961699"/>
              <a:ext cx="4098735" cy="1355834"/>
              <a:chOff x="1081895" y="5427832"/>
              <a:chExt cx="3492412" cy="1155267"/>
            </a:xfrm>
          </p:grpSpPr>
          <p:sp>
            <p:nvSpPr>
              <p:cNvPr id="514" name="Google Shape;514;p23"/>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23"/>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23"/>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17" name="Google Shape;517;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18" name="Google Shape;518;p23"/>
          <p:cNvSpPr txBox="1">
            <a:spLocks noGrp="1"/>
          </p:cNvSpPr>
          <p:nvPr>
            <p:ph type="subTitle" idx="1"/>
          </p:nvPr>
        </p:nvSpPr>
        <p:spPr>
          <a:xfrm>
            <a:off x="1206013" y="1980228"/>
            <a:ext cx="2049900" cy="64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19" name="Google Shape;519;p23"/>
          <p:cNvSpPr txBox="1">
            <a:spLocks noGrp="1"/>
          </p:cNvSpPr>
          <p:nvPr>
            <p:ph type="subTitle" idx="2"/>
          </p:nvPr>
        </p:nvSpPr>
        <p:spPr>
          <a:xfrm>
            <a:off x="3547047" y="1980228"/>
            <a:ext cx="2049900" cy="64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20" name="Google Shape;520;p23"/>
          <p:cNvSpPr txBox="1">
            <a:spLocks noGrp="1"/>
          </p:cNvSpPr>
          <p:nvPr>
            <p:ph type="subTitle" idx="3"/>
          </p:nvPr>
        </p:nvSpPr>
        <p:spPr>
          <a:xfrm>
            <a:off x="1206013" y="3345050"/>
            <a:ext cx="2049900" cy="64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21" name="Google Shape;521;p23"/>
          <p:cNvSpPr txBox="1">
            <a:spLocks noGrp="1"/>
          </p:cNvSpPr>
          <p:nvPr>
            <p:ph type="subTitle" idx="4"/>
          </p:nvPr>
        </p:nvSpPr>
        <p:spPr>
          <a:xfrm>
            <a:off x="3547047" y="3345050"/>
            <a:ext cx="2049900" cy="64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22" name="Google Shape;522;p23"/>
          <p:cNvSpPr txBox="1">
            <a:spLocks noGrp="1"/>
          </p:cNvSpPr>
          <p:nvPr>
            <p:ph type="subTitle" idx="5"/>
          </p:nvPr>
        </p:nvSpPr>
        <p:spPr>
          <a:xfrm>
            <a:off x="5888087" y="1980228"/>
            <a:ext cx="2049900" cy="64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23" name="Google Shape;523;p23"/>
          <p:cNvSpPr txBox="1">
            <a:spLocks noGrp="1"/>
          </p:cNvSpPr>
          <p:nvPr>
            <p:ph type="subTitle" idx="6"/>
          </p:nvPr>
        </p:nvSpPr>
        <p:spPr>
          <a:xfrm>
            <a:off x="5888087" y="3345050"/>
            <a:ext cx="2049900" cy="64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24" name="Google Shape;524;p23"/>
          <p:cNvSpPr txBox="1">
            <a:spLocks noGrp="1"/>
          </p:cNvSpPr>
          <p:nvPr>
            <p:ph type="subTitle" idx="7"/>
          </p:nvPr>
        </p:nvSpPr>
        <p:spPr>
          <a:xfrm>
            <a:off x="1206013" y="1572525"/>
            <a:ext cx="2049900" cy="5577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25" name="Google Shape;525;p23"/>
          <p:cNvSpPr txBox="1">
            <a:spLocks noGrp="1"/>
          </p:cNvSpPr>
          <p:nvPr>
            <p:ph type="subTitle" idx="8"/>
          </p:nvPr>
        </p:nvSpPr>
        <p:spPr>
          <a:xfrm>
            <a:off x="3547047" y="1572525"/>
            <a:ext cx="2049900" cy="5577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26" name="Google Shape;526;p23"/>
          <p:cNvSpPr txBox="1">
            <a:spLocks noGrp="1"/>
          </p:cNvSpPr>
          <p:nvPr>
            <p:ph type="subTitle" idx="9"/>
          </p:nvPr>
        </p:nvSpPr>
        <p:spPr>
          <a:xfrm>
            <a:off x="1206025" y="2938575"/>
            <a:ext cx="2049900" cy="556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27" name="Google Shape;527;p23"/>
          <p:cNvSpPr txBox="1">
            <a:spLocks noGrp="1"/>
          </p:cNvSpPr>
          <p:nvPr>
            <p:ph type="subTitle" idx="13"/>
          </p:nvPr>
        </p:nvSpPr>
        <p:spPr>
          <a:xfrm>
            <a:off x="3547048" y="2938575"/>
            <a:ext cx="2049900" cy="556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28" name="Google Shape;528;p23"/>
          <p:cNvSpPr txBox="1">
            <a:spLocks noGrp="1"/>
          </p:cNvSpPr>
          <p:nvPr>
            <p:ph type="subTitle" idx="14"/>
          </p:nvPr>
        </p:nvSpPr>
        <p:spPr>
          <a:xfrm>
            <a:off x="5888087" y="1572525"/>
            <a:ext cx="2049900" cy="5577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29" name="Google Shape;529;p23"/>
          <p:cNvSpPr txBox="1">
            <a:spLocks noGrp="1"/>
          </p:cNvSpPr>
          <p:nvPr>
            <p:ph type="subTitle" idx="15"/>
          </p:nvPr>
        </p:nvSpPr>
        <p:spPr>
          <a:xfrm>
            <a:off x="5888077" y="2938575"/>
            <a:ext cx="2049900" cy="556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530" name="Google Shape;530;p23"/>
          <p:cNvGrpSpPr/>
          <p:nvPr/>
        </p:nvGrpSpPr>
        <p:grpSpPr>
          <a:xfrm>
            <a:off x="561954" y="710715"/>
            <a:ext cx="8381795" cy="4025089"/>
            <a:chOff x="561954" y="710715"/>
            <a:chExt cx="8381795" cy="4025089"/>
          </a:xfrm>
        </p:grpSpPr>
        <p:grpSp>
          <p:nvGrpSpPr>
            <p:cNvPr id="531" name="Google Shape;531;p23"/>
            <p:cNvGrpSpPr/>
            <p:nvPr/>
          </p:nvGrpSpPr>
          <p:grpSpPr>
            <a:xfrm>
              <a:off x="8758617" y="873652"/>
              <a:ext cx="185133" cy="433468"/>
              <a:chOff x="2627269" y="6623527"/>
              <a:chExt cx="169628" cy="397167"/>
            </a:xfrm>
          </p:grpSpPr>
          <p:sp>
            <p:nvSpPr>
              <p:cNvPr id="532" name="Google Shape;532;p23"/>
              <p:cNvSpPr/>
              <p:nvPr/>
            </p:nvSpPr>
            <p:spPr>
              <a:xfrm>
                <a:off x="2627269" y="6623527"/>
                <a:ext cx="169628" cy="397167"/>
              </a:xfrm>
              <a:custGeom>
                <a:avLst/>
                <a:gdLst/>
                <a:ahLst/>
                <a:cxnLst/>
                <a:rect l="l" t="t" r="r" b="b"/>
                <a:pathLst>
                  <a:path w="236416" h="553543" extrusionOk="0">
                    <a:moveTo>
                      <a:pt x="37517" y="468695"/>
                    </a:moveTo>
                    <a:cubicBezTo>
                      <a:pt x="-7629" y="468695"/>
                      <a:pt x="-12495" y="527290"/>
                      <a:pt x="25082" y="546011"/>
                    </a:cubicBezTo>
                    <a:cubicBezTo>
                      <a:pt x="68808" y="567907"/>
                      <a:pt x="133620" y="544456"/>
                      <a:pt x="139973" y="435377"/>
                    </a:cubicBezTo>
                    <a:cubicBezTo>
                      <a:pt x="145380" y="339003"/>
                      <a:pt x="119157" y="54546"/>
                      <a:pt x="182415" y="16361"/>
                    </a:cubicBezTo>
                    <a:cubicBezTo>
                      <a:pt x="202690" y="4197"/>
                      <a:pt x="244051" y="39678"/>
                      <a:pt x="222965" y="93744"/>
                    </a:cubicBezTo>
                    <a:cubicBezTo>
                      <a:pt x="197419" y="158556"/>
                      <a:pt x="164235" y="190996"/>
                      <a:pt x="104559" y="222152"/>
                    </a:cubicBezTo>
                    <a:cubicBezTo>
                      <a:pt x="-12224" y="283518"/>
                      <a:pt x="1157" y="418143"/>
                      <a:pt x="103478" y="439094"/>
                    </a:cubicBezTo>
                    <a:cubicBezTo>
                      <a:pt x="173292" y="453219"/>
                      <a:pt x="226074" y="413886"/>
                      <a:pt x="221343" y="350222"/>
                    </a:cubicBezTo>
                    <a:cubicBezTo>
                      <a:pt x="215328" y="269122"/>
                      <a:pt x="75363" y="257566"/>
                      <a:pt x="91651" y="356981"/>
                    </a:cubicBezTo>
                    <a:cubicBezTo>
                      <a:pt x="94827" y="266554"/>
                      <a:pt x="204109" y="287370"/>
                      <a:pt x="209584" y="350222"/>
                    </a:cubicBezTo>
                    <a:cubicBezTo>
                      <a:pt x="216342" y="428146"/>
                      <a:pt x="136391" y="443825"/>
                      <a:pt x="104559" y="428348"/>
                    </a:cubicBezTo>
                    <a:cubicBezTo>
                      <a:pt x="29812" y="391921"/>
                      <a:pt x="31705" y="279260"/>
                      <a:pt x="106519" y="235669"/>
                    </a:cubicBezTo>
                    <a:cubicBezTo>
                      <a:pt x="181334" y="192078"/>
                      <a:pt x="221073" y="143756"/>
                      <a:pt x="232562" y="97596"/>
                    </a:cubicBezTo>
                    <a:cubicBezTo>
                      <a:pt x="247903" y="35893"/>
                      <a:pt x="214044" y="-9658"/>
                      <a:pt x="178901" y="1628"/>
                    </a:cubicBezTo>
                    <a:cubicBezTo>
                      <a:pt x="121117" y="20078"/>
                      <a:pt x="123280" y="111181"/>
                      <a:pt x="125172" y="189172"/>
                    </a:cubicBezTo>
                    <a:cubicBezTo>
                      <a:pt x="126389" y="237629"/>
                      <a:pt x="139703" y="407600"/>
                      <a:pt x="127132" y="460112"/>
                    </a:cubicBezTo>
                    <a:cubicBezTo>
                      <a:pt x="107398" y="540334"/>
                      <a:pt x="56643" y="551417"/>
                      <a:pt x="32583" y="537630"/>
                    </a:cubicBezTo>
                    <a:cubicBezTo>
                      <a:pt x="-7629" y="514449"/>
                      <a:pt x="11835" y="470520"/>
                      <a:pt x="37517" y="4686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23"/>
              <p:cNvSpPr/>
              <p:nvPr/>
            </p:nvSpPr>
            <p:spPr>
              <a:xfrm>
                <a:off x="2635231" y="6959939"/>
                <a:ext cx="37924" cy="37926"/>
              </a:xfrm>
              <a:custGeom>
                <a:avLst/>
                <a:gdLst/>
                <a:ahLst/>
                <a:cxnLst/>
                <a:rect l="l" t="t" r="r" b="b"/>
                <a:pathLst>
                  <a:path w="52856" h="52859" extrusionOk="0">
                    <a:moveTo>
                      <a:pt x="401" y="21433"/>
                    </a:moveTo>
                    <a:cubicBezTo>
                      <a:pt x="3111" y="7092"/>
                      <a:pt x="16932" y="-2336"/>
                      <a:pt x="31273" y="368"/>
                    </a:cubicBezTo>
                    <a:cubicBezTo>
                      <a:pt x="45608" y="3078"/>
                      <a:pt x="55042" y="16899"/>
                      <a:pt x="52332" y="31240"/>
                    </a:cubicBezTo>
                    <a:cubicBezTo>
                      <a:pt x="49636" y="45547"/>
                      <a:pt x="35869" y="54968"/>
                      <a:pt x="21555" y="52319"/>
                    </a:cubicBezTo>
                    <a:cubicBezTo>
                      <a:pt x="7207" y="49663"/>
                      <a:pt x="-2275" y="35876"/>
                      <a:pt x="388" y="21521"/>
                    </a:cubicBezTo>
                    <a:cubicBezTo>
                      <a:pt x="388" y="21494"/>
                      <a:pt x="394" y="21460"/>
                      <a:pt x="401" y="214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4" name="Google Shape;534;p23"/>
            <p:cNvGrpSpPr/>
            <p:nvPr/>
          </p:nvGrpSpPr>
          <p:grpSpPr>
            <a:xfrm>
              <a:off x="7848723" y="710715"/>
              <a:ext cx="410613" cy="330003"/>
              <a:chOff x="1302586" y="5581282"/>
              <a:chExt cx="349875" cy="281188"/>
            </a:xfrm>
          </p:grpSpPr>
          <p:sp>
            <p:nvSpPr>
              <p:cNvPr id="535" name="Google Shape;535;p23"/>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23"/>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23"/>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23"/>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23"/>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23"/>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23"/>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23"/>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3" name="Google Shape;543;p23"/>
            <p:cNvGrpSpPr/>
            <p:nvPr/>
          </p:nvGrpSpPr>
          <p:grpSpPr>
            <a:xfrm rot="-624177">
              <a:off x="1197373" y="4448884"/>
              <a:ext cx="242791" cy="267196"/>
              <a:chOff x="4428783" y="6407503"/>
              <a:chExt cx="196949" cy="216745"/>
            </a:xfrm>
          </p:grpSpPr>
          <p:sp>
            <p:nvSpPr>
              <p:cNvPr id="544" name="Google Shape;544;p23"/>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23"/>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23"/>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23"/>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8" name="Google Shape;548;p23"/>
            <p:cNvGrpSpPr/>
            <p:nvPr/>
          </p:nvGrpSpPr>
          <p:grpSpPr>
            <a:xfrm>
              <a:off x="561954" y="3988812"/>
              <a:ext cx="242787" cy="321965"/>
              <a:chOff x="3868734" y="5943253"/>
              <a:chExt cx="206874" cy="274339"/>
            </a:xfrm>
          </p:grpSpPr>
          <p:sp>
            <p:nvSpPr>
              <p:cNvPr id="549" name="Google Shape;549;p23"/>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23"/>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23"/>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23"/>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553"/>
        <p:cNvGrpSpPr/>
        <p:nvPr/>
      </p:nvGrpSpPr>
      <p:grpSpPr>
        <a:xfrm>
          <a:off x="0" y="0"/>
          <a:ext cx="0" cy="0"/>
          <a:chOff x="0" y="0"/>
          <a:chExt cx="0" cy="0"/>
        </a:xfrm>
      </p:grpSpPr>
      <p:sp>
        <p:nvSpPr>
          <p:cNvPr id="554" name="Google Shape;554;p24"/>
          <p:cNvSpPr txBox="1">
            <a:spLocks noGrp="1"/>
          </p:cNvSpPr>
          <p:nvPr>
            <p:ph type="title" hasCustomPrompt="1"/>
          </p:nvPr>
        </p:nvSpPr>
        <p:spPr>
          <a:xfrm>
            <a:off x="3648250" y="813875"/>
            <a:ext cx="42315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000" b="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55" name="Google Shape;555;p24"/>
          <p:cNvSpPr txBox="1">
            <a:spLocks noGrp="1"/>
          </p:cNvSpPr>
          <p:nvPr>
            <p:ph type="subTitle" idx="1"/>
          </p:nvPr>
        </p:nvSpPr>
        <p:spPr>
          <a:xfrm>
            <a:off x="3648250" y="1507399"/>
            <a:ext cx="4231500" cy="422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2400"/>
              <a:buNone/>
              <a:defRPr sz="1600">
                <a:solidFill>
                  <a:schemeClr val="dk1"/>
                </a:solidFill>
              </a:defRPr>
            </a:lvl1pPr>
            <a:lvl2pPr lvl="1" algn="ctr" rtl="0">
              <a:lnSpc>
                <a:spcPct val="115000"/>
              </a:lnSpc>
              <a:spcBef>
                <a:spcPts val="0"/>
              </a:spcBef>
              <a:spcAft>
                <a:spcPts val="0"/>
              </a:spcAft>
              <a:buClr>
                <a:schemeClr val="dk1"/>
              </a:buClr>
              <a:buSzPts val="2100"/>
              <a:buNone/>
              <a:defRPr sz="2100">
                <a:solidFill>
                  <a:schemeClr val="dk1"/>
                </a:solidFill>
              </a:defRPr>
            </a:lvl2pPr>
            <a:lvl3pPr lvl="2" algn="ctr" rtl="0">
              <a:lnSpc>
                <a:spcPct val="115000"/>
              </a:lnSpc>
              <a:spcBef>
                <a:spcPts val="0"/>
              </a:spcBef>
              <a:spcAft>
                <a:spcPts val="0"/>
              </a:spcAft>
              <a:buClr>
                <a:schemeClr val="dk1"/>
              </a:buClr>
              <a:buSzPts val="2100"/>
              <a:buNone/>
              <a:defRPr sz="2100">
                <a:solidFill>
                  <a:schemeClr val="dk1"/>
                </a:solidFill>
              </a:defRPr>
            </a:lvl3pPr>
            <a:lvl4pPr lvl="3" algn="ctr" rtl="0">
              <a:lnSpc>
                <a:spcPct val="115000"/>
              </a:lnSpc>
              <a:spcBef>
                <a:spcPts val="0"/>
              </a:spcBef>
              <a:spcAft>
                <a:spcPts val="0"/>
              </a:spcAft>
              <a:buClr>
                <a:schemeClr val="dk1"/>
              </a:buClr>
              <a:buSzPts val="2100"/>
              <a:buNone/>
              <a:defRPr sz="2100">
                <a:solidFill>
                  <a:schemeClr val="dk1"/>
                </a:solidFill>
              </a:defRPr>
            </a:lvl4pPr>
            <a:lvl5pPr lvl="4" algn="ctr" rtl="0">
              <a:lnSpc>
                <a:spcPct val="115000"/>
              </a:lnSpc>
              <a:spcBef>
                <a:spcPts val="0"/>
              </a:spcBef>
              <a:spcAft>
                <a:spcPts val="0"/>
              </a:spcAft>
              <a:buClr>
                <a:schemeClr val="dk1"/>
              </a:buClr>
              <a:buSzPts val="2100"/>
              <a:buNone/>
              <a:defRPr sz="2100">
                <a:solidFill>
                  <a:schemeClr val="dk1"/>
                </a:solidFill>
              </a:defRPr>
            </a:lvl5pPr>
            <a:lvl6pPr lvl="5" algn="ctr" rtl="0">
              <a:lnSpc>
                <a:spcPct val="115000"/>
              </a:lnSpc>
              <a:spcBef>
                <a:spcPts val="0"/>
              </a:spcBef>
              <a:spcAft>
                <a:spcPts val="0"/>
              </a:spcAft>
              <a:buClr>
                <a:schemeClr val="dk1"/>
              </a:buClr>
              <a:buSzPts val="2100"/>
              <a:buNone/>
              <a:defRPr sz="2100">
                <a:solidFill>
                  <a:schemeClr val="dk1"/>
                </a:solidFill>
              </a:defRPr>
            </a:lvl6pPr>
            <a:lvl7pPr lvl="6" algn="ctr" rtl="0">
              <a:lnSpc>
                <a:spcPct val="115000"/>
              </a:lnSpc>
              <a:spcBef>
                <a:spcPts val="0"/>
              </a:spcBef>
              <a:spcAft>
                <a:spcPts val="0"/>
              </a:spcAft>
              <a:buClr>
                <a:schemeClr val="dk1"/>
              </a:buClr>
              <a:buSzPts val="2100"/>
              <a:buNone/>
              <a:defRPr sz="2100">
                <a:solidFill>
                  <a:schemeClr val="dk1"/>
                </a:solidFill>
              </a:defRPr>
            </a:lvl7pPr>
            <a:lvl8pPr lvl="7" algn="ctr" rtl="0">
              <a:lnSpc>
                <a:spcPct val="115000"/>
              </a:lnSpc>
              <a:spcBef>
                <a:spcPts val="0"/>
              </a:spcBef>
              <a:spcAft>
                <a:spcPts val="0"/>
              </a:spcAft>
              <a:buClr>
                <a:schemeClr val="dk1"/>
              </a:buClr>
              <a:buSzPts val="2100"/>
              <a:buNone/>
              <a:defRPr sz="2100">
                <a:solidFill>
                  <a:schemeClr val="dk1"/>
                </a:solidFill>
              </a:defRPr>
            </a:lvl8pPr>
            <a:lvl9pPr lvl="8" algn="ctr" rtl="0">
              <a:lnSpc>
                <a:spcPct val="115000"/>
              </a:lnSpc>
              <a:spcBef>
                <a:spcPts val="0"/>
              </a:spcBef>
              <a:spcAft>
                <a:spcPts val="0"/>
              </a:spcAft>
              <a:buClr>
                <a:schemeClr val="dk1"/>
              </a:buClr>
              <a:buSzPts val="2100"/>
              <a:buNone/>
              <a:defRPr sz="2100">
                <a:solidFill>
                  <a:schemeClr val="dk1"/>
                </a:solidFill>
              </a:defRPr>
            </a:lvl9pPr>
          </a:lstStyle>
          <a:p>
            <a:endParaRPr/>
          </a:p>
        </p:txBody>
      </p:sp>
      <p:sp>
        <p:nvSpPr>
          <p:cNvPr id="556" name="Google Shape;556;p24"/>
          <p:cNvSpPr txBox="1">
            <a:spLocks noGrp="1"/>
          </p:cNvSpPr>
          <p:nvPr>
            <p:ph type="title" idx="2" hasCustomPrompt="1"/>
          </p:nvPr>
        </p:nvSpPr>
        <p:spPr>
          <a:xfrm>
            <a:off x="3648250" y="2111576"/>
            <a:ext cx="42315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000" b="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57" name="Google Shape;557;p24"/>
          <p:cNvSpPr txBox="1">
            <a:spLocks noGrp="1"/>
          </p:cNvSpPr>
          <p:nvPr>
            <p:ph type="subTitle" idx="3"/>
          </p:nvPr>
        </p:nvSpPr>
        <p:spPr>
          <a:xfrm>
            <a:off x="3648250" y="2806097"/>
            <a:ext cx="4231500" cy="422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2400"/>
              <a:buNone/>
              <a:defRPr sz="1600">
                <a:solidFill>
                  <a:schemeClr val="dk1"/>
                </a:solidFill>
              </a:defRPr>
            </a:lvl1pPr>
            <a:lvl2pPr lvl="1" algn="ctr" rtl="0">
              <a:lnSpc>
                <a:spcPct val="115000"/>
              </a:lnSpc>
              <a:spcBef>
                <a:spcPts val="0"/>
              </a:spcBef>
              <a:spcAft>
                <a:spcPts val="0"/>
              </a:spcAft>
              <a:buClr>
                <a:schemeClr val="dk1"/>
              </a:buClr>
              <a:buSzPts val="2100"/>
              <a:buNone/>
              <a:defRPr sz="2100">
                <a:solidFill>
                  <a:schemeClr val="dk1"/>
                </a:solidFill>
              </a:defRPr>
            </a:lvl2pPr>
            <a:lvl3pPr lvl="2" algn="ctr" rtl="0">
              <a:lnSpc>
                <a:spcPct val="115000"/>
              </a:lnSpc>
              <a:spcBef>
                <a:spcPts val="0"/>
              </a:spcBef>
              <a:spcAft>
                <a:spcPts val="0"/>
              </a:spcAft>
              <a:buClr>
                <a:schemeClr val="dk1"/>
              </a:buClr>
              <a:buSzPts val="2100"/>
              <a:buNone/>
              <a:defRPr sz="2100">
                <a:solidFill>
                  <a:schemeClr val="dk1"/>
                </a:solidFill>
              </a:defRPr>
            </a:lvl3pPr>
            <a:lvl4pPr lvl="3" algn="ctr" rtl="0">
              <a:lnSpc>
                <a:spcPct val="115000"/>
              </a:lnSpc>
              <a:spcBef>
                <a:spcPts val="0"/>
              </a:spcBef>
              <a:spcAft>
                <a:spcPts val="0"/>
              </a:spcAft>
              <a:buClr>
                <a:schemeClr val="dk1"/>
              </a:buClr>
              <a:buSzPts val="2100"/>
              <a:buNone/>
              <a:defRPr sz="2100">
                <a:solidFill>
                  <a:schemeClr val="dk1"/>
                </a:solidFill>
              </a:defRPr>
            </a:lvl4pPr>
            <a:lvl5pPr lvl="4" algn="ctr" rtl="0">
              <a:lnSpc>
                <a:spcPct val="115000"/>
              </a:lnSpc>
              <a:spcBef>
                <a:spcPts val="0"/>
              </a:spcBef>
              <a:spcAft>
                <a:spcPts val="0"/>
              </a:spcAft>
              <a:buClr>
                <a:schemeClr val="dk1"/>
              </a:buClr>
              <a:buSzPts val="2100"/>
              <a:buNone/>
              <a:defRPr sz="2100">
                <a:solidFill>
                  <a:schemeClr val="dk1"/>
                </a:solidFill>
              </a:defRPr>
            </a:lvl5pPr>
            <a:lvl6pPr lvl="5" algn="ctr" rtl="0">
              <a:lnSpc>
                <a:spcPct val="115000"/>
              </a:lnSpc>
              <a:spcBef>
                <a:spcPts val="0"/>
              </a:spcBef>
              <a:spcAft>
                <a:spcPts val="0"/>
              </a:spcAft>
              <a:buClr>
                <a:schemeClr val="dk1"/>
              </a:buClr>
              <a:buSzPts val="2100"/>
              <a:buNone/>
              <a:defRPr sz="2100">
                <a:solidFill>
                  <a:schemeClr val="dk1"/>
                </a:solidFill>
              </a:defRPr>
            </a:lvl6pPr>
            <a:lvl7pPr lvl="6" algn="ctr" rtl="0">
              <a:lnSpc>
                <a:spcPct val="115000"/>
              </a:lnSpc>
              <a:spcBef>
                <a:spcPts val="0"/>
              </a:spcBef>
              <a:spcAft>
                <a:spcPts val="0"/>
              </a:spcAft>
              <a:buClr>
                <a:schemeClr val="dk1"/>
              </a:buClr>
              <a:buSzPts val="2100"/>
              <a:buNone/>
              <a:defRPr sz="2100">
                <a:solidFill>
                  <a:schemeClr val="dk1"/>
                </a:solidFill>
              </a:defRPr>
            </a:lvl7pPr>
            <a:lvl8pPr lvl="7" algn="ctr" rtl="0">
              <a:lnSpc>
                <a:spcPct val="115000"/>
              </a:lnSpc>
              <a:spcBef>
                <a:spcPts val="0"/>
              </a:spcBef>
              <a:spcAft>
                <a:spcPts val="0"/>
              </a:spcAft>
              <a:buClr>
                <a:schemeClr val="dk1"/>
              </a:buClr>
              <a:buSzPts val="2100"/>
              <a:buNone/>
              <a:defRPr sz="2100">
                <a:solidFill>
                  <a:schemeClr val="dk1"/>
                </a:solidFill>
              </a:defRPr>
            </a:lvl8pPr>
            <a:lvl9pPr lvl="8" algn="ctr" rtl="0">
              <a:lnSpc>
                <a:spcPct val="115000"/>
              </a:lnSpc>
              <a:spcBef>
                <a:spcPts val="0"/>
              </a:spcBef>
              <a:spcAft>
                <a:spcPts val="0"/>
              </a:spcAft>
              <a:buClr>
                <a:schemeClr val="dk1"/>
              </a:buClr>
              <a:buSzPts val="2100"/>
              <a:buNone/>
              <a:defRPr sz="2100">
                <a:solidFill>
                  <a:schemeClr val="dk1"/>
                </a:solidFill>
              </a:defRPr>
            </a:lvl9pPr>
          </a:lstStyle>
          <a:p>
            <a:endParaRPr/>
          </a:p>
        </p:txBody>
      </p:sp>
      <p:sp>
        <p:nvSpPr>
          <p:cNvPr id="558" name="Google Shape;558;p24"/>
          <p:cNvSpPr txBox="1">
            <a:spLocks noGrp="1"/>
          </p:cNvSpPr>
          <p:nvPr>
            <p:ph type="title" idx="4" hasCustomPrompt="1"/>
          </p:nvPr>
        </p:nvSpPr>
        <p:spPr>
          <a:xfrm>
            <a:off x="3648250" y="3409277"/>
            <a:ext cx="42315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000" b="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59" name="Google Shape;559;p24"/>
          <p:cNvSpPr txBox="1">
            <a:spLocks noGrp="1"/>
          </p:cNvSpPr>
          <p:nvPr>
            <p:ph type="subTitle" idx="5"/>
          </p:nvPr>
        </p:nvSpPr>
        <p:spPr>
          <a:xfrm>
            <a:off x="3648250" y="4104776"/>
            <a:ext cx="4231500" cy="422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2400"/>
              <a:buNone/>
              <a:defRPr sz="1600">
                <a:solidFill>
                  <a:schemeClr val="dk1"/>
                </a:solidFill>
              </a:defRPr>
            </a:lvl1pPr>
            <a:lvl2pPr lvl="1" algn="ctr" rtl="0">
              <a:lnSpc>
                <a:spcPct val="115000"/>
              </a:lnSpc>
              <a:spcBef>
                <a:spcPts val="0"/>
              </a:spcBef>
              <a:spcAft>
                <a:spcPts val="0"/>
              </a:spcAft>
              <a:buClr>
                <a:schemeClr val="dk1"/>
              </a:buClr>
              <a:buSzPts val="2100"/>
              <a:buNone/>
              <a:defRPr sz="2100">
                <a:solidFill>
                  <a:schemeClr val="dk1"/>
                </a:solidFill>
              </a:defRPr>
            </a:lvl2pPr>
            <a:lvl3pPr lvl="2" algn="ctr" rtl="0">
              <a:lnSpc>
                <a:spcPct val="115000"/>
              </a:lnSpc>
              <a:spcBef>
                <a:spcPts val="0"/>
              </a:spcBef>
              <a:spcAft>
                <a:spcPts val="0"/>
              </a:spcAft>
              <a:buClr>
                <a:schemeClr val="dk1"/>
              </a:buClr>
              <a:buSzPts val="2100"/>
              <a:buNone/>
              <a:defRPr sz="2100">
                <a:solidFill>
                  <a:schemeClr val="dk1"/>
                </a:solidFill>
              </a:defRPr>
            </a:lvl3pPr>
            <a:lvl4pPr lvl="3" algn="ctr" rtl="0">
              <a:lnSpc>
                <a:spcPct val="115000"/>
              </a:lnSpc>
              <a:spcBef>
                <a:spcPts val="0"/>
              </a:spcBef>
              <a:spcAft>
                <a:spcPts val="0"/>
              </a:spcAft>
              <a:buClr>
                <a:schemeClr val="dk1"/>
              </a:buClr>
              <a:buSzPts val="2100"/>
              <a:buNone/>
              <a:defRPr sz="2100">
                <a:solidFill>
                  <a:schemeClr val="dk1"/>
                </a:solidFill>
              </a:defRPr>
            </a:lvl4pPr>
            <a:lvl5pPr lvl="4" algn="ctr" rtl="0">
              <a:lnSpc>
                <a:spcPct val="115000"/>
              </a:lnSpc>
              <a:spcBef>
                <a:spcPts val="0"/>
              </a:spcBef>
              <a:spcAft>
                <a:spcPts val="0"/>
              </a:spcAft>
              <a:buClr>
                <a:schemeClr val="dk1"/>
              </a:buClr>
              <a:buSzPts val="2100"/>
              <a:buNone/>
              <a:defRPr sz="2100">
                <a:solidFill>
                  <a:schemeClr val="dk1"/>
                </a:solidFill>
              </a:defRPr>
            </a:lvl5pPr>
            <a:lvl6pPr lvl="5" algn="ctr" rtl="0">
              <a:lnSpc>
                <a:spcPct val="115000"/>
              </a:lnSpc>
              <a:spcBef>
                <a:spcPts val="0"/>
              </a:spcBef>
              <a:spcAft>
                <a:spcPts val="0"/>
              </a:spcAft>
              <a:buClr>
                <a:schemeClr val="dk1"/>
              </a:buClr>
              <a:buSzPts val="2100"/>
              <a:buNone/>
              <a:defRPr sz="2100">
                <a:solidFill>
                  <a:schemeClr val="dk1"/>
                </a:solidFill>
              </a:defRPr>
            </a:lvl6pPr>
            <a:lvl7pPr lvl="6" algn="ctr" rtl="0">
              <a:lnSpc>
                <a:spcPct val="115000"/>
              </a:lnSpc>
              <a:spcBef>
                <a:spcPts val="0"/>
              </a:spcBef>
              <a:spcAft>
                <a:spcPts val="0"/>
              </a:spcAft>
              <a:buClr>
                <a:schemeClr val="dk1"/>
              </a:buClr>
              <a:buSzPts val="2100"/>
              <a:buNone/>
              <a:defRPr sz="2100">
                <a:solidFill>
                  <a:schemeClr val="dk1"/>
                </a:solidFill>
              </a:defRPr>
            </a:lvl7pPr>
            <a:lvl8pPr lvl="7" algn="ctr" rtl="0">
              <a:lnSpc>
                <a:spcPct val="115000"/>
              </a:lnSpc>
              <a:spcBef>
                <a:spcPts val="0"/>
              </a:spcBef>
              <a:spcAft>
                <a:spcPts val="0"/>
              </a:spcAft>
              <a:buClr>
                <a:schemeClr val="dk1"/>
              </a:buClr>
              <a:buSzPts val="2100"/>
              <a:buNone/>
              <a:defRPr sz="2100">
                <a:solidFill>
                  <a:schemeClr val="dk1"/>
                </a:solidFill>
              </a:defRPr>
            </a:lvl8pPr>
            <a:lvl9pPr lvl="8" algn="ctr" rtl="0">
              <a:lnSpc>
                <a:spcPct val="115000"/>
              </a:lnSpc>
              <a:spcBef>
                <a:spcPts val="0"/>
              </a:spcBef>
              <a:spcAft>
                <a:spcPts val="0"/>
              </a:spcAft>
              <a:buClr>
                <a:schemeClr val="dk1"/>
              </a:buClr>
              <a:buSzPts val="2100"/>
              <a:buNone/>
              <a:defRPr sz="2100">
                <a:solidFill>
                  <a:schemeClr val="dk1"/>
                </a:solidFill>
              </a:defRPr>
            </a:lvl9pPr>
          </a:lstStyle>
          <a:p>
            <a:endParaRPr/>
          </a:p>
        </p:txBody>
      </p:sp>
      <p:grpSp>
        <p:nvGrpSpPr>
          <p:cNvPr id="560" name="Google Shape;560;p24"/>
          <p:cNvGrpSpPr/>
          <p:nvPr/>
        </p:nvGrpSpPr>
        <p:grpSpPr>
          <a:xfrm rot="787328">
            <a:off x="5458304" y="245372"/>
            <a:ext cx="4099021" cy="1355929"/>
            <a:chOff x="1081895" y="5427832"/>
            <a:chExt cx="3492412" cy="1155267"/>
          </a:xfrm>
        </p:grpSpPr>
        <p:sp>
          <p:nvSpPr>
            <p:cNvPr id="561" name="Google Shape;561;p24"/>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24"/>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24"/>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4" name="Google Shape;564;p24"/>
          <p:cNvGrpSpPr/>
          <p:nvPr/>
        </p:nvGrpSpPr>
        <p:grpSpPr>
          <a:xfrm>
            <a:off x="6717708" y="16779"/>
            <a:ext cx="2232642" cy="1481442"/>
            <a:chOff x="6717708" y="16779"/>
            <a:chExt cx="2232642" cy="1481442"/>
          </a:xfrm>
        </p:grpSpPr>
        <p:grpSp>
          <p:nvGrpSpPr>
            <p:cNvPr id="565" name="Google Shape;565;p24"/>
            <p:cNvGrpSpPr/>
            <p:nvPr/>
          </p:nvGrpSpPr>
          <p:grpSpPr>
            <a:xfrm rot="787328">
              <a:off x="6745250" y="34348"/>
              <a:ext cx="185131" cy="263931"/>
              <a:chOff x="2046863" y="5394476"/>
              <a:chExt cx="157734" cy="224872"/>
            </a:xfrm>
          </p:grpSpPr>
          <p:sp>
            <p:nvSpPr>
              <p:cNvPr id="566" name="Google Shape;566;p24"/>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24"/>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24"/>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9" name="Google Shape;569;p24"/>
            <p:cNvGrpSpPr/>
            <p:nvPr/>
          </p:nvGrpSpPr>
          <p:grpSpPr>
            <a:xfrm rot="787328">
              <a:off x="7554215" y="940376"/>
              <a:ext cx="137446" cy="229118"/>
              <a:chOff x="2890529" y="5994787"/>
              <a:chExt cx="117106" cy="195211"/>
            </a:xfrm>
          </p:grpSpPr>
          <p:sp>
            <p:nvSpPr>
              <p:cNvPr id="570" name="Google Shape;570;p24"/>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24"/>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2" name="Google Shape;572;p24"/>
            <p:cNvGrpSpPr/>
            <p:nvPr/>
          </p:nvGrpSpPr>
          <p:grpSpPr>
            <a:xfrm rot="787328">
              <a:off x="8674163" y="1152872"/>
              <a:ext cx="242807" cy="321990"/>
              <a:chOff x="3868734" y="5943253"/>
              <a:chExt cx="206874" cy="274339"/>
            </a:xfrm>
          </p:grpSpPr>
          <p:sp>
            <p:nvSpPr>
              <p:cNvPr id="573" name="Google Shape;573;p24"/>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24"/>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24"/>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24"/>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20"/>
        <p:cNvGrpSpPr/>
        <p:nvPr/>
      </p:nvGrpSpPr>
      <p:grpSpPr>
        <a:xfrm>
          <a:off x="0" y="0"/>
          <a:ext cx="0" cy="0"/>
          <a:chOff x="0" y="0"/>
          <a:chExt cx="0" cy="0"/>
        </a:xfrm>
      </p:grpSpPr>
      <p:grpSp>
        <p:nvGrpSpPr>
          <p:cNvPr id="621" name="Google Shape;621;p28"/>
          <p:cNvGrpSpPr/>
          <p:nvPr/>
        </p:nvGrpSpPr>
        <p:grpSpPr>
          <a:xfrm rot="-881960" flipH="1">
            <a:off x="6219494" y="3792099"/>
            <a:ext cx="4098735" cy="1355834"/>
            <a:chOff x="1081895" y="5427832"/>
            <a:chExt cx="3492412" cy="1155267"/>
          </a:xfrm>
        </p:grpSpPr>
        <p:sp>
          <p:nvSpPr>
            <p:cNvPr id="622" name="Google Shape;622;p28"/>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28"/>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28"/>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5" name="Google Shape;625;p28"/>
          <p:cNvGrpSpPr/>
          <p:nvPr/>
        </p:nvGrpSpPr>
        <p:grpSpPr>
          <a:xfrm>
            <a:off x="7207735" y="3516181"/>
            <a:ext cx="1611392" cy="1198211"/>
            <a:chOff x="7207735" y="3516181"/>
            <a:chExt cx="1611392" cy="1198211"/>
          </a:xfrm>
        </p:grpSpPr>
        <p:grpSp>
          <p:nvGrpSpPr>
            <p:cNvPr id="626" name="Google Shape;626;p28"/>
            <p:cNvGrpSpPr/>
            <p:nvPr/>
          </p:nvGrpSpPr>
          <p:grpSpPr>
            <a:xfrm>
              <a:off x="8212784" y="4200249"/>
              <a:ext cx="185133" cy="433468"/>
              <a:chOff x="2627269" y="6623527"/>
              <a:chExt cx="169628" cy="397167"/>
            </a:xfrm>
          </p:grpSpPr>
          <p:sp>
            <p:nvSpPr>
              <p:cNvPr id="627" name="Google Shape;627;p28"/>
              <p:cNvSpPr/>
              <p:nvPr/>
            </p:nvSpPr>
            <p:spPr>
              <a:xfrm>
                <a:off x="2627269" y="6623527"/>
                <a:ext cx="169628" cy="397167"/>
              </a:xfrm>
              <a:custGeom>
                <a:avLst/>
                <a:gdLst/>
                <a:ahLst/>
                <a:cxnLst/>
                <a:rect l="l" t="t" r="r" b="b"/>
                <a:pathLst>
                  <a:path w="236416" h="553543" extrusionOk="0">
                    <a:moveTo>
                      <a:pt x="37517" y="468695"/>
                    </a:moveTo>
                    <a:cubicBezTo>
                      <a:pt x="-7629" y="468695"/>
                      <a:pt x="-12495" y="527290"/>
                      <a:pt x="25082" y="546011"/>
                    </a:cubicBezTo>
                    <a:cubicBezTo>
                      <a:pt x="68808" y="567907"/>
                      <a:pt x="133620" y="544456"/>
                      <a:pt x="139973" y="435377"/>
                    </a:cubicBezTo>
                    <a:cubicBezTo>
                      <a:pt x="145380" y="339003"/>
                      <a:pt x="119157" y="54546"/>
                      <a:pt x="182415" y="16361"/>
                    </a:cubicBezTo>
                    <a:cubicBezTo>
                      <a:pt x="202690" y="4197"/>
                      <a:pt x="244051" y="39678"/>
                      <a:pt x="222965" y="93744"/>
                    </a:cubicBezTo>
                    <a:cubicBezTo>
                      <a:pt x="197419" y="158556"/>
                      <a:pt x="164235" y="190996"/>
                      <a:pt x="104559" y="222152"/>
                    </a:cubicBezTo>
                    <a:cubicBezTo>
                      <a:pt x="-12224" y="283518"/>
                      <a:pt x="1157" y="418143"/>
                      <a:pt x="103478" y="439094"/>
                    </a:cubicBezTo>
                    <a:cubicBezTo>
                      <a:pt x="173292" y="453219"/>
                      <a:pt x="226074" y="413886"/>
                      <a:pt x="221343" y="350222"/>
                    </a:cubicBezTo>
                    <a:cubicBezTo>
                      <a:pt x="215328" y="269122"/>
                      <a:pt x="75363" y="257566"/>
                      <a:pt x="91651" y="356981"/>
                    </a:cubicBezTo>
                    <a:cubicBezTo>
                      <a:pt x="94827" y="266554"/>
                      <a:pt x="204109" y="287370"/>
                      <a:pt x="209584" y="350222"/>
                    </a:cubicBezTo>
                    <a:cubicBezTo>
                      <a:pt x="216342" y="428146"/>
                      <a:pt x="136391" y="443825"/>
                      <a:pt x="104559" y="428348"/>
                    </a:cubicBezTo>
                    <a:cubicBezTo>
                      <a:pt x="29812" y="391921"/>
                      <a:pt x="31705" y="279260"/>
                      <a:pt x="106519" y="235669"/>
                    </a:cubicBezTo>
                    <a:cubicBezTo>
                      <a:pt x="181334" y="192078"/>
                      <a:pt x="221073" y="143756"/>
                      <a:pt x="232562" y="97596"/>
                    </a:cubicBezTo>
                    <a:cubicBezTo>
                      <a:pt x="247903" y="35893"/>
                      <a:pt x="214044" y="-9658"/>
                      <a:pt x="178901" y="1628"/>
                    </a:cubicBezTo>
                    <a:cubicBezTo>
                      <a:pt x="121117" y="20078"/>
                      <a:pt x="123280" y="111181"/>
                      <a:pt x="125172" y="189172"/>
                    </a:cubicBezTo>
                    <a:cubicBezTo>
                      <a:pt x="126389" y="237629"/>
                      <a:pt x="139703" y="407600"/>
                      <a:pt x="127132" y="460112"/>
                    </a:cubicBezTo>
                    <a:cubicBezTo>
                      <a:pt x="107398" y="540334"/>
                      <a:pt x="56643" y="551417"/>
                      <a:pt x="32583" y="537630"/>
                    </a:cubicBezTo>
                    <a:cubicBezTo>
                      <a:pt x="-7629" y="514449"/>
                      <a:pt x="11835" y="470520"/>
                      <a:pt x="37517" y="4686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28"/>
              <p:cNvSpPr/>
              <p:nvPr/>
            </p:nvSpPr>
            <p:spPr>
              <a:xfrm>
                <a:off x="2635231" y="6959939"/>
                <a:ext cx="37924" cy="37926"/>
              </a:xfrm>
              <a:custGeom>
                <a:avLst/>
                <a:gdLst/>
                <a:ahLst/>
                <a:cxnLst/>
                <a:rect l="l" t="t" r="r" b="b"/>
                <a:pathLst>
                  <a:path w="52856" h="52859" extrusionOk="0">
                    <a:moveTo>
                      <a:pt x="401" y="21433"/>
                    </a:moveTo>
                    <a:cubicBezTo>
                      <a:pt x="3111" y="7092"/>
                      <a:pt x="16932" y="-2336"/>
                      <a:pt x="31273" y="368"/>
                    </a:cubicBezTo>
                    <a:cubicBezTo>
                      <a:pt x="45608" y="3078"/>
                      <a:pt x="55042" y="16899"/>
                      <a:pt x="52332" y="31240"/>
                    </a:cubicBezTo>
                    <a:cubicBezTo>
                      <a:pt x="49636" y="45547"/>
                      <a:pt x="35869" y="54968"/>
                      <a:pt x="21555" y="52319"/>
                    </a:cubicBezTo>
                    <a:cubicBezTo>
                      <a:pt x="7207" y="49663"/>
                      <a:pt x="-2275" y="35876"/>
                      <a:pt x="388" y="21521"/>
                    </a:cubicBezTo>
                    <a:cubicBezTo>
                      <a:pt x="388" y="21494"/>
                      <a:pt x="394" y="21460"/>
                      <a:pt x="401" y="214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9" name="Google Shape;629;p28"/>
            <p:cNvGrpSpPr/>
            <p:nvPr/>
          </p:nvGrpSpPr>
          <p:grpSpPr>
            <a:xfrm rot="-1401619">
              <a:off x="8533318" y="3553365"/>
              <a:ext cx="242788" cy="267192"/>
              <a:chOff x="4428783" y="6407503"/>
              <a:chExt cx="196949" cy="216745"/>
            </a:xfrm>
          </p:grpSpPr>
          <p:sp>
            <p:nvSpPr>
              <p:cNvPr id="630" name="Google Shape;630;p28"/>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28"/>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28"/>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28"/>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34" name="Google Shape;634;p28"/>
            <p:cNvGrpSpPr/>
            <p:nvPr/>
          </p:nvGrpSpPr>
          <p:grpSpPr>
            <a:xfrm>
              <a:off x="7207735" y="4384390"/>
              <a:ext cx="410613" cy="330003"/>
              <a:chOff x="1302586" y="5581282"/>
              <a:chExt cx="349875" cy="281188"/>
            </a:xfrm>
          </p:grpSpPr>
          <p:sp>
            <p:nvSpPr>
              <p:cNvPr id="635" name="Google Shape;635;p28"/>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28"/>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28"/>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28"/>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28"/>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28"/>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28"/>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28"/>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304975" y="2121850"/>
            <a:ext cx="3778500" cy="1814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600" b="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4304975" y="1334351"/>
            <a:ext cx="1717200" cy="8532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6000"/>
              <a:buNone/>
              <a:defRPr sz="6200" b="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4304975" y="3888025"/>
            <a:ext cx="3778500" cy="457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643"/>
        <p:cNvGrpSpPr/>
        <p:nvPr/>
      </p:nvGrpSpPr>
      <p:grpSpPr>
        <a:xfrm>
          <a:off x="0" y="0"/>
          <a:ext cx="0" cy="0"/>
          <a:chOff x="0" y="0"/>
          <a:chExt cx="0" cy="0"/>
        </a:xfrm>
      </p:grpSpPr>
      <p:grpSp>
        <p:nvGrpSpPr>
          <p:cNvPr id="644" name="Google Shape;644;p29"/>
          <p:cNvGrpSpPr/>
          <p:nvPr/>
        </p:nvGrpSpPr>
        <p:grpSpPr>
          <a:xfrm>
            <a:off x="-1250589" y="-559333"/>
            <a:ext cx="10992075" cy="6374699"/>
            <a:chOff x="-1250589" y="-559333"/>
            <a:chExt cx="10992075" cy="6374699"/>
          </a:xfrm>
        </p:grpSpPr>
        <p:grpSp>
          <p:nvGrpSpPr>
            <p:cNvPr id="645" name="Google Shape;645;p29"/>
            <p:cNvGrpSpPr/>
            <p:nvPr/>
          </p:nvGrpSpPr>
          <p:grpSpPr>
            <a:xfrm rot="881960">
              <a:off x="5537806" y="-61501"/>
              <a:ext cx="4098735" cy="1355834"/>
              <a:chOff x="1081895" y="5427832"/>
              <a:chExt cx="3492412" cy="1155267"/>
            </a:xfrm>
          </p:grpSpPr>
          <p:sp>
            <p:nvSpPr>
              <p:cNvPr id="646" name="Google Shape;646;p29"/>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29"/>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29"/>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9" name="Google Shape;649;p29"/>
            <p:cNvGrpSpPr/>
            <p:nvPr/>
          </p:nvGrpSpPr>
          <p:grpSpPr>
            <a:xfrm rot="881960">
              <a:off x="-1145644" y="3961699"/>
              <a:ext cx="4098735" cy="1355834"/>
              <a:chOff x="1081895" y="5427832"/>
              <a:chExt cx="3492412" cy="1155267"/>
            </a:xfrm>
          </p:grpSpPr>
          <p:sp>
            <p:nvSpPr>
              <p:cNvPr id="650" name="Google Shape;650;p29"/>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29"/>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29"/>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53" name="Google Shape;653;p29"/>
          <p:cNvGrpSpPr/>
          <p:nvPr/>
        </p:nvGrpSpPr>
        <p:grpSpPr>
          <a:xfrm>
            <a:off x="561954" y="710715"/>
            <a:ext cx="8381795" cy="4025089"/>
            <a:chOff x="561954" y="710715"/>
            <a:chExt cx="8381795" cy="4025089"/>
          </a:xfrm>
        </p:grpSpPr>
        <p:grpSp>
          <p:nvGrpSpPr>
            <p:cNvPr id="654" name="Google Shape;654;p29"/>
            <p:cNvGrpSpPr/>
            <p:nvPr/>
          </p:nvGrpSpPr>
          <p:grpSpPr>
            <a:xfrm>
              <a:off x="8758617" y="873652"/>
              <a:ext cx="185133" cy="433468"/>
              <a:chOff x="2627269" y="6623527"/>
              <a:chExt cx="169628" cy="397167"/>
            </a:xfrm>
          </p:grpSpPr>
          <p:sp>
            <p:nvSpPr>
              <p:cNvPr id="655" name="Google Shape;655;p29"/>
              <p:cNvSpPr/>
              <p:nvPr/>
            </p:nvSpPr>
            <p:spPr>
              <a:xfrm>
                <a:off x="2627269" y="6623527"/>
                <a:ext cx="169628" cy="397167"/>
              </a:xfrm>
              <a:custGeom>
                <a:avLst/>
                <a:gdLst/>
                <a:ahLst/>
                <a:cxnLst/>
                <a:rect l="l" t="t" r="r" b="b"/>
                <a:pathLst>
                  <a:path w="236416" h="553543" extrusionOk="0">
                    <a:moveTo>
                      <a:pt x="37517" y="468695"/>
                    </a:moveTo>
                    <a:cubicBezTo>
                      <a:pt x="-7629" y="468695"/>
                      <a:pt x="-12495" y="527290"/>
                      <a:pt x="25082" y="546011"/>
                    </a:cubicBezTo>
                    <a:cubicBezTo>
                      <a:pt x="68808" y="567907"/>
                      <a:pt x="133620" y="544456"/>
                      <a:pt x="139973" y="435377"/>
                    </a:cubicBezTo>
                    <a:cubicBezTo>
                      <a:pt x="145380" y="339003"/>
                      <a:pt x="119157" y="54546"/>
                      <a:pt x="182415" y="16361"/>
                    </a:cubicBezTo>
                    <a:cubicBezTo>
                      <a:pt x="202690" y="4197"/>
                      <a:pt x="244051" y="39678"/>
                      <a:pt x="222965" y="93744"/>
                    </a:cubicBezTo>
                    <a:cubicBezTo>
                      <a:pt x="197419" y="158556"/>
                      <a:pt x="164235" y="190996"/>
                      <a:pt x="104559" y="222152"/>
                    </a:cubicBezTo>
                    <a:cubicBezTo>
                      <a:pt x="-12224" y="283518"/>
                      <a:pt x="1157" y="418143"/>
                      <a:pt x="103478" y="439094"/>
                    </a:cubicBezTo>
                    <a:cubicBezTo>
                      <a:pt x="173292" y="453219"/>
                      <a:pt x="226074" y="413886"/>
                      <a:pt x="221343" y="350222"/>
                    </a:cubicBezTo>
                    <a:cubicBezTo>
                      <a:pt x="215328" y="269122"/>
                      <a:pt x="75363" y="257566"/>
                      <a:pt x="91651" y="356981"/>
                    </a:cubicBezTo>
                    <a:cubicBezTo>
                      <a:pt x="94827" y="266554"/>
                      <a:pt x="204109" y="287370"/>
                      <a:pt x="209584" y="350222"/>
                    </a:cubicBezTo>
                    <a:cubicBezTo>
                      <a:pt x="216342" y="428146"/>
                      <a:pt x="136391" y="443825"/>
                      <a:pt x="104559" y="428348"/>
                    </a:cubicBezTo>
                    <a:cubicBezTo>
                      <a:pt x="29812" y="391921"/>
                      <a:pt x="31705" y="279260"/>
                      <a:pt x="106519" y="235669"/>
                    </a:cubicBezTo>
                    <a:cubicBezTo>
                      <a:pt x="181334" y="192078"/>
                      <a:pt x="221073" y="143756"/>
                      <a:pt x="232562" y="97596"/>
                    </a:cubicBezTo>
                    <a:cubicBezTo>
                      <a:pt x="247903" y="35893"/>
                      <a:pt x="214044" y="-9658"/>
                      <a:pt x="178901" y="1628"/>
                    </a:cubicBezTo>
                    <a:cubicBezTo>
                      <a:pt x="121117" y="20078"/>
                      <a:pt x="123280" y="111181"/>
                      <a:pt x="125172" y="189172"/>
                    </a:cubicBezTo>
                    <a:cubicBezTo>
                      <a:pt x="126389" y="237629"/>
                      <a:pt x="139703" y="407600"/>
                      <a:pt x="127132" y="460112"/>
                    </a:cubicBezTo>
                    <a:cubicBezTo>
                      <a:pt x="107398" y="540334"/>
                      <a:pt x="56643" y="551417"/>
                      <a:pt x="32583" y="537630"/>
                    </a:cubicBezTo>
                    <a:cubicBezTo>
                      <a:pt x="-7629" y="514449"/>
                      <a:pt x="11835" y="470520"/>
                      <a:pt x="37517" y="4686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29"/>
              <p:cNvSpPr/>
              <p:nvPr/>
            </p:nvSpPr>
            <p:spPr>
              <a:xfrm>
                <a:off x="2635231" y="6959939"/>
                <a:ext cx="37924" cy="37926"/>
              </a:xfrm>
              <a:custGeom>
                <a:avLst/>
                <a:gdLst/>
                <a:ahLst/>
                <a:cxnLst/>
                <a:rect l="l" t="t" r="r" b="b"/>
                <a:pathLst>
                  <a:path w="52856" h="52859" extrusionOk="0">
                    <a:moveTo>
                      <a:pt x="401" y="21433"/>
                    </a:moveTo>
                    <a:cubicBezTo>
                      <a:pt x="3111" y="7092"/>
                      <a:pt x="16932" y="-2336"/>
                      <a:pt x="31273" y="368"/>
                    </a:cubicBezTo>
                    <a:cubicBezTo>
                      <a:pt x="45608" y="3078"/>
                      <a:pt x="55042" y="16899"/>
                      <a:pt x="52332" y="31240"/>
                    </a:cubicBezTo>
                    <a:cubicBezTo>
                      <a:pt x="49636" y="45547"/>
                      <a:pt x="35869" y="54968"/>
                      <a:pt x="21555" y="52319"/>
                    </a:cubicBezTo>
                    <a:cubicBezTo>
                      <a:pt x="7207" y="49663"/>
                      <a:pt x="-2275" y="35876"/>
                      <a:pt x="388" y="21521"/>
                    </a:cubicBezTo>
                    <a:cubicBezTo>
                      <a:pt x="388" y="21494"/>
                      <a:pt x="394" y="21460"/>
                      <a:pt x="401" y="214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57" name="Google Shape;657;p29"/>
            <p:cNvGrpSpPr/>
            <p:nvPr/>
          </p:nvGrpSpPr>
          <p:grpSpPr>
            <a:xfrm>
              <a:off x="7848723" y="710715"/>
              <a:ext cx="410613" cy="330003"/>
              <a:chOff x="1302586" y="5581282"/>
              <a:chExt cx="349875" cy="281188"/>
            </a:xfrm>
          </p:grpSpPr>
          <p:sp>
            <p:nvSpPr>
              <p:cNvPr id="658" name="Google Shape;658;p29"/>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29"/>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29"/>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29"/>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29"/>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29"/>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29"/>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29"/>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6" name="Google Shape;666;p29"/>
            <p:cNvGrpSpPr/>
            <p:nvPr/>
          </p:nvGrpSpPr>
          <p:grpSpPr>
            <a:xfrm rot="-624177">
              <a:off x="1197373" y="4448884"/>
              <a:ext cx="242791" cy="267196"/>
              <a:chOff x="4428783" y="6407503"/>
              <a:chExt cx="196949" cy="216745"/>
            </a:xfrm>
          </p:grpSpPr>
          <p:sp>
            <p:nvSpPr>
              <p:cNvPr id="667" name="Google Shape;667;p29"/>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29"/>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29"/>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29"/>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1" name="Google Shape;671;p29"/>
            <p:cNvGrpSpPr/>
            <p:nvPr/>
          </p:nvGrpSpPr>
          <p:grpSpPr>
            <a:xfrm>
              <a:off x="561954" y="3988812"/>
              <a:ext cx="242787" cy="321965"/>
              <a:chOff x="3868734" y="5943253"/>
              <a:chExt cx="206874" cy="274339"/>
            </a:xfrm>
          </p:grpSpPr>
          <p:sp>
            <p:nvSpPr>
              <p:cNvPr id="672" name="Google Shape;672;p29"/>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29"/>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29"/>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29"/>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7" name="Google Shape;17;p4"/>
          <p:cNvSpPr txBox="1">
            <a:spLocks noGrp="1"/>
          </p:cNvSpPr>
          <p:nvPr>
            <p:ph type="body" idx="1"/>
          </p:nvPr>
        </p:nvSpPr>
        <p:spPr>
          <a:xfrm>
            <a:off x="720000" y="1099318"/>
            <a:ext cx="7704000" cy="3693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SzPts val="1400"/>
              <a:buAutoNum type="arabicPeriod"/>
              <a:defRPr/>
            </a:lvl1pPr>
            <a:lvl2pPr marL="914400" lvl="1" indent="-317500" rtl="0">
              <a:lnSpc>
                <a:spcPct val="115000"/>
              </a:lnSpc>
              <a:spcBef>
                <a:spcPts val="0"/>
              </a:spcBef>
              <a:spcAft>
                <a:spcPts val="0"/>
              </a:spcAft>
              <a:buSzPts val="1400"/>
              <a:buFont typeface="Roboto Condensed Light"/>
              <a:buAutoNum type="alphaLcPeriod"/>
              <a:defRPr/>
            </a:lvl2pPr>
            <a:lvl3pPr marL="1371600" lvl="2" indent="-317500" rtl="0">
              <a:lnSpc>
                <a:spcPct val="115000"/>
              </a:lnSpc>
              <a:spcBef>
                <a:spcPts val="0"/>
              </a:spcBef>
              <a:spcAft>
                <a:spcPts val="0"/>
              </a:spcAft>
              <a:buSzPts val="1400"/>
              <a:buFont typeface="Roboto Condensed Light"/>
              <a:buAutoNum type="romanLcPeriod"/>
              <a:defRPr/>
            </a:lvl3pPr>
            <a:lvl4pPr marL="1828800" lvl="3" indent="-317500" rtl="0">
              <a:lnSpc>
                <a:spcPct val="115000"/>
              </a:lnSpc>
              <a:spcBef>
                <a:spcPts val="0"/>
              </a:spcBef>
              <a:spcAft>
                <a:spcPts val="0"/>
              </a:spcAft>
              <a:buSzPts val="1400"/>
              <a:buFont typeface="Roboto Condensed Light"/>
              <a:buAutoNum type="arabicPeriod"/>
              <a:defRPr/>
            </a:lvl4pPr>
            <a:lvl5pPr marL="2286000" lvl="4" indent="-317500" rtl="0">
              <a:lnSpc>
                <a:spcPct val="115000"/>
              </a:lnSpc>
              <a:spcBef>
                <a:spcPts val="0"/>
              </a:spcBef>
              <a:spcAft>
                <a:spcPts val="0"/>
              </a:spcAft>
              <a:buSzPts val="1400"/>
              <a:buFont typeface="Roboto Condensed Light"/>
              <a:buAutoNum type="alphaLcPeriod"/>
              <a:defRPr/>
            </a:lvl5pPr>
            <a:lvl6pPr marL="2743200" lvl="5" indent="-317500" rtl="0">
              <a:lnSpc>
                <a:spcPct val="115000"/>
              </a:lnSpc>
              <a:spcBef>
                <a:spcPts val="0"/>
              </a:spcBef>
              <a:spcAft>
                <a:spcPts val="0"/>
              </a:spcAft>
              <a:buSzPts val="1400"/>
              <a:buFont typeface="Roboto Condensed Light"/>
              <a:buAutoNum type="romanLcPeriod"/>
              <a:defRPr/>
            </a:lvl6pPr>
            <a:lvl7pPr marL="3200400" lvl="6" indent="-317500" rtl="0">
              <a:lnSpc>
                <a:spcPct val="115000"/>
              </a:lnSpc>
              <a:spcBef>
                <a:spcPts val="0"/>
              </a:spcBef>
              <a:spcAft>
                <a:spcPts val="0"/>
              </a:spcAft>
              <a:buSzPts val="1400"/>
              <a:buFont typeface="Roboto Condensed Light"/>
              <a:buAutoNum type="arabicPeriod"/>
              <a:defRPr/>
            </a:lvl7pPr>
            <a:lvl8pPr marL="3657600" lvl="7" indent="-317500" rtl="0">
              <a:lnSpc>
                <a:spcPct val="115000"/>
              </a:lnSpc>
              <a:spcBef>
                <a:spcPts val="0"/>
              </a:spcBef>
              <a:spcAft>
                <a:spcPts val="0"/>
              </a:spcAft>
              <a:buSzPts val="1400"/>
              <a:buFont typeface="Roboto Condensed Light"/>
              <a:buAutoNum type="alphaLcPeriod"/>
              <a:defRPr/>
            </a:lvl8pPr>
            <a:lvl9pPr marL="4114800" lvl="8" indent="-317500" rtl="0">
              <a:lnSpc>
                <a:spcPct val="115000"/>
              </a:lnSpc>
              <a:spcBef>
                <a:spcPts val="0"/>
              </a:spcBef>
              <a:spcAft>
                <a:spcPts val="0"/>
              </a:spcAft>
              <a:buSzPts val="1400"/>
              <a:buFont typeface="Roboto Condensed Light"/>
              <a:buAutoNum type="romanLcPeriod"/>
              <a:defRPr/>
            </a:lvl9pPr>
          </a:lstStyle>
          <a:p>
            <a:endParaRPr/>
          </a:p>
        </p:txBody>
      </p:sp>
      <p:grpSp>
        <p:nvGrpSpPr>
          <p:cNvPr id="18" name="Google Shape;18;p4"/>
          <p:cNvGrpSpPr/>
          <p:nvPr/>
        </p:nvGrpSpPr>
        <p:grpSpPr>
          <a:xfrm>
            <a:off x="-1441089" y="-1045108"/>
            <a:ext cx="11077800" cy="7051549"/>
            <a:chOff x="-1441089" y="-1045108"/>
            <a:chExt cx="11077800" cy="7051549"/>
          </a:xfrm>
        </p:grpSpPr>
        <p:grpSp>
          <p:nvGrpSpPr>
            <p:cNvPr id="19" name="Google Shape;19;p4"/>
            <p:cNvGrpSpPr/>
            <p:nvPr/>
          </p:nvGrpSpPr>
          <p:grpSpPr>
            <a:xfrm rot="881960">
              <a:off x="5433031" y="-547276"/>
              <a:ext cx="4098735" cy="1355834"/>
              <a:chOff x="1081895" y="5427832"/>
              <a:chExt cx="3492412" cy="1155267"/>
            </a:xfrm>
          </p:grpSpPr>
          <p:sp>
            <p:nvSpPr>
              <p:cNvPr id="20" name="Google Shape;20;p4"/>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4"/>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4"/>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 name="Google Shape;23;p4"/>
            <p:cNvGrpSpPr/>
            <p:nvPr/>
          </p:nvGrpSpPr>
          <p:grpSpPr>
            <a:xfrm rot="881960">
              <a:off x="-1336144" y="4152774"/>
              <a:ext cx="4098735" cy="1355834"/>
              <a:chOff x="1081895" y="5427832"/>
              <a:chExt cx="3492412" cy="1155267"/>
            </a:xfrm>
          </p:grpSpPr>
          <p:sp>
            <p:nvSpPr>
              <p:cNvPr id="24" name="Google Shape;24;p4"/>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4"/>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4"/>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7" name="Google Shape;27;p4"/>
          <p:cNvGrpSpPr/>
          <p:nvPr/>
        </p:nvGrpSpPr>
        <p:grpSpPr>
          <a:xfrm>
            <a:off x="371454" y="224940"/>
            <a:ext cx="8467520" cy="4701939"/>
            <a:chOff x="371454" y="224940"/>
            <a:chExt cx="8467520" cy="4701939"/>
          </a:xfrm>
        </p:grpSpPr>
        <p:grpSp>
          <p:nvGrpSpPr>
            <p:cNvPr id="28" name="Google Shape;28;p4"/>
            <p:cNvGrpSpPr/>
            <p:nvPr/>
          </p:nvGrpSpPr>
          <p:grpSpPr>
            <a:xfrm>
              <a:off x="7743948" y="224940"/>
              <a:ext cx="1095027" cy="596405"/>
              <a:chOff x="7743948" y="224940"/>
              <a:chExt cx="1095027" cy="596405"/>
            </a:xfrm>
          </p:grpSpPr>
          <p:grpSp>
            <p:nvGrpSpPr>
              <p:cNvPr id="29" name="Google Shape;29;p4"/>
              <p:cNvGrpSpPr/>
              <p:nvPr/>
            </p:nvGrpSpPr>
            <p:grpSpPr>
              <a:xfrm>
                <a:off x="8653842" y="387877"/>
                <a:ext cx="185133" cy="433468"/>
                <a:chOff x="2627269" y="6623527"/>
                <a:chExt cx="169628" cy="397167"/>
              </a:xfrm>
            </p:grpSpPr>
            <p:sp>
              <p:nvSpPr>
                <p:cNvPr id="30" name="Google Shape;30;p4"/>
                <p:cNvSpPr/>
                <p:nvPr/>
              </p:nvSpPr>
              <p:spPr>
                <a:xfrm>
                  <a:off x="2627269" y="6623527"/>
                  <a:ext cx="169628" cy="397167"/>
                </a:xfrm>
                <a:custGeom>
                  <a:avLst/>
                  <a:gdLst/>
                  <a:ahLst/>
                  <a:cxnLst/>
                  <a:rect l="l" t="t" r="r" b="b"/>
                  <a:pathLst>
                    <a:path w="236416" h="553543" extrusionOk="0">
                      <a:moveTo>
                        <a:pt x="37517" y="468695"/>
                      </a:moveTo>
                      <a:cubicBezTo>
                        <a:pt x="-7629" y="468695"/>
                        <a:pt x="-12495" y="527290"/>
                        <a:pt x="25082" y="546011"/>
                      </a:cubicBezTo>
                      <a:cubicBezTo>
                        <a:pt x="68808" y="567907"/>
                        <a:pt x="133620" y="544456"/>
                        <a:pt x="139973" y="435377"/>
                      </a:cubicBezTo>
                      <a:cubicBezTo>
                        <a:pt x="145380" y="339003"/>
                        <a:pt x="119157" y="54546"/>
                        <a:pt x="182415" y="16361"/>
                      </a:cubicBezTo>
                      <a:cubicBezTo>
                        <a:pt x="202690" y="4197"/>
                        <a:pt x="244051" y="39678"/>
                        <a:pt x="222965" y="93744"/>
                      </a:cubicBezTo>
                      <a:cubicBezTo>
                        <a:pt x="197419" y="158556"/>
                        <a:pt x="164235" y="190996"/>
                        <a:pt x="104559" y="222152"/>
                      </a:cubicBezTo>
                      <a:cubicBezTo>
                        <a:pt x="-12224" y="283518"/>
                        <a:pt x="1157" y="418143"/>
                        <a:pt x="103478" y="439094"/>
                      </a:cubicBezTo>
                      <a:cubicBezTo>
                        <a:pt x="173292" y="453219"/>
                        <a:pt x="226074" y="413886"/>
                        <a:pt x="221343" y="350222"/>
                      </a:cubicBezTo>
                      <a:cubicBezTo>
                        <a:pt x="215328" y="269122"/>
                        <a:pt x="75363" y="257566"/>
                        <a:pt x="91651" y="356981"/>
                      </a:cubicBezTo>
                      <a:cubicBezTo>
                        <a:pt x="94827" y="266554"/>
                        <a:pt x="204109" y="287370"/>
                        <a:pt x="209584" y="350222"/>
                      </a:cubicBezTo>
                      <a:cubicBezTo>
                        <a:pt x="216342" y="428146"/>
                        <a:pt x="136391" y="443825"/>
                        <a:pt x="104559" y="428348"/>
                      </a:cubicBezTo>
                      <a:cubicBezTo>
                        <a:pt x="29812" y="391921"/>
                        <a:pt x="31705" y="279260"/>
                        <a:pt x="106519" y="235669"/>
                      </a:cubicBezTo>
                      <a:cubicBezTo>
                        <a:pt x="181334" y="192078"/>
                        <a:pt x="221073" y="143756"/>
                        <a:pt x="232562" y="97596"/>
                      </a:cubicBezTo>
                      <a:cubicBezTo>
                        <a:pt x="247903" y="35893"/>
                        <a:pt x="214044" y="-9658"/>
                        <a:pt x="178901" y="1628"/>
                      </a:cubicBezTo>
                      <a:cubicBezTo>
                        <a:pt x="121117" y="20078"/>
                        <a:pt x="123280" y="111181"/>
                        <a:pt x="125172" y="189172"/>
                      </a:cubicBezTo>
                      <a:cubicBezTo>
                        <a:pt x="126389" y="237629"/>
                        <a:pt x="139703" y="407600"/>
                        <a:pt x="127132" y="460112"/>
                      </a:cubicBezTo>
                      <a:cubicBezTo>
                        <a:pt x="107398" y="540334"/>
                        <a:pt x="56643" y="551417"/>
                        <a:pt x="32583" y="537630"/>
                      </a:cubicBezTo>
                      <a:cubicBezTo>
                        <a:pt x="-7629" y="514449"/>
                        <a:pt x="11835" y="470520"/>
                        <a:pt x="37517" y="4686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4"/>
                <p:cNvSpPr/>
                <p:nvPr/>
              </p:nvSpPr>
              <p:spPr>
                <a:xfrm>
                  <a:off x="2635231" y="6959939"/>
                  <a:ext cx="37924" cy="37926"/>
                </a:xfrm>
                <a:custGeom>
                  <a:avLst/>
                  <a:gdLst/>
                  <a:ahLst/>
                  <a:cxnLst/>
                  <a:rect l="l" t="t" r="r" b="b"/>
                  <a:pathLst>
                    <a:path w="52856" h="52859" extrusionOk="0">
                      <a:moveTo>
                        <a:pt x="401" y="21433"/>
                      </a:moveTo>
                      <a:cubicBezTo>
                        <a:pt x="3111" y="7092"/>
                        <a:pt x="16932" y="-2336"/>
                        <a:pt x="31273" y="368"/>
                      </a:cubicBezTo>
                      <a:cubicBezTo>
                        <a:pt x="45608" y="3078"/>
                        <a:pt x="55042" y="16899"/>
                        <a:pt x="52332" y="31240"/>
                      </a:cubicBezTo>
                      <a:cubicBezTo>
                        <a:pt x="49636" y="45547"/>
                        <a:pt x="35869" y="54968"/>
                        <a:pt x="21555" y="52319"/>
                      </a:cubicBezTo>
                      <a:cubicBezTo>
                        <a:pt x="7207" y="49663"/>
                        <a:pt x="-2275" y="35876"/>
                        <a:pt x="388" y="21521"/>
                      </a:cubicBezTo>
                      <a:cubicBezTo>
                        <a:pt x="388" y="21494"/>
                        <a:pt x="394" y="21460"/>
                        <a:pt x="401" y="214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 name="Google Shape;32;p4"/>
              <p:cNvGrpSpPr/>
              <p:nvPr/>
            </p:nvGrpSpPr>
            <p:grpSpPr>
              <a:xfrm>
                <a:off x="7743948" y="224940"/>
                <a:ext cx="410613" cy="330003"/>
                <a:chOff x="1302586" y="5581282"/>
                <a:chExt cx="349875" cy="281188"/>
              </a:xfrm>
            </p:grpSpPr>
            <p:sp>
              <p:nvSpPr>
                <p:cNvPr id="33" name="Google Shape;33;p4"/>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4"/>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4"/>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1" name="Google Shape;41;p4"/>
            <p:cNvGrpSpPr/>
            <p:nvPr/>
          </p:nvGrpSpPr>
          <p:grpSpPr>
            <a:xfrm>
              <a:off x="371454" y="4179887"/>
              <a:ext cx="900338" cy="746992"/>
              <a:chOff x="371454" y="4179887"/>
              <a:chExt cx="900338" cy="746992"/>
            </a:xfrm>
          </p:grpSpPr>
          <p:grpSp>
            <p:nvGrpSpPr>
              <p:cNvPr id="42" name="Google Shape;42;p4"/>
              <p:cNvGrpSpPr/>
              <p:nvPr/>
            </p:nvGrpSpPr>
            <p:grpSpPr>
              <a:xfrm rot="-624177">
                <a:off x="1006873" y="4639959"/>
                <a:ext cx="242791" cy="267196"/>
                <a:chOff x="4428783" y="6407503"/>
                <a:chExt cx="196949" cy="216745"/>
              </a:xfrm>
            </p:grpSpPr>
            <p:sp>
              <p:nvSpPr>
                <p:cNvPr id="43" name="Google Shape;43;p4"/>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4"/>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 name="Google Shape;47;p4"/>
              <p:cNvGrpSpPr/>
              <p:nvPr/>
            </p:nvGrpSpPr>
            <p:grpSpPr>
              <a:xfrm>
                <a:off x="371454" y="4179887"/>
                <a:ext cx="242787" cy="321965"/>
                <a:chOff x="3868734" y="5943253"/>
                <a:chExt cx="206874" cy="274339"/>
              </a:xfrm>
            </p:grpSpPr>
            <p:sp>
              <p:nvSpPr>
                <p:cNvPr id="48" name="Google Shape;48;p4"/>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4" name="Google Shape;54;p5"/>
          <p:cNvSpPr txBox="1">
            <a:spLocks noGrp="1"/>
          </p:cNvSpPr>
          <p:nvPr>
            <p:ph type="subTitle" idx="1"/>
          </p:nvPr>
        </p:nvSpPr>
        <p:spPr>
          <a:xfrm>
            <a:off x="4806399" y="2378900"/>
            <a:ext cx="2805000" cy="1142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55" name="Google Shape;55;p5"/>
          <p:cNvSpPr txBox="1">
            <a:spLocks noGrp="1"/>
          </p:cNvSpPr>
          <p:nvPr>
            <p:ph type="subTitle" idx="2"/>
          </p:nvPr>
        </p:nvSpPr>
        <p:spPr>
          <a:xfrm>
            <a:off x="1532975" y="2378900"/>
            <a:ext cx="2805000" cy="1142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56" name="Google Shape;56;p5"/>
          <p:cNvSpPr txBox="1">
            <a:spLocks noGrp="1"/>
          </p:cNvSpPr>
          <p:nvPr>
            <p:ph type="subTitle" idx="3"/>
          </p:nvPr>
        </p:nvSpPr>
        <p:spPr>
          <a:xfrm>
            <a:off x="4806374" y="1753225"/>
            <a:ext cx="2805000" cy="5727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7" name="Google Shape;57;p5"/>
          <p:cNvSpPr txBox="1">
            <a:spLocks noGrp="1"/>
          </p:cNvSpPr>
          <p:nvPr>
            <p:ph type="subTitle" idx="4"/>
          </p:nvPr>
        </p:nvSpPr>
        <p:spPr>
          <a:xfrm>
            <a:off x="1532950" y="1753225"/>
            <a:ext cx="2805000" cy="5727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a:latin typeface="Marcellus"/>
                <a:ea typeface="Marcellus"/>
                <a:cs typeface="Marcellus"/>
                <a:sym typeface="Marcellu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58" name="Google Shape;58;p5"/>
          <p:cNvGrpSpPr/>
          <p:nvPr/>
        </p:nvGrpSpPr>
        <p:grpSpPr>
          <a:xfrm>
            <a:off x="-133305" y="3485792"/>
            <a:ext cx="10243941" cy="2351499"/>
            <a:chOff x="-133305" y="3485792"/>
            <a:chExt cx="10243941" cy="2351499"/>
          </a:xfrm>
        </p:grpSpPr>
        <p:grpSp>
          <p:nvGrpSpPr>
            <p:cNvPr id="59" name="Google Shape;59;p5"/>
            <p:cNvGrpSpPr/>
            <p:nvPr/>
          </p:nvGrpSpPr>
          <p:grpSpPr>
            <a:xfrm>
              <a:off x="-133305" y="3983638"/>
              <a:ext cx="4098695" cy="1355821"/>
              <a:chOff x="1081895" y="5427832"/>
              <a:chExt cx="3492412" cy="1155267"/>
            </a:xfrm>
          </p:grpSpPr>
          <p:sp>
            <p:nvSpPr>
              <p:cNvPr id="60" name="Google Shape;60;p5"/>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5"/>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3" name="Google Shape;63;p5"/>
            <p:cNvGrpSpPr/>
            <p:nvPr/>
          </p:nvGrpSpPr>
          <p:grpSpPr>
            <a:xfrm rot="-881960" flipH="1">
              <a:off x="5906956" y="3983624"/>
              <a:ext cx="4098735" cy="1355834"/>
              <a:chOff x="1081895" y="5427832"/>
              <a:chExt cx="3492412" cy="1155267"/>
            </a:xfrm>
          </p:grpSpPr>
          <p:sp>
            <p:nvSpPr>
              <p:cNvPr id="64" name="Google Shape;64;p5"/>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7" name="Google Shape;67;p5"/>
          <p:cNvGrpSpPr/>
          <p:nvPr/>
        </p:nvGrpSpPr>
        <p:grpSpPr>
          <a:xfrm>
            <a:off x="-133302" y="3707706"/>
            <a:ext cx="8639892" cy="1202795"/>
            <a:chOff x="-133302" y="3707706"/>
            <a:chExt cx="8639892" cy="1202795"/>
          </a:xfrm>
        </p:grpSpPr>
        <p:grpSp>
          <p:nvGrpSpPr>
            <p:cNvPr id="68" name="Google Shape;68;p5"/>
            <p:cNvGrpSpPr/>
            <p:nvPr/>
          </p:nvGrpSpPr>
          <p:grpSpPr>
            <a:xfrm>
              <a:off x="999181" y="3944492"/>
              <a:ext cx="2380936" cy="966010"/>
              <a:chOff x="999181" y="3944492"/>
              <a:chExt cx="2380936" cy="966010"/>
            </a:xfrm>
          </p:grpSpPr>
          <p:grpSp>
            <p:nvGrpSpPr>
              <p:cNvPr id="69" name="Google Shape;69;p5"/>
              <p:cNvGrpSpPr/>
              <p:nvPr/>
            </p:nvGrpSpPr>
            <p:grpSpPr>
              <a:xfrm>
                <a:off x="999181" y="3944492"/>
                <a:ext cx="185116" cy="263910"/>
                <a:chOff x="2046863" y="5394476"/>
                <a:chExt cx="157734" cy="224872"/>
              </a:xfrm>
            </p:grpSpPr>
            <p:sp>
              <p:nvSpPr>
                <p:cNvPr id="70" name="Google Shape;70;p5"/>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5"/>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5"/>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 name="Google Shape;73;p5"/>
              <p:cNvGrpSpPr/>
              <p:nvPr/>
            </p:nvGrpSpPr>
            <p:grpSpPr>
              <a:xfrm>
                <a:off x="1989308" y="4649016"/>
                <a:ext cx="137435" cy="229099"/>
                <a:chOff x="2890529" y="5994787"/>
                <a:chExt cx="117106" cy="195211"/>
              </a:xfrm>
            </p:grpSpPr>
            <p:sp>
              <p:nvSpPr>
                <p:cNvPr id="74" name="Google Shape;74;p5"/>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5"/>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6" name="Google Shape;76;p5"/>
              <p:cNvGrpSpPr/>
              <p:nvPr/>
            </p:nvGrpSpPr>
            <p:grpSpPr>
              <a:xfrm>
                <a:off x="3137329" y="4588537"/>
                <a:ext cx="242787" cy="321965"/>
                <a:chOff x="3868734" y="5943253"/>
                <a:chExt cx="206874" cy="274339"/>
              </a:xfrm>
            </p:grpSpPr>
            <p:sp>
              <p:nvSpPr>
                <p:cNvPr id="77" name="Google Shape;77;p5"/>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5"/>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5"/>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5"/>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1" name="Google Shape;81;p5"/>
            <p:cNvGrpSpPr/>
            <p:nvPr/>
          </p:nvGrpSpPr>
          <p:grpSpPr>
            <a:xfrm>
              <a:off x="-133302" y="4258527"/>
              <a:ext cx="410613" cy="330003"/>
              <a:chOff x="1302586" y="5581282"/>
              <a:chExt cx="349875" cy="281188"/>
            </a:xfrm>
          </p:grpSpPr>
          <p:sp>
            <p:nvSpPr>
              <p:cNvPr id="82" name="Google Shape;82;p5"/>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5"/>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5"/>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5"/>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5"/>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5"/>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5"/>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5"/>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 name="Google Shape;90;p5"/>
            <p:cNvGrpSpPr/>
            <p:nvPr/>
          </p:nvGrpSpPr>
          <p:grpSpPr>
            <a:xfrm>
              <a:off x="6895198" y="3707706"/>
              <a:ext cx="1611392" cy="1198211"/>
              <a:chOff x="6895198" y="3707706"/>
              <a:chExt cx="1611392" cy="1198211"/>
            </a:xfrm>
          </p:grpSpPr>
          <p:grpSp>
            <p:nvGrpSpPr>
              <p:cNvPr id="91" name="Google Shape;91;p5"/>
              <p:cNvGrpSpPr/>
              <p:nvPr/>
            </p:nvGrpSpPr>
            <p:grpSpPr>
              <a:xfrm>
                <a:off x="7900246" y="4391774"/>
                <a:ext cx="185133" cy="433468"/>
                <a:chOff x="2627269" y="6623527"/>
                <a:chExt cx="169628" cy="397167"/>
              </a:xfrm>
            </p:grpSpPr>
            <p:sp>
              <p:nvSpPr>
                <p:cNvPr id="92" name="Google Shape;92;p5"/>
                <p:cNvSpPr/>
                <p:nvPr/>
              </p:nvSpPr>
              <p:spPr>
                <a:xfrm>
                  <a:off x="2627269" y="6623527"/>
                  <a:ext cx="169628" cy="397167"/>
                </a:xfrm>
                <a:custGeom>
                  <a:avLst/>
                  <a:gdLst/>
                  <a:ahLst/>
                  <a:cxnLst/>
                  <a:rect l="l" t="t" r="r" b="b"/>
                  <a:pathLst>
                    <a:path w="236416" h="553543" extrusionOk="0">
                      <a:moveTo>
                        <a:pt x="37517" y="468695"/>
                      </a:moveTo>
                      <a:cubicBezTo>
                        <a:pt x="-7629" y="468695"/>
                        <a:pt x="-12495" y="527290"/>
                        <a:pt x="25082" y="546011"/>
                      </a:cubicBezTo>
                      <a:cubicBezTo>
                        <a:pt x="68808" y="567907"/>
                        <a:pt x="133620" y="544456"/>
                        <a:pt x="139973" y="435377"/>
                      </a:cubicBezTo>
                      <a:cubicBezTo>
                        <a:pt x="145380" y="339003"/>
                        <a:pt x="119157" y="54546"/>
                        <a:pt x="182415" y="16361"/>
                      </a:cubicBezTo>
                      <a:cubicBezTo>
                        <a:pt x="202690" y="4197"/>
                        <a:pt x="244051" y="39678"/>
                        <a:pt x="222965" y="93744"/>
                      </a:cubicBezTo>
                      <a:cubicBezTo>
                        <a:pt x="197419" y="158556"/>
                        <a:pt x="164235" y="190996"/>
                        <a:pt x="104559" y="222152"/>
                      </a:cubicBezTo>
                      <a:cubicBezTo>
                        <a:pt x="-12224" y="283518"/>
                        <a:pt x="1157" y="418143"/>
                        <a:pt x="103478" y="439094"/>
                      </a:cubicBezTo>
                      <a:cubicBezTo>
                        <a:pt x="173292" y="453219"/>
                        <a:pt x="226074" y="413886"/>
                        <a:pt x="221343" y="350222"/>
                      </a:cubicBezTo>
                      <a:cubicBezTo>
                        <a:pt x="215328" y="269122"/>
                        <a:pt x="75363" y="257566"/>
                        <a:pt x="91651" y="356981"/>
                      </a:cubicBezTo>
                      <a:cubicBezTo>
                        <a:pt x="94827" y="266554"/>
                        <a:pt x="204109" y="287370"/>
                        <a:pt x="209584" y="350222"/>
                      </a:cubicBezTo>
                      <a:cubicBezTo>
                        <a:pt x="216342" y="428146"/>
                        <a:pt x="136391" y="443825"/>
                        <a:pt x="104559" y="428348"/>
                      </a:cubicBezTo>
                      <a:cubicBezTo>
                        <a:pt x="29812" y="391921"/>
                        <a:pt x="31705" y="279260"/>
                        <a:pt x="106519" y="235669"/>
                      </a:cubicBezTo>
                      <a:cubicBezTo>
                        <a:pt x="181334" y="192078"/>
                        <a:pt x="221073" y="143756"/>
                        <a:pt x="232562" y="97596"/>
                      </a:cubicBezTo>
                      <a:cubicBezTo>
                        <a:pt x="247903" y="35893"/>
                        <a:pt x="214044" y="-9658"/>
                        <a:pt x="178901" y="1628"/>
                      </a:cubicBezTo>
                      <a:cubicBezTo>
                        <a:pt x="121117" y="20078"/>
                        <a:pt x="123280" y="111181"/>
                        <a:pt x="125172" y="189172"/>
                      </a:cubicBezTo>
                      <a:cubicBezTo>
                        <a:pt x="126389" y="237629"/>
                        <a:pt x="139703" y="407600"/>
                        <a:pt x="127132" y="460112"/>
                      </a:cubicBezTo>
                      <a:cubicBezTo>
                        <a:pt x="107398" y="540334"/>
                        <a:pt x="56643" y="551417"/>
                        <a:pt x="32583" y="537630"/>
                      </a:cubicBezTo>
                      <a:cubicBezTo>
                        <a:pt x="-7629" y="514449"/>
                        <a:pt x="11835" y="470520"/>
                        <a:pt x="37517" y="4686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a:off x="2635231" y="6959939"/>
                  <a:ext cx="37924" cy="37926"/>
                </a:xfrm>
                <a:custGeom>
                  <a:avLst/>
                  <a:gdLst/>
                  <a:ahLst/>
                  <a:cxnLst/>
                  <a:rect l="l" t="t" r="r" b="b"/>
                  <a:pathLst>
                    <a:path w="52856" h="52859" extrusionOk="0">
                      <a:moveTo>
                        <a:pt x="401" y="21433"/>
                      </a:moveTo>
                      <a:cubicBezTo>
                        <a:pt x="3111" y="7092"/>
                        <a:pt x="16932" y="-2336"/>
                        <a:pt x="31273" y="368"/>
                      </a:cubicBezTo>
                      <a:cubicBezTo>
                        <a:pt x="45608" y="3078"/>
                        <a:pt x="55042" y="16899"/>
                        <a:pt x="52332" y="31240"/>
                      </a:cubicBezTo>
                      <a:cubicBezTo>
                        <a:pt x="49636" y="45547"/>
                        <a:pt x="35869" y="54968"/>
                        <a:pt x="21555" y="52319"/>
                      </a:cubicBezTo>
                      <a:cubicBezTo>
                        <a:pt x="7207" y="49663"/>
                        <a:pt x="-2275" y="35876"/>
                        <a:pt x="388" y="21521"/>
                      </a:cubicBezTo>
                      <a:cubicBezTo>
                        <a:pt x="388" y="21494"/>
                        <a:pt x="394" y="21460"/>
                        <a:pt x="401" y="214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4" name="Google Shape;94;p5"/>
              <p:cNvGrpSpPr/>
              <p:nvPr/>
            </p:nvGrpSpPr>
            <p:grpSpPr>
              <a:xfrm rot="-1401619">
                <a:off x="8220780" y="3744890"/>
                <a:ext cx="242788" cy="267192"/>
                <a:chOff x="4428783" y="6407503"/>
                <a:chExt cx="196949" cy="216745"/>
              </a:xfrm>
            </p:grpSpPr>
            <p:sp>
              <p:nvSpPr>
                <p:cNvPr id="95" name="Google Shape;95;p5"/>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Google Shape;99;p5"/>
              <p:cNvGrpSpPr/>
              <p:nvPr/>
            </p:nvGrpSpPr>
            <p:grpSpPr>
              <a:xfrm>
                <a:off x="6895198" y="4575915"/>
                <a:ext cx="410613" cy="330003"/>
                <a:chOff x="1302586" y="5581282"/>
                <a:chExt cx="349875" cy="281188"/>
              </a:xfrm>
            </p:grpSpPr>
            <p:sp>
              <p:nvSpPr>
                <p:cNvPr id="100" name="Google Shape;100;p5"/>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110" name="Google Shape;110;p6"/>
          <p:cNvGrpSpPr/>
          <p:nvPr/>
        </p:nvGrpSpPr>
        <p:grpSpPr>
          <a:xfrm>
            <a:off x="-1501573" y="-1081683"/>
            <a:ext cx="11181609" cy="7010199"/>
            <a:chOff x="-1501573" y="-1081683"/>
            <a:chExt cx="11181609" cy="7010199"/>
          </a:xfrm>
        </p:grpSpPr>
        <p:grpSp>
          <p:nvGrpSpPr>
            <p:cNvPr id="111" name="Google Shape;111;p6"/>
            <p:cNvGrpSpPr/>
            <p:nvPr/>
          </p:nvGrpSpPr>
          <p:grpSpPr>
            <a:xfrm rot="881960">
              <a:off x="-1396628" y="4074849"/>
              <a:ext cx="4098735" cy="1355834"/>
              <a:chOff x="1081895" y="5427832"/>
              <a:chExt cx="3492412" cy="1155267"/>
            </a:xfrm>
          </p:grpSpPr>
          <p:sp>
            <p:nvSpPr>
              <p:cNvPr id="112" name="Google Shape;112;p6"/>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6"/>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6"/>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5" name="Google Shape;115;p6"/>
            <p:cNvGrpSpPr/>
            <p:nvPr/>
          </p:nvGrpSpPr>
          <p:grpSpPr>
            <a:xfrm rot="881960">
              <a:off x="5476356" y="-583851"/>
              <a:ext cx="4098735" cy="1355834"/>
              <a:chOff x="1081895" y="5427832"/>
              <a:chExt cx="3492412" cy="1155267"/>
            </a:xfrm>
          </p:grpSpPr>
          <p:sp>
            <p:nvSpPr>
              <p:cNvPr id="116" name="Google Shape;116;p6"/>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6"/>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6"/>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9" name="Google Shape;119;p6"/>
          <p:cNvGrpSpPr/>
          <p:nvPr/>
        </p:nvGrpSpPr>
        <p:grpSpPr>
          <a:xfrm>
            <a:off x="102473" y="248310"/>
            <a:ext cx="8690494" cy="4668157"/>
            <a:chOff x="102473" y="248310"/>
            <a:chExt cx="8690494" cy="4668157"/>
          </a:xfrm>
        </p:grpSpPr>
        <p:grpSp>
          <p:nvGrpSpPr>
            <p:cNvPr id="120" name="Google Shape;120;p6"/>
            <p:cNvGrpSpPr/>
            <p:nvPr/>
          </p:nvGrpSpPr>
          <p:grpSpPr>
            <a:xfrm>
              <a:off x="523684" y="4482999"/>
              <a:ext cx="185133" cy="433468"/>
              <a:chOff x="2627269" y="6623527"/>
              <a:chExt cx="169628" cy="397167"/>
            </a:xfrm>
          </p:grpSpPr>
          <p:sp>
            <p:nvSpPr>
              <p:cNvPr id="121" name="Google Shape;121;p6"/>
              <p:cNvSpPr/>
              <p:nvPr/>
            </p:nvSpPr>
            <p:spPr>
              <a:xfrm>
                <a:off x="2627269" y="6623527"/>
                <a:ext cx="169628" cy="397167"/>
              </a:xfrm>
              <a:custGeom>
                <a:avLst/>
                <a:gdLst/>
                <a:ahLst/>
                <a:cxnLst/>
                <a:rect l="l" t="t" r="r" b="b"/>
                <a:pathLst>
                  <a:path w="236416" h="553543" extrusionOk="0">
                    <a:moveTo>
                      <a:pt x="37517" y="468695"/>
                    </a:moveTo>
                    <a:cubicBezTo>
                      <a:pt x="-7629" y="468695"/>
                      <a:pt x="-12495" y="527290"/>
                      <a:pt x="25082" y="546011"/>
                    </a:cubicBezTo>
                    <a:cubicBezTo>
                      <a:pt x="68808" y="567907"/>
                      <a:pt x="133620" y="544456"/>
                      <a:pt x="139973" y="435377"/>
                    </a:cubicBezTo>
                    <a:cubicBezTo>
                      <a:pt x="145380" y="339003"/>
                      <a:pt x="119157" y="54546"/>
                      <a:pt x="182415" y="16361"/>
                    </a:cubicBezTo>
                    <a:cubicBezTo>
                      <a:pt x="202690" y="4197"/>
                      <a:pt x="244051" y="39678"/>
                      <a:pt x="222965" y="93744"/>
                    </a:cubicBezTo>
                    <a:cubicBezTo>
                      <a:pt x="197419" y="158556"/>
                      <a:pt x="164235" y="190996"/>
                      <a:pt x="104559" y="222152"/>
                    </a:cubicBezTo>
                    <a:cubicBezTo>
                      <a:pt x="-12224" y="283518"/>
                      <a:pt x="1157" y="418143"/>
                      <a:pt x="103478" y="439094"/>
                    </a:cubicBezTo>
                    <a:cubicBezTo>
                      <a:pt x="173292" y="453219"/>
                      <a:pt x="226074" y="413886"/>
                      <a:pt x="221343" y="350222"/>
                    </a:cubicBezTo>
                    <a:cubicBezTo>
                      <a:pt x="215328" y="269122"/>
                      <a:pt x="75363" y="257566"/>
                      <a:pt x="91651" y="356981"/>
                    </a:cubicBezTo>
                    <a:cubicBezTo>
                      <a:pt x="94827" y="266554"/>
                      <a:pt x="204109" y="287370"/>
                      <a:pt x="209584" y="350222"/>
                    </a:cubicBezTo>
                    <a:cubicBezTo>
                      <a:pt x="216342" y="428146"/>
                      <a:pt x="136391" y="443825"/>
                      <a:pt x="104559" y="428348"/>
                    </a:cubicBezTo>
                    <a:cubicBezTo>
                      <a:pt x="29812" y="391921"/>
                      <a:pt x="31705" y="279260"/>
                      <a:pt x="106519" y="235669"/>
                    </a:cubicBezTo>
                    <a:cubicBezTo>
                      <a:pt x="181334" y="192078"/>
                      <a:pt x="221073" y="143756"/>
                      <a:pt x="232562" y="97596"/>
                    </a:cubicBezTo>
                    <a:cubicBezTo>
                      <a:pt x="247903" y="35893"/>
                      <a:pt x="214044" y="-9658"/>
                      <a:pt x="178901" y="1628"/>
                    </a:cubicBezTo>
                    <a:cubicBezTo>
                      <a:pt x="121117" y="20078"/>
                      <a:pt x="123280" y="111181"/>
                      <a:pt x="125172" y="189172"/>
                    </a:cubicBezTo>
                    <a:cubicBezTo>
                      <a:pt x="126389" y="237629"/>
                      <a:pt x="139703" y="407600"/>
                      <a:pt x="127132" y="460112"/>
                    </a:cubicBezTo>
                    <a:cubicBezTo>
                      <a:pt x="107398" y="540334"/>
                      <a:pt x="56643" y="551417"/>
                      <a:pt x="32583" y="537630"/>
                    </a:cubicBezTo>
                    <a:cubicBezTo>
                      <a:pt x="-7629" y="514449"/>
                      <a:pt x="11835" y="470520"/>
                      <a:pt x="37517" y="4686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2635231" y="6959939"/>
                <a:ext cx="37924" cy="37926"/>
              </a:xfrm>
              <a:custGeom>
                <a:avLst/>
                <a:gdLst/>
                <a:ahLst/>
                <a:cxnLst/>
                <a:rect l="l" t="t" r="r" b="b"/>
                <a:pathLst>
                  <a:path w="52856" h="52859" extrusionOk="0">
                    <a:moveTo>
                      <a:pt x="401" y="21433"/>
                    </a:moveTo>
                    <a:cubicBezTo>
                      <a:pt x="3111" y="7092"/>
                      <a:pt x="16932" y="-2336"/>
                      <a:pt x="31273" y="368"/>
                    </a:cubicBezTo>
                    <a:cubicBezTo>
                      <a:pt x="45608" y="3078"/>
                      <a:pt x="55042" y="16899"/>
                      <a:pt x="52332" y="31240"/>
                    </a:cubicBezTo>
                    <a:cubicBezTo>
                      <a:pt x="49636" y="45547"/>
                      <a:pt x="35869" y="54968"/>
                      <a:pt x="21555" y="52319"/>
                    </a:cubicBezTo>
                    <a:cubicBezTo>
                      <a:pt x="7207" y="49663"/>
                      <a:pt x="-2275" y="35876"/>
                      <a:pt x="388" y="21521"/>
                    </a:cubicBezTo>
                    <a:cubicBezTo>
                      <a:pt x="388" y="21494"/>
                      <a:pt x="394" y="21460"/>
                      <a:pt x="401" y="214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 name="Google Shape;123;p6"/>
            <p:cNvGrpSpPr/>
            <p:nvPr/>
          </p:nvGrpSpPr>
          <p:grpSpPr>
            <a:xfrm rot="-1401619">
              <a:off x="145495" y="3836115"/>
              <a:ext cx="242788" cy="267192"/>
              <a:chOff x="4428783" y="6407503"/>
              <a:chExt cx="196949" cy="216745"/>
            </a:xfrm>
          </p:grpSpPr>
          <p:sp>
            <p:nvSpPr>
              <p:cNvPr id="124" name="Google Shape;124;p6"/>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8" name="Google Shape;128;p6"/>
            <p:cNvGrpSpPr/>
            <p:nvPr/>
          </p:nvGrpSpPr>
          <p:grpSpPr>
            <a:xfrm rot="-624177">
              <a:off x="8528048" y="268034"/>
              <a:ext cx="242791" cy="267196"/>
              <a:chOff x="4428783" y="6407503"/>
              <a:chExt cx="196949" cy="216745"/>
            </a:xfrm>
          </p:grpSpPr>
          <p:sp>
            <p:nvSpPr>
              <p:cNvPr id="129" name="Google Shape;129;p6"/>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6"/>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4"/>
        <p:cNvGrpSpPr/>
        <p:nvPr/>
      </p:nvGrpSpPr>
      <p:grpSpPr>
        <a:xfrm>
          <a:off x="0" y="0"/>
          <a:ext cx="0" cy="0"/>
          <a:chOff x="0" y="0"/>
          <a:chExt cx="0" cy="0"/>
        </a:xfrm>
      </p:grpSpPr>
      <p:sp>
        <p:nvSpPr>
          <p:cNvPr id="175" name="Google Shape;175;p9"/>
          <p:cNvSpPr txBox="1">
            <a:spLocks noGrp="1"/>
          </p:cNvSpPr>
          <p:nvPr>
            <p:ph type="subTitle" idx="1"/>
          </p:nvPr>
        </p:nvSpPr>
        <p:spPr>
          <a:xfrm>
            <a:off x="2752500" y="1470050"/>
            <a:ext cx="3467400" cy="2444700"/>
          </a:xfrm>
          <a:prstGeom prst="rect">
            <a:avLst/>
          </a:prstGeom>
        </p:spPr>
        <p:txBody>
          <a:bodyPr spcFirstLastPara="1" wrap="square" lIns="91425" tIns="91425" rIns="91425" bIns="91425" anchor="t" anchorCtr="0">
            <a:noAutofit/>
          </a:bodyPr>
          <a:lstStyle>
            <a:lvl1pPr lvl="0" rtl="0">
              <a:lnSpc>
                <a:spcPct val="120000"/>
              </a:lnSpc>
              <a:spcBef>
                <a:spcPts val="0"/>
              </a:spcBef>
              <a:spcAft>
                <a:spcPts val="0"/>
              </a:spcAft>
              <a:buClr>
                <a:schemeClr val="accent1"/>
              </a:buClr>
              <a:buSzPts val="1400"/>
              <a:buFont typeface="Marcellus"/>
              <a:buAutoNum type="arabicPeriod"/>
              <a:defRPr sz="1400"/>
            </a:lvl1pPr>
            <a:lvl2pPr lvl="1" algn="ctr" rtl="0">
              <a:lnSpc>
                <a:spcPct val="115000"/>
              </a:lnSpc>
              <a:spcBef>
                <a:spcPts val="0"/>
              </a:spcBef>
              <a:spcAft>
                <a:spcPts val="0"/>
              </a:spcAft>
              <a:buClr>
                <a:srgbClr val="999999"/>
              </a:buClr>
              <a:buSzPts val="800"/>
              <a:buFont typeface="Open Sans"/>
              <a:buAutoNum type="alphaLcPeriod"/>
              <a:defRPr/>
            </a:lvl2pPr>
            <a:lvl3pPr lvl="2" algn="ctr" rtl="0">
              <a:lnSpc>
                <a:spcPct val="115000"/>
              </a:lnSpc>
              <a:spcBef>
                <a:spcPts val="0"/>
              </a:spcBef>
              <a:spcAft>
                <a:spcPts val="0"/>
              </a:spcAft>
              <a:buClr>
                <a:srgbClr val="999999"/>
              </a:buClr>
              <a:buSzPts val="800"/>
              <a:buFont typeface="Open Sans"/>
              <a:buAutoNum type="romanLcPeriod"/>
              <a:defRPr/>
            </a:lvl3pPr>
            <a:lvl4pPr lvl="3" algn="ctr" rtl="0">
              <a:lnSpc>
                <a:spcPct val="115000"/>
              </a:lnSpc>
              <a:spcBef>
                <a:spcPts val="0"/>
              </a:spcBef>
              <a:spcAft>
                <a:spcPts val="0"/>
              </a:spcAft>
              <a:buClr>
                <a:srgbClr val="999999"/>
              </a:buClr>
              <a:buSzPts val="800"/>
              <a:buFont typeface="Open Sans"/>
              <a:buAutoNum type="arabicPeriod"/>
              <a:defRPr/>
            </a:lvl4pPr>
            <a:lvl5pPr lvl="4" algn="ctr" rtl="0">
              <a:lnSpc>
                <a:spcPct val="115000"/>
              </a:lnSpc>
              <a:spcBef>
                <a:spcPts val="0"/>
              </a:spcBef>
              <a:spcAft>
                <a:spcPts val="0"/>
              </a:spcAft>
              <a:buClr>
                <a:srgbClr val="999999"/>
              </a:buClr>
              <a:buSzPts val="1200"/>
              <a:buFont typeface="Open Sans"/>
              <a:buAutoNum type="alphaLcPeriod"/>
              <a:defRPr/>
            </a:lvl5pPr>
            <a:lvl6pPr lvl="5" algn="ctr" rtl="0">
              <a:lnSpc>
                <a:spcPct val="115000"/>
              </a:lnSpc>
              <a:spcBef>
                <a:spcPts val="0"/>
              </a:spcBef>
              <a:spcAft>
                <a:spcPts val="0"/>
              </a:spcAft>
              <a:buClr>
                <a:srgbClr val="999999"/>
              </a:buClr>
              <a:buSzPts val="1200"/>
              <a:buFont typeface="Open Sans"/>
              <a:buAutoNum type="romanLcPeriod"/>
              <a:defRPr/>
            </a:lvl6pPr>
            <a:lvl7pPr lvl="6" algn="ctr" rtl="0">
              <a:lnSpc>
                <a:spcPct val="115000"/>
              </a:lnSpc>
              <a:spcBef>
                <a:spcPts val="0"/>
              </a:spcBef>
              <a:spcAft>
                <a:spcPts val="0"/>
              </a:spcAft>
              <a:buClr>
                <a:srgbClr val="999999"/>
              </a:buClr>
              <a:buSzPts val="700"/>
              <a:buFont typeface="Open Sans"/>
              <a:buAutoNum type="arabicPeriod"/>
              <a:defRPr/>
            </a:lvl7pPr>
            <a:lvl8pPr lvl="7" algn="ctr" rtl="0">
              <a:lnSpc>
                <a:spcPct val="115000"/>
              </a:lnSpc>
              <a:spcBef>
                <a:spcPts val="0"/>
              </a:spcBef>
              <a:spcAft>
                <a:spcPts val="0"/>
              </a:spcAft>
              <a:buClr>
                <a:srgbClr val="999999"/>
              </a:buClr>
              <a:buSzPts val="700"/>
              <a:buFont typeface="Open Sans"/>
              <a:buAutoNum type="alphaLcPeriod"/>
              <a:defRPr/>
            </a:lvl8pPr>
            <a:lvl9pPr lvl="8" algn="ctr" rtl="0">
              <a:lnSpc>
                <a:spcPct val="115000"/>
              </a:lnSpc>
              <a:spcBef>
                <a:spcPts val="0"/>
              </a:spcBef>
              <a:spcAft>
                <a:spcPts val="0"/>
              </a:spcAft>
              <a:buClr>
                <a:srgbClr val="999999"/>
              </a:buClr>
              <a:buSzPts val="600"/>
              <a:buFont typeface="Open Sans"/>
              <a:buAutoNum type="romanLcPeriod"/>
              <a:defRPr/>
            </a:lvl9pPr>
          </a:lstStyle>
          <a:p>
            <a:endParaRPr/>
          </a:p>
        </p:txBody>
      </p:sp>
      <p:sp>
        <p:nvSpPr>
          <p:cNvPr id="176" name="Google Shape;176;p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7"/>
        <p:cNvGrpSpPr/>
        <p:nvPr/>
      </p:nvGrpSpPr>
      <p:grpSpPr>
        <a:xfrm>
          <a:off x="0" y="0"/>
          <a:ext cx="0" cy="0"/>
          <a:chOff x="0" y="0"/>
          <a:chExt cx="0" cy="0"/>
        </a:xfrm>
      </p:grpSpPr>
      <p:sp>
        <p:nvSpPr>
          <p:cNvPr id="178" name="Google Shape;178;p10"/>
          <p:cNvSpPr txBox="1">
            <a:spLocks noGrp="1"/>
          </p:cNvSpPr>
          <p:nvPr>
            <p:ph type="title"/>
          </p:nvPr>
        </p:nvSpPr>
        <p:spPr>
          <a:xfrm>
            <a:off x="1926175" y="1428300"/>
            <a:ext cx="5291700" cy="22869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4800"/>
              <a:buNone/>
              <a:defRPr sz="7000" b="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sp>
        <p:nvSpPr>
          <p:cNvPr id="180" name="Google Shape;180;p11"/>
          <p:cNvSpPr txBox="1">
            <a:spLocks noGrp="1"/>
          </p:cNvSpPr>
          <p:nvPr>
            <p:ph type="title"/>
          </p:nvPr>
        </p:nvSpPr>
        <p:spPr>
          <a:xfrm>
            <a:off x="1175763" y="1263400"/>
            <a:ext cx="3582600" cy="140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1" name="Google Shape;181;p11"/>
          <p:cNvSpPr txBox="1">
            <a:spLocks noGrp="1"/>
          </p:cNvSpPr>
          <p:nvPr>
            <p:ph type="subTitle" idx="1"/>
          </p:nvPr>
        </p:nvSpPr>
        <p:spPr>
          <a:xfrm>
            <a:off x="1175763" y="2770925"/>
            <a:ext cx="3582600" cy="1403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999999"/>
              </a:buClr>
              <a:buSzPts val="800"/>
              <a:buFont typeface="Open Sans"/>
              <a:buChar char="●"/>
              <a:defRPr/>
            </a:lvl1pPr>
            <a:lvl2pPr lvl="1" algn="ctr" rtl="0">
              <a:lnSpc>
                <a:spcPct val="115000"/>
              </a:lnSpc>
              <a:spcBef>
                <a:spcPts val="0"/>
              </a:spcBef>
              <a:spcAft>
                <a:spcPts val="0"/>
              </a:spcAft>
              <a:buClr>
                <a:srgbClr val="999999"/>
              </a:buClr>
              <a:buSzPts val="800"/>
              <a:buFont typeface="Open Sans"/>
              <a:buChar char="○"/>
              <a:defRPr/>
            </a:lvl2pPr>
            <a:lvl3pPr lvl="2" algn="ctr" rtl="0">
              <a:lnSpc>
                <a:spcPct val="115000"/>
              </a:lnSpc>
              <a:spcBef>
                <a:spcPts val="0"/>
              </a:spcBef>
              <a:spcAft>
                <a:spcPts val="0"/>
              </a:spcAft>
              <a:buClr>
                <a:srgbClr val="999999"/>
              </a:buClr>
              <a:buSzPts val="800"/>
              <a:buFont typeface="Open Sans"/>
              <a:buChar char="■"/>
              <a:defRPr/>
            </a:lvl3pPr>
            <a:lvl4pPr lvl="3" algn="ctr" rtl="0">
              <a:lnSpc>
                <a:spcPct val="115000"/>
              </a:lnSpc>
              <a:spcBef>
                <a:spcPts val="0"/>
              </a:spcBef>
              <a:spcAft>
                <a:spcPts val="0"/>
              </a:spcAft>
              <a:buClr>
                <a:srgbClr val="999999"/>
              </a:buClr>
              <a:buSzPts val="800"/>
              <a:buFont typeface="Open Sans"/>
              <a:buChar char="●"/>
              <a:defRPr/>
            </a:lvl4pPr>
            <a:lvl5pPr lvl="4" algn="ctr" rtl="0">
              <a:lnSpc>
                <a:spcPct val="115000"/>
              </a:lnSpc>
              <a:spcBef>
                <a:spcPts val="0"/>
              </a:spcBef>
              <a:spcAft>
                <a:spcPts val="0"/>
              </a:spcAft>
              <a:buClr>
                <a:srgbClr val="999999"/>
              </a:buClr>
              <a:buSzPts val="1200"/>
              <a:buFont typeface="Open Sans"/>
              <a:buChar char="○"/>
              <a:defRPr/>
            </a:lvl5pPr>
            <a:lvl6pPr lvl="5" algn="ctr" rtl="0">
              <a:lnSpc>
                <a:spcPct val="115000"/>
              </a:lnSpc>
              <a:spcBef>
                <a:spcPts val="0"/>
              </a:spcBef>
              <a:spcAft>
                <a:spcPts val="0"/>
              </a:spcAft>
              <a:buClr>
                <a:srgbClr val="999999"/>
              </a:buClr>
              <a:buSzPts val="1200"/>
              <a:buFont typeface="Open Sans"/>
              <a:buChar char="■"/>
              <a:defRPr/>
            </a:lvl6pPr>
            <a:lvl7pPr lvl="6" algn="ctr" rtl="0">
              <a:lnSpc>
                <a:spcPct val="115000"/>
              </a:lnSpc>
              <a:spcBef>
                <a:spcPts val="0"/>
              </a:spcBef>
              <a:spcAft>
                <a:spcPts val="0"/>
              </a:spcAft>
              <a:buClr>
                <a:srgbClr val="999999"/>
              </a:buClr>
              <a:buSzPts val="700"/>
              <a:buFont typeface="Open Sans"/>
              <a:buChar char="●"/>
              <a:defRPr/>
            </a:lvl7pPr>
            <a:lvl8pPr lvl="7" algn="ctr" rtl="0">
              <a:lnSpc>
                <a:spcPct val="115000"/>
              </a:lnSpc>
              <a:spcBef>
                <a:spcPts val="0"/>
              </a:spcBef>
              <a:spcAft>
                <a:spcPts val="0"/>
              </a:spcAft>
              <a:buClr>
                <a:srgbClr val="999999"/>
              </a:buClr>
              <a:buSzPts val="700"/>
              <a:buFont typeface="Open Sans"/>
              <a:buChar char="○"/>
              <a:defRPr/>
            </a:lvl8pPr>
            <a:lvl9pPr lvl="8" algn="ctr" rtl="0">
              <a:lnSpc>
                <a:spcPct val="115000"/>
              </a:lnSpc>
              <a:spcBef>
                <a:spcPts val="0"/>
              </a:spcBef>
              <a:spcAft>
                <a:spcPts val="0"/>
              </a:spcAft>
              <a:buClr>
                <a:srgbClr val="999999"/>
              </a:buClr>
              <a:buSzPts val="600"/>
              <a:buFont typeface="Open Sans"/>
              <a:buChar char="■"/>
              <a:defRPr/>
            </a:lvl9pPr>
          </a:lstStyle>
          <a:p>
            <a:endParaRPr/>
          </a:p>
        </p:txBody>
      </p:sp>
      <p:sp>
        <p:nvSpPr>
          <p:cNvPr id="182" name="Google Shape;182;p11"/>
          <p:cNvSpPr>
            <a:spLocks noGrp="1"/>
          </p:cNvSpPr>
          <p:nvPr>
            <p:ph type="pic" idx="2"/>
          </p:nvPr>
        </p:nvSpPr>
        <p:spPr>
          <a:xfrm>
            <a:off x="5209752" y="969425"/>
            <a:ext cx="2636700" cy="3204900"/>
          </a:xfrm>
          <a:prstGeom prst="round2SameRect">
            <a:avLst>
              <a:gd name="adj1" fmla="val 50000"/>
              <a:gd name="adj2" fmla="val 0"/>
            </a:avLst>
          </a:prstGeom>
          <a:noFill/>
          <a:ln>
            <a:noFill/>
          </a:ln>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3"/>
        <p:cNvGrpSpPr/>
        <p:nvPr/>
      </p:nvGrpSpPr>
      <p:grpSpPr>
        <a:xfrm>
          <a:off x="0" y="0"/>
          <a:ext cx="0" cy="0"/>
          <a:chOff x="0" y="0"/>
          <a:chExt cx="0" cy="0"/>
        </a:xfrm>
      </p:grpSpPr>
      <p:sp>
        <p:nvSpPr>
          <p:cNvPr id="184" name="Google Shape;184;p12"/>
          <p:cNvSpPr>
            <a:spLocks noGrp="1"/>
          </p:cNvSpPr>
          <p:nvPr>
            <p:ph type="pic" idx="2"/>
          </p:nvPr>
        </p:nvSpPr>
        <p:spPr>
          <a:xfrm>
            <a:off x="0" y="0"/>
            <a:ext cx="9141900" cy="5142000"/>
          </a:xfrm>
          <a:prstGeom prst="rect">
            <a:avLst/>
          </a:prstGeom>
          <a:noFill/>
          <a:ln>
            <a:noFill/>
          </a:ln>
        </p:spPr>
      </p:sp>
      <p:sp>
        <p:nvSpPr>
          <p:cNvPr id="185" name="Google Shape;185;p12"/>
          <p:cNvSpPr txBox="1">
            <a:spLocks noGrp="1"/>
          </p:cNvSpPr>
          <p:nvPr>
            <p:ph type="title"/>
          </p:nvPr>
        </p:nvSpPr>
        <p:spPr>
          <a:xfrm>
            <a:off x="1009650" y="4035850"/>
            <a:ext cx="7124700" cy="5727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000"/>
              <a:buNone/>
              <a:defRPr sz="2500" b="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arcellus"/>
              <a:buNone/>
              <a:defRPr sz="3000" b="1">
                <a:solidFill>
                  <a:schemeClr val="dk1"/>
                </a:solidFill>
                <a:latin typeface="Marcellus"/>
                <a:ea typeface="Marcellus"/>
                <a:cs typeface="Marcellus"/>
                <a:sym typeface="Marcellus"/>
              </a:defRPr>
            </a:lvl1pPr>
            <a:lvl2pPr lvl="1" rtl="0">
              <a:spcBef>
                <a:spcPts val="0"/>
              </a:spcBef>
              <a:spcAft>
                <a:spcPts val="0"/>
              </a:spcAft>
              <a:buClr>
                <a:schemeClr val="dk1"/>
              </a:buClr>
              <a:buSzPts val="3000"/>
              <a:buFont typeface="Marcellus"/>
              <a:buNone/>
              <a:defRPr sz="3000" b="1">
                <a:solidFill>
                  <a:schemeClr val="dk1"/>
                </a:solidFill>
                <a:latin typeface="Marcellus"/>
                <a:ea typeface="Marcellus"/>
                <a:cs typeface="Marcellus"/>
                <a:sym typeface="Marcellus"/>
              </a:defRPr>
            </a:lvl2pPr>
            <a:lvl3pPr lvl="2" rtl="0">
              <a:spcBef>
                <a:spcPts val="0"/>
              </a:spcBef>
              <a:spcAft>
                <a:spcPts val="0"/>
              </a:spcAft>
              <a:buClr>
                <a:schemeClr val="dk1"/>
              </a:buClr>
              <a:buSzPts val="3000"/>
              <a:buFont typeface="Marcellus"/>
              <a:buNone/>
              <a:defRPr sz="3000" b="1">
                <a:solidFill>
                  <a:schemeClr val="dk1"/>
                </a:solidFill>
                <a:latin typeface="Marcellus"/>
                <a:ea typeface="Marcellus"/>
                <a:cs typeface="Marcellus"/>
                <a:sym typeface="Marcellus"/>
              </a:defRPr>
            </a:lvl3pPr>
            <a:lvl4pPr lvl="3" rtl="0">
              <a:spcBef>
                <a:spcPts val="0"/>
              </a:spcBef>
              <a:spcAft>
                <a:spcPts val="0"/>
              </a:spcAft>
              <a:buClr>
                <a:schemeClr val="dk1"/>
              </a:buClr>
              <a:buSzPts val="3000"/>
              <a:buFont typeface="Marcellus"/>
              <a:buNone/>
              <a:defRPr sz="3000" b="1">
                <a:solidFill>
                  <a:schemeClr val="dk1"/>
                </a:solidFill>
                <a:latin typeface="Marcellus"/>
                <a:ea typeface="Marcellus"/>
                <a:cs typeface="Marcellus"/>
                <a:sym typeface="Marcellus"/>
              </a:defRPr>
            </a:lvl4pPr>
            <a:lvl5pPr lvl="4" rtl="0">
              <a:spcBef>
                <a:spcPts val="0"/>
              </a:spcBef>
              <a:spcAft>
                <a:spcPts val="0"/>
              </a:spcAft>
              <a:buClr>
                <a:schemeClr val="dk1"/>
              </a:buClr>
              <a:buSzPts val="3000"/>
              <a:buFont typeface="Marcellus"/>
              <a:buNone/>
              <a:defRPr sz="3000" b="1">
                <a:solidFill>
                  <a:schemeClr val="dk1"/>
                </a:solidFill>
                <a:latin typeface="Marcellus"/>
                <a:ea typeface="Marcellus"/>
                <a:cs typeface="Marcellus"/>
                <a:sym typeface="Marcellus"/>
              </a:defRPr>
            </a:lvl5pPr>
            <a:lvl6pPr lvl="5" rtl="0">
              <a:spcBef>
                <a:spcPts val="0"/>
              </a:spcBef>
              <a:spcAft>
                <a:spcPts val="0"/>
              </a:spcAft>
              <a:buClr>
                <a:schemeClr val="dk1"/>
              </a:buClr>
              <a:buSzPts val="3000"/>
              <a:buFont typeface="Marcellus"/>
              <a:buNone/>
              <a:defRPr sz="3000" b="1">
                <a:solidFill>
                  <a:schemeClr val="dk1"/>
                </a:solidFill>
                <a:latin typeface="Marcellus"/>
                <a:ea typeface="Marcellus"/>
                <a:cs typeface="Marcellus"/>
                <a:sym typeface="Marcellus"/>
              </a:defRPr>
            </a:lvl6pPr>
            <a:lvl7pPr lvl="6" rtl="0">
              <a:spcBef>
                <a:spcPts val="0"/>
              </a:spcBef>
              <a:spcAft>
                <a:spcPts val="0"/>
              </a:spcAft>
              <a:buClr>
                <a:schemeClr val="dk1"/>
              </a:buClr>
              <a:buSzPts val="3000"/>
              <a:buFont typeface="Marcellus"/>
              <a:buNone/>
              <a:defRPr sz="3000" b="1">
                <a:solidFill>
                  <a:schemeClr val="dk1"/>
                </a:solidFill>
                <a:latin typeface="Marcellus"/>
                <a:ea typeface="Marcellus"/>
                <a:cs typeface="Marcellus"/>
                <a:sym typeface="Marcellus"/>
              </a:defRPr>
            </a:lvl7pPr>
            <a:lvl8pPr lvl="7" rtl="0">
              <a:spcBef>
                <a:spcPts val="0"/>
              </a:spcBef>
              <a:spcAft>
                <a:spcPts val="0"/>
              </a:spcAft>
              <a:buClr>
                <a:schemeClr val="dk1"/>
              </a:buClr>
              <a:buSzPts val="3000"/>
              <a:buFont typeface="Marcellus"/>
              <a:buNone/>
              <a:defRPr sz="3000" b="1">
                <a:solidFill>
                  <a:schemeClr val="dk1"/>
                </a:solidFill>
                <a:latin typeface="Marcellus"/>
                <a:ea typeface="Marcellus"/>
                <a:cs typeface="Marcellus"/>
                <a:sym typeface="Marcellus"/>
              </a:defRPr>
            </a:lvl8pPr>
            <a:lvl9pPr lvl="8" rtl="0">
              <a:spcBef>
                <a:spcPts val="0"/>
              </a:spcBef>
              <a:spcAft>
                <a:spcPts val="0"/>
              </a:spcAft>
              <a:buClr>
                <a:schemeClr val="dk1"/>
              </a:buClr>
              <a:buSzPts val="3000"/>
              <a:buFont typeface="Marcellus"/>
              <a:buNone/>
              <a:defRPr sz="3000" b="1">
                <a:solidFill>
                  <a:schemeClr val="dk1"/>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7" r:id="rId8"/>
    <p:sldLayoutId id="2147483658" r:id="rId9"/>
    <p:sldLayoutId id="2147483660" r:id="rId10"/>
    <p:sldLayoutId id="2147483661" r:id="rId11"/>
    <p:sldLayoutId id="2147483662" r:id="rId12"/>
    <p:sldLayoutId id="2147483663" r:id="rId13"/>
    <p:sldLayoutId id="2147483666" r:id="rId14"/>
    <p:sldLayoutId id="2147483667" r:id="rId15"/>
    <p:sldLayoutId id="2147483668" r:id="rId16"/>
    <p:sldLayoutId id="2147483669" r:id="rId17"/>
    <p:sldLayoutId id="2147483670" r:id="rId18"/>
    <p:sldLayoutId id="2147483674" r:id="rId19"/>
    <p:sldLayoutId id="2147483675" r:id="rId20"/>
  </p:sldLayoutIdLst>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microsoft.com/office/2007/relationships/hdphoto" Target="../media/hdphoto4.wdp"/><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6.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4.sv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9.svg"/><Relationship Id="rId11" Type="http://schemas.openxmlformats.org/officeDocument/2006/relationships/image" Target="../media/image13.png"/><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sv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33"/>
          <p:cNvSpPr/>
          <p:nvPr/>
        </p:nvSpPr>
        <p:spPr>
          <a:xfrm>
            <a:off x="5204150" y="2275426"/>
            <a:ext cx="4543737" cy="2886163"/>
          </a:xfrm>
          <a:custGeom>
            <a:avLst/>
            <a:gdLst/>
            <a:ahLst/>
            <a:cxnLst/>
            <a:rect l="l" t="t" r="r" b="b"/>
            <a:pathLst>
              <a:path w="6657490" h="4228810" extrusionOk="0">
                <a:moveTo>
                  <a:pt x="5963802" y="589093"/>
                </a:moveTo>
                <a:cubicBezTo>
                  <a:pt x="5241946" y="305244"/>
                  <a:pt x="4448453" y="1725571"/>
                  <a:pt x="4163048" y="802385"/>
                </a:cubicBezTo>
                <a:cubicBezTo>
                  <a:pt x="3858181" y="-184329"/>
                  <a:pt x="2608636" y="-355314"/>
                  <a:pt x="2307756" y="823539"/>
                </a:cubicBezTo>
                <a:cubicBezTo>
                  <a:pt x="2148530" y="1447196"/>
                  <a:pt x="1414307" y="500762"/>
                  <a:pt x="672244" y="846044"/>
                </a:cubicBezTo>
                <a:cubicBezTo>
                  <a:pt x="-69819" y="1191326"/>
                  <a:pt x="-280679" y="2139315"/>
                  <a:pt x="465507" y="4228716"/>
                </a:cubicBezTo>
                <a:lnTo>
                  <a:pt x="6271305" y="4228716"/>
                </a:lnTo>
                <a:cubicBezTo>
                  <a:pt x="6854953" y="2282321"/>
                  <a:pt x="6796021" y="916128"/>
                  <a:pt x="5963802" y="5890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87" name="Google Shape;687;p33"/>
          <p:cNvGrpSpPr/>
          <p:nvPr/>
        </p:nvGrpSpPr>
        <p:grpSpPr>
          <a:xfrm>
            <a:off x="8197692" y="1764727"/>
            <a:ext cx="185133" cy="433468"/>
            <a:chOff x="2627269" y="6623527"/>
            <a:chExt cx="169628" cy="397167"/>
          </a:xfrm>
        </p:grpSpPr>
        <p:sp>
          <p:nvSpPr>
            <p:cNvPr id="688" name="Google Shape;688;p33"/>
            <p:cNvSpPr/>
            <p:nvPr/>
          </p:nvSpPr>
          <p:spPr>
            <a:xfrm>
              <a:off x="2627269" y="6623527"/>
              <a:ext cx="169628" cy="397167"/>
            </a:xfrm>
            <a:custGeom>
              <a:avLst/>
              <a:gdLst/>
              <a:ahLst/>
              <a:cxnLst/>
              <a:rect l="l" t="t" r="r" b="b"/>
              <a:pathLst>
                <a:path w="236416" h="553543" extrusionOk="0">
                  <a:moveTo>
                    <a:pt x="37517" y="468695"/>
                  </a:moveTo>
                  <a:cubicBezTo>
                    <a:pt x="-7629" y="468695"/>
                    <a:pt x="-12495" y="527290"/>
                    <a:pt x="25082" y="546011"/>
                  </a:cubicBezTo>
                  <a:cubicBezTo>
                    <a:pt x="68808" y="567907"/>
                    <a:pt x="133620" y="544456"/>
                    <a:pt x="139973" y="435377"/>
                  </a:cubicBezTo>
                  <a:cubicBezTo>
                    <a:pt x="145380" y="339003"/>
                    <a:pt x="119157" y="54546"/>
                    <a:pt x="182415" y="16361"/>
                  </a:cubicBezTo>
                  <a:cubicBezTo>
                    <a:pt x="202690" y="4197"/>
                    <a:pt x="244051" y="39678"/>
                    <a:pt x="222965" y="93744"/>
                  </a:cubicBezTo>
                  <a:cubicBezTo>
                    <a:pt x="197419" y="158556"/>
                    <a:pt x="164235" y="190996"/>
                    <a:pt x="104559" y="222152"/>
                  </a:cubicBezTo>
                  <a:cubicBezTo>
                    <a:pt x="-12224" y="283518"/>
                    <a:pt x="1157" y="418143"/>
                    <a:pt x="103478" y="439094"/>
                  </a:cubicBezTo>
                  <a:cubicBezTo>
                    <a:pt x="173292" y="453219"/>
                    <a:pt x="226074" y="413886"/>
                    <a:pt x="221343" y="350222"/>
                  </a:cubicBezTo>
                  <a:cubicBezTo>
                    <a:pt x="215328" y="269122"/>
                    <a:pt x="75363" y="257566"/>
                    <a:pt x="91651" y="356981"/>
                  </a:cubicBezTo>
                  <a:cubicBezTo>
                    <a:pt x="94827" y="266554"/>
                    <a:pt x="204109" y="287370"/>
                    <a:pt x="209584" y="350222"/>
                  </a:cubicBezTo>
                  <a:cubicBezTo>
                    <a:pt x="216342" y="428146"/>
                    <a:pt x="136391" y="443825"/>
                    <a:pt x="104559" y="428348"/>
                  </a:cubicBezTo>
                  <a:cubicBezTo>
                    <a:pt x="29812" y="391921"/>
                    <a:pt x="31705" y="279260"/>
                    <a:pt x="106519" y="235669"/>
                  </a:cubicBezTo>
                  <a:cubicBezTo>
                    <a:pt x="181334" y="192078"/>
                    <a:pt x="221073" y="143756"/>
                    <a:pt x="232562" y="97596"/>
                  </a:cubicBezTo>
                  <a:cubicBezTo>
                    <a:pt x="247903" y="35893"/>
                    <a:pt x="214044" y="-9658"/>
                    <a:pt x="178901" y="1628"/>
                  </a:cubicBezTo>
                  <a:cubicBezTo>
                    <a:pt x="121117" y="20078"/>
                    <a:pt x="123280" y="111181"/>
                    <a:pt x="125172" y="189172"/>
                  </a:cubicBezTo>
                  <a:cubicBezTo>
                    <a:pt x="126389" y="237629"/>
                    <a:pt x="139703" y="407600"/>
                    <a:pt x="127132" y="460112"/>
                  </a:cubicBezTo>
                  <a:cubicBezTo>
                    <a:pt x="107398" y="540334"/>
                    <a:pt x="56643" y="551417"/>
                    <a:pt x="32583" y="537630"/>
                  </a:cubicBezTo>
                  <a:cubicBezTo>
                    <a:pt x="-7629" y="514449"/>
                    <a:pt x="11835" y="470520"/>
                    <a:pt x="37517" y="4686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33"/>
            <p:cNvSpPr/>
            <p:nvPr/>
          </p:nvSpPr>
          <p:spPr>
            <a:xfrm>
              <a:off x="2635231" y="6959939"/>
              <a:ext cx="37924" cy="37926"/>
            </a:xfrm>
            <a:custGeom>
              <a:avLst/>
              <a:gdLst/>
              <a:ahLst/>
              <a:cxnLst/>
              <a:rect l="l" t="t" r="r" b="b"/>
              <a:pathLst>
                <a:path w="52856" h="52859" extrusionOk="0">
                  <a:moveTo>
                    <a:pt x="401" y="21433"/>
                  </a:moveTo>
                  <a:cubicBezTo>
                    <a:pt x="3111" y="7092"/>
                    <a:pt x="16932" y="-2336"/>
                    <a:pt x="31273" y="368"/>
                  </a:cubicBezTo>
                  <a:cubicBezTo>
                    <a:pt x="45608" y="3078"/>
                    <a:pt x="55042" y="16899"/>
                    <a:pt x="52332" y="31240"/>
                  </a:cubicBezTo>
                  <a:cubicBezTo>
                    <a:pt x="49636" y="45547"/>
                    <a:pt x="35869" y="54968"/>
                    <a:pt x="21555" y="52319"/>
                  </a:cubicBezTo>
                  <a:cubicBezTo>
                    <a:pt x="7207" y="49663"/>
                    <a:pt x="-2275" y="35876"/>
                    <a:pt x="388" y="21521"/>
                  </a:cubicBezTo>
                  <a:cubicBezTo>
                    <a:pt x="388" y="21494"/>
                    <a:pt x="394" y="21460"/>
                    <a:pt x="401" y="214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0" name="Google Shape;690;p33"/>
          <p:cNvGrpSpPr/>
          <p:nvPr/>
        </p:nvGrpSpPr>
        <p:grpSpPr>
          <a:xfrm>
            <a:off x="2165895" y="286892"/>
            <a:ext cx="4098695" cy="1394967"/>
            <a:chOff x="2057445" y="286892"/>
            <a:chExt cx="4098695" cy="1394967"/>
          </a:xfrm>
        </p:grpSpPr>
        <p:grpSp>
          <p:nvGrpSpPr>
            <p:cNvPr id="691" name="Google Shape;691;p33"/>
            <p:cNvGrpSpPr/>
            <p:nvPr/>
          </p:nvGrpSpPr>
          <p:grpSpPr>
            <a:xfrm>
              <a:off x="2057445" y="326038"/>
              <a:ext cx="4098695" cy="1355821"/>
              <a:chOff x="1081895" y="5427832"/>
              <a:chExt cx="3492412" cy="1155267"/>
            </a:xfrm>
          </p:grpSpPr>
          <p:sp>
            <p:nvSpPr>
              <p:cNvPr id="692" name="Google Shape;692;p33"/>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33"/>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33"/>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5" name="Google Shape;695;p33"/>
            <p:cNvGrpSpPr/>
            <p:nvPr/>
          </p:nvGrpSpPr>
          <p:grpSpPr>
            <a:xfrm>
              <a:off x="3189931" y="286892"/>
              <a:ext cx="185116" cy="263910"/>
              <a:chOff x="2046863" y="5394476"/>
              <a:chExt cx="157734" cy="224872"/>
            </a:xfrm>
          </p:grpSpPr>
          <p:sp>
            <p:nvSpPr>
              <p:cNvPr id="696" name="Google Shape;696;p33"/>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33"/>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33"/>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9" name="Google Shape;699;p33"/>
            <p:cNvGrpSpPr/>
            <p:nvPr/>
          </p:nvGrpSpPr>
          <p:grpSpPr>
            <a:xfrm>
              <a:off x="4180058" y="991416"/>
              <a:ext cx="137435" cy="229099"/>
              <a:chOff x="2890529" y="5994787"/>
              <a:chExt cx="117106" cy="195211"/>
            </a:xfrm>
          </p:grpSpPr>
          <p:sp>
            <p:nvSpPr>
              <p:cNvPr id="700" name="Google Shape;700;p33"/>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33"/>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02" name="Google Shape;702;p33"/>
            <p:cNvGrpSpPr/>
            <p:nvPr/>
          </p:nvGrpSpPr>
          <p:grpSpPr>
            <a:xfrm>
              <a:off x="5328079" y="930937"/>
              <a:ext cx="242787" cy="321965"/>
              <a:chOff x="3868734" y="5943253"/>
              <a:chExt cx="206874" cy="274339"/>
            </a:xfrm>
          </p:grpSpPr>
          <p:sp>
            <p:nvSpPr>
              <p:cNvPr id="703" name="Google Shape;703;p33"/>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33"/>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33"/>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33"/>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07" name="Google Shape;707;p33"/>
            <p:cNvGrpSpPr/>
            <p:nvPr/>
          </p:nvGrpSpPr>
          <p:grpSpPr>
            <a:xfrm>
              <a:off x="2057448" y="600927"/>
              <a:ext cx="410613" cy="330003"/>
              <a:chOff x="1302586" y="5581282"/>
              <a:chExt cx="349875" cy="281188"/>
            </a:xfrm>
          </p:grpSpPr>
          <p:sp>
            <p:nvSpPr>
              <p:cNvPr id="708" name="Google Shape;708;p33"/>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33"/>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33"/>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33"/>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33"/>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33"/>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33"/>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33"/>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16" name="Google Shape;716;p33"/>
          <p:cNvGrpSpPr/>
          <p:nvPr/>
        </p:nvGrpSpPr>
        <p:grpSpPr>
          <a:xfrm rot="-624177">
            <a:off x="7435948" y="750784"/>
            <a:ext cx="242791" cy="267196"/>
            <a:chOff x="4428783" y="6407503"/>
            <a:chExt cx="196949" cy="216745"/>
          </a:xfrm>
        </p:grpSpPr>
        <p:sp>
          <p:nvSpPr>
            <p:cNvPr id="717" name="Google Shape;717;p33"/>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33"/>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33"/>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33"/>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1" name="Google Shape;721;p33"/>
          <p:cNvGrpSpPr/>
          <p:nvPr/>
        </p:nvGrpSpPr>
        <p:grpSpPr>
          <a:xfrm rot="-2192048">
            <a:off x="742209" y="1064742"/>
            <a:ext cx="312530" cy="200564"/>
            <a:chOff x="986230" y="6264295"/>
            <a:chExt cx="312531" cy="200564"/>
          </a:xfrm>
        </p:grpSpPr>
        <p:sp>
          <p:nvSpPr>
            <p:cNvPr id="722" name="Google Shape;722;p33"/>
            <p:cNvSpPr/>
            <p:nvPr/>
          </p:nvSpPr>
          <p:spPr>
            <a:xfrm>
              <a:off x="986230" y="6353390"/>
              <a:ext cx="88192" cy="63022"/>
            </a:xfrm>
            <a:custGeom>
              <a:avLst/>
              <a:gdLst/>
              <a:ahLst/>
              <a:cxnLst/>
              <a:rect l="l" t="t" r="r" b="b"/>
              <a:pathLst>
                <a:path w="122916" h="87835" extrusionOk="0">
                  <a:moveTo>
                    <a:pt x="119899" y="65719"/>
                  </a:moveTo>
                  <a:cubicBezTo>
                    <a:pt x="95705" y="119380"/>
                    <a:pt x="-13713" y="62610"/>
                    <a:pt x="1359" y="26386"/>
                  </a:cubicBezTo>
                  <a:cubicBezTo>
                    <a:pt x="25148" y="-30655"/>
                    <a:pt x="142878" y="14761"/>
                    <a:pt x="119899" y="6571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33"/>
            <p:cNvSpPr/>
            <p:nvPr/>
          </p:nvSpPr>
          <p:spPr>
            <a:xfrm>
              <a:off x="1062369" y="6264295"/>
              <a:ext cx="236393" cy="189162"/>
            </a:xfrm>
            <a:custGeom>
              <a:avLst/>
              <a:gdLst/>
              <a:ahLst/>
              <a:cxnLst/>
              <a:rect l="l" t="t" r="r" b="b"/>
              <a:pathLst>
                <a:path w="329467" h="263641" extrusionOk="0">
                  <a:moveTo>
                    <a:pt x="10273" y="196126"/>
                  </a:moveTo>
                  <a:lnTo>
                    <a:pt x="0" y="188625"/>
                  </a:lnTo>
                  <a:lnTo>
                    <a:pt x="139086" y="0"/>
                  </a:lnTo>
                  <a:lnTo>
                    <a:pt x="329468" y="72179"/>
                  </a:lnTo>
                  <a:lnTo>
                    <a:pt x="188354" y="263642"/>
                  </a:lnTo>
                  <a:lnTo>
                    <a:pt x="178082" y="256140"/>
                  </a:lnTo>
                  <a:lnTo>
                    <a:pt x="309328" y="78126"/>
                  </a:lnTo>
                  <a:lnTo>
                    <a:pt x="143547" y="15274"/>
                  </a:lnTo>
                  <a:lnTo>
                    <a:pt x="10273" y="19612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33"/>
            <p:cNvSpPr/>
            <p:nvPr/>
          </p:nvSpPr>
          <p:spPr>
            <a:xfrm>
              <a:off x="1114016" y="6401806"/>
              <a:ext cx="88193" cy="63054"/>
            </a:xfrm>
            <a:custGeom>
              <a:avLst/>
              <a:gdLst/>
              <a:ahLst/>
              <a:cxnLst/>
              <a:rect l="l" t="t" r="r" b="b"/>
              <a:pathLst>
                <a:path w="122917" h="87880" extrusionOk="0">
                  <a:moveTo>
                    <a:pt x="119899" y="65764"/>
                  </a:moveTo>
                  <a:cubicBezTo>
                    <a:pt x="95705" y="119425"/>
                    <a:pt x="-13712" y="62655"/>
                    <a:pt x="1359" y="26430"/>
                  </a:cubicBezTo>
                  <a:cubicBezTo>
                    <a:pt x="25148" y="-30677"/>
                    <a:pt x="142878" y="14739"/>
                    <a:pt x="119899" y="6576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33"/>
            <p:cNvSpPr/>
            <p:nvPr/>
          </p:nvSpPr>
          <p:spPr>
            <a:xfrm rot="-4154050">
              <a:off x="1204088" y="6251629"/>
              <a:ext cx="9138" cy="136975"/>
            </a:xfrm>
            <a:custGeom>
              <a:avLst/>
              <a:gdLst/>
              <a:ahLst/>
              <a:cxnLst/>
              <a:rect l="l" t="t" r="r" b="b"/>
              <a:pathLst>
                <a:path w="12705" h="190449" extrusionOk="0">
                  <a:moveTo>
                    <a:pt x="-60" y="-95"/>
                  </a:moveTo>
                  <a:lnTo>
                    <a:pt x="12645" y="-95"/>
                  </a:lnTo>
                  <a:lnTo>
                    <a:pt x="12645" y="190354"/>
                  </a:lnTo>
                  <a:lnTo>
                    <a:pt x="-60" y="19035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8" name="Google Shape;728;p33"/>
          <p:cNvGrpSpPr/>
          <p:nvPr/>
        </p:nvGrpSpPr>
        <p:grpSpPr>
          <a:xfrm>
            <a:off x="6110421" y="1183158"/>
            <a:ext cx="1303414" cy="3425399"/>
            <a:chOff x="6001971" y="1183158"/>
            <a:chExt cx="1303414" cy="3425399"/>
          </a:xfrm>
        </p:grpSpPr>
        <p:sp>
          <p:nvSpPr>
            <p:cNvPr id="729" name="Google Shape;729;p33"/>
            <p:cNvSpPr/>
            <p:nvPr/>
          </p:nvSpPr>
          <p:spPr>
            <a:xfrm>
              <a:off x="6706752" y="1693283"/>
              <a:ext cx="47469" cy="89861"/>
            </a:xfrm>
            <a:custGeom>
              <a:avLst/>
              <a:gdLst/>
              <a:ahLst/>
              <a:cxnLst/>
              <a:rect l="l" t="t" r="r" b="b"/>
              <a:pathLst>
                <a:path w="39806" h="75355" extrusionOk="0">
                  <a:moveTo>
                    <a:pt x="2163" y="0"/>
                  </a:moveTo>
                  <a:lnTo>
                    <a:pt x="0" y="75355"/>
                  </a:lnTo>
                  <a:lnTo>
                    <a:pt x="35481" y="73260"/>
                  </a:lnTo>
                  <a:lnTo>
                    <a:pt x="39807" y="5407"/>
                  </a:lnTo>
                  <a:lnTo>
                    <a:pt x="2163" y="0"/>
                  </a:ln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33"/>
            <p:cNvSpPr/>
            <p:nvPr/>
          </p:nvSpPr>
          <p:spPr>
            <a:xfrm>
              <a:off x="6882160" y="3206193"/>
              <a:ext cx="277643" cy="1309635"/>
            </a:xfrm>
            <a:custGeom>
              <a:avLst/>
              <a:gdLst/>
              <a:ahLst/>
              <a:cxnLst/>
              <a:rect l="l" t="t" r="r" b="b"/>
              <a:pathLst>
                <a:path w="232824" h="1098226" extrusionOk="0">
                  <a:moveTo>
                    <a:pt x="232824" y="0"/>
                  </a:moveTo>
                  <a:lnTo>
                    <a:pt x="214171" y="1098226"/>
                  </a:lnTo>
                  <a:lnTo>
                    <a:pt x="66164" y="1082547"/>
                  </a:lnTo>
                  <a:lnTo>
                    <a:pt x="0" y="0"/>
                  </a:lnTo>
                  <a:lnTo>
                    <a:pt x="232824" y="0"/>
                  </a:ln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33"/>
            <p:cNvSpPr/>
            <p:nvPr/>
          </p:nvSpPr>
          <p:spPr>
            <a:xfrm>
              <a:off x="6897276" y="3869901"/>
              <a:ext cx="257305" cy="647415"/>
            </a:xfrm>
            <a:custGeom>
              <a:avLst/>
              <a:gdLst/>
              <a:ahLst/>
              <a:cxnLst/>
              <a:rect l="l" t="t" r="r" b="b"/>
              <a:pathLst>
                <a:path w="215769" h="542906" extrusionOk="0">
                  <a:moveTo>
                    <a:pt x="215710" y="-95"/>
                  </a:moveTo>
                  <a:cubicBezTo>
                    <a:pt x="-119909" y="13422"/>
                    <a:pt x="37628" y="-4758"/>
                    <a:pt x="32221" y="307882"/>
                  </a:cubicBezTo>
                  <a:cubicBezTo>
                    <a:pt x="72028" y="503468"/>
                    <a:pt x="-27793" y="544896"/>
                    <a:pt x="201179" y="54273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33"/>
            <p:cNvSpPr/>
            <p:nvPr/>
          </p:nvSpPr>
          <p:spPr>
            <a:xfrm>
              <a:off x="6928634" y="4051768"/>
              <a:ext cx="338267" cy="556742"/>
            </a:xfrm>
            <a:custGeom>
              <a:avLst/>
              <a:gdLst/>
              <a:ahLst/>
              <a:cxnLst/>
              <a:rect l="l" t="t" r="r" b="b"/>
              <a:pathLst>
                <a:path w="283662" h="466870" extrusionOk="0">
                  <a:moveTo>
                    <a:pt x="283249" y="422026"/>
                  </a:moveTo>
                  <a:cubicBezTo>
                    <a:pt x="281627" y="443991"/>
                    <a:pt x="263785" y="461225"/>
                    <a:pt x="241820" y="462036"/>
                  </a:cubicBezTo>
                  <a:cubicBezTo>
                    <a:pt x="167073" y="464807"/>
                    <a:pt x="28933" y="487988"/>
                    <a:pt x="57183" y="398913"/>
                  </a:cubicBezTo>
                  <a:cubicBezTo>
                    <a:pt x="12916" y="672827"/>
                    <a:pt x="5685" y="19163"/>
                    <a:pt x="-60" y="27206"/>
                  </a:cubicBezTo>
                  <a:cubicBezTo>
                    <a:pt x="357319" y="-109177"/>
                    <a:pt x="44747" y="306189"/>
                    <a:pt x="271219" y="376070"/>
                  </a:cubicBezTo>
                  <a:cubicBezTo>
                    <a:pt x="277707" y="381003"/>
                    <a:pt x="285344" y="393033"/>
                    <a:pt x="283249" y="42202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33"/>
            <p:cNvSpPr/>
            <p:nvPr/>
          </p:nvSpPr>
          <p:spPr>
            <a:xfrm>
              <a:off x="6489387" y="3206193"/>
              <a:ext cx="277641" cy="1309635"/>
            </a:xfrm>
            <a:custGeom>
              <a:avLst/>
              <a:gdLst/>
              <a:ahLst/>
              <a:cxnLst/>
              <a:rect l="l" t="t" r="r" b="b"/>
              <a:pathLst>
                <a:path w="232823" h="1098226" extrusionOk="0">
                  <a:moveTo>
                    <a:pt x="0" y="0"/>
                  </a:moveTo>
                  <a:lnTo>
                    <a:pt x="18653" y="1098226"/>
                  </a:lnTo>
                  <a:lnTo>
                    <a:pt x="166525" y="1090319"/>
                  </a:lnTo>
                  <a:lnTo>
                    <a:pt x="232824" y="0"/>
                  </a:lnTo>
                  <a:lnTo>
                    <a:pt x="0" y="0"/>
                  </a:ln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33"/>
            <p:cNvSpPr/>
            <p:nvPr/>
          </p:nvSpPr>
          <p:spPr>
            <a:xfrm>
              <a:off x="6494632" y="3869901"/>
              <a:ext cx="257306" cy="648827"/>
            </a:xfrm>
            <a:custGeom>
              <a:avLst/>
              <a:gdLst/>
              <a:ahLst/>
              <a:cxnLst/>
              <a:rect l="l" t="t" r="r" b="b"/>
              <a:pathLst>
                <a:path w="215770" h="544090" extrusionOk="0">
                  <a:moveTo>
                    <a:pt x="-60" y="-95"/>
                  </a:moveTo>
                  <a:cubicBezTo>
                    <a:pt x="335625" y="13422"/>
                    <a:pt x="178156" y="-6447"/>
                    <a:pt x="182887" y="315248"/>
                  </a:cubicBezTo>
                  <a:cubicBezTo>
                    <a:pt x="142675" y="508672"/>
                    <a:pt x="244387" y="552465"/>
                    <a:pt x="13929" y="54273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33"/>
            <p:cNvSpPr/>
            <p:nvPr/>
          </p:nvSpPr>
          <p:spPr>
            <a:xfrm>
              <a:off x="6382226" y="4051848"/>
              <a:ext cx="338502" cy="556709"/>
            </a:xfrm>
            <a:custGeom>
              <a:avLst/>
              <a:gdLst/>
              <a:ahLst/>
              <a:cxnLst/>
              <a:rect l="l" t="t" r="r" b="b"/>
              <a:pathLst>
                <a:path w="283859" h="466842" extrusionOk="0">
                  <a:moveTo>
                    <a:pt x="3532" y="445545"/>
                  </a:moveTo>
                  <a:cubicBezTo>
                    <a:pt x="5290" y="455277"/>
                    <a:pt x="13941" y="462239"/>
                    <a:pt x="23807" y="461900"/>
                  </a:cubicBezTo>
                  <a:cubicBezTo>
                    <a:pt x="91391" y="459873"/>
                    <a:pt x="257374" y="495692"/>
                    <a:pt x="226557" y="398913"/>
                  </a:cubicBezTo>
                  <a:cubicBezTo>
                    <a:pt x="270823" y="672828"/>
                    <a:pt x="278055" y="19164"/>
                    <a:pt x="283800" y="27206"/>
                  </a:cubicBezTo>
                  <a:cubicBezTo>
                    <a:pt x="-73648" y="-109177"/>
                    <a:pt x="238992" y="306189"/>
                    <a:pt x="12453" y="376070"/>
                  </a:cubicBezTo>
                  <a:cubicBezTo>
                    <a:pt x="4276" y="382152"/>
                    <a:pt x="-5456" y="399048"/>
                    <a:pt x="3532" y="4455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33"/>
            <p:cNvSpPr/>
            <p:nvPr/>
          </p:nvSpPr>
          <p:spPr>
            <a:xfrm>
              <a:off x="6361486" y="1773112"/>
              <a:ext cx="943900" cy="1548775"/>
            </a:xfrm>
            <a:custGeom>
              <a:avLst/>
              <a:gdLst/>
              <a:ahLst/>
              <a:cxnLst/>
              <a:rect l="l" t="t" r="r" b="b"/>
              <a:pathLst>
                <a:path w="791530" h="1298763" extrusionOk="0">
                  <a:moveTo>
                    <a:pt x="655239" y="691389"/>
                  </a:moveTo>
                  <a:cubicBezTo>
                    <a:pt x="707144" y="981118"/>
                    <a:pt x="693694" y="1270915"/>
                    <a:pt x="693153" y="1286121"/>
                  </a:cubicBezTo>
                  <a:cubicBezTo>
                    <a:pt x="500069" y="1305315"/>
                    <a:pt x="184928" y="1299300"/>
                    <a:pt x="119103" y="1289162"/>
                  </a:cubicBezTo>
                  <a:cubicBezTo>
                    <a:pt x="-9711" y="1341945"/>
                    <a:pt x="162355" y="390306"/>
                    <a:pt x="149717" y="352527"/>
                  </a:cubicBezTo>
                  <a:cubicBezTo>
                    <a:pt x="-163125" y="310896"/>
                    <a:pt x="85648" y="6434"/>
                    <a:pt x="250349" y="28534"/>
                  </a:cubicBezTo>
                  <a:cubicBezTo>
                    <a:pt x="811695" y="-68989"/>
                    <a:pt x="948888" y="93414"/>
                    <a:pt x="602727" y="352527"/>
                  </a:cubicBezTo>
                  <a:cubicBezTo>
                    <a:pt x="597861" y="356177"/>
                    <a:pt x="609485" y="573321"/>
                    <a:pt x="635370" y="627523"/>
                  </a:cubicBezTo>
                  <a:cubicBezTo>
                    <a:pt x="644764" y="647845"/>
                    <a:pt x="651454" y="669317"/>
                    <a:pt x="655239" y="691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33"/>
            <p:cNvSpPr/>
            <p:nvPr/>
          </p:nvSpPr>
          <p:spPr>
            <a:xfrm>
              <a:off x="6114849" y="1529286"/>
              <a:ext cx="309800" cy="310409"/>
            </a:xfrm>
            <a:custGeom>
              <a:avLst/>
              <a:gdLst/>
              <a:ahLst/>
              <a:cxnLst/>
              <a:rect l="l" t="t" r="r" b="b"/>
              <a:pathLst>
                <a:path w="259790" h="260301" extrusionOk="0">
                  <a:moveTo>
                    <a:pt x="26973" y="260207"/>
                  </a:moveTo>
                  <a:cubicBezTo>
                    <a:pt x="26973" y="260207"/>
                    <a:pt x="-60" y="61108"/>
                    <a:pt x="-60" y="41373"/>
                  </a:cubicBezTo>
                  <a:cubicBezTo>
                    <a:pt x="-60" y="21639"/>
                    <a:pt x="30826" y="19544"/>
                    <a:pt x="30826" y="19544"/>
                  </a:cubicBezTo>
                  <a:cubicBezTo>
                    <a:pt x="53195" y="-2218"/>
                    <a:pt x="74146" y="10961"/>
                    <a:pt x="74146" y="10961"/>
                  </a:cubicBezTo>
                  <a:cubicBezTo>
                    <a:pt x="98206" y="-11274"/>
                    <a:pt x="112533" y="6906"/>
                    <a:pt x="112533" y="6906"/>
                  </a:cubicBezTo>
                  <a:cubicBezTo>
                    <a:pt x="143689" y="-10869"/>
                    <a:pt x="157949" y="32925"/>
                    <a:pt x="157544" y="54957"/>
                  </a:cubicBezTo>
                  <a:cubicBezTo>
                    <a:pt x="157544" y="71245"/>
                    <a:pt x="221207" y="58472"/>
                    <a:pt x="233304" y="62324"/>
                  </a:cubicBezTo>
                  <a:cubicBezTo>
                    <a:pt x="245402" y="66176"/>
                    <a:pt x="259730" y="86992"/>
                    <a:pt x="259730" y="86992"/>
                  </a:cubicBezTo>
                  <a:cubicBezTo>
                    <a:pt x="259730" y="86992"/>
                    <a:pt x="215462" y="96724"/>
                    <a:pt x="186672" y="120783"/>
                  </a:cubicBezTo>
                  <a:cubicBezTo>
                    <a:pt x="153624" y="148493"/>
                    <a:pt x="160180" y="242906"/>
                    <a:pt x="160180" y="242906"/>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8" name="Google Shape;738;p33"/>
            <p:cNvSpPr/>
            <p:nvPr/>
          </p:nvSpPr>
          <p:spPr>
            <a:xfrm>
              <a:off x="6129304" y="1774143"/>
              <a:ext cx="1067817" cy="1023912"/>
            </a:xfrm>
            <a:custGeom>
              <a:avLst/>
              <a:gdLst/>
              <a:ahLst/>
              <a:cxnLst/>
              <a:rect l="l" t="t" r="r" b="b"/>
              <a:pathLst>
                <a:path w="895444" h="858626" extrusionOk="0">
                  <a:moveTo>
                    <a:pt x="770985" y="539275"/>
                  </a:moveTo>
                  <a:cubicBezTo>
                    <a:pt x="770985" y="539275"/>
                    <a:pt x="643118" y="863674"/>
                    <a:pt x="535052" y="858470"/>
                  </a:cubicBezTo>
                  <a:cubicBezTo>
                    <a:pt x="404752" y="851711"/>
                    <a:pt x="355213" y="312398"/>
                    <a:pt x="355213" y="312398"/>
                  </a:cubicBezTo>
                  <a:cubicBezTo>
                    <a:pt x="355213" y="312398"/>
                    <a:pt x="253838" y="467434"/>
                    <a:pt x="139556" y="444050"/>
                  </a:cubicBezTo>
                  <a:cubicBezTo>
                    <a:pt x="53657" y="426411"/>
                    <a:pt x="21353" y="184463"/>
                    <a:pt x="-4" y="50851"/>
                  </a:cubicBezTo>
                  <a:cubicBezTo>
                    <a:pt x="-3247" y="30576"/>
                    <a:pt x="133406" y="-2269"/>
                    <a:pt x="149626" y="14694"/>
                  </a:cubicBezTo>
                  <a:cubicBezTo>
                    <a:pt x="165846" y="31658"/>
                    <a:pt x="210450" y="228933"/>
                    <a:pt x="210450" y="228933"/>
                  </a:cubicBezTo>
                  <a:cubicBezTo>
                    <a:pt x="281075" y="103026"/>
                    <a:pt x="316556" y="62881"/>
                    <a:pt x="351969" y="42606"/>
                  </a:cubicBezTo>
                  <a:cubicBezTo>
                    <a:pt x="404143" y="12735"/>
                    <a:pt x="492407" y="4084"/>
                    <a:pt x="596891" y="840"/>
                  </a:cubicBezTo>
                  <a:cubicBezTo>
                    <a:pt x="670692" y="-1526"/>
                    <a:pt x="857897" y="-2675"/>
                    <a:pt x="886755" y="40038"/>
                  </a:cubicBezTo>
                  <a:cubicBezTo>
                    <a:pt x="934131" y="110189"/>
                    <a:pt x="770985" y="539275"/>
                    <a:pt x="770985" y="539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33"/>
            <p:cNvSpPr/>
            <p:nvPr/>
          </p:nvSpPr>
          <p:spPr>
            <a:xfrm>
              <a:off x="6737574" y="1597189"/>
              <a:ext cx="227593" cy="263377"/>
            </a:xfrm>
            <a:custGeom>
              <a:avLst/>
              <a:gdLst/>
              <a:ahLst/>
              <a:cxnLst/>
              <a:rect l="l" t="t" r="r" b="b"/>
              <a:pathLst>
                <a:path w="190854" h="220861" extrusionOk="0">
                  <a:moveTo>
                    <a:pt x="182819" y="148588"/>
                  </a:moveTo>
                  <a:lnTo>
                    <a:pt x="182819" y="-95"/>
                  </a:lnTo>
                  <a:lnTo>
                    <a:pt x="5346" y="-95"/>
                  </a:lnTo>
                  <a:lnTo>
                    <a:pt x="5346" y="153184"/>
                  </a:lnTo>
                  <a:lnTo>
                    <a:pt x="-60" y="153184"/>
                  </a:lnTo>
                  <a:cubicBezTo>
                    <a:pt x="4400" y="190287"/>
                    <a:pt x="32447" y="220767"/>
                    <a:pt x="79147" y="220767"/>
                  </a:cubicBezTo>
                  <a:cubicBezTo>
                    <a:pt x="129970" y="220767"/>
                    <a:pt x="190254" y="200492"/>
                    <a:pt x="190794" y="149061"/>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33"/>
            <p:cNvSpPr/>
            <p:nvPr/>
          </p:nvSpPr>
          <p:spPr>
            <a:xfrm>
              <a:off x="6744028" y="1597350"/>
              <a:ext cx="211637" cy="141626"/>
            </a:xfrm>
            <a:custGeom>
              <a:avLst/>
              <a:gdLst/>
              <a:ahLst/>
              <a:cxnLst/>
              <a:rect l="l" t="t" r="r" b="b"/>
              <a:pathLst>
                <a:path w="177473" h="118764" extrusionOk="0">
                  <a:moveTo>
                    <a:pt x="-60" y="117703"/>
                  </a:moveTo>
                  <a:lnTo>
                    <a:pt x="-60" y="84384"/>
                  </a:lnTo>
                  <a:cubicBezTo>
                    <a:pt x="-60" y="84384"/>
                    <a:pt x="58873" y="93643"/>
                    <a:pt x="95841" y="75125"/>
                  </a:cubicBezTo>
                  <a:cubicBezTo>
                    <a:pt x="117737" y="64244"/>
                    <a:pt x="177413" y="-95"/>
                    <a:pt x="177413" y="-95"/>
                  </a:cubicBezTo>
                  <a:cubicBezTo>
                    <a:pt x="177413" y="-95"/>
                    <a:pt x="163085" y="131152"/>
                    <a:pt x="-60" y="117703"/>
                  </a:cubicBezTo>
                  <a:close/>
                </a:path>
              </a:pathLst>
            </a:custGeom>
            <a:solidFill>
              <a:srgbClr val="C479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33"/>
            <p:cNvSpPr/>
            <p:nvPr/>
          </p:nvSpPr>
          <p:spPr>
            <a:xfrm>
              <a:off x="6639606" y="1183158"/>
              <a:ext cx="517568" cy="598765"/>
            </a:xfrm>
            <a:custGeom>
              <a:avLst/>
              <a:gdLst/>
              <a:ahLst/>
              <a:cxnLst/>
              <a:rect l="l" t="t" r="r" b="b"/>
              <a:pathLst>
                <a:path w="434019" h="502109" extrusionOk="0">
                  <a:moveTo>
                    <a:pt x="33813" y="190051"/>
                  </a:moveTo>
                  <a:cubicBezTo>
                    <a:pt x="14349" y="185523"/>
                    <a:pt x="-1331" y="169168"/>
                    <a:pt x="21" y="151326"/>
                  </a:cubicBezTo>
                  <a:cubicBezTo>
                    <a:pt x="1372" y="131051"/>
                    <a:pt x="27798" y="65766"/>
                    <a:pt x="66118" y="38665"/>
                  </a:cubicBezTo>
                  <a:cubicBezTo>
                    <a:pt x="105991" y="10550"/>
                    <a:pt x="236562" y="-28175"/>
                    <a:pt x="304550" y="30622"/>
                  </a:cubicBezTo>
                  <a:cubicBezTo>
                    <a:pt x="372539" y="89420"/>
                    <a:pt x="471346" y="445853"/>
                    <a:pt x="419442" y="502015"/>
                  </a:cubicBezTo>
                  <a:lnTo>
                    <a:pt x="266569" y="493972"/>
                  </a:lnTo>
                  <a:lnTo>
                    <a:pt x="264406" y="359414"/>
                  </a:lnTo>
                  <a:lnTo>
                    <a:pt x="29622" y="305956"/>
                  </a:lnTo>
                  <a:cubicBezTo>
                    <a:pt x="22121" y="268447"/>
                    <a:pt x="41719" y="221410"/>
                    <a:pt x="33813" y="19005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33"/>
            <p:cNvSpPr/>
            <p:nvPr/>
          </p:nvSpPr>
          <p:spPr>
            <a:xfrm>
              <a:off x="6653612" y="1286216"/>
              <a:ext cx="326195" cy="426636"/>
            </a:xfrm>
            <a:custGeom>
              <a:avLst/>
              <a:gdLst/>
              <a:ahLst/>
              <a:cxnLst/>
              <a:rect l="l" t="t" r="r" b="b"/>
              <a:pathLst>
                <a:path w="273539" h="357766" extrusionOk="0">
                  <a:moveTo>
                    <a:pt x="-19" y="178406"/>
                  </a:moveTo>
                  <a:cubicBezTo>
                    <a:pt x="2278" y="310328"/>
                    <a:pt x="23770" y="359190"/>
                    <a:pt x="115954" y="357636"/>
                  </a:cubicBezTo>
                  <a:cubicBezTo>
                    <a:pt x="208137" y="356081"/>
                    <a:pt x="275720" y="305529"/>
                    <a:pt x="273422" y="173675"/>
                  </a:cubicBezTo>
                  <a:cubicBezTo>
                    <a:pt x="271124" y="41820"/>
                    <a:pt x="185564" y="-960"/>
                    <a:pt x="133593" y="-81"/>
                  </a:cubicBezTo>
                  <a:cubicBezTo>
                    <a:pt x="81621" y="797"/>
                    <a:pt x="-2182" y="46686"/>
                    <a:pt x="-19" y="178406"/>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33"/>
            <p:cNvSpPr/>
            <p:nvPr/>
          </p:nvSpPr>
          <p:spPr>
            <a:xfrm>
              <a:off x="6968494" y="1435016"/>
              <a:ext cx="79954" cy="147203"/>
            </a:xfrm>
            <a:custGeom>
              <a:avLst/>
              <a:gdLst/>
              <a:ahLst/>
              <a:cxnLst/>
              <a:rect l="l" t="t" r="r" b="b"/>
              <a:pathLst>
                <a:path w="67047" h="123441" extrusionOk="0">
                  <a:moveTo>
                    <a:pt x="66306" y="40115"/>
                  </a:moveTo>
                  <a:cubicBezTo>
                    <a:pt x="60629" y="-2733"/>
                    <a:pt x="30689" y="-13952"/>
                    <a:pt x="-60" y="19232"/>
                  </a:cubicBezTo>
                  <a:lnTo>
                    <a:pt x="1629" y="114997"/>
                  </a:lnTo>
                  <a:cubicBezTo>
                    <a:pt x="40692" y="146220"/>
                    <a:pt x="72050" y="82895"/>
                    <a:pt x="66306" y="40115"/>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33"/>
            <p:cNvSpPr/>
            <p:nvPr/>
          </p:nvSpPr>
          <p:spPr>
            <a:xfrm>
              <a:off x="6980814" y="1461567"/>
              <a:ext cx="52130" cy="26184"/>
            </a:xfrm>
            <a:custGeom>
              <a:avLst/>
              <a:gdLst/>
              <a:ahLst/>
              <a:cxnLst/>
              <a:rect l="l" t="t" r="r" b="b"/>
              <a:pathLst>
                <a:path w="43715" h="21957" extrusionOk="0">
                  <a:moveTo>
                    <a:pt x="41321" y="21863"/>
                  </a:moveTo>
                  <a:cubicBezTo>
                    <a:pt x="40104" y="21877"/>
                    <a:pt x="39022" y="21079"/>
                    <a:pt x="38685" y="19903"/>
                  </a:cubicBezTo>
                  <a:cubicBezTo>
                    <a:pt x="36184" y="11522"/>
                    <a:pt x="31927" y="6386"/>
                    <a:pt x="25168" y="5643"/>
                  </a:cubicBezTo>
                  <a:cubicBezTo>
                    <a:pt x="16923" y="5203"/>
                    <a:pt x="9084" y="9427"/>
                    <a:pt x="4893" y="16591"/>
                  </a:cubicBezTo>
                  <a:cubicBezTo>
                    <a:pt x="4015" y="17821"/>
                    <a:pt x="2325" y="18125"/>
                    <a:pt x="1108" y="17267"/>
                  </a:cubicBezTo>
                  <a:cubicBezTo>
                    <a:pt x="-108" y="16409"/>
                    <a:pt x="-446" y="14713"/>
                    <a:pt x="433" y="13483"/>
                  </a:cubicBezTo>
                  <a:cubicBezTo>
                    <a:pt x="5772" y="4508"/>
                    <a:pt x="15639" y="-723"/>
                    <a:pt x="26047" y="-34"/>
                  </a:cubicBezTo>
                  <a:cubicBezTo>
                    <a:pt x="34968" y="1980"/>
                    <a:pt x="41861" y="9096"/>
                    <a:pt x="43551" y="18078"/>
                  </a:cubicBezTo>
                  <a:cubicBezTo>
                    <a:pt x="43957" y="19504"/>
                    <a:pt x="43145" y="21018"/>
                    <a:pt x="41726" y="21450"/>
                  </a:cubicBezTo>
                  <a:cubicBezTo>
                    <a:pt x="41726" y="21450"/>
                    <a:pt x="41726" y="21457"/>
                    <a:pt x="41726" y="214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33"/>
            <p:cNvSpPr/>
            <p:nvPr/>
          </p:nvSpPr>
          <p:spPr>
            <a:xfrm>
              <a:off x="6753465" y="1488588"/>
              <a:ext cx="36873" cy="83655"/>
            </a:xfrm>
            <a:custGeom>
              <a:avLst/>
              <a:gdLst/>
              <a:ahLst/>
              <a:cxnLst/>
              <a:rect l="l" t="t" r="r" b="b"/>
              <a:pathLst>
                <a:path w="30921" h="70151" extrusionOk="0">
                  <a:moveTo>
                    <a:pt x="22583" y="70057"/>
                  </a:moveTo>
                  <a:cubicBezTo>
                    <a:pt x="17717" y="69969"/>
                    <a:pt x="13054" y="68441"/>
                    <a:pt x="9066" y="65664"/>
                  </a:cubicBezTo>
                  <a:cubicBezTo>
                    <a:pt x="4403" y="62487"/>
                    <a:pt x="-193" y="57351"/>
                    <a:pt x="-57" y="52958"/>
                  </a:cubicBezTo>
                  <a:cubicBezTo>
                    <a:pt x="551" y="49133"/>
                    <a:pt x="1700" y="45409"/>
                    <a:pt x="3322" y="41875"/>
                  </a:cubicBezTo>
                  <a:cubicBezTo>
                    <a:pt x="8729" y="29473"/>
                    <a:pt x="11770" y="16186"/>
                    <a:pt x="12310" y="2677"/>
                  </a:cubicBezTo>
                  <a:cubicBezTo>
                    <a:pt x="12242" y="1183"/>
                    <a:pt x="13459" y="-54"/>
                    <a:pt x="14946" y="-95"/>
                  </a:cubicBezTo>
                  <a:cubicBezTo>
                    <a:pt x="14946" y="-95"/>
                    <a:pt x="15013" y="-95"/>
                    <a:pt x="15013" y="-95"/>
                  </a:cubicBezTo>
                  <a:lnTo>
                    <a:pt x="15013" y="-95"/>
                  </a:lnTo>
                  <a:cubicBezTo>
                    <a:pt x="16500" y="-95"/>
                    <a:pt x="17717" y="1061"/>
                    <a:pt x="17785" y="2541"/>
                  </a:cubicBezTo>
                  <a:cubicBezTo>
                    <a:pt x="17244" y="16774"/>
                    <a:pt x="14067" y="30777"/>
                    <a:pt x="8390" y="43834"/>
                  </a:cubicBezTo>
                  <a:cubicBezTo>
                    <a:pt x="7107" y="46849"/>
                    <a:pt x="6093" y="49971"/>
                    <a:pt x="5350" y="53161"/>
                  </a:cubicBezTo>
                  <a:cubicBezTo>
                    <a:pt x="6566" y="56540"/>
                    <a:pt x="8998" y="59372"/>
                    <a:pt x="12108" y="61136"/>
                  </a:cubicBezTo>
                  <a:cubicBezTo>
                    <a:pt x="16366" y="64420"/>
                    <a:pt x="21975" y="65360"/>
                    <a:pt x="27043" y="63636"/>
                  </a:cubicBezTo>
                  <a:cubicBezTo>
                    <a:pt x="28395" y="63035"/>
                    <a:pt x="30017" y="63650"/>
                    <a:pt x="30626" y="65015"/>
                  </a:cubicBezTo>
                  <a:cubicBezTo>
                    <a:pt x="30626" y="65028"/>
                    <a:pt x="30626" y="65042"/>
                    <a:pt x="30626" y="65056"/>
                  </a:cubicBezTo>
                  <a:cubicBezTo>
                    <a:pt x="31234" y="66414"/>
                    <a:pt x="30626" y="68016"/>
                    <a:pt x="29273" y="68638"/>
                  </a:cubicBezTo>
                  <a:cubicBezTo>
                    <a:pt x="29273" y="68638"/>
                    <a:pt x="29273" y="68638"/>
                    <a:pt x="29273" y="68638"/>
                  </a:cubicBezTo>
                  <a:cubicBezTo>
                    <a:pt x="27179" y="69550"/>
                    <a:pt x="24881" y="70037"/>
                    <a:pt x="22583" y="700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33"/>
            <p:cNvSpPr/>
            <p:nvPr/>
          </p:nvSpPr>
          <p:spPr>
            <a:xfrm>
              <a:off x="6702454" y="1471883"/>
              <a:ext cx="23476" cy="35222"/>
            </a:xfrm>
            <a:custGeom>
              <a:avLst/>
              <a:gdLst/>
              <a:ahLst/>
              <a:cxnLst/>
              <a:rect l="l" t="t" r="r" b="b"/>
              <a:pathLst>
                <a:path w="19686" h="29536" extrusionOk="0">
                  <a:moveTo>
                    <a:pt x="-43" y="14843"/>
                  </a:moveTo>
                  <a:cubicBezTo>
                    <a:pt x="-43" y="23021"/>
                    <a:pt x="4620" y="29509"/>
                    <a:pt x="10027" y="29441"/>
                  </a:cubicBezTo>
                  <a:cubicBezTo>
                    <a:pt x="15433" y="29374"/>
                    <a:pt x="19759" y="22683"/>
                    <a:pt x="19624" y="14506"/>
                  </a:cubicBezTo>
                  <a:cubicBezTo>
                    <a:pt x="19488" y="6328"/>
                    <a:pt x="14961" y="-227"/>
                    <a:pt x="9554" y="-93"/>
                  </a:cubicBezTo>
                  <a:cubicBezTo>
                    <a:pt x="4148" y="43"/>
                    <a:pt x="-381" y="6463"/>
                    <a:pt x="-43" y="148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33"/>
            <p:cNvSpPr/>
            <p:nvPr/>
          </p:nvSpPr>
          <p:spPr>
            <a:xfrm>
              <a:off x="6676581" y="1438225"/>
              <a:ext cx="67302" cy="17637"/>
            </a:xfrm>
            <a:custGeom>
              <a:avLst/>
              <a:gdLst/>
              <a:ahLst/>
              <a:cxnLst/>
              <a:rect l="l" t="t" r="r" b="b"/>
              <a:pathLst>
                <a:path w="56438" h="14790" extrusionOk="0">
                  <a:moveTo>
                    <a:pt x="8315" y="14652"/>
                  </a:moveTo>
                  <a:cubicBezTo>
                    <a:pt x="5679" y="14902"/>
                    <a:pt x="2976" y="14078"/>
                    <a:pt x="949" y="12354"/>
                  </a:cubicBezTo>
                  <a:cubicBezTo>
                    <a:pt x="-1214" y="10056"/>
                    <a:pt x="205" y="7015"/>
                    <a:pt x="4192" y="5596"/>
                  </a:cubicBezTo>
                  <a:cubicBezTo>
                    <a:pt x="18723" y="514"/>
                    <a:pt x="34267" y="-1196"/>
                    <a:pt x="49541" y="595"/>
                  </a:cubicBezTo>
                  <a:cubicBezTo>
                    <a:pt x="53934" y="1000"/>
                    <a:pt x="56908" y="3433"/>
                    <a:pt x="56300" y="6069"/>
                  </a:cubicBezTo>
                  <a:cubicBezTo>
                    <a:pt x="55691" y="8705"/>
                    <a:pt x="51231" y="10597"/>
                    <a:pt x="46770" y="10259"/>
                  </a:cubicBezTo>
                  <a:cubicBezTo>
                    <a:pt x="35146" y="8691"/>
                    <a:pt x="23319" y="9942"/>
                    <a:pt x="12235" y="13909"/>
                  </a:cubicBezTo>
                  <a:cubicBezTo>
                    <a:pt x="10951" y="14375"/>
                    <a:pt x="9667" y="14625"/>
                    <a:pt x="8315" y="146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33"/>
            <p:cNvSpPr/>
            <p:nvPr/>
          </p:nvSpPr>
          <p:spPr>
            <a:xfrm>
              <a:off x="6820514" y="1469223"/>
              <a:ext cx="23455" cy="35219"/>
            </a:xfrm>
            <a:custGeom>
              <a:avLst/>
              <a:gdLst/>
              <a:ahLst/>
              <a:cxnLst/>
              <a:rect l="l" t="t" r="r" b="b"/>
              <a:pathLst>
                <a:path w="19669" h="29534" extrusionOk="0">
                  <a:moveTo>
                    <a:pt x="19609" y="14504"/>
                  </a:moveTo>
                  <a:cubicBezTo>
                    <a:pt x="19609" y="22681"/>
                    <a:pt x="15486" y="29372"/>
                    <a:pt x="10013" y="29440"/>
                  </a:cubicBezTo>
                  <a:cubicBezTo>
                    <a:pt x="4538" y="29507"/>
                    <a:pt x="77" y="22681"/>
                    <a:pt x="-57" y="14842"/>
                  </a:cubicBezTo>
                  <a:cubicBezTo>
                    <a:pt x="-193" y="7002"/>
                    <a:pt x="4065" y="-27"/>
                    <a:pt x="9539" y="-94"/>
                  </a:cubicBezTo>
                  <a:cubicBezTo>
                    <a:pt x="15014" y="-162"/>
                    <a:pt x="19474" y="6326"/>
                    <a:pt x="19609" y="145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33"/>
            <p:cNvSpPr/>
            <p:nvPr/>
          </p:nvSpPr>
          <p:spPr>
            <a:xfrm>
              <a:off x="6814426" y="1435793"/>
              <a:ext cx="72028" cy="23646"/>
            </a:xfrm>
            <a:custGeom>
              <a:avLst/>
              <a:gdLst/>
              <a:ahLst/>
              <a:cxnLst/>
              <a:rect l="l" t="t" r="r" b="b"/>
              <a:pathLst>
                <a:path w="60401" h="19829" extrusionOk="0">
                  <a:moveTo>
                    <a:pt x="51539" y="19595"/>
                  </a:moveTo>
                  <a:cubicBezTo>
                    <a:pt x="50119" y="19385"/>
                    <a:pt x="48768" y="18953"/>
                    <a:pt x="47484" y="18310"/>
                  </a:cubicBezTo>
                  <a:cubicBezTo>
                    <a:pt x="38292" y="13377"/>
                    <a:pt x="29372" y="10539"/>
                    <a:pt x="8826" y="9795"/>
                  </a:cubicBezTo>
                  <a:cubicBezTo>
                    <a:pt x="4366" y="9795"/>
                    <a:pt x="378" y="7294"/>
                    <a:pt x="-27" y="4524"/>
                  </a:cubicBezTo>
                  <a:cubicBezTo>
                    <a:pt x="-433" y="1753"/>
                    <a:pt x="2879" y="-275"/>
                    <a:pt x="7340" y="-72"/>
                  </a:cubicBezTo>
                  <a:cubicBezTo>
                    <a:pt x="24573" y="-430"/>
                    <a:pt x="41672" y="3469"/>
                    <a:pt x="57013" y="11282"/>
                  </a:cubicBezTo>
                  <a:cubicBezTo>
                    <a:pt x="60663" y="13174"/>
                    <a:pt x="61406" y="16351"/>
                    <a:pt x="58770" y="18040"/>
                  </a:cubicBezTo>
                  <a:cubicBezTo>
                    <a:pt x="56675" y="19466"/>
                    <a:pt x="54040" y="20021"/>
                    <a:pt x="51539" y="195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33"/>
            <p:cNvSpPr/>
            <p:nvPr/>
          </p:nvSpPr>
          <p:spPr>
            <a:xfrm>
              <a:off x="6757018" y="1595495"/>
              <a:ext cx="38846" cy="45292"/>
            </a:xfrm>
            <a:custGeom>
              <a:avLst/>
              <a:gdLst/>
              <a:ahLst/>
              <a:cxnLst/>
              <a:rect l="l" t="t" r="r" b="b"/>
              <a:pathLst>
                <a:path w="32575" h="37981" extrusionOk="0">
                  <a:moveTo>
                    <a:pt x="32575" y="18991"/>
                  </a:moveTo>
                  <a:cubicBezTo>
                    <a:pt x="32575" y="29479"/>
                    <a:pt x="25283" y="37982"/>
                    <a:pt x="16287" y="37982"/>
                  </a:cubicBezTo>
                  <a:cubicBezTo>
                    <a:pt x="7292" y="37982"/>
                    <a:pt x="0" y="29479"/>
                    <a:pt x="0" y="18991"/>
                  </a:cubicBezTo>
                  <a:cubicBezTo>
                    <a:pt x="0" y="8502"/>
                    <a:pt x="7292" y="0"/>
                    <a:pt x="16287" y="0"/>
                  </a:cubicBezTo>
                  <a:cubicBezTo>
                    <a:pt x="25283" y="0"/>
                    <a:pt x="32575" y="8502"/>
                    <a:pt x="32575" y="18991"/>
                  </a:cubicBez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33"/>
            <p:cNvSpPr/>
            <p:nvPr/>
          </p:nvSpPr>
          <p:spPr>
            <a:xfrm>
              <a:off x="6001971" y="1598640"/>
              <a:ext cx="797306" cy="38846"/>
            </a:xfrm>
            <a:custGeom>
              <a:avLst/>
              <a:gdLst/>
              <a:ahLst/>
              <a:cxnLst/>
              <a:rect l="l" t="t" r="r" b="b"/>
              <a:pathLst>
                <a:path w="668600" h="32575" extrusionOk="0">
                  <a:moveTo>
                    <a:pt x="661842" y="0"/>
                  </a:moveTo>
                  <a:cubicBezTo>
                    <a:pt x="665574" y="0"/>
                    <a:pt x="668600" y="0"/>
                    <a:pt x="668600" y="0"/>
                  </a:cubicBezTo>
                  <a:lnTo>
                    <a:pt x="668600" y="32575"/>
                  </a:lnTo>
                  <a:cubicBezTo>
                    <a:pt x="668600" y="32575"/>
                    <a:pt x="665574" y="32575"/>
                    <a:pt x="661842" y="32575"/>
                  </a:cubicBezTo>
                  <a:lnTo>
                    <a:pt x="6758" y="32575"/>
                  </a:lnTo>
                  <a:cubicBezTo>
                    <a:pt x="3026" y="32575"/>
                    <a:pt x="0" y="32575"/>
                    <a:pt x="0" y="32575"/>
                  </a:cubicBezTo>
                  <a:lnTo>
                    <a:pt x="0" y="0"/>
                  </a:lnTo>
                  <a:cubicBezTo>
                    <a:pt x="0" y="0"/>
                    <a:pt x="3026" y="0"/>
                    <a:pt x="675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33"/>
            <p:cNvSpPr/>
            <p:nvPr/>
          </p:nvSpPr>
          <p:spPr>
            <a:xfrm>
              <a:off x="6118349" y="1634263"/>
              <a:ext cx="310201" cy="6610"/>
            </a:xfrm>
            <a:custGeom>
              <a:avLst/>
              <a:gdLst/>
              <a:ahLst/>
              <a:cxnLst/>
              <a:rect l="l" t="t" r="r" b="b"/>
              <a:pathLst>
                <a:path w="260127" h="5543" extrusionOk="0">
                  <a:moveTo>
                    <a:pt x="256662" y="5413"/>
                  </a:moveTo>
                  <a:lnTo>
                    <a:pt x="2279" y="5413"/>
                  </a:lnTo>
                  <a:cubicBezTo>
                    <a:pt x="792" y="5177"/>
                    <a:pt x="-289" y="3758"/>
                    <a:pt x="-19" y="2244"/>
                  </a:cubicBezTo>
                  <a:cubicBezTo>
                    <a:pt x="183" y="1061"/>
                    <a:pt x="1062" y="129"/>
                    <a:pt x="2279" y="-61"/>
                  </a:cubicBezTo>
                  <a:lnTo>
                    <a:pt x="256865" y="-61"/>
                  </a:lnTo>
                  <a:cubicBezTo>
                    <a:pt x="258352" y="-297"/>
                    <a:pt x="259770" y="730"/>
                    <a:pt x="260041" y="2244"/>
                  </a:cubicBezTo>
                  <a:cubicBezTo>
                    <a:pt x="260244" y="3758"/>
                    <a:pt x="259230" y="5177"/>
                    <a:pt x="257743" y="5413"/>
                  </a:cubicBezTo>
                  <a:cubicBezTo>
                    <a:pt x="257473" y="5461"/>
                    <a:pt x="257135" y="5461"/>
                    <a:pt x="256865" y="5413"/>
                  </a:cubicBezTo>
                  <a:close/>
                </a:path>
              </a:pathLst>
            </a:custGeom>
            <a:solidFill>
              <a:srgbClr val="7A3B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33"/>
            <p:cNvSpPr/>
            <p:nvPr/>
          </p:nvSpPr>
          <p:spPr>
            <a:xfrm>
              <a:off x="6370618" y="1535280"/>
              <a:ext cx="283723" cy="423538"/>
            </a:xfrm>
            <a:custGeom>
              <a:avLst/>
              <a:gdLst/>
              <a:ahLst/>
              <a:cxnLst/>
              <a:rect l="l" t="t" r="r" b="b"/>
              <a:pathLst>
                <a:path w="237923" h="355168" extrusionOk="0">
                  <a:moveTo>
                    <a:pt x="82325" y="355074"/>
                  </a:moveTo>
                  <a:lnTo>
                    <a:pt x="195730" y="299453"/>
                  </a:lnTo>
                  <a:cubicBezTo>
                    <a:pt x="155720" y="229707"/>
                    <a:pt x="164912" y="192807"/>
                    <a:pt x="164912" y="192807"/>
                  </a:cubicBezTo>
                  <a:cubicBezTo>
                    <a:pt x="164912" y="192807"/>
                    <a:pt x="168764" y="143471"/>
                    <a:pt x="189986" y="119209"/>
                  </a:cubicBezTo>
                  <a:cubicBezTo>
                    <a:pt x="198433" y="109612"/>
                    <a:pt x="237294" y="102786"/>
                    <a:pt x="237294" y="102786"/>
                  </a:cubicBezTo>
                  <a:cubicBezTo>
                    <a:pt x="237294" y="102786"/>
                    <a:pt x="243646" y="82511"/>
                    <a:pt x="213909" y="78524"/>
                  </a:cubicBezTo>
                  <a:cubicBezTo>
                    <a:pt x="184173" y="74536"/>
                    <a:pt x="143758" y="96906"/>
                    <a:pt x="143758" y="96906"/>
                  </a:cubicBezTo>
                  <a:cubicBezTo>
                    <a:pt x="143758" y="96906"/>
                    <a:pt x="139906" y="44665"/>
                    <a:pt x="137000" y="28174"/>
                  </a:cubicBezTo>
                  <a:cubicBezTo>
                    <a:pt x="132877" y="6750"/>
                    <a:pt x="107128" y="20200"/>
                    <a:pt x="107128" y="20200"/>
                  </a:cubicBezTo>
                  <a:cubicBezTo>
                    <a:pt x="107128" y="20200"/>
                    <a:pt x="106250" y="-819"/>
                    <a:pt x="88543" y="-75"/>
                  </a:cubicBezTo>
                  <a:cubicBezTo>
                    <a:pt x="73810" y="871"/>
                    <a:pt x="75027" y="22227"/>
                    <a:pt x="75027" y="22227"/>
                  </a:cubicBezTo>
                  <a:cubicBezTo>
                    <a:pt x="75027" y="22227"/>
                    <a:pt x="65632" y="5128"/>
                    <a:pt x="52453" y="8710"/>
                  </a:cubicBezTo>
                  <a:cubicBezTo>
                    <a:pt x="43533" y="10954"/>
                    <a:pt x="37045" y="18760"/>
                    <a:pt x="36571" y="27971"/>
                  </a:cubicBezTo>
                  <a:cubicBezTo>
                    <a:pt x="36571" y="27971"/>
                    <a:pt x="8659" y="24390"/>
                    <a:pt x="2036" y="46016"/>
                  </a:cubicBezTo>
                  <a:cubicBezTo>
                    <a:pt x="-7898" y="78524"/>
                    <a:pt x="17243" y="181791"/>
                    <a:pt x="82325" y="355074"/>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33"/>
            <p:cNvSpPr/>
            <p:nvPr/>
          </p:nvSpPr>
          <p:spPr>
            <a:xfrm>
              <a:off x="6495034" y="1555878"/>
              <a:ext cx="10588" cy="56979"/>
            </a:xfrm>
            <a:custGeom>
              <a:avLst/>
              <a:gdLst/>
              <a:ahLst/>
              <a:cxnLst/>
              <a:rect l="l" t="t" r="r" b="b"/>
              <a:pathLst>
                <a:path w="8879" h="47781" extrusionOk="0">
                  <a:moveTo>
                    <a:pt x="5347" y="2608"/>
                  </a:moveTo>
                  <a:cubicBezTo>
                    <a:pt x="5347" y="1115"/>
                    <a:pt x="4130" y="-95"/>
                    <a:pt x="2643" y="-95"/>
                  </a:cubicBezTo>
                  <a:lnTo>
                    <a:pt x="2643" y="-95"/>
                  </a:lnTo>
                  <a:cubicBezTo>
                    <a:pt x="1156" y="-61"/>
                    <a:pt x="-60" y="1169"/>
                    <a:pt x="-60" y="2676"/>
                  </a:cubicBezTo>
                  <a:cubicBezTo>
                    <a:pt x="278" y="16970"/>
                    <a:pt x="1427" y="31230"/>
                    <a:pt x="3454" y="45389"/>
                  </a:cubicBezTo>
                  <a:cubicBezTo>
                    <a:pt x="3657" y="46713"/>
                    <a:pt x="4739" y="47700"/>
                    <a:pt x="6090" y="47687"/>
                  </a:cubicBezTo>
                  <a:lnTo>
                    <a:pt x="6496" y="47687"/>
                  </a:lnTo>
                  <a:cubicBezTo>
                    <a:pt x="7982" y="47443"/>
                    <a:pt x="8996" y="46065"/>
                    <a:pt x="8793" y="44578"/>
                  </a:cubicBezTo>
                  <a:cubicBezTo>
                    <a:pt x="6901" y="30656"/>
                    <a:pt x="5752" y="16646"/>
                    <a:pt x="5347" y="2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33"/>
            <p:cNvSpPr/>
            <p:nvPr/>
          </p:nvSpPr>
          <p:spPr>
            <a:xfrm>
              <a:off x="6457029" y="1558774"/>
              <a:ext cx="11962" cy="51508"/>
            </a:xfrm>
            <a:custGeom>
              <a:avLst/>
              <a:gdLst/>
              <a:ahLst/>
              <a:cxnLst/>
              <a:rect l="l" t="t" r="r" b="b"/>
              <a:pathLst>
                <a:path w="10031" h="43193" extrusionOk="0">
                  <a:moveTo>
                    <a:pt x="2443" y="-87"/>
                  </a:moveTo>
                  <a:cubicBezTo>
                    <a:pt x="957" y="55"/>
                    <a:pt x="-125" y="1339"/>
                    <a:pt x="-57" y="2819"/>
                  </a:cubicBezTo>
                  <a:cubicBezTo>
                    <a:pt x="1092" y="19647"/>
                    <a:pt x="4539" y="40598"/>
                    <a:pt x="4605" y="40800"/>
                  </a:cubicBezTo>
                  <a:cubicBezTo>
                    <a:pt x="4808" y="42132"/>
                    <a:pt x="5958" y="43112"/>
                    <a:pt x="7309" y="43098"/>
                  </a:cubicBezTo>
                  <a:lnTo>
                    <a:pt x="7715" y="43098"/>
                  </a:lnTo>
                  <a:cubicBezTo>
                    <a:pt x="9134" y="42903"/>
                    <a:pt x="10148" y="41571"/>
                    <a:pt x="9945" y="40131"/>
                  </a:cubicBezTo>
                  <a:cubicBezTo>
                    <a:pt x="9945" y="40084"/>
                    <a:pt x="9945" y="40037"/>
                    <a:pt x="9945" y="39989"/>
                  </a:cubicBezTo>
                  <a:cubicBezTo>
                    <a:pt x="9945" y="39989"/>
                    <a:pt x="6498" y="19107"/>
                    <a:pt x="5350" y="2549"/>
                  </a:cubicBezTo>
                  <a:cubicBezTo>
                    <a:pt x="5350" y="1055"/>
                    <a:pt x="4065" y="-128"/>
                    <a:pt x="2578" y="-94"/>
                  </a:cubicBezTo>
                  <a:cubicBezTo>
                    <a:pt x="2511" y="-94"/>
                    <a:pt x="2511" y="-94"/>
                    <a:pt x="2443" y="-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33"/>
            <p:cNvSpPr/>
            <p:nvPr/>
          </p:nvSpPr>
          <p:spPr>
            <a:xfrm>
              <a:off x="6411203" y="1565480"/>
              <a:ext cx="12090" cy="47388"/>
            </a:xfrm>
            <a:custGeom>
              <a:avLst/>
              <a:gdLst/>
              <a:ahLst/>
              <a:cxnLst/>
              <a:rect l="l" t="t" r="r" b="b"/>
              <a:pathLst>
                <a:path w="10138" h="39738" extrusionOk="0">
                  <a:moveTo>
                    <a:pt x="2575" y="-95"/>
                  </a:moveTo>
                  <a:cubicBezTo>
                    <a:pt x="1089" y="-95"/>
                    <a:pt x="-60" y="1081"/>
                    <a:pt x="-60" y="2534"/>
                  </a:cubicBezTo>
                  <a:cubicBezTo>
                    <a:pt x="-60" y="2582"/>
                    <a:pt x="-60" y="2629"/>
                    <a:pt x="-60" y="2676"/>
                  </a:cubicBezTo>
                  <a:cubicBezTo>
                    <a:pt x="616" y="14381"/>
                    <a:pt x="2170" y="26020"/>
                    <a:pt x="4671" y="37482"/>
                  </a:cubicBezTo>
                  <a:cubicBezTo>
                    <a:pt x="4941" y="38738"/>
                    <a:pt x="6022" y="39637"/>
                    <a:pt x="7307" y="39644"/>
                  </a:cubicBezTo>
                  <a:lnTo>
                    <a:pt x="7915" y="39644"/>
                  </a:lnTo>
                  <a:cubicBezTo>
                    <a:pt x="9401" y="39347"/>
                    <a:pt x="10348" y="37914"/>
                    <a:pt x="10009" y="36454"/>
                  </a:cubicBezTo>
                  <a:cubicBezTo>
                    <a:pt x="10009" y="36434"/>
                    <a:pt x="10009" y="36421"/>
                    <a:pt x="10009" y="36400"/>
                  </a:cubicBezTo>
                  <a:cubicBezTo>
                    <a:pt x="7577" y="25276"/>
                    <a:pt x="6022" y="13976"/>
                    <a:pt x="5347" y="2608"/>
                  </a:cubicBezTo>
                  <a:cubicBezTo>
                    <a:pt x="5279" y="987"/>
                    <a:pt x="4265" y="108"/>
                    <a:pt x="2575"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33"/>
            <p:cNvSpPr/>
            <p:nvPr/>
          </p:nvSpPr>
          <p:spPr>
            <a:xfrm>
              <a:off x="6114687" y="1529608"/>
              <a:ext cx="186426" cy="69252"/>
            </a:xfrm>
            <a:custGeom>
              <a:avLst/>
              <a:gdLst/>
              <a:ahLst/>
              <a:cxnLst/>
              <a:rect l="l" t="t" r="r" b="b"/>
              <a:pathLst>
                <a:path w="156332" h="58073" extrusionOk="0">
                  <a:moveTo>
                    <a:pt x="123888" y="50700"/>
                  </a:moveTo>
                  <a:cubicBezTo>
                    <a:pt x="122198" y="60026"/>
                    <a:pt x="100977" y="61513"/>
                    <a:pt x="88947" y="48469"/>
                  </a:cubicBezTo>
                  <a:lnTo>
                    <a:pt x="88947" y="48469"/>
                  </a:lnTo>
                  <a:cubicBezTo>
                    <a:pt x="85432" y="55228"/>
                    <a:pt x="73605" y="65027"/>
                    <a:pt x="55831" y="48469"/>
                  </a:cubicBezTo>
                  <a:cubicBezTo>
                    <a:pt x="55831" y="52660"/>
                    <a:pt x="30893" y="59823"/>
                    <a:pt x="26297" y="40630"/>
                  </a:cubicBezTo>
                  <a:lnTo>
                    <a:pt x="-60" y="40630"/>
                  </a:lnTo>
                  <a:cubicBezTo>
                    <a:pt x="413" y="21639"/>
                    <a:pt x="30893" y="19544"/>
                    <a:pt x="30893" y="19544"/>
                  </a:cubicBezTo>
                  <a:cubicBezTo>
                    <a:pt x="53263" y="-2218"/>
                    <a:pt x="74213" y="10961"/>
                    <a:pt x="74213" y="10961"/>
                  </a:cubicBezTo>
                  <a:cubicBezTo>
                    <a:pt x="98273" y="-11274"/>
                    <a:pt x="112601" y="6906"/>
                    <a:pt x="112601" y="6906"/>
                  </a:cubicBezTo>
                  <a:cubicBezTo>
                    <a:pt x="137809" y="-7422"/>
                    <a:pt x="151934" y="18260"/>
                    <a:pt x="156192" y="40359"/>
                  </a:cubicBezTo>
                  <a:cubicBezTo>
                    <a:pt x="157612" y="53403"/>
                    <a:pt x="139973" y="66582"/>
                    <a:pt x="123888" y="50700"/>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33"/>
            <p:cNvSpPr/>
            <p:nvPr/>
          </p:nvSpPr>
          <p:spPr>
            <a:xfrm>
              <a:off x="6143231" y="1534699"/>
              <a:ext cx="161528" cy="67986"/>
            </a:xfrm>
            <a:custGeom>
              <a:avLst/>
              <a:gdLst/>
              <a:ahLst/>
              <a:cxnLst/>
              <a:rect l="l" t="t" r="r" b="b"/>
              <a:pathLst>
                <a:path w="135453" h="57011" extrusionOk="0">
                  <a:moveTo>
                    <a:pt x="131946" y="33123"/>
                  </a:moveTo>
                  <a:cubicBezTo>
                    <a:pt x="130459" y="33265"/>
                    <a:pt x="129377" y="34582"/>
                    <a:pt x="129513" y="36069"/>
                  </a:cubicBezTo>
                  <a:cubicBezTo>
                    <a:pt x="129513" y="36076"/>
                    <a:pt x="129513" y="36090"/>
                    <a:pt x="129513" y="36096"/>
                  </a:cubicBezTo>
                  <a:cubicBezTo>
                    <a:pt x="129985" y="41841"/>
                    <a:pt x="126809" y="47268"/>
                    <a:pt x="121538" y="49613"/>
                  </a:cubicBezTo>
                  <a:cubicBezTo>
                    <a:pt x="114982" y="52269"/>
                    <a:pt x="107481" y="50512"/>
                    <a:pt x="102817" y="45220"/>
                  </a:cubicBezTo>
                  <a:cubicBezTo>
                    <a:pt x="103966" y="35150"/>
                    <a:pt x="99573" y="18525"/>
                    <a:pt x="91057" y="1156"/>
                  </a:cubicBezTo>
                  <a:cubicBezTo>
                    <a:pt x="90246" y="-122"/>
                    <a:pt x="88489" y="-480"/>
                    <a:pt x="87206" y="359"/>
                  </a:cubicBezTo>
                  <a:cubicBezTo>
                    <a:pt x="86124" y="1054"/>
                    <a:pt x="85719" y="2386"/>
                    <a:pt x="86124" y="3589"/>
                  </a:cubicBezTo>
                  <a:cubicBezTo>
                    <a:pt x="94437" y="20417"/>
                    <a:pt x="98897" y="37380"/>
                    <a:pt x="97343" y="45896"/>
                  </a:cubicBezTo>
                  <a:cubicBezTo>
                    <a:pt x="96802" y="48667"/>
                    <a:pt x="93423" y="49883"/>
                    <a:pt x="92004" y="50356"/>
                  </a:cubicBezTo>
                  <a:cubicBezTo>
                    <a:pt x="83421" y="52242"/>
                    <a:pt x="74500" y="49707"/>
                    <a:pt x="68214" y="43598"/>
                  </a:cubicBezTo>
                  <a:cubicBezTo>
                    <a:pt x="68417" y="43179"/>
                    <a:pt x="68553" y="42753"/>
                    <a:pt x="68688" y="42314"/>
                  </a:cubicBezTo>
                  <a:cubicBezTo>
                    <a:pt x="70039" y="36029"/>
                    <a:pt x="66255" y="13118"/>
                    <a:pt x="51657" y="4197"/>
                  </a:cubicBezTo>
                  <a:cubicBezTo>
                    <a:pt x="50372" y="3461"/>
                    <a:pt x="48683" y="3873"/>
                    <a:pt x="47872" y="5143"/>
                  </a:cubicBezTo>
                  <a:cubicBezTo>
                    <a:pt x="47128" y="6427"/>
                    <a:pt x="47534" y="8083"/>
                    <a:pt x="48818" y="8853"/>
                  </a:cubicBezTo>
                  <a:cubicBezTo>
                    <a:pt x="48818" y="8853"/>
                    <a:pt x="48818" y="8861"/>
                    <a:pt x="48818" y="8861"/>
                  </a:cubicBezTo>
                  <a:cubicBezTo>
                    <a:pt x="60848" y="16227"/>
                    <a:pt x="64430" y="35894"/>
                    <a:pt x="63349" y="41165"/>
                  </a:cubicBezTo>
                  <a:cubicBezTo>
                    <a:pt x="61930" y="45362"/>
                    <a:pt x="58550" y="48646"/>
                    <a:pt x="54360" y="50018"/>
                  </a:cubicBezTo>
                  <a:cubicBezTo>
                    <a:pt x="48481" y="51843"/>
                    <a:pt x="41722" y="49207"/>
                    <a:pt x="34490" y="42719"/>
                  </a:cubicBezTo>
                  <a:cubicBezTo>
                    <a:pt x="33950" y="36448"/>
                    <a:pt x="32868" y="30230"/>
                    <a:pt x="31314" y="24134"/>
                  </a:cubicBezTo>
                  <a:cubicBezTo>
                    <a:pt x="29354" y="16903"/>
                    <a:pt x="23407" y="9063"/>
                    <a:pt x="6376" y="12510"/>
                  </a:cubicBezTo>
                  <a:cubicBezTo>
                    <a:pt x="4889" y="12814"/>
                    <a:pt x="3943" y="14220"/>
                    <a:pt x="4213" y="15686"/>
                  </a:cubicBezTo>
                  <a:cubicBezTo>
                    <a:pt x="4552" y="17153"/>
                    <a:pt x="5970" y="18099"/>
                    <a:pt x="7457" y="17849"/>
                  </a:cubicBezTo>
                  <a:cubicBezTo>
                    <a:pt x="23069" y="14673"/>
                    <a:pt x="25299" y="22850"/>
                    <a:pt x="26042" y="25553"/>
                  </a:cubicBezTo>
                  <a:cubicBezTo>
                    <a:pt x="27597" y="31467"/>
                    <a:pt x="28611" y="37502"/>
                    <a:pt x="29152" y="43598"/>
                  </a:cubicBezTo>
                  <a:cubicBezTo>
                    <a:pt x="25096" y="45970"/>
                    <a:pt x="20298" y="46788"/>
                    <a:pt x="15635" y="45896"/>
                  </a:cubicBezTo>
                  <a:cubicBezTo>
                    <a:pt x="10364" y="45004"/>
                    <a:pt x="6241" y="40888"/>
                    <a:pt x="5295" y="35623"/>
                  </a:cubicBezTo>
                  <a:cubicBezTo>
                    <a:pt x="4754" y="34197"/>
                    <a:pt x="3132" y="33488"/>
                    <a:pt x="1713" y="34049"/>
                  </a:cubicBezTo>
                  <a:cubicBezTo>
                    <a:pt x="564" y="34495"/>
                    <a:pt x="-180" y="35671"/>
                    <a:pt x="-45" y="36907"/>
                  </a:cubicBezTo>
                  <a:cubicBezTo>
                    <a:pt x="1916" y="45997"/>
                    <a:pt x="10228" y="52283"/>
                    <a:pt x="19487" y="51640"/>
                  </a:cubicBezTo>
                  <a:cubicBezTo>
                    <a:pt x="20636" y="51708"/>
                    <a:pt x="21852" y="51708"/>
                    <a:pt x="23002" y="51640"/>
                  </a:cubicBezTo>
                  <a:cubicBezTo>
                    <a:pt x="26448" y="51282"/>
                    <a:pt x="29760" y="50100"/>
                    <a:pt x="32666" y="48194"/>
                  </a:cubicBezTo>
                  <a:cubicBezTo>
                    <a:pt x="37600" y="52931"/>
                    <a:pt x="44020" y="55783"/>
                    <a:pt x="50846" y="56236"/>
                  </a:cubicBezTo>
                  <a:cubicBezTo>
                    <a:pt x="52671" y="56243"/>
                    <a:pt x="54496" y="55966"/>
                    <a:pt x="56252" y="55425"/>
                  </a:cubicBezTo>
                  <a:cubicBezTo>
                    <a:pt x="60105" y="54236"/>
                    <a:pt x="63416" y="51870"/>
                    <a:pt x="65849" y="48667"/>
                  </a:cubicBezTo>
                  <a:cubicBezTo>
                    <a:pt x="71729" y="53864"/>
                    <a:pt x="79298" y="56784"/>
                    <a:pt x="87138" y="56912"/>
                  </a:cubicBezTo>
                  <a:cubicBezTo>
                    <a:pt x="89436" y="56959"/>
                    <a:pt x="91733" y="56662"/>
                    <a:pt x="93896" y="56033"/>
                  </a:cubicBezTo>
                  <a:cubicBezTo>
                    <a:pt x="96869" y="55270"/>
                    <a:pt x="99438" y="53560"/>
                    <a:pt x="101330" y="51167"/>
                  </a:cubicBezTo>
                  <a:cubicBezTo>
                    <a:pt x="105385" y="54709"/>
                    <a:pt x="110589" y="56736"/>
                    <a:pt x="115996" y="56912"/>
                  </a:cubicBezTo>
                  <a:cubicBezTo>
                    <a:pt x="126809" y="56784"/>
                    <a:pt x="135460" y="47910"/>
                    <a:pt x="135392" y="37083"/>
                  </a:cubicBezTo>
                  <a:cubicBezTo>
                    <a:pt x="135392" y="36732"/>
                    <a:pt x="135325" y="36380"/>
                    <a:pt x="135325" y="36029"/>
                  </a:cubicBezTo>
                  <a:cubicBezTo>
                    <a:pt x="135460" y="34542"/>
                    <a:pt x="134446" y="33210"/>
                    <a:pt x="132959" y="33048"/>
                  </a:cubicBezTo>
                  <a:cubicBezTo>
                    <a:pt x="132621" y="33015"/>
                    <a:pt x="132283" y="33035"/>
                    <a:pt x="131946" y="331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33"/>
            <p:cNvSpPr/>
            <p:nvPr/>
          </p:nvSpPr>
          <p:spPr>
            <a:xfrm>
              <a:off x="6650192" y="1256459"/>
              <a:ext cx="351115" cy="220905"/>
            </a:xfrm>
            <a:custGeom>
              <a:avLst/>
              <a:gdLst/>
              <a:ahLst/>
              <a:cxnLst/>
              <a:rect l="l" t="t" r="r" b="b"/>
              <a:pathLst>
                <a:path w="294436" h="185245" extrusionOk="0">
                  <a:moveTo>
                    <a:pt x="98949" y="-95"/>
                  </a:moveTo>
                  <a:cubicBezTo>
                    <a:pt x="98949" y="-95"/>
                    <a:pt x="4333" y="45051"/>
                    <a:pt x="-60" y="118243"/>
                  </a:cubicBezTo>
                  <a:cubicBezTo>
                    <a:pt x="-60" y="118243"/>
                    <a:pt x="22513" y="136558"/>
                    <a:pt x="62387" y="116148"/>
                  </a:cubicBezTo>
                  <a:lnTo>
                    <a:pt x="101112" y="90264"/>
                  </a:lnTo>
                  <a:cubicBezTo>
                    <a:pt x="101112" y="90264"/>
                    <a:pt x="100031" y="119325"/>
                    <a:pt x="123685" y="118243"/>
                  </a:cubicBezTo>
                  <a:cubicBezTo>
                    <a:pt x="147339" y="117162"/>
                    <a:pt x="176467" y="97968"/>
                    <a:pt x="176467" y="97968"/>
                  </a:cubicBezTo>
                  <a:cubicBezTo>
                    <a:pt x="176467" y="97968"/>
                    <a:pt x="197959" y="152035"/>
                    <a:pt x="225938" y="141019"/>
                  </a:cubicBezTo>
                  <a:cubicBezTo>
                    <a:pt x="253918" y="130003"/>
                    <a:pt x="270070" y="185151"/>
                    <a:pt x="270070" y="185151"/>
                  </a:cubicBezTo>
                  <a:cubicBezTo>
                    <a:pt x="296833" y="156941"/>
                    <a:pt x="302037" y="114600"/>
                    <a:pt x="282978" y="80735"/>
                  </a:cubicBezTo>
                  <a:cubicBezTo>
                    <a:pt x="250741" y="20451"/>
                    <a:pt x="103275" y="40"/>
                    <a:pt x="103275" y="4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33"/>
            <p:cNvSpPr/>
            <p:nvPr/>
          </p:nvSpPr>
          <p:spPr>
            <a:xfrm>
              <a:off x="6657655" y="1774613"/>
              <a:ext cx="402601" cy="157389"/>
            </a:xfrm>
            <a:custGeom>
              <a:avLst/>
              <a:gdLst/>
              <a:ahLst/>
              <a:cxnLst/>
              <a:rect l="l" t="t" r="r" b="b"/>
              <a:pathLst>
                <a:path w="337611" h="131982" extrusionOk="0">
                  <a:moveTo>
                    <a:pt x="66881" y="4569"/>
                  </a:moveTo>
                  <a:cubicBezTo>
                    <a:pt x="66881" y="4569"/>
                    <a:pt x="3353" y="8218"/>
                    <a:pt x="109" y="13084"/>
                  </a:cubicBezTo>
                  <a:cubicBezTo>
                    <a:pt x="-3135" y="17950"/>
                    <a:pt x="40659" y="151900"/>
                    <a:pt x="98645" y="129327"/>
                  </a:cubicBezTo>
                  <a:cubicBezTo>
                    <a:pt x="156632" y="106754"/>
                    <a:pt x="158388" y="74450"/>
                    <a:pt x="158388" y="74450"/>
                  </a:cubicBezTo>
                  <a:cubicBezTo>
                    <a:pt x="158388" y="74450"/>
                    <a:pt x="200358" y="135747"/>
                    <a:pt x="248747" y="118041"/>
                  </a:cubicBezTo>
                  <a:cubicBezTo>
                    <a:pt x="297136" y="100334"/>
                    <a:pt x="337551" y="3149"/>
                    <a:pt x="337551" y="3149"/>
                  </a:cubicBezTo>
                  <a:lnTo>
                    <a:pt x="257736" y="-95"/>
                  </a:lnTo>
                  <a:cubicBezTo>
                    <a:pt x="257736" y="-95"/>
                    <a:pt x="136897" y="105943"/>
                    <a:pt x="66881" y="4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33"/>
            <p:cNvSpPr/>
            <p:nvPr/>
          </p:nvSpPr>
          <p:spPr>
            <a:xfrm>
              <a:off x="6644383" y="2121959"/>
              <a:ext cx="498547" cy="224225"/>
            </a:xfrm>
            <a:custGeom>
              <a:avLst/>
              <a:gdLst/>
              <a:ahLst/>
              <a:cxnLst/>
              <a:rect l="l" t="t" r="r" b="b"/>
              <a:pathLst>
                <a:path w="418069" h="188029" extrusionOk="0">
                  <a:moveTo>
                    <a:pt x="-60" y="169336"/>
                  </a:moveTo>
                  <a:cubicBezTo>
                    <a:pt x="-60" y="169336"/>
                    <a:pt x="22580" y="198397"/>
                    <a:pt x="79080" y="183867"/>
                  </a:cubicBezTo>
                  <a:cubicBezTo>
                    <a:pt x="135579" y="169336"/>
                    <a:pt x="413211" y="33697"/>
                    <a:pt x="413211" y="33697"/>
                  </a:cubicBezTo>
                  <a:lnTo>
                    <a:pt x="418009" y="-95"/>
                  </a:lnTo>
                  <a:close/>
                </a:path>
              </a:pathLst>
            </a:custGeom>
            <a:solidFill>
              <a:srgbClr val="000000">
                <a:alpha val="398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33"/>
            <p:cNvSpPr/>
            <p:nvPr/>
          </p:nvSpPr>
          <p:spPr>
            <a:xfrm>
              <a:off x="6457920" y="1793574"/>
              <a:ext cx="847450" cy="529000"/>
            </a:xfrm>
            <a:custGeom>
              <a:avLst/>
              <a:gdLst/>
              <a:ahLst/>
              <a:cxnLst/>
              <a:rect l="l" t="t" r="r" b="b"/>
              <a:pathLst>
                <a:path w="710650" h="443606" extrusionOk="0">
                  <a:moveTo>
                    <a:pt x="115980" y="59244"/>
                  </a:moveTo>
                  <a:cubicBezTo>
                    <a:pt x="99287" y="64245"/>
                    <a:pt x="-60" y="123785"/>
                    <a:pt x="-60" y="123785"/>
                  </a:cubicBezTo>
                  <a:cubicBezTo>
                    <a:pt x="-60" y="123785"/>
                    <a:pt x="93880" y="430140"/>
                    <a:pt x="154976" y="441967"/>
                  </a:cubicBezTo>
                  <a:cubicBezTo>
                    <a:pt x="246753" y="459809"/>
                    <a:pt x="456397" y="317749"/>
                    <a:pt x="569260" y="290581"/>
                  </a:cubicBezTo>
                  <a:cubicBezTo>
                    <a:pt x="569260" y="290581"/>
                    <a:pt x="617244" y="258276"/>
                    <a:pt x="632382" y="240975"/>
                  </a:cubicBezTo>
                  <a:cubicBezTo>
                    <a:pt x="650766" y="220024"/>
                    <a:pt x="703480" y="137640"/>
                    <a:pt x="703480" y="137640"/>
                  </a:cubicBezTo>
                  <a:cubicBezTo>
                    <a:pt x="719227" y="100395"/>
                    <a:pt x="708211" y="57209"/>
                    <a:pt x="676447" y="32143"/>
                  </a:cubicBezTo>
                  <a:cubicBezTo>
                    <a:pt x="659146" y="17545"/>
                    <a:pt x="604336" y="-95"/>
                    <a:pt x="604336" y="-95"/>
                  </a:cubicBezTo>
                  <a:lnTo>
                    <a:pt x="489445" y="81005"/>
                  </a:lnTo>
                  <a:cubicBezTo>
                    <a:pt x="416927" y="144534"/>
                    <a:pt x="213435" y="244422"/>
                    <a:pt x="213435" y="244422"/>
                  </a:cubicBezTo>
                  <a:cubicBezTo>
                    <a:pt x="184104" y="181103"/>
                    <a:pt x="151529" y="119298"/>
                    <a:pt x="115980" y="59244"/>
                  </a:cubicBezTo>
                  <a:close/>
                </a:path>
              </a:pathLst>
            </a:custGeom>
            <a:solidFill>
              <a:srgbClr val="56535E">
                <a:alpha val="740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 name="Google Shape;660;p39">
            <a:extLst>
              <a:ext uri="{FF2B5EF4-FFF2-40B4-BE49-F238E27FC236}">
                <a16:creationId xmlns:a16="http://schemas.microsoft.com/office/drawing/2014/main" id="{A1CF5262-ACC5-B001-20E6-3AC64B9E107A}"/>
              </a:ext>
            </a:extLst>
          </p:cNvPr>
          <p:cNvSpPr txBox="1">
            <a:spLocks/>
          </p:cNvSpPr>
          <p:nvPr/>
        </p:nvSpPr>
        <p:spPr>
          <a:xfrm>
            <a:off x="922073" y="1376994"/>
            <a:ext cx="4094626" cy="294860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4000" b="1" dirty="0">
                <a:solidFill>
                  <a:schemeClr val="accent1"/>
                </a:solidFill>
                <a:latin typeface="Arial" panose="020B0604020202020204" pitchFamily="34" charset="0"/>
                <a:cs typeface="Arial" panose="020B0604020202020204" pitchFamily="34" charset="0"/>
              </a:rPr>
              <a:t>CHÀO ĐÓN CÁC BẠN TỚI BÀI HỌC MỚI!</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6A205E-231C-1D51-0567-F70F56D50B88}"/>
              </a:ext>
            </a:extLst>
          </p:cNvPr>
          <p:cNvSpPr/>
          <p:nvPr/>
        </p:nvSpPr>
        <p:spPr>
          <a:xfrm>
            <a:off x="3924134" y="3903658"/>
            <a:ext cx="1295601" cy="472959"/>
          </a:xfrm>
          <a:prstGeom prst="roundRect">
            <a:avLst>
              <a:gd name="adj" fmla="val 50000"/>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dirty="0">
                <a:solidFill>
                  <a:schemeClr val="accent6"/>
                </a:solidFill>
                <a:latin typeface="Arial" panose="020B0604020202020204" pitchFamily="34" charset="0"/>
                <a:cs typeface="Arial" panose="020B0604020202020204" pitchFamily="34" charset="0"/>
              </a:rPr>
              <a:t>Bè 1</a:t>
            </a:r>
          </a:p>
        </p:txBody>
      </p:sp>
      <p:pic>
        <p:nvPicPr>
          <p:cNvPr id="5" name="Picture 4">
            <a:extLst>
              <a:ext uri="{FF2B5EF4-FFF2-40B4-BE49-F238E27FC236}">
                <a16:creationId xmlns:a16="http://schemas.microsoft.com/office/drawing/2014/main" id="{84A1A768-8FCC-E00C-F5E3-40E121D663CE}"/>
              </a:ext>
            </a:extLst>
          </p:cNvPr>
          <p:cNvPicPr>
            <a:picLocks noChangeAspect="1"/>
          </p:cNvPicPr>
          <p:nvPr/>
        </p:nvPicPr>
        <p:blipFill rotWithShape="1">
          <a:blip r:embed="rId5"/>
          <a:srcRect l="1214" t="3126" r="1675" b="7126"/>
          <a:stretch/>
        </p:blipFill>
        <p:spPr>
          <a:xfrm>
            <a:off x="-130" y="1616511"/>
            <a:ext cx="9144130" cy="2105349"/>
          </a:xfrm>
          <a:prstGeom prst="rect">
            <a:avLst/>
          </a:prstGeom>
        </p:spPr>
      </p:pic>
      <p:sp>
        <p:nvSpPr>
          <p:cNvPr id="9" name="Title 4">
            <a:extLst>
              <a:ext uri="{FF2B5EF4-FFF2-40B4-BE49-F238E27FC236}">
                <a16:creationId xmlns:a16="http://schemas.microsoft.com/office/drawing/2014/main" id="{654BCACF-B06B-463A-0400-F8D6335CD0E1}"/>
              </a:ext>
            </a:extLst>
          </p:cNvPr>
          <p:cNvSpPr>
            <a:spLocks noGrp="1"/>
          </p:cNvSpPr>
          <p:nvPr>
            <p:ph type="title"/>
          </p:nvPr>
        </p:nvSpPr>
        <p:spPr>
          <a:xfrm>
            <a:off x="1379095" y="389054"/>
            <a:ext cx="6385810" cy="572700"/>
          </a:xfrm>
        </p:spPr>
        <p:txBody>
          <a:bodyPr anchor="ctr"/>
          <a:lstStyle/>
          <a:p>
            <a:pPr algn="ctr"/>
            <a:r>
              <a:rPr lang="en-US" sz="2400" b="1" dirty="0" err="1">
                <a:solidFill>
                  <a:schemeClr val="accent1"/>
                </a:solidFill>
                <a:effectLst/>
                <a:latin typeface="Arial" panose="020B0604020202020204" pitchFamily="34" charset="0"/>
                <a:cs typeface="Arial" panose="020B0604020202020204" pitchFamily="34" charset="0"/>
              </a:rPr>
              <a:t>Hòa</a:t>
            </a:r>
            <a:r>
              <a:rPr lang="en-US" sz="2400" b="1" dirty="0">
                <a:solidFill>
                  <a:schemeClr val="accent1"/>
                </a:solidFill>
                <a:effectLst/>
                <a:latin typeface="Arial" panose="020B0604020202020204" pitchFamily="34" charset="0"/>
                <a:cs typeface="Arial" panose="020B0604020202020204" pitchFamily="34" charset="0"/>
              </a:rPr>
              <a:t> </a:t>
            </a:r>
            <a:r>
              <a:rPr lang="en-US" sz="2400" b="1" dirty="0" err="1">
                <a:solidFill>
                  <a:schemeClr val="accent1"/>
                </a:solidFill>
                <a:effectLst/>
                <a:latin typeface="Arial" panose="020B0604020202020204" pitchFamily="34" charset="0"/>
                <a:cs typeface="Arial" panose="020B0604020202020204" pitchFamily="34" charset="0"/>
              </a:rPr>
              <a:t>tấu</a:t>
            </a:r>
            <a:r>
              <a:rPr lang="en-US" sz="2400" b="1" dirty="0">
                <a:solidFill>
                  <a:schemeClr val="accent1"/>
                </a:solidFill>
                <a:effectLst/>
                <a:latin typeface="Arial" panose="020B0604020202020204" pitchFamily="34" charset="0"/>
                <a:cs typeface="Arial" panose="020B0604020202020204" pitchFamily="34" charset="0"/>
              </a:rPr>
              <a:t> </a:t>
            </a:r>
            <a:r>
              <a:rPr lang="en-US" sz="2400" b="1" dirty="0" err="1">
                <a:solidFill>
                  <a:schemeClr val="accent1"/>
                </a:solidFill>
                <a:effectLst/>
                <a:latin typeface="Arial" panose="020B0604020202020204" pitchFamily="34" charset="0"/>
                <a:cs typeface="Arial" panose="020B0604020202020204" pitchFamily="34" charset="0"/>
              </a:rPr>
              <a:t>bè</a:t>
            </a:r>
            <a:r>
              <a:rPr lang="en-US" sz="2400" b="1" dirty="0">
                <a:solidFill>
                  <a:schemeClr val="accent1"/>
                </a:solidFill>
                <a:effectLst/>
                <a:latin typeface="Arial" panose="020B0604020202020204" pitchFamily="34" charset="0"/>
                <a:cs typeface="Arial" panose="020B0604020202020204" pitchFamily="34" charset="0"/>
              </a:rPr>
              <a:t> 1 </a:t>
            </a:r>
            <a:r>
              <a:rPr lang="en-US" sz="2400" b="1" dirty="0" err="1">
                <a:solidFill>
                  <a:schemeClr val="accent1"/>
                </a:solidFill>
                <a:effectLst/>
                <a:latin typeface="Arial" panose="020B0604020202020204" pitchFamily="34" charset="0"/>
                <a:cs typeface="Arial" panose="020B0604020202020204" pitchFamily="34" charset="0"/>
              </a:rPr>
              <a:t>bài</a:t>
            </a:r>
            <a:r>
              <a:rPr lang="en-US" sz="2400" b="1" dirty="0">
                <a:solidFill>
                  <a:schemeClr val="accent1"/>
                </a:solidFill>
                <a:effectLst/>
                <a:latin typeface="Arial" panose="020B0604020202020204" pitchFamily="34" charset="0"/>
                <a:cs typeface="Arial" panose="020B0604020202020204" pitchFamily="34" charset="0"/>
              </a:rPr>
              <a:t> </a:t>
            </a:r>
            <a:r>
              <a:rPr lang="vi-VN" sz="2400" b="1" i="1" dirty="0">
                <a:solidFill>
                  <a:schemeClr val="accent1"/>
                </a:solidFill>
                <a:latin typeface="Arial" panose="020B0604020202020204" pitchFamily="34" charset="0"/>
                <a:cs typeface="Arial" panose="020B0604020202020204" pitchFamily="34" charset="0"/>
              </a:rPr>
              <a:t>Chiếc cầu Luân Đôn</a:t>
            </a:r>
            <a:endParaRPr lang="vi-VN" sz="2400" dirty="0">
              <a:solidFill>
                <a:schemeClr val="accent1"/>
              </a:solidFill>
              <a:latin typeface="Arial" panose="020B0604020202020204" pitchFamily="34" charset="0"/>
              <a:cs typeface="Arial" panose="020B0604020202020204" pitchFamily="34" charset="0"/>
            </a:endParaRPr>
          </a:p>
        </p:txBody>
      </p:sp>
      <p:pic>
        <p:nvPicPr>
          <p:cNvPr id="11" name="chiếc cầu luân đôn mp3 (mp3cut.net)">
            <a:hlinkClick r:id="" action="ppaction://media"/>
            <a:extLst>
              <a:ext uri="{FF2B5EF4-FFF2-40B4-BE49-F238E27FC236}">
                <a16:creationId xmlns:a16="http://schemas.microsoft.com/office/drawing/2014/main" id="{204C0CBB-D7FE-81B8-6138-42A8D405732F}"/>
              </a:ext>
            </a:extLst>
          </p:cNvPr>
          <p:cNvPicPr>
            <a:picLocks noChangeAspect="1"/>
          </p:cNvPicPr>
          <p:nvPr>
            <a:audioFile r:link="rId1"/>
            <p:extLst>
              <p:ext uri="{DAA4B4D4-6D71-4841-9C94-3DE7FCFB9230}">
                <p14:media xmlns:p14="http://schemas.microsoft.com/office/powerpoint/2010/main" r:embed="rId2">
                  <p14:trim end="8163.25"/>
                </p14:media>
              </p:ext>
            </p:extLst>
          </p:nvPr>
        </p:nvPicPr>
        <p:blipFill>
          <a:blip r:embed="rId6"/>
          <a:stretch>
            <a:fillRect/>
          </a:stretch>
        </p:blipFill>
        <p:spPr>
          <a:xfrm>
            <a:off x="4399336" y="1180416"/>
            <a:ext cx="345196" cy="345196"/>
          </a:xfrm>
          <a:prstGeom prst="rect">
            <a:avLst/>
          </a:prstGeom>
        </p:spPr>
      </p:pic>
    </p:spTree>
    <p:extLst>
      <p:ext uri="{BB962C8B-B14F-4D97-AF65-F5344CB8AC3E}">
        <p14:creationId xmlns:p14="http://schemas.microsoft.com/office/powerpoint/2010/main" val="9877579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492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1"/>
                </p:tgtEl>
              </p:cMediaNode>
            </p:audio>
          </p:childTnLst>
        </p:cTn>
      </p:par>
    </p:tnLst>
    <p:bldLst>
      <p:bldP spid="4"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6A205E-231C-1D51-0567-F70F56D50B88}"/>
              </a:ext>
            </a:extLst>
          </p:cNvPr>
          <p:cNvSpPr/>
          <p:nvPr/>
        </p:nvSpPr>
        <p:spPr>
          <a:xfrm>
            <a:off x="3924134" y="3903658"/>
            <a:ext cx="1295601" cy="472959"/>
          </a:xfrm>
          <a:prstGeom prst="roundRect">
            <a:avLst>
              <a:gd name="adj" fmla="val 50000"/>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dirty="0">
                <a:solidFill>
                  <a:schemeClr val="accent6"/>
                </a:solidFill>
                <a:latin typeface="Arial" panose="020B0604020202020204" pitchFamily="34" charset="0"/>
                <a:cs typeface="Arial" panose="020B0604020202020204" pitchFamily="34" charset="0"/>
              </a:rPr>
              <a:t>Bè 2</a:t>
            </a:r>
          </a:p>
        </p:txBody>
      </p:sp>
      <p:pic>
        <p:nvPicPr>
          <p:cNvPr id="5" name="Picture 4">
            <a:extLst>
              <a:ext uri="{FF2B5EF4-FFF2-40B4-BE49-F238E27FC236}">
                <a16:creationId xmlns:a16="http://schemas.microsoft.com/office/drawing/2014/main" id="{84A1A768-8FCC-E00C-F5E3-40E121D663CE}"/>
              </a:ext>
            </a:extLst>
          </p:cNvPr>
          <p:cNvPicPr>
            <a:picLocks noChangeAspect="1"/>
          </p:cNvPicPr>
          <p:nvPr/>
        </p:nvPicPr>
        <p:blipFill rotWithShape="1">
          <a:blip r:embed="rId5"/>
          <a:srcRect l="1148" t="6489" r="984" b="6489"/>
          <a:stretch/>
        </p:blipFill>
        <p:spPr>
          <a:xfrm>
            <a:off x="33662" y="1717850"/>
            <a:ext cx="9076544" cy="1993569"/>
          </a:xfrm>
          <a:prstGeom prst="rect">
            <a:avLst/>
          </a:prstGeom>
        </p:spPr>
      </p:pic>
      <p:sp>
        <p:nvSpPr>
          <p:cNvPr id="9" name="Title 4">
            <a:extLst>
              <a:ext uri="{FF2B5EF4-FFF2-40B4-BE49-F238E27FC236}">
                <a16:creationId xmlns:a16="http://schemas.microsoft.com/office/drawing/2014/main" id="{654BCACF-B06B-463A-0400-F8D6335CD0E1}"/>
              </a:ext>
            </a:extLst>
          </p:cNvPr>
          <p:cNvSpPr>
            <a:spLocks noGrp="1"/>
          </p:cNvSpPr>
          <p:nvPr>
            <p:ph type="title"/>
          </p:nvPr>
        </p:nvSpPr>
        <p:spPr>
          <a:xfrm>
            <a:off x="1379095" y="389054"/>
            <a:ext cx="6385810" cy="572700"/>
          </a:xfrm>
        </p:spPr>
        <p:txBody>
          <a:bodyPr anchor="ctr"/>
          <a:lstStyle/>
          <a:p>
            <a:pPr algn="ctr"/>
            <a:r>
              <a:rPr lang="en-US" sz="2400" b="1" dirty="0" err="1">
                <a:solidFill>
                  <a:schemeClr val="accent1"/>
                </a:solidFill>
                <a:effectLst/>
                <a:latin typeface="Arial" panose="020B0604020202020204" pitchFamily="34" charset="0"/>
                <a:cs typeface="Arial" panose="020B0604020202020204" pitchFamily="34" charset="0"/>
              </a:rPr>
              <a:t>Hòa</a:t>
            </a:r>
            <a:r>
              <a:rPr lang="en-US" sz="2400" b="1" dirty="0">
                <a:solidFill>
                  <a:schemeClr val="accent1"/>
                </a:solidFill>
                <a:effectLst/>
                <a:latin typeface="Arial" panose="020B0604020202020204" pitchFamily="34" charset="0"/>
                <a:cs typeface="Arial" panose="020B0604020202020204" pitchFamily="34" charset="0"/>
              </a:rPr>
              <a:t> </a:t>
            </a:r>
            <a:r>
              <a:rPr lang="en-US" sz="2400" b="1" dirty="0" err="1">
                <a:solidFill>
                  <a:schemeClr val="accent1"/>
                </a:solidFill>
                <a:effectLst/>
                <a:latin typeface="Arial" panose="020B0604020202020204" pitchFamily="34" charset="0"/>
                <a:cs typeface="Arial" panose="020B0604020202020204" pitchFamily="34" charset="0"/>
              </a:rPr>
              <a:t>tấu</a:t>
            </a:r>
            <a:r>
              <a:rPr lang="en-US" sz="2400" b="1" dirty="0">
                <a:solidFill>
                  <a:schemeClr val="accent1"/>
                </a:solidFill>
                <a:effectLst/>
                <a:latin typeface="Arial" panose="020B0604020202020204" pitchFamily="34" charset="0"/>
                <a:cs typeface="Arial" panose="020B0604020202020204" pitchFamily="34" charset="0"/>
              </a:rPr>
              <a:t> </a:t>
            </a:r>
            <a:r>
              <a:rPr lang="en-US" sz="2400" b="1" dirty="0" err="1">
                <a:solidFill>
                  <a:schemeClr val="accent1"/>
                </a:solidFill>
                <a:effectLst/>
                <a:latin typeface="Arial" panose="020B0604020202020204" pitchFamily="34" charset="0"/>
                <a:cs typeface="Arial" panose="020B0604020202020204" pitchFamily="34" charset="0"/>
              </a:rPr>
              <a:t>bè</a:t>
            </a:r>
            <a:r>
              <a:rPr lang="en-US" sz="2400" b="1" dirty="0">
                <a:solidFill>
                  <a:schemeClr val="accent1"/>
                </a:solidFill>
                <a:effectLst/>
                <a:latin typeface="Arial" panose="020B0604020202020204" pitchFamily="34" charset="0"/>
                <a:cs typeface="Arial" panose="020B0604020202020204" pitchFamily="34" charset="0"/>
              </a:rPr>
              <a:t> 2 </a:t>
            </a:r>
            <a:r>
              <a:rPr lang="en-US" sz="2400" b="1" dirty="0" err="1">
                <a:solidFill>
                  <a:schemeClr val="accent1"/>
                </a:solidFill>
                <a:effectLst/>
                <a:latin typeface="Arial" panose="020B0604020202020204" pitchFamily="34" charset="0"/>
                <a:cs typeface="Arial" panose="020B0604020202020204" pitchFamily="34" charset="0"/>
              </a:rPr>
              <a:t>bài</a:t>
            </a:r>
            <a:r>
              <a:rPr lang="en-US" sz="2400" b="1" dirty="0">
                <a:solidFill>
                  <a:schemeClr val="accent1"/>
                </a:solidFill>
                <a:effectLst/>
                <a:latin typeface="Arial" panose="020B0604020202020204" pitchFamily="34" charset="0"/>
                <a:cs typeface="Arial" panose="020B0604020202020204" pitchFamily="34" charset="0"/>
              </a:rPr>
              <a:t> </a:t>
            </a:r>
            <a:r>
              <a:rPr lang="vi-VN" sz="2400" b="1" i="1" dirty="0">
                <a:solidFill>
                  <a:schemeClr val="accent1"/>
                </a:solidFill>
                <a:latin typeface="Arial" panose="020B0604020202020204" pitchFamily="34" charset="0"/>
                <a:cs typeface="Arial" panose="020B0604020202020204" pitchFamily="34" charset="0"/>
              </a:rPr>
              <a:t>Chiếc cầu Luân Đôn</a:t>
            </a:r>
            <a:endParaRPr lang="vi-VN" sz="2400" dirty="0">
              <a:solidFill>
                <a:schemeClr val="accent1"/>
              </a:solidFill>
              <a:latin typeface="Arial" panose="020B0604020202020204" pitchFamily="34" charset="0"/>
              <a:cs typeface="Arial" panose="020B0604020202020204" pitchFamily="34" charset="0"/>
            </a:endParaRPr>
          </a:p>
        </p:txBody>
      </p:sp>
      <p:pic>
        <p:nvPicPr>
          <p:cNvPr id="11" name="chiếc cầu luân đôn mp3 (mp3cut.net)">
            <a:hlinkClick r:id="" action="ppaction://media"/>
            <a:extLst>
              <a:ext uri="{FF2B5EF4-FFF2-40B4-BE49-F238E27FC236}">
                <a16:creationId xmlns:a16="http://schemas.microsoft.com/office/drawing/2014/main" id="{204C0CBB-D7FE-81B8-6138-42A8D405732F}"/>
              </a:ext>
            </a:extLst>
          </p:cNvPr>
          <p:cNvPicPr>
            <a:picLocks noChangeAspect="1"/>
          </p:cNvPicPr>
          <p:nvPr>
            <a:audioFile r:link="rId1"/>
            <p:extLst>
              <p:ext uri="{DAA4B4D4-6D71-4841-9C94-3DE7FCFB9230}">
                <p14:media xmlns:p14="http://schemas.microsoft.com/office/powerpoint/2010/main" r:embed="rId2">
                  <p14:trim st="4923" end="3243.25"/>
                </p14:media>
              </p:ext>
            </p:extLst>
          </p:nvPr>
        </p:nvPicPr>
        <p:blipFill>
          <a:blip r:embed="rId6"/>
          <a:stretch>
            <a:fillRect/>
          </a:stretch>
        </p:blipFill>
        <p:spPr>
          <a:xfrm>
            <a:off x="4399336" y="1180416"/>
            <a:ext cx="345196" cy="345196"/>
          </a:xfrm>
          <a:prstGeom prst="rect">
            <a:avLst/>
          </a:prstGeom>
        </p:spPr>
      </p:pic>
    </p:spTree>
    <p:extLst>
      <p:ext uri="{BB962C8B-B14F-4D97-AF65-F5344CB8AC3E}">
        <p14:creationId xmlns:p14="http://schemas.microsoft.com/office/powerpoint/2010/main" val="2328681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492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1"/>
                </p:tgtEl>
              </p:cMediaNode>
            </p:audio>
          </p:childTnLst>
        </p:cTn>
      </p:par>
    </p:tnLst>
    <p:bldLst>
      <p:bldP spid="4"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0" name="Title 4">
            <a:extLst>
              <a:ext uri="{FF2B5EF4-FFF2-40B4-BE49-F238E27FC236}">
                <a16:creationId xmlns:a16="http://schemas.microsoft.com/office/drawing/2014/main" id="{C623602A-4486-A1D6-21BA-A22BC32E9BB2}"/>
              </a:ext>
            </a:extLst>
          </p:cNvPr>
          <p:cNvSpPr>
            <a:spLocks noGrp="1"/>
          </p:cNvSpPr>
          <p:nvPr>
            <p:ph type="title"/>
          </p:nvPr>
        </p:nvSpPr>
        <p:spPr>
          <a:xfrm>
            <a:off x="720000" y="309890"/>
            <a:ext cx="7704000" cy="572700"/>
          </a:xfrm>
        </p:spPr>
        <p:txBody>
          <a:bodyPr anchor="ctr"/>
          <a:lstStyle/>
          <a:p>
            <a:pPr algn="ctr"/>
            <a:r>
              <a:rPr lang="en-US" sz="2400" b="1" dirty="0">
                <a:solidFill>
                  <a:schemeClr val="accent2"/>
                </a:solidFill>
                <a:effectLst/>
                <a:latin typeface="Arial" panose="020B0604020202020204" pitchFamily="34" charset="0"/>
                <a:cs typeface="Arial" panose="020B0604020202020204" pitchFamily="34" charset="0"/>
              </a:rPr>
              <a:t>2. </a:t>
            </a:r>
            <a:r>
              <a:rPr lang="en-US" sz="2400" b="1" dirty="0" err="1">
                <a:solidFill>
                  <a:schemeClr val="accent2"/>
                </a:solidFill>
                <a:effectLst/>
                <a:latin typeface="Arial" panose="020B0604020202020204" pitchFamily="34" charset="0"/>
                <a:cs typeface="Arial" panose="020B0604020202020204" pitchFamily="34" charset="0"/>
              </a:rPr>
              <a:t>Hòa</a:t>
            </a:r>
            <a:r>
              <a:rPr lang="en-US" sz="2400" b="1" dirty="0">
                <a:solidFill>
                  <a:schemeClr val="accent2"/>
                </a:solidFill>
                <a:effectLst/>
                <a:latin typeface="Arial" panose="020B0604020202020204" pitchFamily="34" charset="0"/>
                <a:cs typeface="Arial" panose="020B0604020202020204" pitchFamily="34" charset="0"/>
              </a:rPr>
              <a:t> </a:t>
            </a:r>
            <a:r>
              <a:rPr lang="en-US" sz="2400" b="1" dirty="0" err="1">
                <a:solidFill>
                  <a:schemeClr val="accent2"/>
                </a:solidFill>
                <a:effectLst/>
                <a:latin typeface="Arial" panose="020B0604020202020204" pitchFamily="34" charset="0"/>
                <a:cs typeface="Arial" panose="020B0604020202020204" pitchFamily="34" charset="0"/>
              </a:rPr>
              <a:t>tấu</a:t>
            </a:r>
            <a:r>
              <a:rPr lang="en-US" sz="2400" b="1" dirty="0">
                <a:solidFill>
                  <a:schemeClr val="accent2"/>
                </a:solidFill>
                <a:effectLst/>
                <a:latin typeface="Arial" panose="020B0604020202020204" pitchFamily="34" charset="0"/>
                <a:cs typeface="Arial" panose="020B0604020202020204" pitchFamily="34" charset="0"/>
              </a:rPr>
              <a:t> 2 </a:t>
            </a:r>
            <a:r>
              <a:rPr lang="en-US" sz="2400" b="1" dirty="0" err="1">
                <a:solidFill>
                  <a:schemeClr val="accent2"/>
                </a:solidFill>
                <a:effectLst/>
                <a:latin typeface="Arial" panose="020B0604020202020204" pitchFamily="34" charset="0"/>
                <a:cs typeface="Arial" panose="020B0604020202020204" pitchFamily="34" charset="0"/>
              </a:rPr>
              <a:t>bè</a:t>
            </a:r>
            <a:r>
              <a:rPr lang="en-US" sz="2400" b="1" dirty="0">
                <a:solidFill>
                  <a:schemeClr val="accent2"/>
                </a:solidFill>
                <a:effectLst/>
                <a:latin typeface="Arial" panose="020B0604020202020204" pitchFamily="34" charset="0"/>
                <a:cs typeface="Arial" panose="020B0604020202020204" pitchFamily="34" charset="0"/>
              </a:rPr>
              <a:t> </a:t>
            </a:r>
            <a:r>
              <a:rPr lang="en-US" sz="2400" b="1" dirty="0" err="1">
                <a:solidFill>
                  <a:schemeClr val="accent2"/>
                </a:solidFill>
                <a:effectLst/>
                <a:latin typeface="Arial" panose="020B0604020202020204" pitchFamily="34" charset="0"/>
                <a:cs typeface="Arial" panose="020B0604020202020204" pitchFamily="34" charset="0"/>
              </a:rPr>
              <a:t>bài</a:t>
            </a:r>
            <a:r>
              <a:rPr lang="en-US" sz="2400" b="1" dirty="0">
                <a:solidFill>
                  <a:schemeClr val="accent2"/>
                </a:solidFill>
                <a:effectLst/>
                <a:latin typeface="Arial" panose="020B0604020202020204" pitchFamily="34" charset="0"/>
                <a:cs typeface="Arial" panose="020B0604020202020204" pitchFamily="34" charset="0"/>
              </a:rPr>
              <a:t> </a:t>
            </a:r>
            <a:r>
              <a:rPr lang="vi-VN" sz="2400" b="1" i="1" dirty="0">
                <a:solidFill>
                  <a:schemeClr val="accent2"/>
                </a:solidFill>
                <a:latin typeface="Arial" panose="020B0604020202020204" pitchFamily="34" charset="0"/>
                <a:cs typeface="Arial" panose="020B0604020202020204" pitchFamily="34" charset="0"/>
              </a:rPr>
              <a:t>Chiếc cầu Luân Đôn</a:t>
            </a:r>
            <a:endParaRPr lang="vi-VN" sz="2400" dirty="0">
              <a:solidFill>
                <a:schemeClr val="accent2"/>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F230C20E-0A0F-0FDE-A8CF-9A00C0D0EB8C}"/>
              </a:ext>
            </a:extLst>
          </p:cNvPr>
          <p:cNvPicPr>
            <a:picLocks noChangeAspect="1"/>
          </p:cNvPicPr>
          <p:nvPr/>
        </p:nvPicPr>
        <p:blipFill rotWithShape="1">
          <a:blip r:embed="rId5"/>
          <a:srcRect l="984" t="4645" r="1013" b="7656"/>
          <a:stretch/>
        </p:blipFill>
        <p:spPr>
          <a:xfrm>
            <a:off x="1655942" y="3065488"/>
            <a:ext cx="7060367" cy="1560598"/>
          </a:xfrm>
          <a:prstGeom prst="rect">
            <a:avLst/>
          </a:prstGeom>
        </p:spPr>
      </p:pic>
      <p:grpSp>
        <p:nvGrpSpPr>
          <p:cNvPr id="22" name="Group 21">
            <a:extLst>
              <a:ext uri="{FF2B5EF4-FFF2-40B4-BE49-F238E27FC236}">
                <a16:creationId xmlns:a16="http://schemas.microsoft.com/office/drawing/2014/main" id="{92ADECAE-CA9B-7F36-EB32-2D2A140224A4}"/>
              </a:ext>
            </a:extLst>
          </p:cNvPr>
          <p:cNvGrpSpPr/>
          <p:nvPr/>
        </p:nvGrpSpPr>
        <p:grpSpPr>
          <a:xfrm>
            <a:off x="382721" y="1291703"/>
            <a:ext cx="1217240" cy="3205054"/>
            <a:chOff x="348764" y="1336674"/>
            <a:chExt cx="1217240" cy="3205054"/>
          </a:xfrm>
        </p:grpSpPr>
        <p:sp>
          <p:nvSpPr>
            <p:cNvPr id="23" name="TextBox 22">
              <a:extLst>
                <a:ext uri="{FF2B5EF4-FFF2-40B4-BE49-F238E27FC236}">
                  <a16:creationId xmlns:a16="http://schemas.microsoft.com/office/drawing/2014/main" id="{9E3CF04A-F4CE-DFB3-B797-D61474571BD5}"/>
                </a:ext>
              </a:extLst>
            </p:cNvPr>
            <p:cNvSpPr txBox="1"/>
            <p:nvPr/>
          </p:nvSpPr>
          <p:spPr>
            <a:xfrm>
              <a:off x="348764" y="1336674"/>
              <a:ext cx="1217240" cy="338554"/>
            </a:xfrm>
            <a:prstGeom prst="rect">
              <a:avLst/>
            </a:prstGeom>
            <a:noFill/>
          </p:spPr>
          <p:txBody>
            <a:bodyPr wrap="square" rtlCol="0" anchor="ctr">
              <a:spAutoFit/>
            </a:bodyPr>
            <a:lstStyle/>
            <a:p>
              <a:pPr algn="ctr"/>
              <a:r>
                <a:rPr lang="en-US" sz="1600" dirty="0"/>
                <a:t>Recorder I</a:t>
              </a:r>
              <a:endParaRPr lang="vi-VN" sz="1600" dirty="0"/>
            </a:p>
          </p:txBody>
        </p:sp>
        <p:sp>
          <p:nvSpPr>
            <p:cNvPr id="24" name="TextBox 23">
              <a:extLst>
                <a:ext uri="{FF2B5EF4-FFF2-40B4-BE49-F238E27FC236}">
                  <a16:creationId xmlns:a16="http://schemas.microsoft.com/office/drawing/2014/main" id="{2B368EC7-2E87-EF7E-779F-C9E152EC6480}"/>
                </a:ext>
              </a:extLst>
            </p:cNvPr>
            <p:cNvSpPr txBox="1"/>
            <p:nvPr/>
          </p:nvSpPr>
          <p:spPr>
            <a:xfrm>
              <a:off x="348764" y="2372937"/>
              <a:ext cx="1217240" cy="338554"/>
            </a:xfrm>
            <a:prstGeom prst="rect">
              <a:avLst/>
            </a:prstGeom>
            <a:noFill/>
          </p:spPr>
          <p:txBody>
            <a:bodyPr wrap="square" rtlCol="0" anchor="ctr">
              <a:spAutoFit/>
            </a:bodyPr>
            <a:lstStyle/>
            <a:p>
              <a:pPr algn="ctr"/>
              <a:r>
                <a:rPr lang="en-US" sz="1600" dirty="0"/>
                <a:t>Recorder II</a:t>
              </a:r>
              <a:endParaRPr lang="vi-VN" sz="1600" dirty="0"/>
            </a:p>
          </p:txBody>
        </p:sp>
        <p:sp>
          <p:nvSpPr>
            <p:cNvPr id="25" name="TextBox 24">
              <a:extLst>
                <a:ext uri="{FF2B5EF4-FFF2-40B4-BE49-F238E27FC236}">
                  <a16:creationId xmlns:a16="http://schemas.microsoft.com/office/drawing/2014/main" id="{14DC0022-77EB-E50F-E00E-8EC58C78B41F}"/>
                </a:ext>
              </a:extLst>
            </p:cNvPr>
            <p:cNvSpPr txBox="1"/>
            <p:nvPr/>
          </p:nvSpPr>
          <p:spPr>
            <a:xfrm>
              <a:off x="348764" y="3288055"/>
              <a:ext cx="1217240" cy="338554"/>
            </a:xfrm>
            <a:prstGeom prst="rect">
              <a:avLst/>
            </a:prstGeom>
            <a:noFill/>
          </p:spPr>
          <p:txBody>
            <a:bodyPr wrap="square" rtlCol="0" anchor="ctr">
              <a:spAutoFit/>
            </a:bodyPr>
            <a:lstStyle/>
            <a:p>
              <a:pPr algn="ctr"/>
              <a:r>
                <a:rPr lang="en-US" sz="1600" dirty="0"/>
                <a:t>Recorder I</a:t>
              </a:r>
              <a:endParaRPr lang="vi-VN" sz="1600" dirty="0"/>
            </a:p>
          </p:txBody>
        </p:sp>
        <p:sp>
          <p:nvSpPr>
            <p:cNvPr id="26" name="TextBox 25">
              <a:extLst>
                <a:ext uri="{FF2B5EF4-FFF2-40B4-BE49-F238E27FC236}">
                  <a16:creationId xmlns:a16="http://schemas.microsoft.com/office/drawing/2014/main" id="{B69B651A-D12B-4F9D-8A43-A7A395FDFF6D}"/>
                </a:ext>
              </a:extLst>
            </p:cNvPr>
            <p:cNvSpPr txBox="1"/>
            <p:nvPr/>
          </p:nvSpPr>
          <p:spPr>
            <a:xfrm>
              <a:off x="348764" y="4203174"/>
              <a:ext cx="1217240" cy="338554"/>
            </a:xfrm>
            <a:prstGeom prst="rect">
              <a:avLst/>
            </a:prstGeom>
            <a:noFill/>
          </p:spPr>
          <p:txBody>
            <a:bodyPr wrap="square" rtlCol="0" anchor="ctr">
              <a:spAutoFit/>
            </a:bodyPr>
            <a:lstStyle/>
            <a:p>
              <a:pPr algn="ctr"/>
              <a:r>
                <a:rPr lang="en-US" sz="1600" dirty="0"/>
                <a:t>Recorder II</a:t>
              </a:r>
              <a:endParaRPr lang="vi-VN" sz="1600" dirty="0"/>
            </a:p>
          </p:txBody>
        </p:sp>
      </p:grpSp>
      <p:pic>
        <p:nvPicPr>
          <p:cNvPr id="27" name="Picture 26">
            <a:extLst>
              <a:ext uri="{FF2B5EF4-FFF2-40B4-BE49-F238E27FC236}">
                <a16:creationId xmlns:a16="http://schemas.microsoft.com/office/drawing/2014/main" id="{5171215D-280F-48FB-C58B-79BC12C28429}"/>
              </a:ext>
            </a:extLst>
          </p:cNvPr>
          <p:cNvPicPr>
            <a:picLocks noChangeAspect="1"/>
          </p:cNvPicPr>
          <p:nvPr/>
        </p:nvPicPr>
        <p:blipFill rotWithShape="1">
          <a:blip r:embed="rId6"/>
          <a:srcRect l="1110" t="2434" r="1639" b="4296"/>
          <a:stretch/>
        </p:blipFill>
        <p:spPr>
          <a:xfrm>
            <a:off x="1655942" y="1030267"/>
            <a:ext cx="7060367" cy="1827366"/>
          </a:xfrm>
          <a:prstGeom prst="rect">
            <a:avLst/>
          </a:prstGeom>
        </p:spPr>
      </p:pic>
      <p:pic>
        <p:nvPicPr>
          <p:cNvPr id="28" name="chiếc cầu luân đôn mp3 (mp3cut.net)">
            <a:hlinkClick r:id="" action="ppaction://media"/>
            <a:extLst>
              <a:ext uri="{FF2B5EF4-FFF2-40B4-BE49-F238E27FC236}">
                <a16:creationId xmlns:a16="http://schemas.microsoft.com/office/drawing/2014/main" id="{1D3FF098-122A-A5D6-5703-ABE76CAE6A78}"/>
              </a:ext>
            </a:extLst>
          </p:cNvPr>
          <p:cNvPicPr>
            <a:picLocks noChangeAspect="1"/>
          </p:cNvPicPr>
          <p:nvPr>
            <a:audioFile r:link="rId1"/>
            <p:extLst>
              <p:ext uri="{DAA4B4D4-6D71-4841-9C94-3DE7FCFB9230}">
                <p14:media xmlns:p14="http://schemas.microsoft.com/office/powerpoint/2010/main" r:embed="rId2">
                  <p14:trim end="3243.25"/>
                </p14:media>
              </p:ext>
            </p:extLst>
          </p:nvPr>
        </p:nvPicPr>
        <p:blipFill>
          <a:blip r:embed="rId7"/>
          <a:stretch>
            <a:fillRect/>
          </a:stretch>
        </p:blipFill>
        <p:spPr>
          <a:xfrm>
            <a:off x="8424000" y="2780456"/>
            <a:ext cx="276526" cy="276526"/>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2" presetClass="entr" presetSubtype="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9844"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46"/>
          <p:cNvSpPr/>
          <p:nvPr/>
        </p:nvSpPr>
        <p:spPr>
          <a:xfrm flipH="1">
            <a:off x="5032856" y="2122915"/>
            <a:ext cx="4776749" cy="3034171"/>
          </a:xfrm>
          <a:custGeom>
            <a:avLst/>
            <a:gdLst/>
            <a:ahLst/>
            <a:cxnLst/>
            <a:rect l="l" t="t" r="r" b="b"/>
            <a:pathLst>
              <a:path w="6657490" h="4228810" extrusionOk="0">
                <a:moveTo>
                  <a:pt x="5963802" y="589093"/>
                </a:moveTo>
                <a:cubicBezTo>
                  <a:pt x="5241946" y="305244"/>
                  <a:pt x="4448453" y="1725571"/>
                  <a:pt x="4163048" y="802385"/>
                </a:cubicBezTo>
                <a:cubicBezTo>
                  <a:pt x="3858181" y="-184329"/>
                  <a:pt x="2608636" y="-355314"/>
                  <a:pt x="2307756" y="823539"/>
                </a:cubicBezTo>
                <a:cubicBezTo>
                  <a:pt x="2148530" y="1447196"/>
                  <a:pt x="1414307" y="500762"/>
                  <a:pt x="672244" y="846044"/>
                </a:cubicBezTo>
                <a:cubicBezTo>
                  <a:pt x="-69819" y="1191326"/>
                  <a:pt x="-280679" y="2139315"/>
                  <a:pt x="465507" y="4228716"/>
                </a:cubicBezTo>
                <a:lnTo>
                  <a:pt x="6271305" y="4228716"/>
                </a:lnTo>
                <a:cubicBezTo>
                  <a:pt x="6854953" y="2282321"/>
                  <a:pt x="6796021" y="916128"/>
                  <a:pt x="5963802" y="5890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 name="Google Shape;1624;p64">
            <a:extLst>
              <a:ext uri="{FF2B5EF4-FFF2-40B4-BE49-F238E27FC236}">
                <a16:creationId xmlns:a16="http://schemas.microsoft.com/office/drawing/2014/main" id="{A45AB74B-D2B5-9AAC-6265-53FF9DC33B2D}"/>
              </a:ext>
            </a:extLst>
          </p:cNvPr>
          <p:cNvGrpSpPr/>
          <p:nvPr/>
        </p:nvGrpSpPr>
        <p:grpSpPr>
          <a:xfrm>
            <a:off x="2445370" y="381408"/>
            <a:ext cx="4098695" cy="1394967"/>
            <a:chOff x="2057445" y="286892"/>
            <a:chExt cx="4098695" cy="1394967"/>
          </a:xfrm>
        </p:grpSpPr>
        <p:grpSp>
          <p:nvGrpSpPr>
            <p:cNvPr id="15" name="Google Shape;1625;p64">
              <a:extLst>
                <a:ext uri="{FF2B5EF4-FFF2-40B4-BE49-F238E27FC236}">
                  <a16:creationId xmlns:a16="http://schemas.microsoft.com/office/drawing/2014/main" id="{9B2AA7E8-02C5-7EF8-F24A-BE7AB88BE7C3}"/>
                </a:ext>
              </a:extLst>
            </p:cNvPr>
            <p:cNvGrpSpPr/>
            <p:nvPr/>
          </p:nvGrpSpPr>
          <p:grpSpPr>
            <a:xfrm>
              <a:off x="2057445" y="326038"/>
              <a:ext cx="4098695" cy="1355821"/>
              <a:chOff x="1081895" y="5427832"/>
              <a:chExt cx="3492412" cy="1155267"/>
            </a:xfrm>
          </p:grpSpPr>
          <p:sp>
            <p:nvSpPr>
              <p:cNvPr id="37" name="Google Shape;1626;p64">
                <a:extLst>
                  <a:ext uri="{FF2B5EF4-FFF2-40B4-BE49-F238E27FC236}">
                    <a16:creationId xmlns:a16="http://schemas.microsoft.com/office/drawing/2014/main" id="{7B40FD12-58E4-B02B-A039-250D24F4094E}"/>
                  </a:ext>
                </a:extLst>
              </p:cNvPr>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1627;p64">
                <a:extLst>
                  <a:ext uri="{FF2B5EF4-FFF2-40B4-BE49-F238E27FC236}">
                    <a16:creationId xmlns:a16="http://schemas.microsoft.com/office/drawing/2014/main" id="{DD371596-1044-2899-5147-4E8BC257C94C}"/>
                  </a:ext>
                </a:extLst>
              </p:cNvPr>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1628;p64">
                <a:extLst>
                  <a:ext uri="{FF2B5EF4-FFF2-40B4-BE49-F238E27FC236}">
                    <a16:creationId xmlns:a16="http://schemas.microsoft.com/office/drawing/2014/main" id="{755D2737-208A-CB97-4280-B0D4C765A898}"/>
                  </a:ext>
                </a:extLst>
              </p:cNvPr>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 name="Google Shape;1629;p64">
              <a:extLst>
                <a:ext uri="{FF2B5EF4-FFF2-40B4-BE49-F238E27FC236}">
                  <a16:creationId xmlns:a16="http://schemas.microsoft.com/office/drawing/2014/main" id="{0A9478F3-978D-9C49-DB78-CC7A4A2378F2}"/>
                </a:ext>
              </a:extLst>
            </p:cNvPr>
            <p:cNvGrpSpPr/>
            <p:nvPr/>
          </p:nvGrpSpPr>
          <p:grpSpPr>
            <a:xfrm>
              <a:off x="3189931" y="286892"/>
              <a:ext cx="185116" cy="263910"/>
              <a:chOff x="2046863" y="5394476"/>
              <a:chExt cx="157734" cy="224872"/>
            </a:xfrm>
          </p:grpSpPr>
          <p:sp>
            <p:nvSpPr>
              <p:cNvPr id="34" name="Google Shape;1630;p64">
                <a:extLst>
                  <a:ext uri="{FF2B5EF4-FFF2-40B4-BE49-F238E27FC236}">
                    <a16:creationId xmlns:a16="http://schemas.microsoft.com/office/drawing/2014/main" id="{69B45F91-1511-02BB-113C-139C02D802BF}"/>
                  </a:ext>
                </a:extLst>
              </p:cNvPr>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1631;p64">
                <a:extLst>
                  <a:ext uri="{FF2B5EF4-FFF2-40B4-BE49-F238E27FC236}">
                    <a16:creationId xmlns:a16="http://schemas.microsoft.com/office/drawing/2014/main" id="{613BEFBB-01A4-4799-04DE-05DE9F470BEB}"/>
                  </a:ext>
                </a:extLst>
              </p:cNvPr>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1632;p64">
                <a:extLst>
                  <a:ext uri="{FF2B5EF4-FFF2-40B4-BE49-F238E27FC236}">
                    <a16:creationId xmlns:a16="http://schemas.microsoft.com/office/drawing/2014/main" id="{90BC3647-6393-953E-9FA0-C9503EE4A73A}"/>
                  </a:ext>
                </a:extLst>
              </p:cNvPr>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 name="Google Shape;1633;p64">
              <a:extLst>
                <a:ext uri="{FF2B5EF4-FFF2-40B4-BE49-F238E27FC236}">
                  <a16:creationId xmlns:a16="http://schemas.microsoft.com/office/drawing/2014/main" id="{1EBD7D91-BA85-A282-C272-DA0739D966C6}"/>
                </a:ext>
              </a:extLst>
            </p:cNvPr>
            <p:cNvGrpSpPr/>
            <p:nvPr/>
          </p:nvGrpSpPr>
          <p:grpSpPr>
            <a:xfrm>
              <a:off x="4180058" y="991416"/>
              <a:ext cx="137435" cy="229099"/>
              <a:chOff x="2890529" y="5994787"/>
              <a:chExt cx="117106" cy="195211"/>
            </a:xfrm>
          </p:grpSpPr>
          <p:sp>
            <p:nvSpPr>
              <p:cNvPr id="32" name="Google Shape;1634;p64">
                <a:extLst>
                  <a:ext uri="{FF2B5EF4-FFF2-40B4-BE49-F238E27FC236}">
                    <a16:creationId xmlns:a16="http://schemas.microsoft.com/office/drawing/2014/main" id="{E01AA206-E90D-3906-4EC1-3F1A7567C8FE}"/>
                  </a:ext>
                </a:extLst>
              </p:cNvPr>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1635;p64">
                <a:extLst>
                  <a:ext uri="{FF2B5EF4-FFF2-40B4-BE49-F238E27FC236}">
                    <a16:creationId xmlns:a16="http://schemas.microsoft.com/office/drawing/2014/main" id="{865D18CE-EFCB-9CA1-BA10-2A9CFCFB2BEE}"/>
                  </a:ext>
                </a:extLst>
              </p:cNvPr>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 name="Google Shape;1636;p64">
              <a:extLst>
                <a:ext uri="{FF2B5EF4-FFF2-40B4-BE49-F238E27FC236}">
                  <a16:creationId xmlns:a16="http://schemas.microsoft.com/office/drawing/2014/main" id="{567D7BA4-D4A0-35C6-3CE1-2BBB5B9C406F}"/>
                </a:ext>
              </a:extLst>
            </p:cNvPr>
            <p:cNvGrpSpPr/>
            <p:nvPr/>
          </p:nvGrpSpPr>
          <p:grpSpPr>
            <a:xfrm>
              <a:off x="5328079" y="930937"/>
              <a:ext cx="242787" cy="321965"/>
              <a:chOff x="3868734" y="5943253"/>
              <a:chExt cx="206874" cy="274339"/>
            </a:xfrm>
          </p:grpSpPr>
          <p:sp>
            <p:nvSpPr>
              <p:cNvPr id="28" name="Google Shape;1637;p64">
                <a:extLst>
                  <a:ext uri="{FF2B5EF4-FFF2-40B4-BE49-F238E27FC236}">
                    <a16:creationId xmlns:a16="http://schemas.microsoft.com/office/drawing/2014/main" id="{06381E3A-0C8E-CA25-E668-BF8F1AA570AB}"/>
                  </a:ext>
                </a:extLst>
              </p:cNvPr>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1638;p64">
                <a:extLst>
                  <a:ext uri="{FF2B5EF4-FFF2-40B4-BE49-F238E27FC236}">
                    <a16:creationId xmlns:a16="http://schemas.microsoft.com/office/drawing/2014/main" id="{2F09DE17-A360-2DB4-0FF9-21B20C7C70B8}"/>
                  </a:ext>
                </a:extLst>
              </p:cNvPr>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1639;p64">
                <a:extLst>
                  <a:ext uri="{FF2B5EF4-FFF2-40B4-BE49-F238E27FC236}">
                    <a16:creationId xmlns:a16="http://schemas.microsoft.com/office/drawing/2014/main" id="{CE0D639C-91CE-61E1-0567-AFF3962141FE}"/>
                  </a:ext>
                </a:extLst>
              </p:cNvPr>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1640;p64">
                <a:extLst>
                  <a:ext uri="{FF2B5EF4-FFF2-40B4-BE49-F238E27FC236}">
                    <a16:creationId xmlns:a16="http://schemas.microsoft.com/office/drawing/2014/main" id="{98A50FEA-881D-CEC7-292A-3425F290F28F}"/>
                  </a:ext>
                </a:extLst>
              </p:cNvPr>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 name="Google Shape;1641;p64">
              <a:extLst>
                <a:ext uri="{FF2B5EF4-FFF2-40B4-BE49-F238E27FC236}">
                  <a16:creationId xmlns:a16="http://schemas.microsoft.com/office/drawing/2014/main" id="{2E55A770-8586-896D-6693-B888F58AA378}"/>
                </a:ext>
              </a:extLst>
            </p:cNvPr>
            <p:cNvGrpSpPr/>
            <p:nvPr/>
          </p:nvGrpSpPr>
          <p:grpSpPr>
            <a:xfrm>
              <a:off x="2057448" y="600927"/>
              <a:ext cx="410613" cy="330003"/>
              <a:chOff x="1302586" y="5581282"/>
              <a:chExt cx="349875" cy="281188"/>
            </a:xfrm>
          </p:grpSpPr>
          <p:sp>
            <p:nvSpPr>
              <p:cNvPr id="20" name="Google Shape;1642;p64">
                <a:extLst>
                  <a:ext uri="{FF2B5EF4-FFF2-40B4-BE49-F238E27FC236}">
                    <a16:creationId xmlns:a16="http://schemas.microsoft.com/office/drawing/2014/main" id="{503A476A-439E-AB49-09CE-5A96B36DA6AF}"/>
                  </a:ext>
                </a:extLst>
              </p:cNvPr>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643;p64">
                <a:extLst>
                  <a:ext uri="{FF2B5EF4-FFF2-40B4-BE49-F238E27FC236}">
                    <a16:creationId xmlns:a16="http://schemas.microsoft.com/office/drawing/2014/main" id="{649C7F37-08D7-A423-257B-8A9899A403D4}"/>
                  </a:ext>
                </a:extLst>
              </p:cNvPr>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644;p64">
                <a:extLst>
                  <a:ext uri="{FF2B5EF4-FFF2-40B4-BE49-F238E27FC236}">
                    <a16:creationId xmlns:a16="http://schemas.microsoft.com/office/drawing/2014/main" id="{B3EEA982-872B-16F7-BACC-2B33A8939D81}"/>
                  </a:ext>
                </a:extLst>
              </p:cNvPr>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1645;p64">
                <a:extLst>
                  <a:ext uri="{FF2B5EF4-FFF2-40B4-BE49-F238E27FC236}">
                    <a16:creationId xmlns:a16="http://schemas.microsoft.com/office/drawing/2014/main" id="{72D3793F-71D6-A556-2AAE-2EA9802A2FCE}"/>
                  </a:ext>
                </a:extLst>
              </p:cNvPr>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1646;p64">
                <a:extLst>
                  <a:ext uri="{FF2B5EF4-FFF2-40B4-BE49-F238E27FC236}">
                    <a16:creationId xmlns:a16="http://schemas.microsoft.com/office/drawing/2014/main" id="{1DD554E4-FA82-CF68-AABD-322722564EE2}"/>
                  </a:ext>
                </a:extLst>
              </p:cNvPr>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1647;p64">
                <a:extLst>
                  <a:ext uri="{FF2B5EF4-FFF2-40B4-BE49-F238E27FC236}">
                    <a16:creationId xmlns:a16="http://schemas.microsoft.com/office/drawing/2014/main" id="{E2B3A32E-F942-62FA-0432-36B1CF128E68}"/>
                  </a:ext>
                </a:extLst>
              </p:cNvPr>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1648;p64">
                <a:extLst>
                  <a:ext uri="{FF2B5EF4-FFF2-40B4-BE49-F238E27FC236}">
                    <a16:creationId xmlns:a16="http://schemas.microsoft.com/office/drawing/2014/main" id="{2AA4398C-8355-9907-B660-B371A2FDB713}"/>
                  </a:ext>
                </a:extLst>
              </p:cNvPr>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649;p64">
                <a:extLst>
                  <a:ext uri="{FF2B5EF4-FFF2-40B4-BE49-F238E27FC236}">
                    <a16:creationId xmlns:a16="http://schemas.microsoft.com/office/drawing/2014/main" id="{9465CA4B-8B7E-F8CE-02DA-A384A25BB29A}"/>
                  </a:ext>
                </a:extLst>
              </p:cNvPr>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0" name="Google Shape;1668;p64">
            <a:extLst>
              <a:ext uri="{FF2B5EF4-FFF2-40B4-BE49-F238E27FC236}">
                <a16:creationId xmlns:a16="http://schemas.microsoft.com/office/drawing/2014/main" id="{D6FFCA4E-A9BB-5C17-AA76-875F8E7CFEA6}"/>
              </a:ext>
            </a:extLst>
          </p:cNvPr>
          <p:cNvGrpSpPr/>
          <p:nvPr/>
        </p:nvGrpSpPr>
        <p:grpSpPr>
          <a:xfrm>
            <a:off x="6316227" y="1511213"/>
            <a:ext cx="1361572" cy="3376237"/>
            <a:chOff x="6316227" y="964072"/>
            <a:chExt cx="1361572" cy="3376237"/>
          </a:xfrm>
        </p:grpSpPr>
        <p:sp>
          <p:nvSpPr>
            <p:cNvPr id="41" name="Google Shape;1669;p64">
              <a:extLst>
                <a:ext uri="{FF2B5EF4-FFF2-40B4-BE49-F238E27FC236}">
                  <a16:creationId xmlns:a16="http://schemas.microsoft.com/office/drawing/2014/main" id="{52FD0F6A-C977-9A8D-0FB7-8B2341A37916}"/>
                </a:ext>
              </a:extLst>
            </p:cNvPr>
            <p:cNvSpPr/>
            <p:nvPr/>
          </p:nvSpPr>
          <p:spPr>
            <a:xfrm flipH="1">
              <a:off x="6784241" y="997906"/>
              <a:ext cx="326529" cy="812758"/>
            </a:xfrm>
            <a:custGeom>
              <a:avLst/>
              <a:gdLst/>
              <a:ahLst/>
              <a:cxnLst/>
              <a:rect l="l" t="t" r="r" b="b"/>
              <a:pathLst>
                <a:path w="277307" h="690240" extrusionOk="0">
                  <a:moveTo>
                    <a:pt x="105191" y="585"/>
                  </a:moveTo>
                  <a:cubicBezTo>
                    <a:pt x="408775" y="-23475"/>
                    <a:pt x="220624" y="598899"/>
                    <a:pt x="208999" y="668239"/>
                  </a:cubicBezTo>
                  <a:cubicBezTo>
                    <a:pt x="-123240" y="827870"/>
                    <a:pt x="19225" y="64924"/>
                    <a:pt x="105191" y="585"/>
                  </a:cubicBezTo>
                  <a:close/>
                </a:path>
              </a:pathLst>
            </a:custGeom>
            <a:solidFill>
              <a:srgbClr val="752B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1670;p64">
              <a:extLst>
                <a:ext uri="{FF2B5EF4-FFF2-40B4-BE49-F238E27FC236}">
                  <a16:creationId xmlns:a16="http://schemas.microsoft.com/office/drawing/2014/main" id="{74228446-17B1-2FD5-E5C1-B0B54B7FDBD0}"/>
                </a:ext>
              </a:extLst>
            </p:cNvPr>
            <p:cNvSpPr/>
            <p:nvPr/>
          </p:nvSpPr>
          <p:spPr>
            <a:xfrm flipH="1">
              <a:off x="7144485" y="1232669"/>
              <a:ext cx="83565" cy="146541"/>
            </a:xfrm>
            <a:custGeom>
              <a:avLst/>
              <a:gdLst/>
              <a:ahLst/>
              <a:cxnLst/>
              <a:rect l="l" t="t" r="r" b="b"/>
              <a:pathLst>
                <a:path w="70968" h="124451" extrusionOk="0">
                  <a:moveTo>
                    <a:pt x="652" y="41683"/>
                  </a:moveTo>
                  <a:cubicBezTo>
                    <a:pt x="34444" y="-56380"/>
                    <a:pt x="82833" y="39520"/>
                    <a:pt x="68235" y="111564"/>
                  </a:cubicBezTo>
                  <a:cubicBezTo>
                    <a:pt x="53975" y="150424"/>
                    <a:pt x="-7322" y="93114"/>
                    <a:pt x="652" y="41683"/>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1671;p64">
              <a:extLst>
                <a:ext uri="{FF2B5EF4-FFF2-40B4-BE49-F238E27FC236}">
                  <a16:creationId xmlns:a16="http://schemas.microsoft.com/office/drawing/2014/main" id="{899E81DF-C941-560D-DA01-308A5F8A40E3}"/>
                </a:ext>
              </a:extLst>
            </p:cNvPr>
            <p:cNvSpPr/>
            <p:nvPr/>
          </p:nvSpPr>
          <p:spPr>
            <a:xfrm flipH="1">
              <a:off x="7166603" y="1262250"/>
              <a:ext cx="46030" cy="23721"/>
            </a:xfrm>
            <a:custGeom>
              <a:avLst/>
              <a:gdLst/>
              <a:ahLst/>
              <a:cxnLst/>
              <a:rect l="l" t="t" r="r" b="b"/>
              <a:pathLst>
                <a:path w="39091" h="20145" extrusionOk="0">
                  <a:moveTo>
                    <a:pt x="2280" y="20051"/>
                  </a:moveTo>
                  <a:cubicBezTo>
                    <a:pt x="-12318" y="-967"/>
                    <a:pt x="46479" y="-9145"/>
                    <a:pt x="38234" y="13293"/>
                  </a:cubicBezTo>
                  <a:cubicBezTo>
                    <a:pt x="26407" y="7211"/>
                    <a:pt x="21878" y="-10024"/>
                    <a:pt x="2280" y="20051"/>
                  </a:cubicBez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1672;p64">
              <a:extLst>
                <a:ext uri="{FF2B5EF4-FFF2-40B4-BE49-F238E27FC236}">
                  <a16:creationId xmlns:a16="http://schemas.microsoft.com/office/drawing/2014/main" id="{A7FBAF62-4657-71E6-D757-3AC5BDEFC5ED}"/>
                </a:ext>
              </a:extLst>
            </p:cNvPr>
            <p:cNvSpPr/>
            <p:nvPr/>
          </p:nvSpPr>
          <p:spPr>
            <a:xfrm flipH="1">
              <a:off x="6537180" y="2953599"/>
              <a:ext cx="443176" cy="1279377"/>
            </a:xfrm>
            <a:custGeom>
              <a:avLst/>
              <a:gdLst/>
              <a:ahLst/>
              <a:cxnLst/>
              <a:rect l="l" t="t" r="r" b="b"/>
              <a:pathLst>
                <a:path w="376370" h="1086520" extrusionOk="0">
                  <a:moveTo>
                    <a:pt x="255674" y="-95"/>
                  </a:moveTo>
                  <a:cubicBezTo>
                    <a:pt x="350831" y="283755"/>
                    <a:pt x="354278" y="834693"/>
                    <a:pt x="376310" y="1076843"/>
                  </a:cubicBezTo>
                  <a:cubicBezTo>
                    <a:pt x="243239" y="1103876"/>
                    <a:pt x="205527" y="1072518"/>
                    <a:pt x="206001" y="997906"/>
                  </a:cubicBezTo>
                  <a:cubicBezTo>
                    <a:pt x="147338" y="550370"/>
                    <a:pt x="115845" y="251990"/>
                    <a:pt x="-60" y="-95"/>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1673;p64">
              <a:extLst>
                <a:ext uri="{FF2B5EF4-FFF2-40B4-BE49-F238E27FC236}">
                  <a16:creationId xmlns:a16="http://schemas.microsoft.com/office/drawing/2014/main" id="{AC5C5173-8E34-B74A-B5DC-05FC0528F691}"/>
                </a:ext>
              </a:extLst>
            </p:cNvPr>
            <p:cNvSpPr/>
            <p:nvPr/>
          </p:nvSpPr>
          <p:spPr>
            <a:xfrm flipH="1">
              <a:off x="6537602" y="3224536"/>
              <a:ext cx="333994" cy="1006466"/>
            </a:xfrm>
            <a:custGeom>
              <a:avLst/>
              <a:gdLst/>
              <a:ahLst/>
              <a:cxnLst/>
              <a:rect l="l" t="t" r="r" b="b"/>
              <a:pathLst>
                <a:path w="283647" h="854748" extrusionOk="0">
                  <a:moveTo>
                    <a:pt x="283587" y="846933"/>
                  </a:moveTo>
                  <a:lnTo>
                    <a:pt x="230804" y="52966"/>
                  </a:lnTo>
                  <a:cubicBezTo>
                    <a:pt x="230804" y="-53816"/>
                    <a:pt x="88473" y="34786"/>
                    <a:pt x="-60" y="27757"/>
                  </a:cubicBezTo>
                  <a:cubicBezTo>
                    <a:pt x="20215" y="30866"/>
                    <a:pt x="103950" y="726567"/>
                    <a:pt x="120914" y="824360"/>
                  </a:cubicBezTo>
                  <a:cubicBezTo>
                    <a:pt x="107735" y="842337"/>
                    <a:pt x="233237" y="867545"/>
                    <a:pt x="283587" y="84693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1674;p64">
              <a:extLst>
                <a:ext uri="{FF2B5EF4-FFF2-40B4-BE49-F238E27FC236}">
                  <a16:creationId xmlns:a16="http://schemas.microsoft.com/office/drawing/2014/main" id="{D00583CD-3647-ABC3-BA72-A13BC5A9AD6B}"/>
                </a:ext>
              </a:extLst>
            </p:cNvPr>
            <p:cNvSpPr/>
            <p:nvPr/>
          </p:nvSpPr>
          <p:spPr>
            <a:xfrm flipH="1">
              <a:off x="6316227" y="3927930"/>
              <a:ext cx="446134" cy="412379"/>
            </a:xfrm>
            <a:custGeom>
              <a:avLst/>
              <a:gdLst/>
              <a:ahLst/>
              <a:cxnLst/>
              <a:rect l="l" t="t" r="r" b="b"/>
              <a:pathLst>
                <a:path w="378882" h="350216" extrusionOk="0">
                  <a:moveTo>
                    <a:pt x="366444" y="343681"/>
                  </a:moveTo>
                  <a:cubicBezTo>
                    <a:pt x="313390" y="328948"/>
                    <a:pt x="46235" y="390043"/>
                    <a:pt x="62792" y="282856"/>
                  </a:cubicBezTo>
                  <a:cubicBezTo>
                    <a:pt x="-10130" y="525345"/>
                    <a:pt x="8726" y="34826"/>
                    <a:pt x="-60" y="27121"/>
                  </a:cubicBezTo>
                  <a:cubicBezTo>
                    <a:pt x="216206" y="-29851"/>
                    <a:pt x="159098" y="-9306"/>
                    <a:pt x="208569" y="204662"/>
                  </a:cubicBezTo>
                  <a:cubicBezTo>
                    <a:pt x="262095" y="266501"/>
                    <a:pt x="424565" y="211556"/>
                    <a:pt x="366444" y="3436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1675;p64">
              <a:extLst>
                <a:ext uri="{FF2B5EF4-FFF2-40B4-BE49-F238E27FC236}">
                  <a16:creationId xmlns:a16="http://schemas.microsoft.com/office/drawing/2014/main" id="{7D5FD9CB-7180-4337-507B-7F14DA06BFC5}"/>
                </a:ext>
              </a:extLst>
            </p:cNvPr>
            <p:cNvSpPr/>
            <p:nvPr/>
          </p:nvSpPr>
          <p:spPr>
            <a:xfrm flipH="1">
              <a:off x="7093622" y="2953599"/>
              <a:ext cx="274229" cy="1293161"/>
            </a:xfrm>
            <a:custGeom>
              <a:avLst/>
              <a:gdLst/>
              <a:ahLst/>
              <a:cxnLst/>
              <a:rect l="l" t="t" r="r" b="b"/>
              <a:pathLst>
                <a:path w="232891" h="1098226" extrusionOk="0">
                  <a:moveTo>
                    <a:pt x="0" y="0"/>
                  </a:moveTo>
                  <a:lnTo>
                    <a:pt x="14597" y="1098226"/>
                  </a:lnTo>
                  <a:lnTo>
                    <a:pt x="161929" y="1086872"/>
                  </a:lnTo>
                  <a:lnTo>
                    <a:pt x="232891" y="0"/>
                  </a:lnTo>
                  <a:lnTo>
                    <a:pt x="0" y="0"/>
                  </a:ln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1676;p64">
              <a:extLst>
                <a:ext uri="{FF2B5EF4-FFF2-40B4-BE49-F238E27FC236}">
                  <a16:creationId xmlns:a16="http://schemas.microsoft.com/office/drawing/2014/main" id="{1B51683C-5223-4226-E9F9-5B846E1A3807}"/>
                </a:ext>
              </a:extLst>
            </p:cNvPr>
            <p:cNvSpPr/>
            <p:nvPr/>
          </p:nvSpPr>
          <p:spPr>
            <a:xfrm flipH="1">
              <a:off x="7113999" y="3252769"/>
              <a:ext cx="249877" cy="993943"/>
            </a:xfrm>
            <a:custGeom>
              <a:avLst/>
              <a:gdLst/>
              <a:ahLst/>
              <a:cxnLst/>
              <a:rect l="l" t="t" r="r" b="b"/>
              <a:pathLst>
                <a:path w="212210" h="844113" extrusionOk="0">
                  <a:moveTo>
                    <a:pt x="-60" y="-95"/>
                  </a:moveTo>
                  <a:lnTo>
                    <a:pt x="11158" y="844019"/>
                  </a:lnTo>
                  <a:lnTo>
                    <a:pt x="158489" y="832665"/>
                  </a:lnTo>
                  <a:lnTo>
                    <a:pt x="212150" y="10313"/>
                  </a:lnTo>
                  <a:cubicBezTo>
                    <a:pt x="143148" y="5920"/>
                    <a:pt x="64549" y="2609"/>
                    <a:pt x="-60" y="-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1677;p64">
              <a:extLst>
                <a:ext uri="{FF2B5EF4-FFF2-40B4-BE49-F238E27FC236}">
                  <a16:creationId xmlns:a16="http://schemas.microsoft.com/office/drawing/2014/main" id="{5B611517-D922-D291-CFE6-B298135EAEFC}"/>
                </a:ext>
              </a:extLst>
            </p:cNvPr>
            <p:cNvSpPr/>
            <p:nvPr/>
          </p:nvSpPr>
          <p:spPr>
            <a:xfrm flipH="1">
              <a:off x="7149987" y="3928713"/>
              <a:ext cx="358856" cy="410678"/>
            </a:xfrm>
            <a:custGeom>
              <a:avLst/>
              <a:gdLst/>
              <a:ahLst/>
              <a:cxnLst/>
              <a:rect l="l" t="t" r="r" b="b"/>
              <a:pathLst>
                <a:path w="304761" h="348771" extrusionOk="0">
                  <a:moveTo>
                    <a:pt x="2064" y="343014"/>
                  </a:moveTo>
                  <a:cubicBezTo>
                    <a:pt x="68296" y="330917"/>
                    <a:pt x="249824" y="384848"/>
                    <a:pt x="256717" y="281244"/>
                  </a:cubicBezTo>
                  <a:cubicBezTo>
                    <a:pt x="298619" y="526030"/>
                    <a:pt x="301187" y="25576"/>
                    <a:pt x="304701" y="26387"/>
                  </a:cubicBezTo>
                  <a:cubicBezTo>
                    <a:pt x="-38554" y="-87828"/>
                    <a:pt x="256447" y="201563"/>
                    <a:pt x="42478" y="247857"/>
                  </a:cubicBezTo>
                  <a:cubicBezTo>
                    <a:pt x="10376" y="259819"/>
                    <a:pt x="-6249" y="265834"/>
                    <a:pt x="2064" y="34301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1678;p64">
              <a:extLst>
                <a:ext uri="{FF2B5EF4-FFF2-40B4-BE49-F238E27FC236}">
                  <a16:creationId xmlns:a16="http://schemas.microsoft.com/office/drawing/2014/main" id="{85CB8FEB-64CA-96E0-A8CB-AC983DBD0959}"/>
                </a:ext>
              </a:extLst>
            </p:cNvPr>
            <p:cNvSpPr/>
            <p:nvPr/>
          </p:nvSpPr>
          <p:spPr>
            <a:xfrm flipH="1">
              <a:off x="6653730" y="2297299"/>
              <a:ext cx="774857" cy="764621"/>
            </a:xfrm>
            <a:custGeom>
              <a:avLst/>
              <a:gdLst/>
              <a:ahLst/>
              <a:cxnLst/>
              <a:rect l="l" t="t" r="r" b="b"/>
              <a:pathLst>
                <a:path w="658053" h="649360" extrusionOk="0">
                  <a:moveTo>
                    <a:pt x="524314" y="16602"/>
                  </a:moveTo>
                  <a:cubicBezTo>
                    <a:pt x="577029" y="243411"/>
                    <a:pt x="657993" y="602346"/>
                    <a:pt x="657993" y="602346"/>
                  </a:cubicBezTo>
                  <a:cubicBezTo>
                    <a:pt x="-223426" y="718048"/>
                    <a:pt x="6830" y="653573"/>
                    <a:pt x="89010" y="19914"/>
                  </a:cubicBezTo>
                  <a:cubicBezTo>
                    <a:pt x="45825" y="-26854"/>
                    <a:pt x="457541" y="24037"/>
                    <a:pt x="524314" y="1660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1679;p64">
              <a:extLst>
                <a:ext uri="{FF2B5EF4-FFF2-40B4-BE49-F238E27FC236}">
                  <a16:creationId xmlns:a16="http://schemas.microsoft.com/office/drawing/2014/main" id="{EF15E70E-8F8B-A68B-9549-41E6C3CE8A0E}"/>
                </a:ext>
              </a:extLst>
            </p:cNvPr>
            <p:cNvSpPr/>
            <p:nvPr/>
          </p:nvSpPr>
          <p:spPr>
            <a:xfrm flipH="1">
              <a:off x="7177808" y="2355898"/>
              <a:ext cx="34879" cy="696716"/>
            </a:xfrm>
            <a:custGeom>
              <a:avLst/>
              <a:gdLst/>
              <a:ahLst/>
              <a:cxnLst/>
              <a:rect l="l" t="t" r="r" b="b"/>
              <a:pathLst>
                <a:path w="29621" h="591691" extrusionOk="0">
                  <a:moveTo>
                    <a:pt x="365" y="591596"/>
                  </a:moveTo>
                  <a:cubicBezTo>
                    <a:pt x="-2406" y="592272"/>
                    <a:pt x="8475" y="192855"/>
                    <a:pt x="29561" y="-95"/>
                  </a:cubicBezTo>
                  <a:cubicBezTo>
                    <a:pt x="17937" y="214887"/>
                    <a:pt x="7934" y="587879"/>
                    <a:pt x="365" y="59159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1680;p64">
              <a:extLst>
                <a:ext uri="{FF2B5EF4-FFF2-40B4-BE49-F238E27FC236}">
                  <a16:creationId xmlns:a16="http://schemas.microsoft.com/office/drawing/2014/main" id="{8442E846-AB15-782D-978B-F2BBB27A43F7}"/>
                </a:ext>
              </a:extLst>
            </p:cNvPr>
            <p:cNvSpPr/>
            <p:nvPr/>
          </p:nvSpPr>
          <p:spPr>
            <a:xfrm flipH="1">
              <a:off x="6856749" y="2355818"/>
              <a:ext cx="80039" cy="672363"/>
            </a:xfrm>
            <a:custGeom>
              <a:avLst/>
              <a:gdLst/>
              <a:ahLst/>
              <a:cxnLst/>
              <a:rect l="l" t="t" r="r" b="b"/>
              <a:pathLst>
                <a:path w="67974" h="571009" extrusionOk="0">
                  <a:moveTo>
                    <a:pt x="67523" y="570915"/>
                  </a:moveTo>
                  <a:cubicBezTo>
                    <a:pt x="62725" y="567942"/>
                    <a:pt x="5549" y="169404"/>
                    <a:pt x="-60" y="-95"/>
                  </a:cubicBezTo>
                  <a:cubicBezTo>
                    <a:pt x="15416" y="165484"/>
                    <a:pt x="73200" y="566793"/>
                    <a:pt x="67523" y="5709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1681;p64">
              <a:extLst>
                <a:ext uri="{FF2B5EF4-FFF2-40B4-BE49-F238E27FC236}">
                  <a16:creationId xmlns:a16="http://schemas.microsoft.com/office/drawing/2014/main" id="{EB016558-2902-B020-8F94-5A18FFD3A14C}"/>
                </a:ext>
              </a:extLst>
            </p:cNvPr>
            <p:cNvSpPr/>
            <p:nvPr/>
          </p:nvSpPr>
          <p:spPr>
            <a:xfrm flipH="1">
              <a:off x="6684406" y="2893416"/>
              <a:ext cx="725342" cy="58251"/>
            </a:xfrm>
            <a:custGeom>
              <a:avLst/>
              <a:gdLst/>
              <a:ahLst/>
              <a:cxnLst/>
              <a:rect l="l" t="t" r="r" b="b"/>
              <a:pathLst>
                <a:path w="616002" h="49470" extrusionOk="0">
                  <a:moveTo>
                    <a:pt x="259459" y="49376"/>
                  </a:moveTo>
                  <a:cubicBezTo>
                    <a:pt x="193903" y="46470"/>
                    <a:pt x="54006" y="44916"/>
                    <a:pt x="-60" y="8826"/>
                  </a:cubicBezTo>
                  <a:cubicBezTo>
                    <a:pt x="251755" y="88169"/>
                    <a:pt x="593252" y="6394"/>
                    <a:pt x="612716" y="-95"/>
                  </a:cubicBezTo>
                  <a:cubicBezTo>
                    <a:pt x="642452" y="4433"/>
                    <a:pt x="462073" y="46470"/>
                    <a:pt x="259459" y="4937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1682;p64">
              <a:extLst>
                <a:ext uri="{FF2B5EF4-FFF2-40B4-BE49-F238E27FC236}">
                  <a16:creationId xmlns:a16="http://schemas.microsoft.com/office/drawing/2014/main" id="{B96A9619-9625-0B24-91D6-B717821D5EDC}"/>
                </a:ext>
              </a:extLst>
            </p:cNvPr>
            <p:cNvSpPr/>
            <p:nvPr/>
          </p:nvSpPr>
          <p:spPr>
            <a:xfrm flipH="1">
              <a:off x="6752961" y="2624299"/>
              <a:ext cx="609722" cy="27375"/>
            </a:xfrm>
            <a:custGeom>
              <a:avLst/>
              <a:gdLst/>
              <a:ahLst/>
              <a:cxnLst/>
              <a:rect l="l" t="t" r="r" b="b"/>
              <a:pathLst>
                <a:path w="517811" h="23248" extrusionOk="0">
                  <a:moveTo>
                    <a:pt x="254999" y="23154"/>
                  </a:moveTo>
                  <a:cubicBezTo>
                    <a:pt x="196540" y="18829"/>
                    <a:pt x="61643" y="26330"/>
                    <a:pt x="-60" y="-95"/>
                  </a:cubicBezTo>
                  <a:cubicBezTo>
                    <a:pt x="406791" y="40793"/>
                    <a:pt x="790190" y="-19491"/>
                    <a:pt x="254999" y="2315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1683;p64">
              <a:extLst>
                <a:ext uri="{FF2B5EF4-FFF2-40B4-BE49-F238E27FC236}">
                  <a16:creationId xmlns:a16="http://schemas.microsoft.com/office/drawing/2014/main" id="{5CD8F96B-2084-379D-F659-DFCBF41A1605}"/>
                </a:ext>
              </a:extLst>
            </p:cNvPr>
            <p:cNvSpPr/>
            <p:nvPr/>
          </p:nvSpPr>
          <p:spPr>
            <a:xfrm flipH="1">
              <a:off x="6750588" y="2666277"/>
              <a:ext cx="616309" cy="26818"/>
            </a:xfrm>
            <a:custGeom>
              <a:avLst/>
              <a:gdLst/>
              <a:ahLst/>
              <a:cxnLst/>
              <a:rect l="l" t="t" r="r" b="b"/>
              <a:pathLst>
                <a:path w="523405" h="22775" extrusionOk="0">
                  <a:moveTo>
                    <a:pt x="249456" y="22681"/>
                  </a:moveTo>
                  <a:cubicBezTo>
                    <a:pt x="191605" y="18356"/>
                    <a:pt x="59075" y="25925"/>
                    <a:pt x="-60" y="-95"/>
                  </a:cubicBezTo>
                  <a:cubicBezTo>
                    <a:pt x="417130" y="39915"/>
                    <a:pt x="800529" y="-21924"/>
                    <a:pt x="249456" y="226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1684;p64">
              <a:extLst>
                <a:ext uri="{FF2B5EF4-FFF2-40B4-BE49-F238E27FC236}">
                  <a16:creationId xmlns:a16="http://schemas.microsoft.com/office/drawing/2014/main" id="{566E71F0-EC62-0C39-5BEE-6D6546884625}"/>
                </a:ext>
              </a:extLst>
            </p:cNvPr>
            <p:cNvSpPr/>
            <p:nvPr/>
          </p:nvSpPr>
          <p:spPr>
            <a:xfrm flipH="1">
              <a:off x="6799374" y="2295117"/>
              <a:ext cx="532065" cy="87117"/>
            </a:xfrm>
            <a:custGeom>
              <a:avLst/>
              <a:gdLst/>
              <a:ahLst/>
              <a:cxnLst/>
              <a:rect l="l" t="t" r="r" b="b"/>
              <a:pathLst>
                <a:path w="451860" h="73985" extrusionOk="0">
                  <a:moveTo>
                    <a:pt x="-60" y="37178"/>
                  </a:moveTo>
                  <a:cubicBezTo>
                    <a:pt x="1765" y="-30405"/>
                    <a:pt x="92191" y="15687"/>
                    <a:pt x="233642" y="10145"/>
                  </a:cubicBezTo>
                  <a:cubicBezTo>
                    <a:pt x="398208" y="30420"/>
                    <a:pt x="443150" y="-19930"/>
                    <a:pt x="451800" y="62657"/>
                  </a:cubicBezTo>
                  <a:cubicBezTo>
                    <a:pt x="276625" y="90839"/>
                    <a:pt x="93205" y="59818"/>
                    <a:pt x="-60" y="3717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1685;p64">
              <a:extLst>
                <a:ext uri="{FF2B5EF4-FFF2-40B4-BE49-F238E27FC236}">
                  <a16:creationId xmlns:a16="http://schemas.microsoft.com/office/drawing/2014/main" id="{03561BC8-594E-0B62-C533-CE813F2D29CF}"/>
                </a:ext>
              </a:extLst>
            </p:cNvPr>
            <p:cNvSpPr/>
            <p:nvPr/>
          </p:nvSpPr>
          <p:spPr>
            <a:xfrm flipH="1">
              <a:off x="6335890" y="1395499"/>
              <a:ext cx="206964" cy="417557"/>
            </a:xfrm>
            <a:custGeom>
              <a:avLst/>
              <a:gdLst/>
              <a:ahLst/>
              <a:cxnLst/>
              <a:rect l="l" t="t" r="r" b="b"/>
              <a:pathLst>
                <a:path w="175766" h="354613" extrusionOk="0">
                  <a:moveTo>
                    <a:pt x="139905" y="229828"/>
                  </a:moveTo>
                  <a:cubicBezTo>
                    <a:pt x="139905" y="229828"/>
                    <a:pt x="121522" y="284232"/>
                    <a:pt x="93745" y="354519"/>
                  </a:cubicBezTo>
                  <a:cubicBezTo>
                    <a:pt x="63942" y="332831"/>
                    <a:pt x="32583" y="313401"/>
                    <a:pt x="-60" y="296397"/>
                  </a:cubicBezTo>
                  <a:cubicBezTo>
                    <a:pt x="90637" y="171031"/>
                    <a:pt x="12105" y="159204"/>
                    <a:pt x="48668" y="76076"/>
                  </a:cubicBezTo>
                  <a:cubicBezTo>
                    <a:pt x="83270" y="14373"/>
                    <a:pt x="13592" y="72697"/>
                    <a:pt x="3995" y="10385"/>
                  </a:cubicBezTo>
                  <a:cubicBezTo>
                    <a:pt x="86108" y="28227"/>
                    <a:pt x="89487" y="-7659"/>
                    <a:pt x="121725" y="1397"/>
                  </a:cubicBezTo>
                  <a:cubicBezTo>
                    <a:pt x="131322" y="4208"/>
                    <a:pt x="138688" y="11947"/>
                    <a:pt x="140986" y="21672"/>
                  </a:cubicBezTo>
                  <a:cubicBezTo>
                    <a:pt x="159504" y="97635"/>
                    <a:pt x="209447" y="130548"/>
                    <a:pt x="139905" y="229828"/>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1686;p64">
              <a:extLst>
                <a:ext uri="{FF2B5EF4-FFF2-40B4-BE49-F238E27FC236}">
                  <a16:creationId xmlns:a16="http://schemas.microsoft.com/office/drawing/2014/main" id="{0F8811A0-817C-40CC-65BB-526B0BD295F3}"/>
                </a:ext>
              </a:extLst>
            </p:cNvPr>
            <p:cNvSpPr/>
            <p:nvPr/>
          </p:nvSpPr>
          <p:spPr>
            <a:xfrm flipH="1">
              <a:off x="6416741" y="1546641"/>
              <a:ext cx="1261058" cy="808679"/>
            </a:xfrm>
            <a:custGeom>
              <a:avLst/>
              <a:gdLst/>
              <a:ahLst/>
              <a:cxnLst/>
              <a:rect l="l" t="t" r="r" b="b"/>
              <a:pathLst>
                <a:path w="1070962" h="686776" extrusionOk="0">
                  <a:moveTo>
                    <a:pt x="1070903" y="234620"/>
                  </a:moveTo>
                  <a:cubicBezTo>
                    <a:pt x="1055358" y="299635"/>
                    <a:pt x="893497" y="737776"/>
                    <a:pt x="775091" y="427975"/>
                  </a:cubicBezTo>
                  <a:cubicBezTo>
                    <a:pt x="727783" y="738858"/>
                    <a:pt x="874979" y="706553"/>
                    <a:pt x="286938" y="649581"/>
                  </a:cubicBezTo>
                  <a:cubicBezTo>
                    <a:pt x="321811" y="548746"/>
                    <a:pt x="323095" y="432774"/>
                    <a:pt x="304577" y="269358"/>
                  </a:cubicBezTo>
                  <a:cubicBezTo>
                    <a:pt x="304577" y="269358"/>
                    <a:pt x="201851" y="354242"/>
                    <a:pt x="156570" y="376544"/>
                  </a:cubicBezTo>
                  <a:cubicBezTo>
                    <a:pt x="205568" y="499951"/>
                    <a:pt x="303834" y="540028"/>
                    <a:pt x="160017" y="628630"/>
                  </a:cubicBezTo>
                  <a:cubicBezTo>
                    <a:pt x="150352" y="616127"/>
                    <a:pt x="47626" y="485691"/>
                    <a:pt x="11942" y="410268"/>
                  </a:cubicBezTo>
                  <a:cubicBezTo>
                    <a:pt x="-59290" y="339576"/>
                    <a:pt x="202594" y="75596"/>
                    <a:pt x="374526" y="22747"/>
                  </a:cubicBezTo>
                  <a:cubicBezTo>
                    <a:pt x="821182" y="-51257"/>
                    <a:pt x="830982" y="57079"/>
                    <a:pt x="884914" y="311192"/>
                  </a:cubicBezTo>
                  <a:cubicBezTo>
                    <a:pt x="978246" y="129731"/>
                    <a:pt x="952767" y="152641"/>
                    <a:pt x="1070903" y="2346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1687;p64">
              <a:extLst>
                <a:ext uri="{FF2B5EF4-FFF2-40B4-BE49-F238E27FC236}">
                  <a16:creationId xmlns:a16="http://schemas.microsoft.com/office/drawing/2014/main" id="{25597EA0-AF15-919F-2025-DD5D4F666C71}"/>
                </a:ext>
              </a:extLst>
            </p:cNvPr>
            <p:cNvSpPr/>
            <p:nvPr/>
          </p:nvSpPr>
          <p:spPr>
            <a:xfrm flipH="1">
              <a:off x="7266520" y="2182741"/>
              <a:ext cx="212587" cy="392550"/>
            </a:xfrm>
            <a:custGeom>
              <a:avLst/>
              <a:gdLst/>
              <a:ahLst/>
              <a:cxnLst/>
              <a:rect l="l" t="t" r="r" b="b"/>
              <a:pathLst>
                <a:path w="180541" h="333376" extrusionOk="0">
                  <a:moveTo>
                    <a:pt x="180414" y="187111"/>
                  </a:moveTo>
                  <a:cubicBezTo>
                    <a:pt x="166289" y="228201"/>
                    <a:pt x="140945" y="175351"/>
                    <a:pt x="136146" y="153319"/>
                  </a:cubicBezTo>
                  <a:cubicBezTo>
                    <a:pt x="136485" y="152576"/>
                    <a:pt x="111479" y="256451"/>
                    <a:pt x="99517" y="307139"/>
                  </a:cubicBezTo>
                  <a:cubicBezTo>
                    <a:pt x="40651" y="414461"/>
                    <a:pt x="73835" y="157307"/>
                    <a:pt x="48897" y="147575"/>
                  </a:cubicBezTo>
                  <a:cubicBezTo>
                    <a:pt x="-57209" y="39442"/>
                    <a:pt x="38894" y="88507"/>
                    <a:pt x="61062" y="-95"/>
                  </a:cubicBezTo>
                  <a:cubicBezTo>
                    <a:pt x="42747" y="72828"/>
                    <a:pt x="183996" y="81817"/>
                    <a:pt x="180414" y="187111"/>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1688;p64">
              <a:extLst>
                <a:ext uri="{FF2B5EF4-FFF2-40B4-BE49-F238E27FC236}">
                  <a16:creationId xmlns:a16="http://schemas.microsoft.com/office/drawing/2014/main" id="{82E349AF-B420-77E5-E3F2-51C33E5E406F}"/>
                </a:ext>
              </a:extLst>
            </p:cNvPr>
            <p:cNvSpPr/>
            <p:nvPr/>
          </p:nvSpPr>
          <p:spPr>
            <a:xfrm flipH="1">
              <a:off x="7370285" y="2421154"/>
              <a:ext cx="26928" cy="142382"/>
            </a:xfrm>
            <a:custGeom>
              <a:avLst/>
              <a:gdLst/>
              <a:ahLst/>
              <a:cxnLst/>
              <a:rect l="l" t="t" r="r" b="b"/>
              <a:pathLst>
                <a:path w="22869" h="120919" extrusionOk="0">
                  <a:moveTo>
                    <a:pt x="1786" y="120825"/>
                  </a:moveTo>
                  <a:cubicBezTo>
                    <a:pt x="-4972" y="120352"/>
                    <a:pt x="8545" y="72976"/>
                    <a:pt x="14627" y="32088"/>
                  </a:cubicBezTo>
                  <a:cubicBezTo>
                    <a:pt x="34227" y="-70368"/>
                    <a:pt x="14019" y="102983"/>
                    <a:pt x="1786" y="120825"/>
                  </a:cubicBezTo>
                  <a:close/>
                </a:path>
              </a:pathLst>
            </a:custGeom>
            <a:solidFill>
              <a:srgbClr val="C479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1689;p64">
              <a:extLst>
                <a:ext uri="{FF2B5EF4-FFF2-40B4-BE49-F238E27FC236}">
                  <a16:creationId xmlns:a16="http://schemas.microsoft.com/office/drawing/2014/main" id="{BDBEFCD1-5F9F-3D8B-431A-D69E496AF932}"/>
                </a:ext>
              </a:extLst>
            </p:cNvPr>
            <p:cNvSpPr/>
            <p:nvPr/>
          </p:nvSpPr>
          <p:spPr>
            <a:xfrm flipH="1">
              <a:off x="6738412" y="1736014"/>
              <a:ext cx="59168" cy="307733"/>
            </a:xfrm>
            <a:custGeom>
              <a:avLst/>
              <a:gdLst/>
              <a:ahLst/>
              <a:cxnLst/>
              <a:rect l="l" t="t" r="r" b="b"/>
              <a:pathLst>
                <a:path w="50249" h="261344" extrusionOk="0">
                  <a:moveTo>
                    <a:pt x="28798" y="261250"/>
                  </a:moveTo>
                  <a:cubicBezTo>
                    <a:pt x="67658" y="156293"/>
                    <a:pt x="22986" y="99050"/>
                    <a:pt x="-60" y="-95"/>
                  </a:cubicBezTo>
                  <a:cubicBezTo>
                    <a:pt x="25148" y="71949"/>
                    <a:pt x="80634" y="163457"/>
                    <a:pt x="28798" y="26125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1690;p64">
              <a:extLst>
                <a:ext uri="{FF2B5EF4-FFF2-40B4-BE49-F238E27FC236}">
                  <a16:creationId xmlns:a16="http://schemas.microsoft.com/office/drawing/2014/main" id="{30C096F7-5DF2-0F3B-4E65-1C9458FF9BAB}"/>
                </a:ext>
              </a:extLst>
            </p:cNvPr>
            <p:cNvSpPr/>
            <p:nvPr/>
          </p:nvSpPr>
          <p:spPr>
            <a:xfrm flipH="1">
              <a:off x="7013865" y="2037251"/>
              <a:ext cx="233698" cy="28329"/>
            </a:xfrm>
            <a:custGeom>
              <a:avLst/>
              <a:gdLst/>
              <a:ahLst/>
              <a:cxnLst/>
              <a:rect l="l" t="t" r="r" b="b"/>
              <a:pathLst>
                <a:path w="198470" h="24059" extrusionOk="0">
                  <a:moveTo>
                    <a:pt x="114831" y="23965"/>
                  </a:moveTo>
                  <a:cubicBezTo>
                    <a:pt x="98611" y="22478"/>
                    <a:pt x="18187" y="22749"/>
                    <a:pt x="-60" y="-95"/>
                  </a:cubicBezTo>
                  <a:cubicBezTo>
                    <a:pt x="120913" y="37347"/>
                    <a:pt x="308591" y="-1919"/>
                    <a:pt x="114831" y="2396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1691;p64">
              <a:extLst>
                <a:ext uri="{FF2B5EF4-FFF2-40B4-BE49-F238E27FC236}">
                  <a16:creationId xmlns:a16="http://schemas.microsoft.com/office/drawing/2014/main" id="{ECCD1902-D11A-DA93-2C53-F0C85AEB7C12}"/>
                </a:ext>
              </a:extLst>
            </p:cNvPr>
            <p:cNvSpPr/>
            <p:nvPr/>
          </p:nvSpPr>
          <p:spPr>
            <a:xfrm flipH="1">
              <a:off x="7246422" y="1778479"/>
              <a:ext cx="73137" cy="88402"/>
            </a:xfrm>
            <a:custGeom>
              <a:avLst/>
              <a:gdLst/>
              <a:ahLst/>
              <a:cxnLst/>
              <a:rect l="l" t="t" r="r" b="b"/>
              <a:pathLst>
                <a:path w="62112" h="75076" extrusionOk="0">
                  <a:moveTo>
                    <a:pt x="46" y="74982"/>
                  </a:moveTo>
                  <a:cubicBezTo>
                    <a:pt x="-2319" y="63020"/>
                    <a:pt x="35324" y="39298"/>
                    <a:pt x="48909" y="14157"/>
                  </a:cubicBezTo>
                  <a:cubicBezTo>
                    <a:pt x="81078" y="-28961"/>
                    <a:pt x="50126" y="35851"/>
                    <a:pt x="46" y="74982"/>
                  </a:cubicBez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692;p64">
              <a:extLst>
                <a:ext uri="{FF2B5EF4-FFF2-40B4-BE49-F238E27FC236}">
                  <a16:creationId xmlns:a16="http://schemas.microsoft.com/office/drawing/2014/main" id="{1D865A9E-83CF-5291-8E4B-D5D34C868C3F}"/>
                </a:ext>
              </a:extLst>
            </p:cNvPr>
            <p:cNvSpPr/>
            <p:nvPr/>
          </p:nvSpPr>
          <p:spPr>
            <a:xfrm flipH="1">
              <a:off x="6760999" y="2038364"/>
              <a:ext cx="93001" cy="19019"/>
            </a:xfrm>
            <a:custGeom>
              <a:avLst/>
              <a:gdLst/>
              <a:ahLst/>
              <a:cxnLst/>
              <a:rect l="l" t="t" r="r" b="b"/>
              <a:pathLst>
                <a:path w="78982" h="16152" extrusionOk="0">
                  <a:moveTo>
                    <a:pt x="27423" y="16058"/>
                  </a:moveTo>
                  <a:cubicBezTo>
                    <a:pt x="-38741" y="9300"/>
                    <a:pt x="29045" y="13760"/>
                    <a:pt x="78922" y="-95"/>
                  </a:cubicBezTo>
                  <a:cubicBezTo>
                    <a:pt x="74393" y="11732"/>
                    <a:pt x="53646" y="13895"/>
                    <a:pt x="27423" y="1605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693;p64">
              <a:extLst>
                <a:ext uri="{FF2B5EF4-FFF2-40B4-BE49-F238E27FC236}">
                  <a16:creationId xmlns:a16="http://schemas.microsoft.com/office/drawing/2014/main" id="{150EC417-18D3-E4AC-4D76-A030C363E4EA}"/>
                </a:ext>
              </a:extLst>
            </p:cNvPr>
            <p:cNvSpPr/>
            <p:nvPr/>
          </p:nvSpPr>
          <p:spPr>
            <a:xfrm flipH="1">
              <a:off x="6633856" y="1914339"/>
              <a:ext cx="30574" cy="129395"/>
            </a:xfrm>
            <a:custGeom>
              <a:avLst/>
              <a:gdLst/>
              <a:ahLst/>
              <a:cxnLst/>
              <a:rect l="l" t="t" r="r" b="b"/>
              <a:pathLst>
                <a:path w="25965" h="109890" extrusionOk="0">
                  <a:moveTo>
                    <a:pt x="2725" y="109660"/>
                  </a:moveTo>
                  <a:cubicBezTo>
                    <a:pt x="-4439" y="113918"/>
                    <a:pt x="1846" y="16666"/>
                    <a:pt x="25905" y="-95"/>
                  </a:cubicBezTo>
                  <a:cubicBezTo>
                    <a:pt x="5969" y="33494"/>
                    <a:pt x="8671" y="108646"/>
                    <a:pt x="2725" y="1096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694;p64">
              <a:extLst>
                <a:ext uri="{FF2B5EF4-FFF2-40B4-BE49-F238E27FC236}">
                  <a16:creationId xmlns:a16="http://schemas.microsoft.com/office/drawing/2014/main" id="{4AFE6E54-2811-73A4-897D-79E672C5D93B}"/>
                </a:ext>
              </a:extLst>
            </p:cNvPr>
            <p:cNvSpPr/>
            <p:nvPr/>
          </p:nvSpPr>
          <p:spPr>
            <a:xfrm rot="337533" flipH="1">
              <a:off x="6403656" y="1096763"/>
              <a:ext cx="50662" cy="885615"/>
            </a:xfrm>
            <a:custGeom>
              <a:avLst/>
              <a:gdLst/>
              <a:ahLst/>
              <a:cxnLst/>
              <a:rect l="l" t="t" r="r" b="b"/>
              <a:pathLst>
                <a:path w="43185" h="754903" extrusionOk="0">
                  <a:moveTo>
                    <a:pt x="31096" y="-95"/>
                  </a:moveTo>
                  <a:cubicBezTo>
                    <a:pt x="37739" y="-95"/>
                    <a:pt x="43126" y="-95"/>
                    <a:pt x="43126" y="-95"/>
                  </a:cubicBezTo>
                  <a:lnTo>
                    <a:pt x="43126" y="754809"/>
                  </a:lnTo>
                  <a:cubicBezTo>
                    <a:pt x="43126" y="754809"/>
                    <a:pt x="37740" y="754809"/>
                    <a:pt x="31096" y="754809"/>
                  </a:cubicBezTo>
                  <a:lnTo>
                    <a:pt x="11970" y="754809"/>
                  </a:lnTo>
                  <a:cubicBezTo>
                    <a:pt x="5326" y="754809"/>
                    <a:pt x="-60" y="754809"/>
                    <a:pt x="-60" y="754809"/>
                  </a:cubicBezTo>
                  <a:lnTo>
                    <a:pt x="-60" y="-95"/>
                  </a:lnTo>
                  <a:cubicBezTo>
                    <a:pt x="-60" y="-95"/>
                    <a:pt x="5325" y="-95"/>
                    <a:pt x="11970"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695;p64">
              <a:extLst>
                <a:ext uri="{FF2B5EF4-FFF2-40B4-BE49-F238E27FC236}">
                  <a16:creationId xmlns:a16="http://schemas.microsoft.com/office/drawing/2014/main" id="{87DC3401-5A19-B5B6-9B5F-5D704F98D517}"/>
                </a:ext>
              </a:extLst>
            </p:cNvPr>
            <p:cNvSpPr/>
            <p:nvPr/>
          </p:nvSpPr>
          <p:spPr>
            <a:xfrm rot="337533" flipH="1">
              <a:off x="6435714" y="1161234"/>
              <a:ext cx="59542" cy="17839"/>
            </a:xfrm>
            <a:custGeom>
              <a:avLst/>
              <a:gdLst/>
              <a:ahLst/>
              <a:cxnLst/>
              <a:rect l="l" t="t" r="r" b="b"/>
              <a:pathLst>
                <a:path w="50754" h="15206" extrusionOk="0">
                  <a:moveTo>
                    <a:pt x="47788" y="-95"/>
                  </a:moveTo>
                  <a:cubicBezTo>
                    <a:pt x="49393" y="-95"/>
                    <a:pt x="50695" y="-95"/>
                    <a:pt x="50695" y="-95"/>
                  </a:cubicBezTo>
                  <a:lnTo>
                    <a:pt x="50695" y="15112"/>
                  </a:lnTo>
                  <a:cubicBezTo>
                    <a:pt x="50695" y="15112"/>
                    <a:pt x="49394" y="15112"/>
                    <a:pt x="47788" y="15112"/>
                  </a:cubicBezTo>
                  <a:lnTo>
                    <a:pt x="2845" y="15112"/>
                  </a:lnTo>
                  <a:cubicBezTo>
                    <a:pt x="1241" y="15112"/>
                    <a:pt x="-61" y="15112"/>
                    <a:pt x="-61" y="15112"/>
                  </a:cubicBezTo>
                  <a:lnTo>
                    <a:pt x="-61" y="-95"/>
                  </a:lnTo>
                  <a:cubicBezTo>
                    <a:pt x="-61" y="-95"/>
                    <a:pt x="1240" y="-95"/>
                    <a:pt x="2845"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696;p64">
              <a:extLst>
                <a:ext uri="{FF2B5EF4-FFF2-40B4-BE49-F238E27FC236}">
                  <a16:creationId xmlns:a16="http://schemas.microsoft.com/office/drawing/2014/main" id="{7FB80726-1AB9-1C91-4CE3-0F66323B2FC4}"/>
                </a:ext>
              </a:extLst>
            </p:cNvPr>
            <p:cNvSpPr/>
            <p:nvPr/>
          </p:nvSpPr>
          <p:spPr>
            <a:xfrm rot="337533" flipH="1">
              <a:off x="6437982" y="1138661"/>
              <a:ext cx="59542" cy="17839"/>
            </a:xfrm>
            <a:custGeom>
              <a:avLst/>
              <a:gdLst/>
              <a:ahLst/>
              <a:cxnLst/>
              <a:rect l="l" t="t" r="r" b="b"/>
              <a:pathLst>
                <a:path w="50754" h="15206" extrusionOk="0">
                  <a:moveTo>
                    <a:pt x="47788" y="-95"/>
                  </a:moveTo>
                  <a:cubicBezTo>
                    <a:pt x="49393" y="-95"/>
                    <a:pt x="50695" y="-95"/>
                    <a:pt x="50695" y="-95"/>
                  </a:cubicBezTo>
                  <a:lnTo>
                    <a:pt x="50695" y="15111"/>
                  </a:lnTo>
                  <a:cubicBezTo>
                    <a:pt x="50695" y="15111"/>
                    <a:pt x="49394" y="15111"/>
                    <a:pt x="47788" y="15111"/>
                  </a:cubicBezTo>
                  <a:lnTo>
                    <a:pt x="2845" y="15111"/>
                  </a:lnTo>
                  <a:cubicBezTo>
                    <a:pt x="1241" y="15111"/>
                    <a:pt x="-61" y="15111"/>
                    <a:pt x="-61" y="15111"/>
                  </a:cubicBezTo>
                  <a:lnTo>
                    <a:pt x="-61" y="-95"/>
                  </a:lnTo>
                  <a:cubicBezTo>
                    <a:pt x="-61" y="-95"/>
                    <a:pt x="1240" y="-95"/>
                    <a:pt x="2845"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697;p64">
              <a:extLst>
                <a:ext uri="{FF2B5EF4-FFF2-40B4-BE49-F238E27FC236}">
                  <a16:creationId xmlns:a16="http://schemas.microsoft.com/office/drawing/2014/main" id="{D60A5527-996C-F720-58EE-A255C9E866E5}"/>
                </a:ext>
              </a:extLst>
            </p:cNvPr>
            <p:cNvSpPr/>
            <p:nvPr/>
          </p:nvSpPr>
          <p:spPr>
            <a:xfrm rot="337533" flipH="1">
              <a:off x="6416109" y="1361815"/>
              <a:ext cx="59542" cy="17839"/>
            </a:xfrm>
            <a:custGeom>
              <a:avLst/>
              <a:gdLst/>
              <a:ahLst/>
              <a:cxnLst/>
              <a:rect l="l" t="t" r="r" b="b"/>
              <a:pathLst>
                <a:path w="50754" h="15206" extrusionOk="0">
                  <a:moveTo>
                    <a:pt x="47788" y="-95"/>
                  </a:moveTo>
                  <a:cubicBezTo>
                    <a:pt x="49393" y="-95"/>
                    <a:pt x="50695" y="-95"/>
                    <a:pt x="50695" y="-95"/>
                  </a:cubicBezTo>
                  <a:lnTo>
                    <a:pt x="50695" y="15111"/>
                  </a:lnTo>
                  <a:cubicBezTo>
                    <a:pt x="50695" y="15111"/>
                    <a:pt x="49394" y="15111"/>
                    <a:pt x="47788" y="15111"/>
                  </a:cubicBezTo>
                  <a:lnTo>
                    <a:pt x="2845" y="15111"/>
                  </a:lnTo>
                  <a:cubicBezTo>
                    <a:pt x="1241" y="15111"/>
                    <a:pt x="-61" y="15111"/>
                    <a:pt x="-61" y="15111"/>
                  </a:cubicBezTo>
                  <a:lnTo>
                    <a:pt x="-61" y="-95"/>
                  </a:lnTo>
                  <a:cubicBezTo>
                    <a:pt x="-61" y="-95"/>
                    <a:pt x="1240" y="-95"/>
                    <a:pt x="2845"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698;p64">
              <a:extLst>
                <a:ext uri="{FF2B5EF4-FFF2-40B4-BE49-F238E27FC236}">
                  <a16:creationId xmlns:a16="http://schemas.microsoft.com/office/drawing/2014/main" id="{3C88B722-A06A-FD2D-F8A3-410BCA318778}"/>
                </a:ext>
              </a:extLst>
            </p:cNvPr>
            <p:cNvSpPr/>
            <p:nvPr/>
          </p:nvSpPr>
          <p:spPr>
            <a:xfrm flipH="1">
              <a:off x="6367599" y="1217578"/>
              <a:ext cx="104054" cy="693330"/>
            </a:xfrm>
            <a:custGeom>
              <a:avLst/>
              <a:gdLst/>
              <a:ahLst/>
              <a:cxnLst/>
              <a:rect l="l" t="t" r="r" b="b"/>
              <a:pathLst>
                <a:path w="88369" h="588815" extrusionOk="0">
                  <a:moveTo>
                    <a:pt x="19230" y="10313"/>
                  </a:moveTo>
                  <a:cubicBezTo>
                    <a:pt x="18824" y="15632"/>
                    <a:pt x="14161" y="19592"/>
                    <a:pt x="8821" y="19160"/>
                  </a:cubicBezTo>
                  <a:cubicBezTo>
                    <a:pt x="3483" y="18727"/>
                    <a:pt x="-437" y="14057"/>
                    <a:pt x="-31" y="8739"/>
                  </a:cubicBezTo>
                  <a:cubicBezTo>
                    <a:pt x="374" y="4068"/>
                    <a:pt x="4023" y="345"/>
                    <a:pt x="8686" y="-95"/>
                  </a:cubicBezTo>
                  <a:cubicBezTo>
                    <a:pt x="14431" y="-61"/>
                    <a:pt x="19094" y="4562"/>
                    <a:pt x="19230" y="10313"/>
                  </a:cubicBezTo>
                  <a:close/>
                  <a:moveTo>
                    <a:pt x="34639" y="265372"/>
                  </a:moveTo>
                  <a:cubicBezTo>
                    <a:pt x="28285" y="264838"/>
                    <a:pt x="22676" y="269569"/>
                    <a:pt x="22136" y="275928"/>
                  </a:cubicBezTo>
                  <a:cubicBezTo>
                    <a:pt x="21662" y="282288"/>
                    <a:pt x="26326" y="287877"/>
                    <a:pt x="32746" y="288404"/>
                  </a:cubicBezTo>
                  <a:cubicBezTo>
                    <a:pt x="39099" y="288938"/>
                    <a:pt x="44641" y="284208"/>
                    <a:pt x="45181" y="277848"/>
                  </a:cubicBezTo>
                  <a:cubicBezTo>
                    <a:pt x="45249" y="277158"/>
                    <a:pt x="45249" y="276469"/>
                    <a:pt x="45181" y="275780"/>
                  </a:cubicBezTo>
                  <a:cubicBezTo>
                    <a:pt x="45114" y="270089"/>
                    <a:pt x="40518" y="265480"/>
                    <a:pt x="34842" y="265372"/>
                  </a:cubicBezTo>
                  <a:close/>
                  <a:moveTo>
                    <a:pt x="39099" y="310653"/>
                  </a:moveTo>
                  <a:cubicBezTo>
                    <a:pt x="32746" y="310085"/>
                    <a:pt x="27137" y="314775"/>
                    <a:pt x="26528" y="321135"/>
                  </a:cubicBezTo>
                  <a:cubicBezTo>
                    <a:pt x="25988" y="327494"/>
                    <a:pt x="30651" y="333104"/>
                    <a:pt x="37072" y="333671"/>
                  </a:cubicBezTo>
                  <a:cubicBezTo>
                    <a:pt x="43424" y="334239"/>
                    <a:pt x="49034" y="329549"/>
                    <a:pt x="49574" y="323189"/>
                  </a:cubicBezTo>
                  <a:cubicBezTo>
                    <a:pt x="49642" y="322480"/>
                    <a:pt x="49642" y="321770"/>
                    <a:pt x="49574" y="321061"/>
                  </a:cubicBezTo>
                  <a:cubicBezTo>
                    <a:pt x="49439" y="315512"/>
                    <a:pt x="45046" y="311004"/>
                    <a:pt x="39504" y="310720"/>
                  </a:cubicBezTo>
                  <a:close/>
                  <a:moveTo>
                    <a:pt x="43492" y="355933"/>
                  </a:moveTo>
                  <a:cubicBezTo>
                    <a:pt x="37883" y="357123"/>
                    <a:pt x="34233" y="362530"/>
                    <a:pt x="35247" y="368166"/>
                  </a:cubicBezTo>
                  <a:cubicBezTo>
                    <a:pt x="34774" y="373444"/>
                    <a:pt x="38694" y="378094"/>
                    <a:pt x="43965" y="378547"/>
                  </a:cubicBezTo>
                  <a:cubicBezTo>
                    <a:pt x="49304" y="378993"/>
                    <a:pt x="53900" y="375080"/>
                    <a:pt x="54372" y="369801"/>
                  </a:cubicBezTo>
                  <a:cubicBezTo>
                    <a:pt x="54440" y="368639"/>
                    <a:pt x="54372" y="367463"/>
                    <a:pt x="54035" y="366341"/>
                  </a:cubicBezTo>
                  <a:cubicBezTo>
                    <a:pt x="53900" y="360664"/>
                    <a:pt x="49371" y="356075"/>
                    <a:pt x="43695" y="355933"/>
                  </a:cubicBezTo>
                  <a:close/>
                  <a:moveTo>
                    <a:pt x="49304" y="415204"/>
                  </a:moveTo>
                  <a:cubicBezTo>
                    <a:pt x="42951" y="414636"/>
                    <a:pt x="37342" y="419326"/>
                    <a:pt x="36733" y="425686"/>
                  </a:cubicBezTo>
                  <a:cubicBezTo>
                    <a:pt x="36193" y="432046"/>
                    <a:pt x="40856" y="437655"/>
                    <a:pt x="47277" y="438223"/>
                  </a:cubicBezTo>
                  <a:cubicBezTo>
                    <a:pt x="53629" y="438797"/>
                    <a:pt x="59239" y="434100"/>
                    <a:pt x="59779" y="427740"/>
                  </a:cubicBezTo>
                  <a:cubicBezTo>
                    <a:pt x="59847" y="427038"/>
                    <a:pt x="59847" y="426321"/>
                    <a:pt x="59779" y="425612"/>
                  </a:cubicBezTo>
                  <a:cubicBezTo>
                    <a:pt x="59644" y="419962"/>
                    <a:pt x="55183" y="415386"/>
                    <a:pt x="49507" y="415204"/>
                  </a:cubicBezTo>
                  <a:close/>
                  <a:moveTo>
                    <a:pt x="53764" y="460552"/>
                  </a:moveTo>
                  <a:cubicBezTo>
                    <a:pt x="48088" y="461640"/>
                    <a:pt x="44370" y="467114"/>
                    <a:pt x="45452" y="472784"/>
                  </a:cubicBezTo>
                  <a:cubicBezTo>
                    <a:pt x="45046" y="478070"/>
                    <a:pt x="48966" y="482692"/>
                    <a:pt x="54238" y="483118"/>
                  </a:cubicBezTo>
                  <a:cubicBezTo>
                    <a:pt x="59509" y="483537"/>
                    <a:pt x="64173" y="479597"/>
                    <a:pt x="64578" y="474312"/>
                  </a:cubicBezTo>
                  <a:cubicBezTo>
                    <a:pt x="64645" y="473163"/>
                    <a:pt x="64578" y="472001"/>
                    <a:pt x="64240" y="470892"/>
                  </a:cubicBezTo>
                  <a:cubicBezTo>
                    <a:pt x="64173" y="465235"/>
                    <a:pt x="59644" y="460660"/>
                    <a:pt x="53967" y="460552"/>
                  </a:cubicBezTo>
                  <a:close/>
                  <a:moveTo>
                    <a:pt x="59239" y="515497"/>
                  </a:moveTo>
                  <a:cubicBezTo>
                    <a:pt x="53089" y="517228"/>
                    <a:pt x="49507" y="523607"/>
                    <a:pt x="51264" y="529750"/>
                  </a:cubicBezTo>
                  <a:cubicBezTo>
                    <a:pt x="52548" y="534393"/>
                    <a:pt x="56603" y="537732"/>
                    <a:pt x="61401" y="538138"/>
                  </a:cubicBezTo>
                  <a:cubicBezTo>
                    <a:pt x="67078" y="536982"/>
                    <a:pt x="70728" y="531514"/>
                    <a:pt x="69714" y="525838"/>
                  </a:cubicBezTo>
                  <a:cubicBezTo>
                    <a:pt x="69646" y="520309"/>
                    <a:pt x="65321" y="515781"/>
                    <a:pt x="59779" y="515497"/>
                  </a:cubicBezTo>
                  <a:close/>
                  <a:moveTo>
                    <a:pt x="55994" y="572537"/>
                  </a:moveTo>
                  <a:cubicBezTo>
                    <a:pt x="51534" y="572112"/>
                    <a:pt x="47546" y="575376"/>
                    <a:pt x="47141" y="579836"/>
                  </a:cubicBezTo>
                  <a:cubicBezTo>
                    <a:pt x="46736" y="584297"/>
                    <a:pt x="49980" y="588257"/>
                    <a:pt x="54440" y="588683"/>
                  </a:cubicBezTo>
                  <a:cubicBezTo>
                    <a:pt x="58901" y="589109"/>
                    <a:pt x="62888" y="585844"/>
                    <a:pt x="63294" y="581384"/>
                  </a:cubicBezTo>
                  <a:cubicBezTo>
                    <a:pt x="63362" y="580871"/>
                    <a:pt x="63362" y="580350"/>
                    <a:pt x="63294" y="579836"/>
                  </a:cubicBezTo>
                  <a:cubicBezTo>
                    <a:pt x="63226" y="575896"/>
                    <a:pt x="60118" y="572679"/>
                    <a:pt x="56197" y="572537"/>
                  </a:cubicBezTo>
                  <a:close/>
                  <a:moveTo>
                    <a:pt x="73431" y="570780"/>
                  </a:moveTo>
                  <a:cubicBezTo>
                    <a:pt x="69511" y="571625"/>
                    <a:pt x="66944" y="575464"/>
                    <a:pt x="67687" y="579431"/>
                  </a:cubicBezTo>
                  <a:cubicBezTo>
                    <a:pt x="68768" y="583006"/>
                    <a:pt x="72553" y="585040"/>
                    <a:pt x="76067" y="583972"/>
                  </a:cubicBezTo>
                  <a:cubicBezTo>
                    <a:pt x="79648" y="582905"/>
                    <a:pt x="81676" y="579140"/>
                    <a:pt x="80662" y="575565"/>
                  </a:cubicBezTo>
                  <a:cubicBezTo>
                    <a:pt x="79716" y="572443"/>
                    <a:pt x="76675" y="570429"/>
                    <a:pt x="73431" y="570780"/>
                  </a:cubicBezTo>
                  <a:close/>
                  <a:moveTo>
                    <a:pt x="87421" y="542936"/>
                  </a:moveTo>
                  <a:cubicBezTo>
                    <a:pt x="87285" y="541334"/>
                    <a:pt x="85866" y="540152"/>
                    <a:pt x="84245" y="540287"/>
                  </a:cubicBezTo>
                  <a:cubicBezTo>
                    <a:pt x="84245" y="540293"/>
                    <a:pt x="84177" y="540293"/>
                    <a:pt x="84177" y="540300"/>
                  </a:cubicBezTo>
                  <a:lnTo>
                    <a:pt x="39504" y="544625"/>
                  </a:lnTo>
                  <a:cubicBezTo>
                    <a:pt x="37883" y="544801"/>
                    <a:pt x="36733" y="546247"/>
                    <a:pt x="36869" y="547870"/>
                  </a:cubicBezTo>
                  <a:lnTo>
                    <a:pt x="37747" y="557196"/>
                  </a:lnTo>
                  <a:cubicBezTo>
                    <a:pt x="37950" y="558811"/>
                    <a:pt x="39369" y="559987"/>
                    <a:pt x="40991" y="559832"/>
                  </a:cubicBezTo>
                  <a:lnTo>
                    <a:pt x="85663" y="555439"/>
                  </a:lnTo>
                  <a:cubicBezTo>
                    <a:pt x="87219" y="555337"/>
                    <a:pt x="88435" y="553986"/>
                    <a:pt x="88299" y="552424"/>
                  </a:cubicBezTo>
                  <a:cubicBezTo>
                    <a:pt x="88299" y="552370"/>
                    <a:pt x="88299" y="552316"/>
                    <a:pt x="88299" y="5522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0" name="Google Shape;1699;p64">
              <a:extLst>
                <a:ext uri="{FF2B5EF4-FFF2-40B4-BE49-F238E27FC236}">
                  <a16:creationId xmlns:a16="http://schemas.microsoft.com/office/drawing/2014/main" id="{A2B413FD-0D3C-55F7-4DFE-775994F93892}"/>
                </a:ext>
              </a:extLst>
            </p:cNvPr>
            <p:cNvSpPr/>
            <p:nvPr/>
          </p:nvSpPr>
          <p:spPr>
            <a:xfrm rot="337533" flipH="1">
              <a:off x="6360238" y="1932364"/>
              <a:ext cx="59542" cy="17839"/>
            </a:xfrm>
            <a:custGeom>
              <a:avLst/>
              <a:gdLst/>
              <a:ahLst/>
              <a:cxnLst/>
              <a:rect l="l" t="t" r="r" b="b"/>
              <a:pathLst>
                <a:path w="50754" h="15206" extrusionOk="0">
                  <a:moveTo>
                    <a:pt x="47788" y="-95"/>
                  </a:moveTo>
                  <a:cubicBezTo>
                    <a:pt x="49393" y="-95"/>
                    <a:pt x="50695" y="-95"/>
                    <a:pt x="50695" y="-95"/>
                  </a:cubicBezTo>
                  <a:lnTo>
                    <a:pt x="50695" y="15112"/>
                  </a:lnTo>
                  <a:cubicBezTo>
                    <a:pt x="50695" y="15112"/>
                    <a:pt x="49394" y="15112"/>
                    <a:pt x="47788" y="15112"/>
                  </a:cubicBezTo>
                  <a:lnTo>
                    <a:pt x="2845" y="15112"/>
                  </a:lnTo>
                  <a:cubicBezTo>
                    <a:pt x="1241" y="15112"/>
                    <a:pt x="-61" y="15112"/>
                    <a:pt x="-61" y="15112"/>
                  </a:cubicBezTo>
                  <a:lnTo>
                    <a:pt x="-61" y="-95"/>
                  </a:lnTo>
                  <a:cubicBezTo>
                    <a:pt x="-61" y="-95"/>
                    <a:pt x="1240" y="-95"/>
                    <a:pt x="2845"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700;p64">
              <a:extLst>
                <a:ext uri="{FF2B5EF4-FFF2-40B4-BE49-F238E27FC236}">
                  <a16:creationId xmlns:a16="http://schemas.microsoft.com/office/drawing/2014/main" id="{72E016D7-488B-5755-0C4B-B93FDBB40BAD}"/>
                </a:ext>
              </a:extLst>
            </p:cNvPr>
            <p:cNvSpPr/>
            <p:nvPr/>
          </p:nvSpPr>
          <p:spPr>
            <a:xfrm rot="337533" flipH="1">
              <a:off x="6419396" y="1316427"/>
              <a:ext cx="59542" cy="40673"/>
            </a:xfrm>
            <a:custGeom>
              <a:avLst/>
              <a:gdLst/>
              <a:ahLst/>
              <a:cxnLst/>
              <a:rect l="l" t="t" r="r" b="b"/>
              <a:pathLst>
                <a:path w="50754" h="34670" extrusionOk="0">
                  <a:moveTo>
                    <a:pt x="47789" y="-94"/>
                  </a:moveTo>
                  <a:cubicBezTo>
                    <a:pt x="49393" y="-94"/>
                    <a:pt x="50695" y="-94"/>
                    <a:pt x="50695" y="-94"/>
                  </a:cubicBezTo>
                  <a:lnTo>
                    <a:pt x="50695" y="34576"/>
                  </a:lnTo>
                  <a:cubicBezTo>
                    <a:pt x="50695" y="34576"/>
                    <a:pt x="49394" y="34576"/>
                    <a:pt x="47789" y="34576"/>
                  </a:cubicBezTo>
                  <a:lnTo>
                    <a:pt x="2846" y="34576"/>
                  </a:lnTo>
                  <a:cubicBezTo>
                    <a:pt x="1241" y="34576"/>
                    <a:pt x="-61" y="34576"/>
                    <a:pt x="-61" y="34576"/>
                  </a:cubicBezTo>
                  <a:lnTo>
                    <a:pt x="-61" y="-94"/>
                  </a:lnTo>
                  <a:cubicBezTo>
                    <a:pt x="-61" y="-94"/>
                    <a:pt x="1240" y="-94"/>
                    <a:pt x="2846" y="-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701;p64">
              <a:extLst>
                <a:ext uri="{FF2B5EF4-FFF2-40B4-BE49-F238E27FC236}">
                  <a16:creationId xmlns:a16="http://schemas.microsoft.com/office/drawing/2014/main" id="{E03D7B44-D5CE-2DD6-8FFD-2317FED2752A}"/>
                </a:ext>
              </a:extLst>
            </p:cNvPr>
            <p:cNvSpPr/>
            <p:nvPr/>
          </p:nvSpPr>
          <p:spPr>
            <a:xfrm flipH="1">
              <a:off x="6398780" y="1484865"/>
              <a:ext cx="98837" cy="23458"/>
            </a:xfrm>
            <a:custGeom>
              <a:avLst/>
              <a:gdLst/>
              <a:ahLst/>
              <a:cxnLst/>
              <a:rect l="l" t="t" r="r" b="b"/>
              <a:pathLst>
                <a:path w="83938" h="19922" extrusionOk="0">
                  <a:moveTo>
                    <a:pt x="-60" y="15923"/>
                  </a:moveTo>
                  <a:cubicBezTo>
                    <a:pt x="-60" y="15923"/>
                    <a:pt x="43936" y="28223"/>
                    <a:pt x="83878" y="9164"/>
                  </a:cubicBezTo>
                  <a:lnTo>
                    <a:pt x="83878" y="-95"/>
                  </a:lnTo>
                  <a:close/>
                </a:path>
              </a:pathLst>
            </a:custGeom>
            <a:solidFill>
              <a:srgbClr val="C479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702;p64">
              <a:extLst>
                <a:ext uri="{FF2B5EF4-FFF2-40B4-BE49-F238E27FC236}">
                  <a16:creationId xmlns:a16="http://schemas.microsoft.com/office/drawing/2014/main" id="{569A3619-CD96-7F37-6E31-BB1C4267C3BD}"/>
                </a:ext>
              </a:extLst>
            </p:cNvPr>
            <p:cNvSpPr/>
            <p:nvPr/>
          </p:nvSpPr>
          <p:spPr>
            <a:xfrm flipH="1">
              <a:off x="6393688" y="1535509"/>
              <a:ext cx="102975" cy="24811"/>
            </a:xfrm>
            <a:custGeom>
              <a:avLst/>
              <a:gdLst/>
              <a:ahLst/>
              <a:cxnLst/>
              <a:rect l="l" t="t" r="r" b="b"/>
              <a:pathLst>
                <a:path w="87452" h="21071" extrusionOk="0">
                  <a:moveTo>
                    <a:pt x="-60" y="8962"/>
                  </a:moveTo>
                  <a:cubicBezTo>
                    <a:pt x="-60" y="8962"/>
                    <a:pt x="-60" y="35995"/>
                    <a:pt x="87392" y="8962"/>
                  </a:cubicBezTo>
                  <a:lnTo>
                    <a:pt x="87392" y="-95"/>
                  </a:lnTo>
                  <a:close/>
                </a:path>
              </a:pathLst>
            </a:custGeom>
            <a:solidFill>
              <a:srgbClr val="C479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4" name="Google Shape;1703;p64">
              <a:extLst>
                <a:ext uri="{FF2B5EF4-FFF2-40B4-BE49-F238E27FC236}">
                  <a16:creationId xmlns:a16="http://schemas.microsoft.com/office/drawing/2014/main" id="{5E04C2E0-6DCA-063B-D945-9BCE632EFEF6}"/>
                </a:ext>
              </a:extLst>
            </p:cNvPr>
            <p:cNvSpPr/>
            <p:nvPr/>
          </p:nvSpPr>
          <p:spPr>
            <a:xfrm flipH="1">
              <a:off x="6341108" y="1572398"/>
              <a:ext cx="132738" cy="44657"/>
            </a:xfrm>
            <a:custGeom>
              <a:avLst/>
              <a:gdLst/>
              <a:ahLst/>
              <a:cxnLst/>
              <a:rect l="l" t="t" r="r" b="b"/>
              <a:pathLst>
                <a:path w="112729" h="37925" extrusionOk="0">
                  <a:moveTo>
                    <a:pt x="-60" y="24978"/>
                  </a:moveTo>
                  <a:cubicBezTo>
                    <a:pt x="-60" y="24978"/>
                    <a:pt x="1156" y="49917"/>
                    <a:pt x="73808" y="30318"/>
                  </a:cubicBezTo>
                  <a:cubicBezTo>
                    <a:pt x="83269" y="27702"/>
                    <a:pt x="91785" y="22505"/>
                    <a:pt x="98408" y="15314"/>
                  </a:cubicBezTo>
                  <a:lnTo>
                    <a:pt x="112669" y="-95"/>
                  </a:lnTo>
                  <a:close/>
                </a:path>
              </a:pathLst>
            </a:custGeom>
            <a:solidFill>
              <a:srgbClr val="C479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704;p64">
              <a:extLst>
                <a:ext uri="{FF2B5EF4-FFF2-40B4-BE49-F238E27FC236}">
                  <a16:creationId xmlns:a16="http://schemas.microsoft.com/office/drawing/2014/main" id="{EDE972BC-CDC0-BC4C-34E8-6C03CCC2215C}"/>
                </a:ext>
              </a:extLst>
            </p:cNvPr>
            <p:cNvSpPr/>
            <p:nvPr/>
          </p:nvSpPr>
          <p:spPr>
            <a:xfrm flipH="1">
              <a:off x="6322631" y="1411769"/>
              <a:ext cx="190329" cy="200310"/>
            </a:xfrm>
            <a:custGeom>
              <a:avLst/>
              <a:gdLst/>
              <a:ahLst/>
              <a:cxnLst/>
              <a:rect l="l" t="t" r="r" b="b"/>
              <a:pathLst>
                <a:path w="161638" h="170115" extrusionOk="0">
                  <a:moveTo>
                    <a:pt x="67319" y="36766"/>
                  </a:moveTo>
                  <a:cubicBezTo>
                    <a:pt x="48463" y="45011"/>
                    <a:pt x="28593" y="51094"/>
                    <a:pt x="10143" y="60150"/>
                  </a:cubicBezTo>
                  <a:cubicBezTo>
                    <a:pt x="6629" y="61562"/>
                    <a:pt x="3588" y="63901"/>
                    <a:pt x="1290" y="66908"/>
                  </a:cubicBezTo>
                  <a:cubicBezTo>
                    <a:pt x="-873" y="70078"/>
                    <a:pt x="-400" y="74383"/>
                    <a:pt x="2438" y="76978"/>
                  </a:cubicBezTo>
                  <a:cubicBezTo>
                    <a:pt x="4061" y="77904"/>
                    <a:pt x="5885" y="78417"/>
                    <a:pt x="7710" y="78465"/>
                  </a:cubicBezTo>
                  <a:cubicBezTo>
                    <a:pt x="42583" y="81891"/>
                    <a:pt x="77726" y="77005"/>
                    <a:pt x="110369" y="64205"/>
                  </a:cubicBezTo>
                  <a:cubicBezTo>
                    <a:pt x="81714" y="82959"/>
                    <a:pt x="49814" y="96165"/>
                    <a:pt x="16293" y="103133"/>
                  </a:cubicBezTo>
                  <a:cubicBezTo>
                    <a:pt x="14536" y="103275"/>
                    <a:pt x="12914" y="104011"/>
                    <a:pt x="11697" y="105228"/>
                  </a:cubicBezTo>
                  <a:cubicBezTo>
                    <a:pt x="10819" y="106573"/>
                    <a:pt x="10549" y="108208"/>
                    <a:pt x="10954" y="109756"/>
                  </a:cubicBezTo>
                  <a:cubicBezTo>
                    <a:pt x="12644" y="117460"/>
                    <a:pt x="22038" y="120366"/>
                    <a:pt x="29945" y="121177"/>
                  </a:cubicBezTo>
                  <a:cubicBezTo>
                    <a:pt x="63737" y="124557"/>
                    <a:pt x="97528" y="115568"/>
                    <a:pt x="130374" y="105701"/>
                  </a:cubicBezTo>
                  <a:cubicBezTo>
                    <a:pt x="107733" y="119103"/>
                    <a:pt x="83404" y="129308"/>
                    <a:pt x="57992" y="136046"/>
                  </a:cubicBezTo>
                  <a:cubicBezTo>
                    <a:pt x="51842" y="137012"/>
                    <a:pt x="45962" y="138952"/>
                    <a:pt x="40420" y="141790"/>
                  </a:cubicBezTo>
                  <a:cubicBezTo>
                    <a:pt x="34811" y="144791"/>
                    <a:pt x="31499" y="150799"/>
                    <a:pt x="31972" y="157132"/>
                  </a:cubicBezTo>
                  <a:cubicBezTo>
                    <a:pt x="33257" y="162646"/>
                    <a:pt x="37379" y="167032"/>
                    <a:pt x="42854" y="168553"/>
                  </a:cubicBezTo>
                  <a:cubicBezTo>
                    <a:pt x="48192" y="169986"/>
                    <a:pt x="53802" y="170371"/>
                    <a:pt x="59276" y="169702"/>
                  </a:cubicBezTo>
                  <a:cubicBezTo>
                    <a:pt x="90230" y="167539"/>
                    <a:pt x="123683" y="160173"/>
                    <a:pt x="143147" y="135910"/>
                  </a:cubicBezTo>
                  <a:cubicBezTo>
                    <a:pt x="155177" y="119197"/>
                    <a:pt x="161597" y="99071"/>
                    <a:pt x="161462" y="78465"/>
                  </a:cubicBezTo>
                  <a:cubicBezTo>
                    <a:pt x="162543" y="51431"/>
                    <a:pt x="156258" y="22709"/>
                    <a:pt x="136118" y="5137"/>
                  </a:cubicBezTo>
                  <a:cubicBezTo>
                    <a:pt x="122601" y="-6757"/>
                    <a:pt x="115843" y="4123"/>
                    <a:pt x="105976" y="13112"/>
                  </a:cubicBezTo>
                  <a:cubicBezTo>
                    <a:pt x="94420" y="23020"/>
                    <a:pt x="81376" y="31001"/>
                    <a:pt x="67319" y="36766"/>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705;p64">
              <a:extLst>
                <a:ext uri="{FF2B5EF4-FFF2-40B4-BE49-F238E27FC236}">
                  <a16:creationId xmlns:a16="http://schemas.microsoft.com/office/drawing/2014/main" id="{E10B3819-7015-F57B-CEBE-528B0265F09C}"/>
                </a:ext>
              </a:extLst>
            </p:cNvPr>
            <p:cNvSpPr/>
            <p:nvPr/>
          </p:nvSpPr>
          <p:spPr>
            <a:xfrm flipH="1">
              <a:off x="6834982" y="1080785"/>
              <a:ext cx="327439" cy="422808"/>
            </a:xfrm>
            <a:custGeom>
              <a:avLst/>
              <a:gdLst/>
              <a:ahLst/>
              <a:cxnLst/>
              <a:rect l="l" t="t" r="r" b="b"/>
              <a:pathLst>
                <a:path w="278080" h="359073" extrusionOk="0">
                  <a:moveTo>
                    <a:pt x="275277" y="172959"/>
                  </a:moveTo>
                  <a:cubicBezTo>
                    <a:pt x="304608" y="406459"/>
                    <a:pt x="90573" y="394294"/>
                    <a:pt x="22313" y="277848"/>
                  </a:cubicBezTo>
                  <a:cubicBezTo>
                    <a:pt x="-89672" y="-6880"/>
                    <a:pt x="254056" y="-123123"/>
                    <a:pt x="275277" y="172959"/>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7" name="Google Shape;1706;p64">
              <a:extLst>
                <a:ext uri="{FF2B5EF4-FFF2-40B4-BE49-F238E27FC236}">
                  <a16:creationId xmlns:a16="http://schemas.microsoft.com/office/drawing/2014/main" id="{54639033-67DD-C057-98B6-DA4646D27E93}"/>
                </a:ext>
              </a:extLst>
            </p:cNvPr>
            <p:cNvSpPr/>
            <p:nvPr/>
          </p:nvSpPr>
          <p:spPr>
            <a:xfrm flipH="1">
              <a:off x="6869586" y="1215221"/>
              <a:ext cx="62298" cy="22235"/>
            </a:xfrm>
            <a:custGeom>
              <a:avLst/>
              <a:gdLst/>
              <a:ahLst/>
              <a:cxnLst/>
              <a:rect l="l" t="t" r="r" b="b"/>
              <a:pathLst>
                <a:path w="52907" h="18883" extrusionOk="0">
                  <a:moveTo>
                    <a:pt x="45512" y="18466"/>
                  </a:moveTo>
                  <a:cubicBezTo>
                    <a:pt x="17803" y="22318"/>
                    <a:pt x="-43292" y="-9851"/>
                    <a:pt x="49094" y="2922"/>
                  </a:cubicBezTo>
                  <a:cubicBezTo>
                    <a:pt x="49297" y="2381"/>
                    <a:pt x="59434" y="12992"/>
                    <a:pt x="45512" y="18466"/>
                  </a:cubicBezTo>
                  <a:close/>
                </a:path>
              </a:pathLst>
            </a:custGeom>
            <a:solidFill>
              <a:srgbClr val="752B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8" name="Google Shape;1707;p64">
              <a:extLst>
                <a:ext uri="{FF2B5EF4-FFF2-40B4-BE49-F238E27FC236}">
                  <a16:creationId xmlns:a16="http://schemas.microsoft.com/office/drawing/2014/main" id="{5C3A6F55-4B5F-5A6A-713E-3E766F25AFC9}"/>
                </a:ext>
              </a:extLst>
            </p:cNvPr>
            <p:cNvSpPr/>
            <p:nvPr/>
          </p:nvSpPr>
          <p:spPr>
            <a:xfrm flipH="1">
              <a:off x="7010170" y="1215858"/>
              <a:ext cx="62424" cy="22234"/>
            </a:xfrm>
            <a:custGeom>
              <a:avLst/>
              <a:gdLst/>
              <a:ahLst/>
              <a:cxnLst/>
              <a:rect l="l" t="t" r="r" b="b"/>
              <a:pathLst>
                <a:path w="53014" h="18882" extrusionOk="0">
                  <a:moveTo>
                    <a:pt x="7319" y="18466"/>
                  </a:moveTo>
                  <a:cubicBezTo>
                    <a:pt x="35095" y="22318"/>
                    <a:pt x="96191" y="-9852"/>
                    <a:pt x="3804" y="2922"/>
                  </a:cubicBezTo>
                  <a:cubicBezTo>
                    <a:pt x="3466" y="2381"/>
                    <a:pt x="-6671" y="12992"/>
                    <a:pt x="7319" y="18466"/>
                  </a:cubicBezTo>
                  <a:close/>
                </a:path>
              </a:pathLst>
            </a:custGeom>
            <a:solidFill>
              <a:srgbClr val="752B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9" name="Google Shape;1708;p64">
              <a:extLst>
                <a:ext uri="{FF2B5EF4-FFF2-40B4-BE49-F238E27FC236}">
                  <a16:creationId xmlns:a16="http://schemas.microsoft.com/office/drawing/2014/main" id="{25936DD3-535B-2D11-D651-E6B056D4B881}"/>
                </a:ext>
              </a:extLst>
            </p:cNvPr>
            <p:cNvSpPr/>
            <p:nvPr/>
          </p:nvSpPr>
          <p:spPr>
            <a:xfrm flipH="1">
              <a:off x="6885914" y="1384460"/>
              <a:ext cx="250983" cy="339106"/>
            </a:xfrm>
            <a:custGeom>
              <a:avLst/>
              <a:gdLst/>
              <a:ahLst/>
              <a:cxnLst/>
              <a:rect l="l" t="t" r="r" b="b"/>
              <a:pathLst>
                <a:path w="213149" h="287988" extrusionOk="0">
                  <a:moveTo>
                    <a:pt x="174777" y="136688"/>
                  </a:moveTo>
                  <a:cubicBezTo>
                    <a:pt x="171939" y="3144"/>
                    <a:pt x="239860" y="-7061"/>
                    <a:pt x="-60" y="2603"/>
                  </a:cubicBezTo>
                  <a:lnTo>
                    <a:pt x="-60" y="178320"/>
                  </a:lnTo>
                  <a:lnTo>
                    <a:pt x="11362" y="178320"/>
                  </a:lnTo>
                  <a:cubicBezTo>
                    <a:pt x="52722" y="281924"/>
                    <a:pt x="216679" y="366201"/>
                    <a:pt x="213030" y="167506"/>
                  </a:cubicBezTo>
                  <a:cubicBezTo>
                    <a:pt x="206271" y="150948"/>
                    <a:pt x="192755" y="141825"/>
                    <a:pt x="174777" y="136688"/>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0" name="Google Shape;1709;p64">
              <a:extLst>
                <a:ext uri="{FF2B5EF4-FFF2-40B4-BE49-F238E27FC236}">
                  <a16:creationId xmlns:a16="http://schemas.microsoft.com/office/drawing/2014/main" id="{2C05A06B-8086-413B-2AAF-6757D7BD85E9}"/>
                </a:ext>
              </a:extLst>
            </p:cNvPr>
            <p:cNvSpPr/>
            <p:nvPr/>
          </p:nvSpPr>
          <p:spPr>
            <a:xfrm flipH="1">
              <a:off x="7014677" y="1259154"/>
              <a:ext cx="23239" cy="34860"/>
            </a:xfrm>
            <a:custGeom>
              <a:avLst/>
              <a:gdLst/>
              <a:ahLst/>
              <a:cxnLst/>
              <a:rect l="l" t="t" r="r" b="b"/>
              <a:pathLst>
                <a:path w="19736" h="29605" extrusionOk="0">
                  <a:moveTo>
                    <a:pt x="-60" y="14506"/>
                  </a:moveTo>
                  <a:cubicBezTo>
                    <a:pt x="-60" y="22683"/>
                    <a:pt x="4062" y="29374"/>
                    <a:pt x="9536" y="29509"/>
                  </a:cubicBezTo>
                  <a:cubicBezTo>
                    <a:pt x="15011" y="29644"/>
                    <a:pt x="19538" y="22751"/>
                    <a:pt x="19673" y="14911"/>
                  </a:cubicBezTo>
                  <a:cubicBezTo>
                    <a:pt x="19809" y="7071"/>
                    <a:pt x="15483" y="43"/>
                    <a:pt x="10077" y="-93"/>
                  </a:cubicBezTo>
                  <a:cubicBezTo>
                    <a:pt x="4670" y="-228"/>
                    <a:pt x="74" y="6396"/>
                    <a:pt x="-60" y="14506"/>
                  </a:cubicBez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1" name="Google Shape;1710;p64">
              <a:extLst>
                <a:ext uri="{FF2B5EF4-FFF2-40B4-BE49-F238E27FC236}">
                  <a16:creationId xmlns:a16="http://schemas.microsoft.com/office/drawing/2014/main" id="{AA917DFE-BA30-270F-623F-0F97390B2CE4}"/>
                </a:ext>
              </a:extLst>
            </p:cNvPr>
            <p:cNvSpPr/>
            <p:nvPr/>
          </p:nvSpPr>
          <p:spPr>
            <a:xfrm flipH="1">
              <a:off x="6884292" y="1259154"/>
              <a:ext cx="23240" cy="34860"/>
            </a:xfrm>
            <a:custGeom>
              <a:avLst/>
              <a:gdLst/>
              <a:ahLst/>
              <a:cxnLst/>
              <a:rect l="l" t="t" r="r" b="b"/>
              <a:pathLst>
                <a:path w="19737" h="29605" extrusionOk="0">
                  <a:moveTo>
                    <a:pt x="-60" y="14506"/>
                  </a:moveTo>
                  <a:cubicBezTo>
                    <a:pt x="-60" y="22683"/>
                    <a:pt x="4130" y="29374"/>
                    <a:pt x="9537" y="29509"/>
                  </a:cubicBezTo>
                  <a:cubicBezTo>
                    <a:pt x="14944" y="29644"/>
                    <a:pt x="19539" y="22751"/>
                    <a:pt x="19674" y="14911"/>
                  </a:cubicBezTo>
                  <a:cubicBezTo>
                    <a:pt x="19810" y="7071"/>
                    <a:pt x="15552" y="43"/>
                    <a:pt x="10077" y="-93"/>
                  </a:cubicBezTo>
                  <a:cubicBezTo>
                    <a:pt x="4603" y="-228"/>
                    <a:pt x="75" y="6396"/>
                    <a:pt x="-60" y="14506"/>
                  </a:cubicBez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2" name="Google Shape;1711;p64">
              <a:extLst>
                <a:ext uri="{FF2B5EF4-FFF2-40B4-BE49-F238E27FC236}">
                  <a16:creationId xmlns:a16="http://schemas.microsoft.com/office/drawing/2014/main" id="{B2F95419-FE7C-0F2F-317A-23C9C178E645}"/>
                </a:ext>
              </a:extLst>
            </p:cNvPr>
            <p:cNvSpPr/>
            <p:nvPr/>
          </p:nvSpPr>
          <p:spPr>
            <a:xfrm flipH="1">
              <a:off x="6925306" y="1270653"/>
              <a:ext cx="36519" cy="83272"/>
            </a:xfrm>
            <a:custGeom>
              <a:avLst/>
              <a:gdLst/>
              <a:ahLst/>
              <a:cxnLst/>
              <a:rect l="l" t="t" r="r" b="b"/>
              <a:pathLst>
                <a:path w="31014" h="70719" extrusionOk="0">
                  <a:moveTo>
                    <a:pt x="8314" y="70625"/>
                  </a:moveTo>
                  <a:cubicBezTo>
                    <a:pt x="5948" y="70625"/>
                    <a:pt x="3651" y="70118"/>
                    <a:pt x="1555" y="69138"/>
                  </a:cubicBezTo>
                  <a:cubicBezTo>
                    <a:pt x="204" y="68577"/>
                    <a:pt x="-405" y="67029"/>
                    <a:pt x="136" y="65691"/>
                  </a:cubicBezTo>
                  <a:cubicBezTo>
                    <a:pt x="136" y="65644"/>
                    <a:pt x="204" y="65596"/>
                    <a:pt x="204" y="65556"/>
                  </a:cubicBezTo>
                  <a:cubicBezTo>
                    <a:pt x="812" y="64197"/>
                    <a:pt x="2434" y="63589"/>
                    <a:pt x="3786" y="64204"/>
                  </a:cubicBezTo>
                  <a:cubicBezTo>
                    <a:pt x="3786" y="64204"/>
                    <a:pt x="3786" y="64204"/>
                    <a:pt x="3786" y="64204"/>
                  </a:cubicBezTo>
                  <a:cubicBezTo>
                    <a:pt x="8855" y="65866"/>
                    <a:pt x="14464" y="64907"/>
                    <a:pt x="18722" y="61636"/>
                  </a:cubicBezTo>
                  <a:cubicBezTo>
                    <a:pt x="21898" y="59953"/>
                    <a:pt x="24331" y="57094"/>
                    <a:pt x="25480" y="53661"/>
                  </a:cubicBezTo>
                  <a:cubicBezTo>
                    <a:pt x="24804" y="50464"/>
                    <a:pt x="23790" y="47335"/>
                    <a:pt x="22506" y="44335"/>
                  </a:cubicBezTo>
                  <a:cubicBezTo>
                    <a:pt x="16829" y="31304"/>
                    <a:pt x="13653" y="17322"/>
                    <a:pt x="13112" y="3109"/>
                  </a:cubicBezTo>
                  <a:cubicBezTo>
                    <a:pt x="12842" y="1595"/>
                    <a:pt x="13924" y="182"/>
                    <a:pt x="15410" y="-61"/>
                  </a:cubicBezTo>
                  <a:cubicBezTo>
                    <a:pt x="16897" y="-297"/>
                    <a:pt x="18316" y="737"/>
                    <a:pt x="18586" y="2244"/>
                  </a:cubicBezTo>
                  <a:cubicBezTo>
                    <a:pt x="18654" y="2534"/>
                    <a:pt x="18654" y="2825"/>
                    <a:pt x="18586" y="3109"/>
                  </a:cubicBezTo>
                  <a:cubicBezTo>
                    <a:pt x="19127" y="16646"/>
                    <a:pt x="22168" y="29960"/>
                    <a:pt x="27575" y="42374"/>
                  </a:cubicBezTo>
                  <a:cubicBezTo>
                    <a:pt x="29197" y="45882"/>
                    <a:pt x="30278" y="49586"/>
                    <a:pt x="30954" y="53391"/>
                  </a:cubicBezTo>
                  <a:cubicBezTo>
                    <a:pt x="30008" y="58784"/>
                    <a:pt x="26628" y="63454"/>
                    <a:pt x="21830" y="66096"/>
                  </a:cubicBezTo>
                  <a:cubicBezTo>
                    <a:pt x="17911" y="68948"/>
                    <a:pt x="13179" y="70523"/>
                    <a:pt x="8314" y="70625"/>
                  </a:cubicBez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3" name="Google Shape;1712;p64">
              <a:extLst>
                <a:ext uri="{FF2B5EF4-FFF2-40B4-BE49-F238E27FC236}">
                  <a16:creationId xmlns:a16="http://schemas.microsoft.com/office/drawing/2014/main" id="{85F6BCBF-FBAB-0B6E-B57D-8CA56782786E}"/>
                </a:ext>
              </a:extLst>
            </p:cNvPr>
            <p:cNvSpPr/>
            <p:nvPr/>
          </p:nvSpPr>
          <p:spPr>
            <a:xfrm flipH="1">
              <a:off x="6928893" y="1382942"/>
              <a:ext cx="193058" cy="147661"/>
            </a:xfrm>
            <a:custGeom>
              <a:avLst/>
              <a:gdLst/>
              <a:ahLst/>
              <a:cxnLst/>
              <a:rect l="l" t="t" r="r" b="b"/>
              <a:pathLst>
                <a:path w="163956" h="125402" extrusionOk="0">
                  <a:moveTo>
                    <a:pt x="163897" y="96752"/>
                  </a:moveTo>
                  <a:cubicBezTo>
                    <a:pt x="47789" y="106281"/>
                    <a:pt x="13930" y="39306"/>
                    <a:pt x="4062" y="-95"/>
                  </a:cubicBezTo>
                  <a:lnTo>
                    <a:pt x="-60" y="-95"/>
                  </a:lnTo>
                  <a:cubicBezTo>
                    <a:pt x="-60" y="-95"/>
                    <a:pt x="-1074" y="137775"/>
                    <a:pt x="162139" y="124393"/>
                  </a:cubicBezTo>
                  <a:close/>
                </a:path>
              </a:pathLst>
            </a:custGeom>
            <a:solidFill>
              <a:srgbClr val="C479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4" name="Google Shape;1713;p64">
              <a:extLst>
                <a:ext uri="{FF2B5EF4-FFF2-40B4-BE49-F238E27FC236}">
                  <a16:creationId xmlns:a16="http://schemas.microsoft.com/office/drawing/2014/main" id="{8D14FB0C-E3B1-1B65-EB89-0F9FC53ADD88}"/>
                </a:ext>
              </a:extLst>
            </p:cNvPr>
            <p:cNvSpPr/>
            <p:nvPr/>
          </p:nvSpPr>
          <p:spPr>
            <a:xfrm flipH="1">
              <a:off x="6931173" y="1382546"/>
              <a:ext cx="53350" cy="26465"/>
            </a:xfrm>
            <a:custGeom>
              <a:avLst/>
              <a:gdLst/>
              <a:ahLst/>
              <a:cxnLst/>
              <a:rect l="l" t="t" r="r" b="b"/>
              <a:pathLst>
                <a:path w="45308" h="22476" extrusionOk="0">
                  <a:moveTo>
                    <a:pt x="45248" y="7407"/>
                  </a:moveTo>
                  <a:cubicBezTo>
                    <a:pt x="30110" y="10806"/>
                    <a:pt x="14228" y="8110"/>
                    <a:pt x="1049" y="-95"/>
                  </a:cubicBezTo>
                  <a:cubicBezTo>
                    <a:pt x="-7669" y="18491"/>
                    <a:pt x="37611" y="35724"/>
                    <a:pt x="45248" y="74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714;p64">
              <a:extLst>
                <a:ext uri="{FF2B5EF4-FFF2-40B4-BE49-F238E27FC236}">
                  <a16:creationId xmlns:a16="http://schemas.microsoft.com/office/drawing/2014/main" id="{9C52C9FC-506E-91D0-7AC5-F02257CEBFC8}"/>
                </a:ext>
              </a:extLst>
            </p:cNvPr>
            <p:cNvSpPr/>
            <p:nvPr/>
          </p:nvSpPr>
          <p:spPr>
            <a:xfrm flipH="1">
              <a:off x="6824529" y="964072"/>
              <a:ext cx="635287" cy="959103"/>
            </a:xfrm>
            <a:custGeom>
              <a:avLst/>
              <a:gdLst/>
              <a:ahLst/>
              <a:cxnLst/>
              <a:rect l="l" t="t" r="r" b="b"/>
              <a:pathLst>
                <a:path w="539522" h="814525" extrusionOk="0">
                  <a:moveTo>
                    <a:pt x="195914" y="46377"/>
                  </a:moveTo>
                  <a:cubicBezTo>
                    <a:pt x="162123" y="67869"/>
                    <a:pt x="104204" y="143156"/>
                    <a:pt x="92445" y="155524"/>
                  </a:cubicBezTo>
                  <a:cubicBezTo>
                    <a:pt x="52638" y="197493"/>
                    <a:pt x="82780" y="270416"/>
                    <a:pt x="55950" y="321779"/>
                  </a:cubicBezTo>
                  <a:cubicBezTo>
                    <a:pt x="44595" y="343608"/>
                    <a:pt x="23780" y="359220"/>
                    <a:pt x="11547" y="380576"/>
                  </a:cubicBezTo>
                  <a:cubicBezTo>
                    <a:pt x="-2510" y="405487"/>
                    <a:pt x="-3861" y="435589"/>
                    <a:pt x="7831" y="461676"/>
                  </a:cubicBezTo>
                  <a:cubicBezTo>
                    <a:pt x="13643" y="474449"/>
                    <a:pt x="22496" y="485803"/>
                    <a:pt x="26416" y="499252"/>
                  </a:cubicBezTo>
                  <a:cubicBezTo>
                    <a:pt x="34526" y="527232"/>
                    <a:pt x="20536" y="560753"/>
                    <a:pt x="37229" y="584610"/>
                  </a:cubicBezTo>
                  <a:cubicBezTo>
                    <a:pt x="39865" y="588387"/>
                    <a:pt x="43109" y="591699"/>
                    <a:pt x="46826" y="594409"/>
                  </a:cubicBezTo>
                  <a:cubicBezTo>
                    <a:pt x="48989" y="641717"/>
                    <a:pt x="59802" y="679091"/>
                    <a:pt x="82780" y="705921"/>
                  </a:cubicBezTo>
                  <a:cubicBezTo>
                    <a:pt x="131643" y="747350"/>
                    <a:pt x="89538" y="783439"/>
                    <a:pt x="194968" y="808445"/>
                  </a:cubicBezTo>
                  <a:cubicBezTo>
                    <a:pt x="352910" y="845818"/>
                    <a:pt x="272081" y="697744"/>
                    <a:pt x="276068" y="653477"/>
                  </a:cubicBezTo>
                  <a:cubicBezTo>
                    <a:pt x="373455" y="486276"/>
                    <a:pt x="204092" y="358746"/>
                    <a:pt x="309454" y="244261"/>
                  </a:cubicBezTo>
                  <a:cubicBezTo>
                    <a:pt x="326485" y="225540"/>
                    <a:pt x="351694" y="193574"/>
                    <a:pt x="360411" y="154916"/>
                  </a:cubicBezTo>
                  <a:cubicBezTo>
                    <a:pt x="756854" y="313601"/>
                    <a:pt x="400489" y="-141977"/>
                    <a:pt x="195914" y="46377"/>
                  </a:cubicBezTo>
                  <a:close/>
                </a:path>
              </a:pathLst>
            </a:custGeom>
            <a:solidFill>
              <a:srgbClr val="752B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8" name="Title 2">
            <a:extLst>
              <a:ext uri="{FF2B5EF4-FFF2-40B4-BE49-F238E27FC236}">
                <a16:creationId xmlns:a16="http://schemas.microsoft.com/office/drawing/2014/main" id="{177220F0-7BD3-FFF4-6A8B-9AF332F21C70}"/>
              </a:ext>
            </a:extLst>
          </p:cNvPr>
          <p:cNvSpPr>
            <a:spLocks noGrp="1"/>
          </p:cNvSpPr>
          <p:nvPr>
            <p:ph type="title"/>
          </p:nvPr>
        </p:nvSpPr>
        <p:spPr>
          <a:xfrm>
            <a:off x="970933" y="2729882"/>
            <a:ext cx="3462376" cy="903614"/>
          </a:xfrm>
        </p:spPr>
        <p:txBody>
          <a:bodyPr anchor="ctr"/>
          <a:lstStyle/>
          <a:p>
            <a:pPr algn="ctr"/>
            <a:r>
              <a:rPr lang="vi-VN" sz="4000" b="1" dirty="0">
                <a:solidFill>
                  <a:schemeClr val="accent2"/>
                </a:solidFill>
                <a:latin typeface="Arial" panose="020B0604020202020204" pitchFamily="34" charset="0"/>
                <a:cs typeface="Arial" panose="020B0604020202020204" pitchFamily="34" charset="0"/>
              </a:rPr>
              <a:t>KÈN PHÍM</a:t>
            </a:r>
          </a:p>
        </p:txBody>
      </p:sp>
      <p:sp>
        <p:nvSpPr>
          <p:cNvPr id="1179" name="Rectangle: Rounded Corners 1178">
            <a:extLst>
              <a:ext uri="{FF2B5EF4-FFF2-40B4-BE49-F238E27FC236}">
                <a16:creationId xmlns:a16="http://schemas.microsoft.com/office/drawing/2014/main" id="{5C94B83C-0828-1FC6-0E9D-A67644534C7B}"/>
              </a:ext>
            </a:extLst>
          </p:cNvPr>
          <p:cNvSpPr/>
          <p:nvPr/>
        </p:nvSpPr>
        <p:spPr>
          <a:xfrm>
            <a:off x="1554518" y="1753471"/>
            <a:ext cx="2295206" cy="738279"/>
          </a:xfrm>
          <a:prstGeom prst="roundRect">
            <a:avLst/>
          </a:prstGeom>
          <a:ln>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3600" b="1" dirty="0">
                <a:solidFill>
                  <a:schemeClr val="accent6"/>
                </a:solidFill>
                <a:latin typeface="Arial" panose="020B0604020202020204" pitchFamily="34" charset="0"/>
                <a:cs typeface="Arial" panose="020B0604020202020204" pitchFamily="34" charset="0"/>
              </a:rPr>
              <a:t>PHẦN 2</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79"/>
                                        </p:tgtEl>
                                        <p:attrNameLst>
                                          <p:attrName>style.visibility</p:attrName>
                                        </p:attrNameLst>
                                      </p:cBhvr>
                                      <p:to>
                                        <p:strVal val="visible"/>
                                      </p:to>
                                    </p:set>
                                    <p:anim calcmode="lin" valueType="num">
                                      <p:cBhvr>
                                        <p:cTn id="7" dur="500" fill="hold"/>
                                        <p:tgtEl>
                                          <p:spTgt spid="1179"/>
                                        </p:tgtEl>
                                        <p:attrNameLst>
                                          <p:attrName>ppt_w</p:attrName>
                                        </p:attrNameLst>
                                      </p:cBhvr>
                                      <p:tavLst>
                                        <p:tav tm="0">
                                          <p:val>
                                            <p:fltVal val="0"/>
                                          </p:val>
                                        </p:tav>
                                        <p:tav tm="100000">
                                          <p:val>
                                            <p:strVal val="#ppt_w"/>
                                          </p:val>
                                        </p:tav>
                                      </p:tavLst>
                                    </p:anim>
                                    <p:anim calcmode="lin" valueType="num">
                                      <p:cBhvr>
                                        <p:cTn id="8" dur="500" fill="hold"/>
                                        <p:tgtEl>
                                          <p:spTgt spid="1179"/>
                                        </p:tgtEl>
                                        <p:attrNameLst>
                                          <p:attrName>ppt_h</p:attrName>
                                        </p:attrNameLst>
                                      </p:cBhvr>
                                      <p:tavLst>
                                        <p:tav tm="0">
                                          <p:val>
                                            <p:fltVal val="0"/>
                                          </p:val>
                                        </p:tav>
                                        <p:tav tm="100000">
                                          <p:val>
                                            <p:strVal val="#ppt_h"/>
                                          </p:val>
                                        </p:tav>
                                      </p:tavLst>
                                    </p:anim>
                                    <p:animEffect transition="in" filter="fade">
                                      <p:cBhvr>
                                        <p:cTn id="9" dur="500"/>
                                        <p:tgtEl>
                                          <p:spTgt spid="1179"/>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78"/>
                                        </p:tgtEl>
                                        <p:attrNameLst>
                                          <p:attrName>style.visibility</p:attrName>
                                        </p:attrNameLst>
                                      </p:cBhvr>
                                      <p:to>
                                        <p:strVal val="visible"/>
                                      </p:to>
                                    </p:set>
                                    <p:animEffect transition="in" filter="fade">
                                      <p:cBhvr>
                                        <p:cTn id="13" dur="500"/>
                                        <p:tgtEl>
                                          <p:spTgt spid="1178"/>
                                        </p:tgtEl>
                                      </p:cBhvr>
                                    </p:animEffect>
                                    <p:anim calcmode="lin" valueType="num">
                                      <p:cBhvr>
                                        <p:cTn id="14" dur="500" fill="hold"/>
                                        <p:tgtEl>
                                          <p:spTgt spid="1178"/>
                                        </p:tgtEl>
                                        <p:attrNameLst>
                                          <p:attrName>ppt_x</p:attrName>
                                        </p:attrNameLst>
                                      </p:cBhvr>
                                      <p:tavLst>
                                        <p:tav tm="0">
                                          <p:val>
                                            <p:strVal val="#ppt_x"/>
                                          </p:val>
                                        </p:tav>
                                        <p:tav tm="100000">
                                          <p:val>
                                            <p:strVal val="#ppt_x"/>
                                          </p:val>
                                        </p:tav>
                                      </p:tavLst>
                                    </p:anim>
                                    <p:anim calcmode="lin" valueType="num">
                                      <p:cBhvr>
                                        <p:cTn id="15" dur="500" fill="hold"/>
                                        <p:tgtEl>
                                          <p:spTgt spid="1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 grpId="0"/>
      <p:bldP spid="11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16" name="TextBox 15">
            <a:extLst>
              <a:ext uri="{FF2B5EF4-FFF2-40B4-BE49-F238E27FC236}">
                <a16:creationId xmlns:a16="http://schemas.microsoft.com/office/drawing/2014/main" id="{11F6E022-70AF-14BF-4B80-432F01472534}"/>
              </a:ext>
            </a:extLst>
          </p:cNvPr>
          <p:cNvSpPr txBox="1"/>
          <p:nvPr/>
        </p:nvSpPr>
        <p:spPr>
          <a:xfrm>
            <a:off x="1956215" y="232342"/>
            <a:ext cx="5231570" cy="461665"/>
          </a:xfrm>
          <a:prstGeom prst="rect">
            <a:avLst/>
          </a:prstGeom>
          <a:noFill/>
        </p:spPr>
        <p:txBody>
          <a:bodyPr wrap="square" rtlCol="0">
            <a:spAutoFit/>
          </a:bodyPr>
          <a:lstStyle/>
          <a:p>
            <a:pPr algn="ctr"/>
            <a:r>
              <a:rPr lang="vi-VN" sz="2400" b="1" dirty="0">
                <a:solidFill>
                  <a:schemeClr val="accent2"/>
                </a:solidFill>
              </a:rPr>
              <a:t>1. </a:t>
            </a:r>
            <a:r>
              <a:rPr lang="fr-FR" sz="2400" b="1" dirty="0" err="1">
                <a:solidFill>
                  <a:schemeClr val="accent2"/>
                </a:solidFill>
              </a:rPr>
              <a:t>Kèn</a:t>
            </a:r>
            <a:r>
              <a:rPr lang="fr-FR" sz="2400" b="1" dirty="0">
                <a:solidFill>
                  <a:schemeClr val="accent2"/>
                </a:solidFill>
              </a:rPr>
              <a:t> </a:t>
            </a:r>
            <a:r>
              <a:rPr lang="fr-FR" sz="2400" b="1" dirty="0" err="1">
                <a:solidFill>
                  <a:schemeClr val="accent2"/>
                </a:solidFill>
              </a:rPr>
              <a:t>phím</a:t>
            </a:r>
            <a:r>
              <a:rPr lang="fr-FR" sz="2400" b="1" dirty="0">
                <a:solidFill>
                  <a:schemeClr val="accent2"/>
                </a:solidFill>
              </a:rPr>
              <a:t>: </a:t>
            </a:r>
            <a:r>
              <a:rPr lang="fr-FR" sz="2400" b="1" dirty="0" err="1">
                <a:solidFill>
                  <a:schemeClr val="accent2"/>
                </a:solidFill>
              </a:rPr>
              <a:t>Luyện</a:t>
            </a:r>
            <a:r>
              <a:rPr lang="fr-FR" sz="2400" b="1" dirty="0">
                <a:solidFill>
                  <a:schemeClr val="accent2"/>
                </a:solidFill>
              </a:rPr>
              <a:t> </a:t>
            </a:r>
            <a:r>
              <a:rPr lang="fr-FR" sz="2400" b="1" dirty="0" err="1">
                <a:solidFill>
                  <a:schemeClr val="accent2"/>
                </a:solidFill>
              </a:rPr>
              <a:t>gam</a:t>
            </a:r>
            <a:r>
              <a:rPr lang="fr-FR" sz="2400" b="1" dirty="0">
                <a:solidFill>
                  <a:schemeClr val="accent2"/>
                </a:solidFill>
              </a:rPr>
              <a:t> La </a:t>
            </a:r>
            <a:r>
              <a:rPr lang="fr-FR" sz="2400" b="1" dirty="0" err="1">
                <a:solidFill>
                  <a:schemeClr val="accent2"/>
                </a:solidFill>
              </a:rPr>
              <a:t>thứ</a:t>
            </a:r>
            <a:endParaRPr lang="fr-FR" sz="2400" dirty="0">
              <a:solidFill>
                <a:schemeClr val="accent2"/>
              </a:solidFill>
            </a:endParaRPr>
          </a:p>
        </p:txBody>
      </p:sp>
      <p:pic>
        <p:nvPicPr>
          <p:cNvPr id="18" name="Picture 17">
            <a:extLst>
              <a:ext uri="{FF2B5EF4-FFF2-40B4-BE49-F238E27FC236}">
                <a16:creationId xmlns:a16="http://schemas.microsoft.com/office/drawing/2014/main" id="{EB19743C-264E-EC8B-F429-905681906E0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Lst>
          </a:blip>
          <a:stretch>
            <a:fillRect/>
          </a:stretch>
        </p:blipFill>
        <p:spPr>
          <a:xfrm>
            <a:off x="367258" y="955399"/>
            <a:ext cx="8409484" cy="1136893"/>
          </a:xfrm>
          <a:prstGeom prst="rect">
            <a:avLst/>
          </a:prstGeom>
        </p:spPr>
      </p:pic>
      <p:grpSp>
        <p:nvGrpSpPr>
          <p:cNvPr id="30" name="Group 29">
            <a:extLst>
              <a:ext uri="{FF2B5EF4-FFF2-40B4-BE49-F238E27FC236}">
                <a16:creationId xmlns:a16="http://schemas.microsoft.com/office/drawing/2014/main" id="{342D78AF-BF00-C6B4-4FDD-7395FC59DC88}"/>
              </a:ext>
            </a:extLst>
          </p:cNvPr>
          <p:cNvGrpSpPr/>
          <p:nvPr/>
        </p:nvGrpSpPr>
        <p:grpSpPr>
          <a:xfrm>
            <a:off x="1139252" y="2143878"/>
            <a:ext cx="3005528" cy="400110"/>
            <a:chOff x="1101777" y="2618191"/>
            <a:chExt cx="3005528" cy="469619"/>
          </a:xfrm>
        </p:grpSpPr>
        <p:sp>
          <p:nvSpPr>
            <p:cNvPr id="20" name="TextBox 19">
              <a:extLst>
                <a:ext uri="{FF2B5EF4-FFF2-40B4-BE49-F238E27FC236}">
                  <a16:creationId xmlns:a16="http://schemas.microsoft.com/office/drawing/2014/main" id="{930049C0-8622-E063-C51C-542B21A54D06}"/>
                </a:ext>
              </a:extLst>
            </p:cNvPr>
            <p:cNvSpPr txBox="1"/>
            <p:nvPr/>
          </p:nvSpPr>
          <p:spPr>
            <a:xfrm>
              <a:off x="1101777" y="2618191"/>
              <a:ext cx="307298" cy="469619"/>
            </a:xfrm>
            <a:prstGeom prst="rect">
              <a:avLst/>
            </a:prstGeom>
            <a:noFill/>
          </p:spPr>
          <p:txBody>
            <a:bodyPr wrap="square" rtlCol="0" anchor="ctr">
              <a:spAutoFit/>
            </a:bodyPr>
            <a:lstStyle/>
            <a:p>
              <a:pPr algn="ctr"/>
              <a:r>
                <a:rPr lang="vi-VN" sz="2000" b="1" dirty="0">
                  <a:solidFill>
                    <a:schemeClr val="accent1"/>
                  </a:solidFill>
                </a:rPr>
                <a:t>1</a:t>
              </a:r>
            </a:p>
          </p:txBody>
        </p:sp>
        <p:sp>
          <p:nvSpPr>
            <p:cNvPr id="21" name="TextBox 20">
              <a:extLst>
                <a:ext uri="{FF2B5EF4-FFF2-40B4-BE49-F238E27FC236}">
                  <a16:creationId xmlns:a16="http://schemas.microsoft.com/office/drawing/2014/main" id="{7294366C-A57F-6C10-7C27-CEB331B5ECBE}"/>
                </a:ext>
              </a:extLst>
            </p:cNvPr>
            <p:cNvSpPr txBox="1"/>
            <p:nvPr/>
          </p:nvSpPr>
          <p:spPr>
            <a:xfrm>
              <a:off x="1461541" y="2618191"/>
              <a:ext cx="307298" cy="469619"/>
            </a:xfrm>
            <a:prstGeom prst="rect">
              <a:avLst/>
            </a:prstGeom>
            <a:noFill/>
          </p:spPr>
          <p:txBody>
            <a:bodyPr wrap="square" rtlCol="0" anchor="ctr">
              <a:spAutoFit/>
            </a:bodyPr>
            <a:lstStyle/>
            <a:p>
              <a:pPr algn="ctr"/>
              <a:r>
                <a:rPr lang="vi-VN" sz="2000" b="1" dirty="0">
                  <a:solidFill>
                    <a:schemeClr val="accent1"/>
                  </a:solidFill>
                </a:rPr>
                <a:t>2</a:t>
              </a:r>
            </a:p>
          </p:txBody>
        </p:sp>
        <p:sp>
          <p:nvSpPr>
            <p:cNvPr id="22" name="TextBox 21">
              <a:extLst>
                <a:ext uri="{FF2B5EF4-FFF2-40B4-BE49-F238E27FC236}">
                  <a16:creationId xmlns:a16="http://schemas.microsoft.com/office/drawing/2014/main" id="{2F0B66A1-A06E-E9FB-9F98-D03E75A3E03A}"/>
                </a:ext>
              </a:extLst>
            </p:cNvPr>
            <p:cNvSpPr txBox="1"/>
            <p:nvPr/>
          </p:nvSpPr>
          <p:spPr>
            <a:xfrm>
              <a:off x="1898130" y="2618191"/>
              <a:ext cx="307298" cy="469619"/>
            </a:xfrm>
            <a:prstGeom prst="rect">
              <a:avLst/>
            </a:prstGeom>
            <a:noFill/>
          </p:spPr>
          <p:txBody>
            <a:bodyPr wrap="square" rtlCol="0" anchor="ctr">
              <a:spAutoFit/>
            </a:bodyPr>
            <a:lstStyle/>
            <a:p>
              <a:pPr algn="ctr"/>
              <a:r>
                <a:rPr lang="vi-VN" sz="2000" b="1" dirty="0">
                  <a:solidFill>
                    <a:schemeClr val="accent1"/>
                  </a:solidFill>
                </a:rPr>
                <a:t>3</a:t>
              </a:r>
            </a:p>
          </p:txBody>
        </p:sp>
        <p:sp>
          <p:nvSpPr>
            <p:cNvPr id="23" name="TextBox 22">
              <a:extLst>
                <a:ext uri="{FF2B5EF4-FFF2-40B4-BE49-F238E27FC236}">
                  <a16:creationId xmlns:a16="http://schemas.microsoft.com/office/drawing/2014/main" id="{8CF674F9-8AFB-88F1-7164-2BBAC7060463}"/>
                </a:ext>
              </a:extLst>
            </p:cNvPr>
            <p:cNvSpPr txBox="1"/>
            <p:nvPr/>
          </p:nvSpPr>
          <p:spPr>
            <a:xfrm>
              <a:off x="2231661" y="2618191"/>
              <a:ext cx="357891" cy="469619"/>
            </a:xfrm>
            <a:prstGeom prst="rect">
              <a:avLst/>
            </a:prstGeom>
            <a:noFill/>
          </p:spPr>
          <p:txBody>
            <a:bodyPr wrap="square" rtlCol="0" anchor="ctr">
              <a:spAutoFit/>
            </a:bodyPr>
            <a:lstStyle/>
            <a:p>
              <a:pPr algn="ctr"/>
              <a:r>
                <a:rPr lang="vi-VN" sz="2000" b="1">
                  <a:solidFill>
                    <a:schemeClr val="accent1"/>
                  </a:solidFill>
                </a:rPr>
                <a:t>1</a:t>
              </a:r>
              <a:endParaRPr lang="vi-VN" sz="2000" b="1" dirty="0">
                <a:solidFill>
                  <a:schemeClr val="accent1"/>
                </a:solidFill>
              </a:endParaRPr>
            </a:p>
          </p:txBody>
        </p:sp>
        <p:sp>
          <p:nvSpPr>
            <p:cNvPr id="24" name="TextBox 23">
              <a:extLst>
                <a:ext uri="{FF2B5EF4-FFF2-40B4-BE49-F238E27FC236}">
                  <a16:creationId xmlns:a16="http://schemas.microsoft.com/office/drawing/2014/main" id="{60CAC572-86CF-B4E2-6A82-181B9EBACBAD}"/>
                </a:ext>
              </a:extLst>
            </p:cNvPr>
            <p:cNvSpPr txBox="1"/>
            <p:nvPr/>
          </p:nvSpPr>
          <p:spPr>
            <a:xfrm>
              <a:off x="2642018" y="2618191"/>
              <a:ext cx="307298" cy="469619"/>
            </a:xfrm>
            <a:prstGeom prst="rect">
              <a:avLst/>
            </a:prstGeom>
            <a:noFill/>
          </p:spPr>
          <p:txBody>
            <a:bodyPr wrap="square" rtlCol="0" anchor="ctr">
              <a:spAutoFit/>
            </a:bodyPr>
            <a:lstStyle/>
            <a:p>
              <a:pPr algn="ctr"/>
              <a:r>
                <a:rPr lang="vi-VN" sz="2000" b="1" dirty="0">
                  <a:solidFill>
                    <a:schemeClr val="accent1"/>
                  </a:solidFill>
                </a:rPr>
                <a:t>2</a:t>
              </a:r>
            </a:p>
          </p:txBody>
        </p:sp>
        <p:sp>
          <p:nvSpPr>
            <p:cNvPr id="25" name="TextBox 24">
              <a:extLst>
                <a:ext uri="{FF2B5EF4-FFF2-40B4-BE49-F238E27FC236}">
                  <a16:creationId xmlns:a16="http://schemas.microsoft.com/office/drawing/2014/main" id="{24C90174-AEC3-F5A3-5403-5AF403EEA349}"/>
                </a:ext>
              </a:extLst>
            </p:cNvPr>
            <p:cNvSpPr txBox="1"/>
            <p:nvPr/>
          </p:nvSpPr>
          <p:spPr>
            <a:xfrm>
              <a:off x="3028014" y="2618191"/>
              <a:ext cx="307298" cy="469619"/>
            </a:xfrm>
            <a:prstGeom prst="rect">
              <a:avLst/>
            </a:prstGeom>
            <a:noFill/>
          </p:spPr>
          <p:txBody>
            <a:bodyPr wrap="square" rtlCol="0" anchor="ctr">
              <a:spAutoFit/>
            </a:bodyPr>
            <a:lstStyle/>
            <a:p>
              <a:pPr algn="ctr"/>
              <a:r>
                <a:rPr lang="vi-VN" sz="2000" b="1" dirty="0">
                  <a:solidFill>
                    <a:schemeClr val="accent1"/>
                  </a:solidFill>
                </a:rPr>
                <a:t>3</a:t>
              </a:r>
            </a:p>
          </p:txBody>
        </p:sp>
        <p:sp>
          <p:nvSpPr>
            <p:cNvPr id="26" name="TextBox 25">
              <a:extLst>
                <a:ext uri="{FF2B5EF4-FFF2-40B4-BE49-F238E27FC236}">
                  <a16:creationId xmlns:a16="http://schemas.microsoft.com/office/drawing/2014/main" id="{B10AA611-2C38-C851-AF4B-6DBB8C90E9B2}"/>
                </a:ext>
              </a:extLst>
            </p:cNvPr>
            <p:cNvSpPr txBox="1"/>
            <p:nvPr/>
          </p:nvSpPr>
          <p:spPr>
            <a:xfrm>
              <a:off x="3440243" y="2618191"/>
              <a:ext cx="307298" cy="469619"/>
            </a:xfrm>
            <a:prstGeom prst="rect">
              <a:avLst/>
            </a:prstGeom>
            <a:noFill/>
          </p:spPr>
          <p:txBody>
            <a:bodyPr wrap="square" rtlCol="0" anchor="ctr">
              <a:spAutoFit/>
            </a:bodyPr>
            <a:lstStyle/>
            <a:p>
              <a:pPr algn="ctr"/>
              <a:r>
                <a:rPr lang="vi-VN" sz="2000" b="1" dirty="0">
                  <a:solidFill>
                    <a:schemeClr val="accent1"/>
                  </a:solidFill>
                </a:rPr>
                <a:t>4</a:t>
              </a:r>
            </a:p>
          </p:txBody>
        </p:sp>
        <p:sp>
          <p:nvSpPr>
            <p:cNvPr id="27" name="TextBox 26">
              <a:extLst>
                <a:ext uri="{FF2B5EF4-FFF2-40B4-BE49-F238E27FC236}">
                  <a16:creationId xmlns:a16="http://schemas.microsoft.com/office/drawing/2014/main" id="{35EE9692-0353-6664-BCCC-797E02D896A9}"/>
                </a:ext>
              </a:extLst>
            </p:cNvPr>
            <p:cNvSpPr txBox="1"/>
            <p:nvPr/>
          </p:nvSpPr>
          <p:spPr>
            <a:xfrm>
              <a:off x="3800007" y="2618191"/>
              <a:ext cx="307298" cy="469619"/>
            </a:xfrm>
            <a:prstGeom prst="rect">
              <a:avLst/>
            </a:prstGeom>
            <a:noFill/>
          </p:spPr>
          <p:txBody>
            <a:bodyPr wrap="square" rtlCol="0" anchor="ctr">
              <a:spAutoFit/>
            </a:bodyPr>
            <a:lstStyle/>
            <a:p>
              <a:pPr algn="ctr"/>
              <a:r>
                <a:rPr lang="vi-VN" sz="2000" b="1" dirty="0">
                  <a:solidFill>
                    <a:schemeClr val="accent1"/>
                  </a:solidFill>
                </a:rPr>
                <a:t>5</a:t>
              </a:r>
            </a:p>
          </p:txBody>
        </p:sp>
      </p:grpSp>
      <p:grpSp>
        <p:nvGrpSpPr>
          <p:cNvPr id="924" name="Group 923">
            <a:extLst>
              <a:ext uri="{FF2B5EF4-FFF2-40B4-BE49-F238E27FC236}">
                <a16:creationId xmlns:a16="http://schemas.microsoft.com/office/drawing/2014/main" id="{4077C143-8B24-015D-5C6D-28CA81BA5920}"/>
              </a:ext>
            </a:extLst>
          </p:cNvPr>
          <p:cNvGrpSpPr/>
          <p:nvPr/>
        </p:nvGrpSpPr>
        <p:grpSpPr>
          <a:xfrm>
            <a:off x="367259" y="2571750"/>
            <a:ext cx="8409483" cy="1086862"/>
            <a:chOff x="367256" y="2735449"/>
            <a:chExt cx="8409483" cy="1086862"/>
          </a:xfrm>
        </p:grpSpPr>
        <p:grpSp>
          <p:nvGrpSpPr>
            <p:cNvPr id="39" name="Group 38">
              <a:extLst>
                <a:ext uri="{FF2B5EF4-FFF2-40B4-BE49-F238E27FC236}">
                  <a16:creationId xmlns:a16="http://schemas.microsoft.com/office/drawing/2014/main" id="{35E28136-D514-3576-79A6-A345A3C3F307}"/>
                </a:ext>
              </a:extLst>
            </p:cNvPr>
            <p:cNvGrpSpPr/>
            <p:nvPr/>
          </p:nvGrpSpPr>
          <p:grpSpPr>
            <a:xfrm>
              <a:off x="367256" y="2735449"/>
              <a:ext cx="8409483" cy="1041110"/>
              <a:chOff x="367256" y="3158309"/>
              <a:chExt cx="9720927" cy="1203469"/>
            </a:xfrm>
          </p:grpSpPr>
          <p:pic>
            <p:nvPicPr>
              <p:cNvPr id="34" name="Picture 17">
                <a:extLst>
                  <a:ext uri="{FF2B5EF4-FFF2-40B4-BE49-F238E27FC236}">
                    <a16:creationId xmlns:a16="http://schemas.microsoft.com/office/drawing/2014/main" id="{54EDE788-7F3E-139C-40E5-5058C91CAFF5}"/>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93" r="-133"/>
              <a:stretch/>
            </p:blipFill>
            <p:spPr>
              <a:xfrm>
                <a:off x="367256" y="3370917"/>
                <a:ext cx="9720927" cy="693291"/>
              </a:xfrm>
              <a:prstGeom prst="rect">
                <a:avLst/>
              </a:prstGeom>
            </p:spPr>
          </p:pic>
          <p:pic>
            <p:nvPicPr>
              <p:cNvPr id="35" name="Picture 7">
                <a:extLst>
                  <a:ext uri="{FF2B5EF4-FFF2-40B4-BE49-F238E27FC236}">
                    <a16:creationId xmlns:a16="http://schemas.microsoft.com/office/drawing/2014/main" id="{28D4631C-B2B3-FC4C-210F-F4022A3CF2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54355">
                <a:off x="475654" y="3158309"/>
                <a:ext cx="544298" cy="1203469"/>
              </a:xfrm>
              <a:prstGeom prst="rect">
                <a:avLst/>
              </a:prstGeom>
            </p:spPr>
          </p:pic>
        </p:grpSp>
        <p:grpSp>
          <p:nvGrpSpPr>
            <p:cNvPr id="923" name="Group 922">
              <a:extLst>
                <a:ext uri="{FF2B5EF4-FFF2-40B4-BE49-F238E27FC236}">
                  <a16:creationId xmlns:a16="http://schemas.microsoft.com/office/drawing/2014/main" id="{8AA4A271-913D-0DA3-B6AF-2426C9805B97}"/>
                </a:ext>
              </a:extLst>
            </p:cNvPr>
            <p:cNvGrpSpPr/>
            <p:nvPr/>
          </p:nvGrpSpPr>
          <p:grpSpPr>
            <a:xfrm>
              <a:off x="1025932" y="3239948"/>
              <a:ext cx="7309477" cy="582363"/>
              <a:chOff x="1025932" y="3239948"/>
              <a:chExt cx="7309477" cy="582363"/>
            </a:xfrm>
          </p:grpSpPr>
          <p:grpSp>
            <p:nvGrpSpPr>
              <p:cNvPr id="38" name="Group 37">
                <a:extLst>
                  <a:ext uri="{FF2B5EF4-FFF2-40B4-BE49-F238E27FC236}">
                    <a16:creationId xmlns:a16="http://schemas.microsoft.com/office/drawing/2014/main" id="{717FFDC5-B8DE-8494-8B8B-98A52096B263}"/>
                  </a:ext>
                </a:extLst>
              </p:cNvPr>
              <p:cNvGrpSpPr/>
              <p:nvPr/>
            </p:nvGrpSpPr>
            <p:grpSpPr>
              <a:xfrm>
                <a:off x="2108990" y="3571009"/>
                <a:ext cx="328458" cy="124608"/>
                <a:chOff x="1417896" y="4125488"/>
                <a:chExt cx="482912" cy="183203"/>
              </a:xfrm>
            </p:grpSpPr>
            <p:cxnSp>
              <p:nvCxnSpPr>
                <p:cNvPr id="36" name="Straight Connector 35">
                  <a:extLst>
                    <a:ext uri="{FF2B5EF4-FFF2-40B4-BE49-F238E27FC236}">
                      <a16:creationId xmlns:a16="http://schemas.microsoft.com/office/drawing/2014/main" id="{C13B2078-9910-EFB6-80C7-C50C1F2CF0DF}"/>
                    </a:ext>
                  </a:extLst>
                </p:cNvPr>
                <p:cNvCxnSpPr>
                  <a:cxnSpLocks/>
                </p:cNvCxnSpPr>
                <p:nvPr/>
              </p:nvCxnSpPr>
              <p:spPr>
                <a:xfrm>
                  <a:off x="1417896" y="4217090"/>
                  <a:ext cx="482912" cy="0"/>
                </a:xfrm>
                <a:prstGeom prst="line">
                  <a:avLst/>
                </a:prstGeom>
              </p:spPr>
              <p:style>
                <a:lnRef idx="2">
                  <a:schemeClr val="accent4"/>
                </a:lnRef>
                <a:fillRef idx="0">
                  <a:schemeClr val="accent4"/>
                </a:fillRef>
                <a:effectRef idx="1">
                  <a:schemeClr val="accent4"/>
                </a:effectRef>
                <a:fontRef idx="minor">
                  <a:schemeClr val="tx1"/>
                </a:fontRef>
              </p:style>
            </p:cxnSp>
            <p:pic>
              <p:nvPicPr>
                <p:cNvPr id="37" name="Picture 12">
                  <a:extLst>
                    <a:ext uri="{FF2B5EF4-FFF2-40B4-BE49-F238E27FC236}">
                      <a16:creationId xmlns:a16="http://schemas.microsoft.com/office/drawing/2014/main" id="{542B591E-870C-61A8-1447-B7CE2F2A10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01777" y="4125488"/>
                  <a:ext cx="315149" cy="183203"/>
                </a:xfrm>
                <a:prstGeom prst="rect">
                  <a:avLst/>
                </a:prstGeom>
              </p:spPr>
            </p:pic>
          </p:grpSp>
          <p:grpSp>
            <p:nvGrpSpPr>
              <p:cNvPr id="40" name="Group 39">
                <a:extLst>
                  <a:ext uri="{FF2B5EF4-FFF2-40B4-BE49-F238E27FC236}">
                    <a16:creationId xmlns:a16="http://schemas.microsoft.com/office/drawing/2014/main" id="{AC6EC88F-DD32-4DA4-4DAB-EE8A847EB534}"/>
                  </a:ext>
                </a:extLst>
              </p:cNvPr>
              <p:cNvGrpSpPr/>
              <p:nvPr/>
            </p:nvGrpSpPr>
            <p:grpSpPr>
              <a:xfrm>
                <a:off x="1025932" y="3635089"/>
                <a:ext cx="328458" cy="187222"/>
                <a:chOff x="1417896" y="4033431"/>
                <a:chExt cx="482912" cy="275260"/>
              </a:xfrm>
            </p:grpSpPr>
            <p:cxnSp>
              <p:nvCxnSpPr>
                <p:cNvPr id="41" name="Straight Connector 40">
                  <a:extLst>
                    <a:ext uri="{FF2B5EF4-FFF2-40B4-BE49-F238E27FC236}">
                      <a16:creationId xmlns:a16="http://schemas.microsoft.com/office/drawing/2014/main" id="{54FF73FC-857F-5181-4934-4E95FC036C03}"/>
                    </a:ext>
                  </a:extLst>
                </p:cNvPr>
                <p:cNvCxnSpPr>
                  <a:cxnSpLocks/>
                </p:cNvCxnSpPr>
                <p:nvPr/>
              </p:nvCxnSpPr>
              <p:spPr>
                <a:xfrm>
                  <a:off x="1417896" y="4217090"/>
                  <a:ext cx="482912" cy="0"/>
                </a:xfrm>
                <a:prstGeom prst="line">
                  <a:avLst/>
                </a:prstGeom>
              </p:spPr>
              <p:style>
                <a:lnRef idx="2">
                  <a:schemeClr val="accent4"/>
                </a:lnRef>
                <a:fillRef idx="0">
                  <a:schemeClr val="accent4"/>
                </a:fillRef>
                <a:effectRef idx="1">
                  <a:schemeClr val="accent4"/>
                </a:effectRef>
                <a:fontRef idx="minor">
                  <a:schemeClr val="tx1"/>
                </a:fontRef>
              </p:style>
            </p:cxnSp>
            <p:pic>
              <p:nvPicPr>
                <p:cNvPr id="42" name="Picture 12">
                  <a:extLst>
                    <a:ext uri="{FF2B5EF4-FFF2-40B4-BE49-F238E27FC236}">
                      <a16:creationId xmlns:a16="http://schemas.microsoft.com/office/drawing/2014/main" id="{83142F17-14A2-CC7C-7FC7-64AC748B37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01777" y="4125488"/>
                  <a:ext cx="315149" cy="183203"/>
                </a:xfrm>
                <a:prstGeom prst="rect">
                  <a:avLst/>
                </a:prstGeom>
              </p:spPr>
            </p:pic>
            <p:cxnSp>
              <p:nvCxnSpPr>
                <p:cNvPr id="43" name="Straight Connector 42">
                  <a:extLst>
                    <a:ext uri="{FF2B5EF4-FFF2-40B4-BE49-F238E27FC236}">
                      <a16:creationId xmlns:a16="http://schemas.microsoft.com/office/drawing/2014/main" id="{E642D9CC-39EF-9D15-03B1-557CEBC110C1}"/>
                    </a:ext>
                  </a:extLst>
                </p:cNvPr>
                <p:cNvCxnSpPr>
                  <a:cxnSpLocks/>
                </p:cNvCxnSpPr>
                <p:nvPr/>
              </p:nvCxnSpPr>
              <p:spPr>
                <a:xfrm>
                  <a:off x="1417896" y="4033431"/>
                  <a:ext cx="482912" cy="0"/>
                </a:xfrm>
                <a:prstGeom prst="line">
                  <a:avLst/>
                </a:prstGeom>
              </p:spPr>
              <p:style>
                <a:lnRef idx="2">
                  <a:schemeClr val="accent4"/>
                </a:lnRef>
                <a:fillRef idx="0">
                  <a:schemeClr val="accent4"/>
                </a:fillRef>
                <a:effectRef idx="1">
                  <a:schemeClr val="accent4"/>
                </a:effectRef>
                <a:fontRef idx="minor">
                  <a:schemeClr val="tx1"/>
                </a:fontRef>
              </p:style>
            </p:cxnSp>
          </p:grpSp>
          <p:grpSp>
            <p:nvGrpSpPr>
              <p:cNvPr id="44" name="Group 43">
                <a:extLst>
                  <a:ext uri="{FF2B5EF4-FFF2-40B4-BE49-F238E27FC236}">
                    <a16:creationId xmlns:a16="http://schemas.microsoft.com/office/drawing/2014/main" id="{3F9FAE0D-A365-0A9A-1956-922ACB91A42D}"/>
                  </a:ext>
                </a:extLst>
              </p:cNvPr>
              <p:cNvGrpSpPr/>
              <p:nvPr/>
            </p:nvGrpSpPr>
            <p:grpSpPr>
              <a:xfrm>
                <a:off x="1538049" y="3633313"/>
                <a:ext cx="328458" cy="124608"/>
                <a:chOff x="1417896" y="4217077"/>
                <a:chExt cx="482912" cy="183202"/>
              </a:xfrm>
            </p:grpSpPr>
            <p:cxnSp>
              <p:nvCxnSpPr>
                <p:cNvPr id="45" name="Straight Connector 44">
                  <a:extLst>
                    <a:ext uri="{FF2B5EF4-FFF2-40B4-BE49-F238E27FC236}">
                      <a16:creationId xmlns:a16="http://schemas.microsoft.com/office/drawing/2014/main" id="{92BC72ED-0875-3821-DBF9-B53F6353A4E2}"/>
                    </a:ext>
                  </a:extLst>
                </p:cNvPr>
                <p:cNvCxnSpPr>
                  <a:cxnSpLocks/>
                </p:cNvCxnSpPr>
                <p:nvPr/>
              </p:nvCxnSpPr>
              <p:spPr>
                <a:xfrm>
                  <a:off x="1417896" y="4217090"/>
                  <a:ext cx="482912" cy="0"/>
                </a:xfrm>
                <a:prstGeom prst="line">
                  <a:avLst/>
                </a:prstGeom>
              </p:spPr>
              <p:style>
                <a:lnRef idx="2">
                  <a:schemeClr val="accent4"/>
                </a:lnRef>
                <a:fillRef idx="0">
                  <a:schemeClr val="accent4"/>
                </a:fillRef>
                <a:effectRef idx="1">
                  <a:schemeClr val="accent4"/>
                </a:effectRef>
                <a:fontRef idx="minor">
                  <a:schemeClr val="tx1"/>
                </a:fontRef>
              </p:style>
            </p:cxnSp>
            <p:pic>
              <p:nvPicPr>
                <p:cNvPr id="46" name="Picture 12">
                  <a:extLst>
                    <a:ext uri="{FF2B5EF4-FFF2-40B4-BE49-F238E27FC236}">
                      <a16:creationId xmlns:a16="http://schemas.microsoft.com/office/drawing/2014/main" id="{4D6192E6-B2A2-3FB7-8FC5-657340BA10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01778" y="4217077"/>
                  <a:ext cx="315149" cy="183202"/>
                </a:xfrm>
                <a:prstGeom prst="rect">
                  <a:avLst/>
                </a:prstGeom>
              </p:spPr>
            </p:pic>
          </p:grpSp>
          <p:pic>
            <p:nvPicPr>
              <p:cNvPr id="49" name="Picture 12">
                <a:extLst>
                  <a:ext uri="{FF2B5EF4-FFF2-40B4-BE49-F238E27FC236}">
                    <a16:creationId xmlns:a16="http://schemas.microsoft.com/office/drawing/2014/main" id="{B3844DF2-7C3C-64CF-3E01-DB44791BBF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16214" y="3508705"/>
                <a:ext cx="214352" cy="124608"/>
              </a:xfrm>
              <a:prstGeom prst="rect">
                <a:avLst/>
              </a:prstGeom>
            </p:spPr>
          </p:pic>
          <p:pic>
            <p:nvPicPr>
              <p:cNvPr id="50" name="Picture 12">
                <a:extLst>
                  <a:ext uri="{FF2B5EF4-FFF2-40B4-BE49-F238E27FC236}">
                    <a16:creationId xmlns:a16="http://schemas.microsoft.com/office/drawing/2014/main" id="{9BF7C0E9-AF30-B254-C1E3-316437DE4E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086866" y="3456830"/>
                <a:ext cx="214352" cy="124608"/>
              </a:xfrm>
              <a:prstGeom prst="rect">
                <a:avLst/>
              </a:prstGeom>
            </p:spPr>
          </p:pic>
          <p:pic>
            <p:nvPicPr>
              <p:cNvPr id="51" name="Picture 12">
                <a:extLst>
                  <a:ext uri="{FF2B5EF4-FFF2-40B4-BE49-F238E27FC236}">
                    <a16:creationId xmlns:a16="http://schemas.microsoft.com/office/drawing/2014/main" id="{F8CBE8D1-9A26-C152-E4A2-1E1519DCA5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524913" y="3371069"/>
                <a:ext cx="236761" cy="137635"/>
              </a:xfrm>
              <a:prstGeom prst="rect">
                <a:avLst/>
              </a:prstGeom>
            </p:spPr>
          </p:pic>
          <p:pic>
            <p:nvPicPr>
              <p:cNvPr id="52" name="Picture 12">
                <a:extLst>
                  <a:ext uri="{FF2B5EF4-FFF2-40B4-BE49-F238E27FC236}">
                    <a16:creationId xmlns:a16="http://schemas.microsoft.com/office/drawing/2014/main" id="{2D7A6FEA-725D-B396-AAE1-ECCE00C225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000469" y="3308766"/>
                <a:ext cx="214352" cy="124608"/>
              </a:xfrm>
              <a:prstGeom prst="rect">
                <a:avLst/>
              </a:prstGeom>
            </p:spPr>
          </p:pic>
          <p:pic>
            <p:nvPicPr>
              <p:cNvPr id="57" name="Picture 12">
                <a:extLst>
                  <a:ext uri="{FF2B5EF4-FFF2-40B4-BE49-F238E27FC236}">
                    <a16:creationId xmlns:a16="http://schemas.microsoft.com/office/drawing/2014/main" id="{A9CD8EE9-CE64-4823-5D80-7ACFF5142C8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453616" y="3239948"/>
                <a:ext cx="236761" cy="137635"/>
              </a:xfrm>
              <a:prstGeom prst="rect">
                <a:avLst/>
              </a:prstGeom>
            </p:spPr>
          </p:pic>
          <p:pic>
            <p:nvPicPr>
              <p:cNvPr id="58" name="Picture 12">
                <a:extLst>
                  <a:ext uri="{FF2B5EF4-FFF2-40B4-BE49-F238E27FC236}">
                    <a16:creationId xmlns:a16="http://schemas.microsoft.com/office/drawing/2014/main" id="{1D4DE989-69BA-C476-DBE0-72F045C47A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938625" y="3308766"/>
                <a:ext cx="214352" cy="124608"/>
              </a:xfrm>
              <a:prstGeom prst="rect">
                <a:avLst/>
              </a:prstGeom>
            </p:spPr>
          </p:pic>
          <p:pic>
            <p:nvPicPr>
              <p:cNvPr id="59" name="Picture 12">
                <a:extLst>
                  <a:ext uri="{FF2B5EF4-FFF2-40B4-BE49-F238E27FC236}">
                    <a16:creationId xmlns:a16="http://schemas.microsoft.com/office/drawing/2014/main" id="{DBD76C00-918D-80B6-827A-882904925E8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401225" y="3381499"/>
                <a:ext cx="236761" cy="137635"/>
              </a:xfrm>
              <a:prstGeom prst="rect">
                <a:avLst/>
              </a:prstGeom>
            </p:spPr>
          </p:pic>
          <p:pic>
            <p:nvPicPr>
              <p:cNvPr id="60" name="Picture 12">
                <a:extLst>
                  <a:ext uri="{FF2B5EF4-FFF2-40B4-BE49-F238E27FC236}">
                    <a16:creationId xmlns:a16="http://schemas.microsoft.com/office/drawing/2014/main" id="{E28F1502-98AA-3845-2F90-58ACF153B9E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949959" y="3450956"/>
                <a:ext cx="214352" cy="124608"/>
              </a:xfrm>
              <a:prstGeom prst="rect">
                <a:avLst/>
              </a:prstGeom>
            </p:spPr>
          </p:pic>
          <p:pic>
            <p:nvPicPr>
              <p:cNvPr id="62" name="Picture 12">
                <a:extLst>
                  <a:ext uri="{FF2B5EF4-FFF2-40B4-BE49-F238E27FC236}">
                    <a16:creationId xmlns:a16="http://schemas.microsoft.com/office/drawing/2014/main" id="{B1448318-8B69-D6CB-2290-11F83BF48F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492939" y="3522506"/>
                <a:ext cx="214352" cy="124608"/>
              </a:xfrm>
              <a:prstGeom prst="rect">
                <a:avLst/>
              </a:prstGeom>
            </p:spPr>
          </p:pic>
          <p:grpSp>
            <p:nvGrpSpPr>
              <p:cNvPr id="63" name="Group 62">
                <a:extLst>
                  <a:ext uri="{FF2B5EF4-FFF2-40B4-BE49-F238E27FC236}">
                    <a16:creationId xmlns:a16="http://schemas.microsoft.com/office/drawing/2014/main" id="{5534447F-6AB5-C765-9518-6BFA6B4FE0CB}"/>
                  </a:ext>
                </a:extLst>
              </p:cNvPr>
              <p:cNvGrpSpPr/>
              <p:nvPr/>
            </p:nvGrpSpPr>
            <p:grpSpPr>
              <a:xfrm>
                <a:off x="6941859" y="3571009"/>
                <a:ext cx="328458" cy="124608"/>
                <a:chOff x="1417896" y="4125488"/>
                <a:chExt cx="482912" cy="183203"/>
              </a:xfrm>
            </p:grpSpPr>
            <p:cxnSp>
              <p:nvCxnSpPr>
                <p:cNvPr id="896" name="Straight Connector 895">
                  <a:extLst>
                    <a:ext uri="{FF2B5EF4-FFF2-40B4-BE49-F238E27FC236}">
                      <a16:creationId xmlns:a16="http://schemas.microsoft.com/office/drawing/2014/main" id="{4277320E-2F98-F8A7-13BA-FF209DECD497}"/>
                    </a:ext>
                  </a:extLst>
                </p:cNvPr>
                <p:cNvCxnSpPr>
                  <a:cxnSpLocks/>
                </p:cNvCxnSpPr>
                <p:nvPr/>
              </p:nvCxnSpPr>
              <p:spPr>
                <a:xfrm>
                  <a:off x="1417896" y="4217090"/>
                  <a:ext cx="482912" cy="0"/>
                </a:xfrm>
                <a:prstGeom prst="line">
                  <a:avLst/>
                </a:prstGeom>
              </p:spPr>
              <p:style>
                <a:lnRef idx="2">
                  <a:schemeClr val="accent4"/>
                </a:lnRef>
                <a:fillRef idx="0">
                  <a:schemeClr val="accent4"/>
                </a:fillRef>
                <a:effectRef idx="1">
                  <a:schemeClr val="accent4"/>
                </a:effectRef>
                <a:fontRef idx="minor">
                  <a:schemeClr val="tx1"/>
                </a:fontRef>
              </p:style>
            </p:cxnSp>
            <p:pic>
              <p:nvPicPr>
                <p:cNvPr id="897" name="Picture 12">
                  <a:extLst>
                    <a:ext uri="{FF2B5EF4-FFF2-40B4-BE49-F238E27FC236}">
                      <a16:creationId xmlns:a16="http://schemas.microsoft.com/office/drawing/2014/main" id="{765A99F0-8320-D64F-7E42-1980C330D7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01777" y="4125488"/>
                  <a:ext cx="315149" cy="183203"/>
                </a:xfrm>
                <a:prstGeom prst="rect">
                  <a:avLst/>
                </a:prstGeom>
              </p:spPr>
            </p:pic>
          </p:grpSp>
          <p:grpSp>
            <p:nvGrpSpPr>
              <p:cNvPr id="898" name="Group 897">
                <a:extLst>
                  <a:ext uri="{FF2B5EF4-FFF2-40B4-BE49-F238E27FC236}">
                    <a16:creationId xmlns:a16="http://schemas.microsoft.com/office/drawing/2014/main" id="{5A6C2ED0-4972-E4BD-AA1D-A2FA2F0D65D3}"/>
                  </a:ext>
                </a:extLst>
              </p:cNvPr>
              <p:cNvGrpSpPr/>
              <p:nvPr/>
            </p:nvGrpSpPr>
            <p:grpSpPr>
              <a:xfrm>
                <a:off x="7494834" y="3628946"/>
                <a:ext cx="328458" cy="124608"/>
                <a:chOff x="1417896" y="4217077"/>
                <a:chExt cx="482912" cy="183202"/>
              </a:xfrm>
            </p:grpSpPr>
            <p:cxnSp>
              <p:nvCxnSpPr>
                <p:cNvPr id="899" name="Straight Connector 898">
                  <a:extLst>
                    <a:ext uri="{FF2B5EF4-FFF2-40B4-BE49-F238E27FC236}">
                      <a16:creationId xmlns:a16="http://schemas.microsoft.com/office/drawing/2014/main" id="{5C396B20-979A-555E-BC02-01F4930A23A1}"/>
                    </a:ext>
                  </a:extLst>
                </p:cNvPr>
                <p:cNvCxnSpPr>
                  <a:cxnSpLocks/>
                </p:cNvCxnSpPr>
                <p:nvPr/>
              </p:nvCxnSpPr>
              <p:spPr>
                <a:xfrm>
                  <a:off x="1417896" y="4217090"/>
                  <a:ext cx="482912" cy="0"/>
                </a:xfrm>
                <a:prstGeom prst="line">
                  <a:avLst/>
                </a:prstGeom>
              </p:spPr>
              <p:style>
                <a:lnRef idx="2">
                  <a:schemeClr val="accent4"/>
                </a:lnRef>
                <a:fillRef idx="0">
                  <a:schemeClr val="accent4"/>
                </a:fillRef>
                <a:effectRef idx="1">
                  <a:schemeClr val="accent4"/>
                </a:effectRef>
                <a:fontRef idx="minor">
                  <a:schemeClr val="tx1"/>
                </a:fontRef>
              </p:style>
            </p:cxnSp>
            <p:pic>
              <p:nvPicPr>
                <p:cNvPr id="900" name="Picture 12">
                  <a:extLst>
                    <a:ext uri="{FF2B5EF4-FFF2-40B4-BE49-F238E27FC236}">
                      <a16:creationId xmlns:a16="http://schemas.microsoft.com/office/drawing/2014/main" id="{B4D75EFF-BE69-779E-D4CC-C08F90E88BA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01778" y="4217077"/>
                  <a:ext cx="315149" cy="183202"/>
                </a:xfrm>
                <a:prstGeom prst="rect">
                  <a:avLst/>
                </a:prstGeom>
              </p:spPr>
            </p:pic>
          </p:grpSp>
          <p:grpSp>
            <p:nvGrpSpPr>
              <p:cNvPr id="901" name="Group 900">
                <a:extLst>
                  <a:ext uri="{FF2B5EF4-FFF2-40B4-BE49-F238E27FC236}">
                    <a16:creationId xmlns:a16="http://schemas.microsoft.com/office/drawing/2014/main" id="{FDC7459C-2C6B-0A07-F3D4-3BE596B1F2C7}"/>
                  </a:ext>
                </a:extLst>
              </p:cNvPr>
              <p:cNvGrpSpPr/>
              <p:nvPr/>
            </p:nvGrpSpPr>
            <p:grpSpPr>
              <a:xfrm>
                <a:off x="8006951" y="3628946"/>
                <a:ext cx="328458" cy="187222"/>
                <a:chOff x="1417896" y="4033431"/>
                <a:chExt cx="482912" cy="275260"/>
              </a:xfrm>
            </p:grpSpPr>
            <p:cxnSp>
              <p:nvCxnSpPr>
                <p:cNvPr id="902" name="Straight Connector 901">
                  <a:extLst>
                    <a:ext uri="{FF2B5EF4-FFF2-40B4-BE49-F238E27FC236}">
                      <a16:creationId xmlns:a16="http://schemas.microsoft.com/office/drawing/2014/main" id="{27C6E7BA-FE5E-36C2-C917-614BA76860F7}"/>
                    </a:ext>
                  </a:extLst>
                </p:cNvPr>
                <p:cNvCxnSpPr>
                  <a:cxnSpLocks/>
                </p:cNvCxnSpPr>
                <p:nvPr/>
              </p:nvCxnSpPr>
              <p:spPr>
                <a:xfrm>
                  <a:off x="1417896" y="4217090"/>
                  <a:ext cx="482912" cy="0"/>
                </a:xfrm>
                <a:prstGeom prst="line">
                  <a:avLst/>
                </a:prstGeom>
              </p:spPr>
              <p:style>
                <a:lnRef idx="2">
                  <a:schemeClr val="accent4"/>
                </a:lnRef>
                <a:fillRef idx="0">
                  <a:schemeClr val="accent4"/>
                </a:fillRef>
                <a:effectRef idx="1">
                  <a:schemeClr val="accent4"/>
                </a:effectRef>
                <a:fontRef idx="minor">
                  <a:schemeClr val="tx1"/>
                </a:fontRef>
              </p:style>
            </p:cxnSp>
            <p:pic>
              <p:nvPicPr>
                <p:cNvPr id="903" name="Picture 12">
                  <a:extLst>
                    <a:ext uri="{FF2B5EF4-FFF2-40B4-BE49-F238E27FC236}">
                      <a16:creationId xmlns:a16="http://schemas.microsoft.com/office/drawing/2014/main" id="{7331D71B-4F5E-7C6C-2EC4-896F3DFB68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01777" y="4125488"/>
                  <a:ext cx="315149" cy="183203"/>
                </a:xfrm>
                <a:prstGeom prst="rect">
                  <a:avLst/>
                </a:prstGeom>
              </p:spPr>
            </p:pic>
            <p:cxnSp>
              <p:nvCxnSpPr>
                <p:cNvPr id="904" name="Straight Connector 903">
                  <a:extLst>
                    <a:ext uri="{FF2B5EF4-FFF2-40B4-BE49-F238E27FC236}">
                      <a16:creationId xmlns:a16="http://schemas.microsoft.com/office/drawing/2014/main" id="{1F7918DD-F9B0-992A-8277-88022F2EA5C8}"/>
                    </a:ext>
                  </a:extLst>
                </p:cNvPr>
                <p:cNvCxnSpPr>
                  <a:cxnSpLocks/>
                </p:cNvCxnSpPr>
                <p:nvPr/>
              </p:nvCxnSpPr>
              <p:spPr>
                <a:xfrm>
                  <a:off x="1417896" y="4033431"/>
                  <a:ext cx="482912" cy="0"/>
                </a:xfrm>
                <a:prstGeom prst="line">
                  <a:avLst/>
                </a:prstGeom>
              </p:spPr>
              <p:style>
                <a:lnRef idx="2">
                  <a:schemeClr val="accent4"/>
                </a:lnRef>
                <a:fillRef idx="0">
                  <a:schemeClr val="accent4"/>
                </a:fillRef>
                <a:effectRef idx="1">
                  <a:schemeClr val="accent4"/>
                </a:effectRef>
                <a:fontRef idx="minor">
                  <a:schemeClr val="tx1"/>
                </a:fontRef>
              </p:style>
            </p:cxnSp>
          </p:grpSp>
        </p:grpSp>
      </p:grpSp>
      <p:grpSp>
        <p:nvGrpSpPr>
          <p:cNvPr id="922" name="Group 921">
            <a:extLst>
              <a:ext uri="{FF2B5EF4-FFF2-40B4-BE49-F238E27FC236}">
                <a16:creationId xmlns:a16="http://schemas.microsoft.com/office/drawing/2014/main" id="{0CB5CCFD-8E0C-03ED-B9E3-235D43A09381}"/>
              </a:ext>
            </a:extLst>
          </p:cNvPr>
          <p:cNvGrpSpPr/>
          <p:nvPr/>
        </p:nvGrpSpPr>
        <p:grpSpPr>
          <a:xfrm>
            <a:off x="1036512" y="3710241"/>
            <a:ext cx="7328816" cy="468766"/>
            <a:chOff x="1036512" y="3861419"/>
            <a:chExt cx="7328816" cy="468766"/>
          </a:xfrm>
        </p:grpSpPr>
        <p:sp>
          <p:nvSpPr>
            <p:cNvPr id="907" name="TextBox 906">
              <a:extLst>
                <a:ext uri="{FF2B5EF4-FFF2-40B4-BE49-F238E27FC236}">
                  <a16:creationId xmlns:a16="http://schemas.microsoft.com/office/drawing/2014/main" id="{07335751-638B-6465-D627-6D9229AE6623}"/>
                </a:ext>
              </a:extLst>
            </p:cNvPr>
            <p:cNvSpPr txBox="1"/>
            <p:nvPr/>
          </p:nvSpPr>
          <p:spPr>
            <a:xfrm>
              <a:off x="1036512" y="3861419"/>
              <a:ext cx="307298" cy="400110"/>
            </a:xfrm>
            <a:prstGeom prst="rect">
              <a:avLst/>
            </a:prstGeom>
            <a:noFill/>
          </p:spPr>
          <p:txBody>
            <a:bodyPr wrap="square" rtlCol="0" anchor="ctr">
              <a:spAutoFit/>
            </a:bodyPr>
            <a:lstStyle/>
            <a:p>
              <a:pPr algn="ctr"/>
              <a:r>
                <a:rPr lang="vi-VN" sz="2000" b="1" dirty="0">
                  <a:solidFill>
                    <a:schemeClr val="accent1"/>
                  </a:solidFill>
                </a:rPr>
                <a:t>1</a:t>
              </a:r>
            </a:p>
          </p:txBody>
        </p:sp>
        <p:sp>
          <p:nvSpPr>
            <p:cNvPr id="908" name="TextBox 907">
              <a:extLst>
                <a:ext uri="{FF2B5EF4-FFF2-40B4-BE49-F238E27FC236}">
                  <a16:creationId xmlns:a16="http://schemas.microsoft.com/office/drawing/2014/main" id="{2BE45D9F-3ED4-8683-411F-18B332B586C8}"/>
                </a:ext>
              </a:extLst>
            </p:cNvPr>
            <p:cNvSpPr txBox="1"/>
            <p:nvPr/>
          </p:nvSpPr>
          <p:spPr>
            <a:xfrm>
              <a:off x="1559209" y="3866323"/>
              <a:ext cx="307298" cy="400110"/>
            </a:xfrm>
            <a:prstGeom prst="rect">
              <a:avLst/>
            </a:prstGeom>
            <a:noFill/>
          </p:spPr>
          <p:txBody>
            <a:bodyPr wrap="square" rtlCol="0" anchor="ctr">
              <a:spAutoFit/>
            </a:bodyPr>
            <a:lstStyle/>
            <a:p>
              <a:pPr algn="ctr"/>
              <a:r>
                <a:rPr lang="vi-VN" sz="2000" b="1" dirty="0">
                  <a:solidFill>
                    <a:schemeClr val="accent1"/>
                  </a:solidFill>
                </a:rPr>
                <a:t>2</a:t>
              </a:r>
            </a:p>
          </p:txBody>
        </p:sp>
        <p:sp>
          <p:nvSpPr>
            <p:cNvPr id="909" name="TextBox 908">
              <a:extLst>
                <a:ext uri="{FF2B5EF4-FFF2-40B4-BE49-F238E27FC236}">
                  <a16:creationId xmlns:a16="http://schemas.microsoft.com/office/drawing/2014/main" id="{E9F6E57F-A74E-B7AB-8E13-D58787537233}"/>
                </a:ext>
              </a:extLst>
            </p:cNvPr>
            <p:cNvSpPr txBox="1"/>
            <p:nvPr/>
          </p:nvSpPr>
          <p:spPr>
            <a:xfrm>
              <a:off x="2121645" y="3871227"/>
              <a:ext cx="307298" cy="400110"/>
            </a:xfrm>
            <a:prstGeom prst="rect">
              <a:avLst/>
            </a:prstGeom>
            <a:noFill/>
          </p:spPr>
          <p:txBody>
            <a:bodyPr wrap="square" rtlCol="0" anchor="ctr">
              <a:spAutoFit/>
            </a:bodyPr>
            <a:lstStyle/>
            <a:p>
              <a:pPr algn="ctr"/>
              <a:r>
                <a:rPr lang="vi-VN" sz="2000" b="1" dirty="0">
                  <a:solidFill>
                    <a:schemeClr val="accent1"/>
                  </a:solidFill>
                </a:rPr>
                <a:t>3</a:t>
              </a:r>
            </a:p>
          </p:txBody>
        </p:sp>
        <p:sp>
          <p:nvSpPr>
            <p:cNvPr id="910" name="TextBox 909">
              <a:extLst>
                <a:ext uri="{FF2B5EF4-FFF2-40B4-BE49-F238E27FC236}">
                  <a16:creationId xmlns:a16="http://schemas.microsoft.com/office/drawing/2014/main" id="{C84B33B3-DE62-C89B-76C3-F5CA91A8CE83}"/>
                </a:ext>
              </a:extLst>
            </p:cNvPr>
            <p:cNvSpPr txBox="1"/>
            <p:nvPr/>
          </p:nvSpPr>
          <p:spPr>
            <a:xfrm>
              <a:off x="2571141" y="3876131"/>
              <a:ext cx="307298" cy="400110"/>
            </a:xfrm>
            <a:prstGeom prst="rect">
              <a:avLst/>
            </a:prstGeom>
            <a:noFill/>
          </p:spPr>
          <p:txBody>
            <a:bodyPr wrap="square" rtlCol="0" anchor="ctr">
              <a:spAutoFit/>
            </a:bodyPr>
            <a:lstStyle/>
            <a:p>
              <a:pPr algn="ctr"/>
              <a:r>
                <a:rPr lang="vi-VN" sz="2000" b="1" dirty="0">
                  <a:solidFill>
                    <a:schemeClr val="accent1"/>
                  </a:solidFill>
                </a:rPr>
                <a:t>1</a:t>
              </a:r>
            </a:p>
          </p:txBody>
        </p:sp>
        <p:sp>
          <p:nvSpPr>
            <p:cNvPr id="911" name="TextBox 910">
              <a:extLst>
                <a:ext uri="{FF2B5EF4-FFF2-40B4-BE49-F238E27FC236}">
                  <a16:creationId xmlns:a16="http://schemas.microsoft.com/office/drawing/2014/main" id="{3099D51B-6859-859D-07CB-228A6B6A7DE8}"/>
                </a:ext>
              </a:extLst>
            </p:cNvPr>
            <p:cNvSpPr txBox="1"/>
            <p:nvPr/>
          </p:nvSpPr>
          <p:spPr>
            <a:xfrm>
              <a:off x="3042660" y="3881035"/>
              <a:ext cx="307298" cy="400110"/>
            </a:xfrm>
            <a:prstGeom prst="rect">
              <a:avLst/>
            </a:prstGeom>
            <a:noFill/>
          </p:spPr>
          <p:txBody>
            <a:bodyPr wrap="square" rtlCol="0" anchor="ctr">
              <a:spAutoFit/>
            </a:bodyPr>
            <a:lstStyle/>
            <a:p>
              <a:pPr algn="ctr"/>
              <a:r>
                <a:rPr lang="vi-VN" sz="2000" b="1" dirty="0">
                  <a:solidFill>
                    <a:schemeClr val="accent1"/>
                  </a:solidFill>
                </a:rPr>
                <a:t>2</a:t>
              </a:r>
            </a:p>
          </p:txBody>
        </p:sp>
        <p:sp>
          <p:nvSpPr>
            <p:cNvPr id="912" name="TextBox 911">
              <a:extLst>
                <a:ext uri="{FF2B5EF4-FFF2-40B4-BE49-F238E27FC236}">
                  <a16:creationId xmlns:a16="http://schemas.microsoft.com/office/drawing/2014/main" id="{E4E5B4C5-04F5-2639-C0BE-2D0BEF34DE40}"/>
                </a:ext>
              </a:extLst>
            </p:cNvPr>
            <p:cNvSpPr txBox="1"/>
            <p:nvPr/>
          </p:nvSpPr>
          <p:spPr>
            <a:xfrm>
              <a:off x="3544197" y="3885939"/>
              <a:ext cx="307298" cy="400110"/>
            </a:xfrm>
            <a:prstGeom prst="rect">
              <a:avLst/>
            </a:prstGeom>
            <a:noFill/>
          </p:spPr>
          <p:txBody>
            <a:bodyPr wrap="square" rtlCol="0" anchor="ctr">
              <a:spAutoFit/>
            </a:bodyPr>
            <a:lstStyle/>
            <a:p>
              <a:pPr algn="ctr"/>
              <a:r>
                <a:rPr lang="vi-VN" sz="2000" b="1" dirty="0">
                  <a:solidFill>
                    <a:schemeClr val="accent1"/>
                  </a:solidFill>
                </a:rPr>
                <a:t>3</a:t>
              </a:r>
            </a:p>
          </p:txBody>
        </p:sp>
        <p:sp>
          <p:nvSpPr>
            <p:cNvPr id="913" name="TextBox 912">
              <a:extLst>
                <a:ext uri="{FF2B5EF4-FFF2-40B4-BE49-F238E27FC236}">
                  <a16:creationId xmlns:a16="http://schemas.microsoft.com/office/drawing/2014/main" id="{D4CB9FB7-E6A7-F9C6-B843-CD576E562AC5}"/>
                </a:ext>
              </a:extLst>
            </p:cNvPr>
            <p:cNvSpPr txBox="1"/>
            <p:nvPr/>
          </p:nvSpPr>
          <p:spPr>
            <a:xfrm>
              <a:off x="3948465" y="3890843"/>
              <a:ext cx="307298" cy="400110"/>
            </a:xfrm>
            <a:prstGeom prst="rect">
              <a:avLst/>
            </a:prstGeom>
            <a:noFill/>
          </p:spPr>
          <p:txBody>
            <a:bodyPr wrap="square" rtlCol="0" anchor="ctr">
              <a:spAutoFit/>
            </a:bodyPr>
            <a:lstStyle/>
            <a:p>
              <a:pPr algn="ctr"/>
              <a:r>
                <a:rPr lang="vi-VN" sz="2000" b="1" dirty="0">
                  <a:solidFill>
                    <a:schemeClr val="accent1"/>
                  </a:solidFill>
                </a:rPr>
                <a:t>4</a:t>
              </a:r>
            </a:p>
          </p:txBody>
        </p:sp>
        <p:sp>
          <p:nvSpPr>
            <p:cNvPr id="914" name="TextBox 913">
              <a:extLst>
                <a:ext uri="{FF2B5EF4-FFF2-40B4-BE49-F238E27FC236}">
                  <a16:creationId xmlns:a16="http://schemas.microsoft.com/office/drawing/2014/main" id="{2474AA70-1B03-6D06-031F-99C906DB9CB4}"/>
                </a:ext>
              </a:extLst>
            </p:cNvPr>
            <p:cNvSpPr txBox="1"/>
            <p:nvPr/>
          </p:nvSpPr>
          <p:spPr>
            <a:xfrm>
              <a:off x="4420201" y="3895747"/>
              <a:ext cx="307298" cy="400110"/>
            </a:xfrm>
            <a:prstGeom prst="rect">
              <a:avLst/>
            </a:prstGeom>
            <a:noFill/>
          </p:spPr>
          <p:txBody>
            <a:bodyPr wrap="square" rtlCol="0" anchor="ctr">
              <a:spAutoFit/>
            </a:bodyPr>
            <a:lstStyle/>
            <a:p>
              <a:pPr algn="ctr"/>
              <a:r>
                <a:rPr lang="vi-VN" sz="2000" b="1">
                  <a:solidFill>
                    <a:schemeClr val="accent1"/>
                  </a:solidFill>
                </a:rPr>
                <a:t>5</a:t>
              </a:r>
              <a:endParaRPr lang="vi-VN" sz="2000" b="1" dirty="0">
                <a:solidFill>
                  <a:schemeClr val="accent1"/>
                </a:solidFill>
              </a:endParaRPr>
            </a:p>
          </p:txBody>
        </p:sp>
        <p:sp>
          <p:nvSpPr>
            <p:cNvPr id="915" name="TextBox 914">
              <a:extLst>
                <a:ext uri="{FF2B5EF4-FFF2-40B4-BE49-F238E27FC236}">
                  <a16:creationId xmlns:a16="http://schemas.microsoft.com/office/drawing/2014/main" id="{E7BBC0FC-20E2-352F-F2BA-CC35F796945B}"/>
                </a:ext>
              </a:extLst>
            </p:cNvPr>
            <p:cNvSpPr txBox="1"/>
            <p:nvPr/>
          </p:nvSpPr>
          <p:spPr>
            <a:xfrm>
              <a:off x="4896922" y="3900651"/>
              <a:ext cx="307298" cy="400110"/>
            </a:xfrm>
            <a:prstGeom prst="rect">
              <a:avLst/>
            </a:prstGeom>
            <a:noFill/>
          </p:spPr>
          <p:txBody>
            <a:bodyPr wrap="square" rtlCol="0" anchor="ctr">
              <a:spAutoFit/>
            </a:bodyPr>
            <a:lstStyle/>
            <a:p>
              <a:pPr algn="ctr"/>
              <a:r>
                <a:rPr lang="vi-VN" sz="2000" b="1" dirty="0">
                  <a:solidFill>
                    <a:schemeClr val="accent1"/>
                  </a:solidFill>
                </a:rPr>
                <a:t>4</a:t>
              </a:r>
            </a:p>
          </p:txBody>
        </p:sp>
        <p:sp>
          <p:nvSpPr>
            <p:cNvPr id="916" name="TextBox 915">
              <a:extLst>
                <a:ext uri="{FF2B5EF4-FFF2-40B4-BE49-F238E27FC236}">
                  <a16:creationId xmlns:a16="http://schemas.microsoft.com/office/drawing/2014/main" id="{6DB349DC-60FF-99CA-CB94-A69BCA974D0E}"/>
                </a:ext>
              </a:extLst>
            </p:cNvPr>
            <p:cNvSpPr txBox="1"/>
            <p:nvPr/>
          </p:nvSpPr>
          <p:spPr>
            <a:xfrm>
              <a:off x="5364977" y="3905555"/>
              <a:ext cx="307298" cy="400110"/>
            </a:xfrm>
            <a:prstGeom prst="rect">
              <a:avLst/>
            </a:prstGeom>
            <a:noFill/>
          </p:spPr>
          <p:txBody>
            <a:bodyPr wrap="square" rtlCol="0" anchor="ctr">
              <a:spAutoFit/>
            </a:bodyPr>
            <a:lstStyle/>
            <a:p>
              <a:pPr algn="ctr"/>
              <a:r>
                <a:rPr lang="vi-VN" sz="2000" b="1" dirty="0">
                  <a:solidFill>
                    <a:schemeClr val="accent1"/>
                  </a:solidFill>
                </a:rPr>
                <a:t>3</a:t>
              </a:r>
            </a:p>
          </p:txBody>
        </p:sp>
        <p:sp>
          <p:nvSpPr>
            <p:cNvPr id="917" name="TextBox 916">
              <a:extLst>
                <a:ext uri="{FF2B5EF4-FFF2-40B4-BE49-F238E27FC236}">
                  <a16:creationId xmlns:a16="http://schemas.microsoft.com/office/drawing/2014/main" id="{24084074-EFF8-3B8D-8899-464BD1FEB3C2}"/>
                </a:ext>
              </a:extLst>
            </p:cNvPr>
            <p:cNvSpPr txBox="1"/>
            <p:nvPr/>
          </p:nvSpPr>
          <p:spPr>
            <a:xfrm>
              <a:off x="5912439" y="3910459"/>
              <a:ext cx="307298" cy="400110"/>
            </a:xfrm>
            <a:prstGeom prst="rect">
              <a:avLst/>
            </a:prstGeom>
            <a:noFill/>
          </p:spPr>
          <p:txBody>
            <a:bodyPr wrap="square" rtlCol="0" anchor="ctr">
              <a:spAutoFit/>
            </a:bodyPr>
            <a:lstStyle/>
            <a:p>
              <a:pPr algn="ctr"/>
              <a:r>
                <a:rPr lang="vi-VN" sz="2000" b="1" dirty="0">
                  <a:solidFill>
                    <a:schemeClr val="accent1"/>
                  </a:solidFill>
                </a:rPr>
                <a:t>2</a:t>
              </a:r>
            </a:p>
          </p:txBody>
        </p:sp>
        <p:sp>
          <p:nvSpPr>
            <p:cNvPr id="918" name="TextBox 917">
              <a:extLst>
                <a:ext uri="{FF2B5EF4-FFF2-40B4-BE49-F238E27FC236}">
                  <a16:creationId xmlns:a16="http://schemas.microsoft.com/office/drawing/2014/main" id="{1AADBC04-4CA7-6052-0AB2-537293BEDD43}"/>
                </a:ext>
              </a:extLst>
            </p:cNvPr>
            <p:cNvSpPr txBox="1"/>
            <p:nvPr/>
          </p:nvSpPr>
          <p:spPr>
            <a:xfrm>
              <a:off x="6445695" y="3915363"/>
              <a:ext cx="307298" cy="400110"/>
            </a:xfrm>
            <a:prstGeom prst="rect">
              <a:avLst/>
            </a:prstGeom>
            <a:noFill/>
          </p:spPr>
          <p:txBody>
            <a:bodyPr wrap="square" rtlCol="0" anchor="ctr">
              <a:spAutoFit/>
            </a:bodyPr>
            <a:lstStyle/>
            <a:p>
              <a:pPr algn="ctr"/>
              <a:r>
                <a:rPr lang="vi-VN" sz="2000" b="1" dirty="0">
                  <a:solidFill>
                    <a:schemeClr val="accent1"/>
                  </a:solidFill>
                </a:rPr>
                <a:t>1</a:t>
              </a:r>
            </a:p>
          </p:txBody>
        </p:sp>
        <p:sp>
          <p:nvSpPr>
            <p:cNvPr id="919" name="TextBox 918">
              <a:extLst>
                <a:ext uri="{FF2B5EF4-FFF2-40B4-BE49-F238E27FC236}">
                  <a16:creationId xmlns:a16="http://schemas.microsoft.com/office/drawing/2014/main" id="{8E8184AC-4DD0-B0DF-6395-59638DB43039}"/>
                </a:ext>
              </a:extLst>
            </p:cNvPr>
            <p:cNvSpPr txBox="1"/>
            <p:nvPr/>
          </p:nvSpPr>
          <p:spPr>
            <a:xfrm>
              <a:off x="6963106" y="3920267"/>
              <a:ext cx="307298" cy="400110"/>
            </a:xfrm>
            <a:prstGeom prst="rect">
              <a:avLst/>
            </a:prstGeom>
            <a:noFill/>
          </p:spPr>
          <p:txBody>
            <a:bodyPr wrap="square" rtlCol="0" anchor="ctr">
              <a:spAutoFit/>
            </a:bodyPr>
            <a:lstStyle/>
            <a:p>
              <a:pPr algn="ctr"/>
              <a:r>
                <a:rPr lang="vi-VN" sz="2000" b="1" dirty="0">
                  <a:solidFill>
                    <a:schemeClr val="accent1"/>
                  </a:solidFill>
                </a:rPr>
                <a:t>3</a:t>
              </a:r>
            </a:p>
          </p:txBody>
        </p:sp>
        <p:sp>
          <p:nvSpPr>
            <p:cNvPr id="920" name="TextBox 919">
              <a:extLst>
                <a:ext uri="{FF2B5EF4-FFF2-40B4-BE49-F238E27FC236}">
                  <a16:creationId xmlns:a16="http://schemas.microsoft.com/office/drawing/2014/main" id="{DF3CBF44-ECD3-6F9C-1615-A56206C357E1}"/>
                </a:ext>
              </a:extLst>
            </p:cNvPr>
            <p:cNvSpPr txBox="1"/>
            <p:nvPr/>
          </p:nvSpPr>
          <p:spPr>
            <a:xfrm>
              <a:off x="7494694" y="3925171"/>
              <a:ext cx="307298" cy="400110"/>
            </a:xfrm>
            <a:prstGeom prst="rect">
              <a:avLst/>
            </a:prstGeom>
            <a:noFill/>
          </p:spPr>
          <p:txBody>
            <a:bodyPr wrap="square" rtlCol="0" anchor="ctr">
              <a:spAutoFit/>
            </a:bodyPr>
            <a:lstStyle/>
            <a:p>
              <a:pPr algn="ctr"/>
              <a:r>
                <a:rPr lang="vi-VN" sz="2000" b="1" dirty="0">
                  <a:solidFill>
                    <a:schemeClr val="accent1"/>
                  </a:solidFill>
                </a:rPr>
                <a:t>2</a:t>
              </a:r>
            </a:p>
          </p:txBody>
        </p:sp>
        <p:sp>
          <p:nvSpPr>
            <p:cNvPr id="921" name="TextBox 920">
              <a:extLst>
                <a:ext uri="{FF2B5EF4-FFF2-40B4-BE49-F238E27FC236}">
                  <a16:creationId xmlns:a16="http://schemas.microsoft.com/office/drawing/2014/main" id="{275A0AA7-C6D0-DF96-DC98-0D61EC053F37}"/>
                </a:ext>
              </a:extLst>
            </p:cNvPr>
            <p:cNvSpPr txBox="1"/>
            <p:nvPr/>
          </p:nvSpPr>
          <p:spPr>
            <a:xfrm>
              <a:off x="8058030" y="3930075"/>
              <a:ext cx="307298" cy="400110"/>
            </a:xfrm>
            <a:prstGeom prst="rect">
              <a:avLst/>
            </a:prstGeom>
            <a:noFill/>
          </p:spPr>
          <p:txBody>
            <a:bodyPr wrap="square" rtlCol="0" anchor="ctr">
              <a:spAutoFit/>
            </a:bodyPr>
            <a:lstStyle/>
            <a:p>
              <a:pPr algn="ctr"/>
              <a:r>
                <a:rPr lang="vi-VN" sz="2000" b="1" dirty="0">
                  <a:solidFill>
                    <a:schemeClr val="accent1"/>
                  </a:solidFill>
                </a:rPr>
                <a:t>1</a:t>
              </a:r>
            </a:p>
          </p:txBody>
        </p:sp>
      </p:grpSp>
      <p:sp>
        <p:nvSpPr>
          <p:cNvPr id="925" name="Rectangle: Rounded Corners 924">
            <a:extLst>
              <a:ext uri="{FF2B5EF4-FFF2-40B4-BE49-F238E27FC236}">
                <a16:creationId xmlns:a16="http://schemas.microsoft.com/office/drawing/2014/main" id="{47338DE5-6C5F-4E1D-F124-350FB2744B13}"/>
              </a:ext>
            </a:extLst>
          </p:cNvPr>
          <p:cNvSpPr/>
          <p:nvPr/>
        </p:nvSpPr>
        <p:spPr>
          <a:xfrm>
            <a:off x="1930733" y="4308290"/>
            <a:ext cx="5282534" cy="449944"/>
          </a:xfrm>
          <a:prstGeom prst="roundRect">
            <a:avLst>
              <a:gd name="adj" fmla="val 50000"/>
            </a:avLst>
          </a:prstGeom>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marL="0" marR="0" algn="ctr">
              <a:spcBef>
                <a:spcPts val="0"/>
              </a:spcBef>
              <a:spcAft>
                <a:spcPts val="0"/>
              </a:spcAft>
            </a:pPr>
            <a:r>
              <a:rPr lang="vi-VN" sz="2000" dirty="0">
                <a:solidFill>
                  <a:schemeClr val="accent4"/>
                </a:solidFill>
                <a:effectLst/>
                <a:latin typeface="Arial" panose="020B0604020202020204" pitchFamily="34" charset="0"/>
                <a:cs typeface="Arial" panose="020B0604020202020204" pitchFamily="34" charset="0"/>
              </a:rPr>
              <a:t>Thực hiện luyện gam la thứ trên kèn phím</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5"/>
                                        </p:tgtEl>
                                        <p:attrNameLst>
                                          <p:attrName>style.visibility</p:attrName>
                                        </p:attrNameLst>
                                      </p:cBhvr>
                                      <p:to>
                                        <p:strVal val="visible"/>
                                      </p:to>
                                    </p:set>
                                    <p:animEffect transition="in" filter="wipe(up)">
                                      <p:cBhvr>
                                        <p:cTn id="12" dur="500"/>
                                        <p:tgtEl>
                                          <p:spTgt spid="9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24"/>
                                        </p:tgtEl>
                                        <p:attrNameLst>
                                          <p:attrName>style.visibility</p:attrName>
                                        </p:attrNameLst>
                                      </p:cBhvr>
                                      <p:to>
                                        <p:strVal val="visible"/>
                                      </p:to>
                                    </p:set>
                                    <p:animEffect transition="in" filter="wipe(down)">
                                      <p:cBhvr>
                                        <p:cTn id="26" dur="500"/>
                                        <p:tgtEl>
                                          <p:spTgt spid="924"/>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922"/>
                                        </p:tgtEl>
                                        <p:attrNameLst>
                                          <p:attrName>style.visibility</p:attrName>
                                        </p:attrNameLst>
                                      </p:cBhvr>
                                      <p:to>
                                        <p:strVal val="visible"/>
                                      </p:to>
                                    </p:set>
                                    <p:animEffect transition="in" filter="wipe(down)">
                                      <p:cBhvr>
                                        <p:cTn id="30" dur="5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16" name="TextBox 15">
            <a:extLst>
              <a:ext uri="{FF2B5EF4-FFF2-40B4-BE49-F238E27FC236}">
                <a16:creationId xmlns:a16="http://schemas.microsoft.com/office/drawing/2014/main" id="{11F6E022-70AF-14BF-4B80-432F01472534}"/>
              </a:ext>
            </a:extLst>
          </p:cNvPr>
          <p:cNvSpPr txBox="1"/>
          <p:nvPr/>
        </p:nvSpPr>
        <p:spPr>
          <a:xfrm>
            <a:off x="1956215" y="356986"/>
            <a:ext cx="5231570" cy="461665"/>
          </a:xfrm>
          <a:prstGeom prst="rect">
            <a:avLst/>
          </a:prstGeom>
          <a:noFill/>
        </p:spPr>
        <p:txBody>
          <a:bodyPr wrap="square" rtlCol="0">
            <a:spAutoFit/>
          </a:bodyPr>
          <a:lstStyle/>
          <a:p>
            <a:pPr algn="ctr"/>
            <a:r>
              <a:rPr lang="vi-VN" sz="2400" b="1" dirty="0">
                <a:solidFill>
                  <a:schemeClr val="accent2"/>
                </a:solidFill>
              </a:rPr>
              <a:t>2. Hòa tấu 2 bè bài </a:t>
            </a:r>
            <a:r>
              <a:rPr lang="vi-VN" sz="2400" b="1" i="1" dirty="0">
                <a:solidFill>
                  <a:schemeClr val="accent2"/>
                </a:solidFill>
              </a:rPr>
              <a:t>Vui đến trường </a:t>
            </a:r>
            <a:endParaRPr lang="fr-FR" sz="2400" i="1" dirty="0">
              <a:solidFill>
                <a:schemeClr val="accent2"/>
              </a:solidFill>
            </a:endParaRPr>
          </a:p>
        </p:txBody>
      </p:sp>
      <p:pic>
        <p:nvPicPr>
          <p:cNvPr id="5" name="Picture 4">
            <a:extLst>
              <a:ext uri="{FF2B5EF4-FFF2-40B4-BE49-F238E27FC236}">
                <a16:creationId xmlns:a16="http://schemas.microsoft.com/office/drawing/2014/main" id="{785CEF88-8680-FD0C-052E-E2C9632FBDD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Lst>
          </a:blip>
          <a:srcRect/>
          <a:stretch/>
        </p:blipFill>
        <p:spPr>
          <a:xfrm>
            <a:off x="1146748" y="967536"/>
            <a:ext cx="6850504" cy="3699057"/>
          </a:xfrm>
          <a:prstGeom prst="rect">
            <a:avLst/>
          </a:prstGeom>
        </p:spPr>
      </p:pic>
    </p:spTree>
    <p:extLst>
      <p:ext uri="{BB962C8B-B14F-4D97-AF65-F5344CB8AC3E}">
        <p14:creationId xmlns:p14="http://schemas.microsoft.com/office/powerpoint/2010/main" val="39175421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69EA07EC-C990-B311-0553-4DD341D74AF3}"/>
              </a:ext>
            </a:extLst>
          </p:cNvPr>
          <p:cNvSpPr/>
          <p:nvPr/>
        </p:nvSpPr>
        <p:spPr>
          <a:xfrm>
            <a:off x="3563126" y="4158116"/>
            <a:ext cx="2017618" cy="472959"/>
          </a:xfrm>
          <a:prstGeom prst="roundRect">
            <a:avLst>
              <a:gd name="adj" fmla="val 50000"/>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dirty="0">
                <a:solidFill>
                  <a:schemeClr val="accent6"/>
                </a:solidFill>
                <a:latin typeface="Arial" panose="020B0604020202020204" pitchFamily="34" charset="0"/>
                <a:cs typeface="Arial" panose="020B0604020202020204" pitchFamily="34" charset="0"/>
              </a:rPr>
              <a:t>Kèn phím 1</a:t>
            </a:r>
          </a:p>
        </p:txBody>
      </p:sp>
      <p:pic>
        <p:nvPicPr>
          <p:cNvPr id="17" name="Picture 16">
            <a:extLst>
              <a:ext uri="{FF2B5EF4-FFF2-40B4-BE49-F238E27FC236}">
                <a16:creationId xmlns:a16="http://schemas.microsoft.com/office/drawing/2014/main" id="{CCE35D50-6862-2869-EC93-134F4AD27F67}"/>
              </a:ext>
            </a:extLst>
          </p:cNvPr>
          <p:cNvPicPr>
            <a:picLocks noChangeAspect="1"/>
          </p:cNvPicPr>
          <p:nvPr/>
        </p:nvPicPr>
        <p:blipFill rotWithShape="1">
          <a:blip r:embed="rId5"/>
          <a:srcRect l="1349" t="2848" r="1349" b="2848"/>
          <a:stretch/>
        </p:blipFill>
        <p:spPr>
          <a:xfrm>
            <a:off x="123241" y="1546824"/>
            <a:ext cx="8897388" cy="2483460"/>
          </a:xfrm>
          <a:prstGeom prst="rect">
            <a:avLst/>
          </a:prstGeom>
        </p:spPr>
      </p:pic>
      <p:sp>
        <p:nvSpPr>
          <p:cNvPr id="18" name="Title 4">
            <a:extLst>
              <a:ext uri="{FF2B5EF4-FFF2-40B4-BE49-F238E27FC236}">
                <a16:creationId xmlns:a16="http://schemas.microsoft.com/office/drawing/2014/main" id="{F7E33753-B20F-13CF-7D9E-04B4668A4C93}"/>
              </a:ext>
            </a:extLst>
          </p:cNvPr>
          <p:cNvSpPr>
            <a:spLocks noGrp="1"/>
          </p:cNvSpPr>
          <p:nvPr>
            <p:ph type="title"/>
          </p:nvPr>
        </p:nvSpPr>
        <p:spPr>
          <a:xfrm>
            <a:off x="1379095" y="480679"/>
            <a:ext cx="6385810" cy="572700"/>
          </a:xfrm>
        </p:spPr>
        <p:txBody>
          <a:bodyPr anchor="ctr"/>
          <a:lstStyle/>
          <a:p>
            <a:pPr algn="ctr"/>
            <a:r>
              <a:rPr lang="en-US" sz="2400" b="1" dirty="0" err="1">
                <a:solidFill>
                  <a:schemeClr val="accent1"/>
                </a:solidFill>
                <a:effectLst/>
                <a:latin typeface="Arial" panose="020B0604020202020204" pitchFamily="34" charset="0"/>
                <a:cs typeface="Arial" panose="020B0604020202020204" pitchFamily="34" charset="0"/>
              </a:rPr>
              <a:t>Hòa</a:t>
            </a:r>
            <a:r>
              <a:rPr lang="en-US" sz="2400" b="1" dirty="0">
                <a:solidFill>
                  <a:schemeClr val="accent1"/>
                </a:solidFill>
                <a:effectLst/>
                <a:latin typeface="Arial" panose="020B0604020202020204" pitchFamily="34" charset="0"/>
                <a:cs typeface="Arial" panose="020B0604020202020204" pitchFamily="34" charset="0"/>
              </a:rPr>
              <a:t> </a:t>
            </a:r>
            <a:r>
              <a:rPr lang="en-US" sz="2400" b="1" dirty="0" err="1">
                <a:solidFill>
                  <a:schemeClr val="accent1"/>
                </a:solidFill>
                <a:effectLst/>
                <a:latin typeface="Arial" panose="020B0604020202020204" pitchFamily="34" charset="0"/>
                <a:cs typeface="Arial" panose="020B0604020202020204" pitchFamily="34" charset="0"/>
              </a:rPr>
              <a:t>tấu</a:t>
            </a:r>
            <a:r>
              <a:rPr lang="en-US" sz="2400" b="1" dirty="0">
                <a:solidFill>
                  <a:schemeClr val="accent1"/>
                </a:solidFill>
                <a:effectLst/>
                <a:latin typeface="Arial" panose="020B0604020202020204" pitchFamily="34" charset="0"/>
                <a:cs typeface="Arial" panose="020B0604020202020204" pitchFamily="34" charset="0"/>
              </a:rPr>
              <a:t> </a:t>
            </a:r>
            <a:r>
              <a:rPr lang="en-US" sz="2400" b="1" dirty="0" err="1">
                <a:solidFill>
                  <a:schemeClr val="accent1"/>
                </a:solidFill>
                <a:effectLst/>
                <a:latin typeface="Arial" panose="020B0604020202020204" pitchFamily="34" charset="0"/>
                <a:cs typeface="Arial" panose="020B0604020202020204" pitchFamily="34" charset="0"/>
              </a:rPr>
              <a:t>bè</a:t>
            </a:r>
            <a:r>
              <a:rPr lang="en-US" sz="2400" b="1" dirty="0">
                <a:solidFill>
                  <a:schemeClr val="accent1"/>
                </a:solidFill>
                <a:effectLst/>
                <a:latin typeface="Arial" panose="020B0604020202020204" pitchFamily="34" charset="0"/>
                <a:cs typeface="Arial" panose="020B0604020202020204" pitchFamily="34" charset="0"/>
              </a:rPr>
              <a:t> 1 </a:t>
            </a:r>
            <a:r>
              <a:rPr lang="en-US" sz="2400" b="1" dirty="0" err="1">
                <a:solidFill>
                  <a:schemeClr val="accent1"/>
                </a:solidFill>
                <a:effectLst/>
                <a:latin typeface="Arial" panose="020B0604020202020204" pitchFamily="34" charset="0"/>
                <a:cs typeface="Arial" panose="020B0604020202020204" pitchFamily="34" charset="0"/>
              </a:rPr>
              <a:t>bài</a:t>
            </a:r>
            <a:r>
              <a:rPr lang="en-US" sz="2400" b="1" dirty="0">
                <a:solidFill>
                  <a:schemeClr val="accent1"/>
                </a:solidFill>
                <a:effectLst/>
                <a:latin typeface="Arial" panose="020B0604020202020204" pitchFamily="34" charset="0"/>
                <a:cs typeface="Arial" panose="020B0604020202020204" pitchFamily="34" charset="0"/>
              </a:rPr>
              <a:t> </a:t>
            </a:r>
            <a:r>
              <a:rPr lang="vi-VN" sz="2400" b="1" i="1" dirty="0">
                <a:solidFill>
                  <a:schemeClr val="accent1"/>
                </a:solidFill>
                <a:effectLst/>
                <a:latin typeface="Arial" panose="020B0604020202020204" pitchFamily="34" charset="0"/>
                <a:cs typeface="Arial" panose="020B0604020202020204" pitchFamily="34" charset="0"/>
              </a:rPr>
              <a:t>Vui đến trường</a:t>
            </a:r>
            <a:endParaRPr lang="vi-VN" sz="2400" i="1" dirty="0">
              <a:solidFill>
                <a:schemeClr val="accent1"/>
              </a:solidFill>
              <a:latin typeface="Arial" panose="020B0604020202020204" pitchFamily="34" charset="0"/>
              <a:cs typeface="Arial" panose="020B0604020202020204" pitchFamily="34" charset="0"/>
            </a:endParaRPr>
          </a:p>
        </p:txBody>
      </p:sp>
      <p:pic>
        <p:nvPicPr>
          <p:cNvPr id="20" name="vui đến trường mp3 (mp3cut.net)">
            <a:hlinkClick r:id="" action="ppaction://media"/>
            <a:extLst>
              <a:ext uri="{FF2B5EF4-FFF2-40B4-BE49-F238E27FC236}">
                <a16:creationId xmlns:a16="http://schemas.microsoft.com/office/drawing/2014/main" id="{8A1C7879-17AE-E67E-A85E-3B6A59492DCA}"/>
              </a:ext>
            </a:extLst>
          </p:cNvPr>
          <p:cNvPicPr>
            <a:picLocks noChangeAspect="1"/>
          </p:cNvPicPr>
          <p:nvPr>
            <a:audioFile r:link="rId1"/>
            <p:extLst>
              <p:ext uri="{DAA4B4D4-6D71-4841-9C94-3DE7FCFB9230}">
                <p14:media xmlns:p14="http://schemas.microsoft.com/office/powerpoint/2010/main" r:embed="rId2">
                  <p14:trim end="8385"/>
                </p14:media>
              </p:ext>
            </p:extLst>
          </p:nvPr>
        </p:nvPicPr>
        <p:blipFill>
          <a:blip r:embed="rId6"/>
          <a:stretch>
            <a:fillRect/>
          </a:stretch>
        </p:blipFill>
        <p:spPr>
          <a:xfrm>
            <a:off x="4408648" y="1181211"/>
            <a:ext cx="326571" cy="326571"/>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48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0"/>
                </p:tgtEl>
              </p:cMediaNode>
            </p:audio>
          </p:childTnLst>
        </p:cTn>
      </p:par>
    </p:tnLst>
    <p:bldLst>
      <p:bldP spid="16"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69EA07EC-C990-B311-0553-4DD341D74AF3}"/>
              </a:ext>
            </a:extLst>
          </p:cNvPr>
          <p:cNvSpPr/>
          <p:nvPr/>
        </p:nvSpPr>
        <p:spPr>
          <a:xfrm>
            <a:off x="3657469" y="4158116"/>
            <a:ext cx="1828932" cy="472959"/>
          </a:xfrm>
          <a:prstGeom prst="roundRect">
            <a:avLst>
              <a:gd name="adj" fmla="val 50000"/>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dirty="0">
                <a:solidFill>
                  <a:schemeClr val="accent6"/>
                </a:solidFill>
                <a:latin typeface="Arial" panose="020B0604020202020204" pitchFamily="34" charset="0"/>
                <a:cs typeface="Arial" panose="020B0604020202020204" pitchFamily="34" charset="0"/>
              </a:rPr>
              <a:t>Kèn phím 2</a:t>
            </a:r>
          </a:p>
        </p:txBody>
      </p:sp>
      <p:pic>
        <p:nvPicPr>
          <p:cNvPr id="17" name="Picture 16">
            <a:extLst>
              <a:ext uri="{FF2B5EF4-FFF2-40B4-BE49-F238E27FC236}">
                <a16:creationId xmlns:a16="http://schemas.microsoft.com/office/drawing/2014/main" id="{CCE35D50-6862-2869-EC93-134F4AD27F67}"/>
              </a:ext>
            </a:extLst>
          </p:cNvPr>
          <p:cNvPicPr>
            <a:picLocks noChangeAspect="1"/>
          </p:cNvPicPr>
          <p:nvPr/>
        </p:nvPicPr>
        <p:blipFill>
          <a:blip r:embed="rId5"/>
          <a:srcRect t="2564" b="2564"/>
          <a:stretch/>
        </p:blipFill>
        <p:spPr>
          <a:xfrm>
            <a:off x="123241" y="1546824"/>
            <a:ext cx="8897388" cy="2483460"/>
          </a:xfrm>
          <a:prstGeom prst="rect">
            <a:avLst/>
          </a:prstGeom>
        </p:spPr>
      </p:pic>
      <p:sp>
        <p:nvSpPr>
          <p:cNvPr id="18" name="Title 4">
            <a:extLst>
              <a:ext uri="{FF2B5EF4-FFF2-40B4-BE49-F238E27FC236}">
                <a16:creationId xmlns:a16="http://schemas.microsoft.com/office/drawing/2014/main" id="{F7E33753-B20F-13CF-7D9E-04B4668A4C93}"/>
              </a:ext>
            </a:extLst>
          </p:cNvPr>
          <p:cNvSpPr>
            <a:spLocks noGrp="1"/>
          </p:cNvSpPr>
          <p:nvPr>
            <p:ph type="title"/>
          </p:nvPr>
        </p:nvSpPr>
        <p:spPr>
          <a:xfrm>
            <a:off x="1379095" y="480679"/>
            <a:ext cx="6385810" cy="572700"/>
          </a:xfrm>
        </p:spPr>
        <p:txBody>
          <a:bodyPr anchor="ctr"/>
          <a:lstStyle/>
          <a:p>
            <a:pPr algn="ctr"/>
            <a:r>
              <a:rPr lang="en-US" sz="2400" b="1" dirty="0" err="1">
                <a:solidFill>
                  <a:schemeClr val="accent1"/>
                </a:solidFill>
                <a:effectLst/>
                <a:latin typeface="Arial" panose="020B0604020202020204" pitchFamily="34" charset="0"/>
                <a:cs typeface="Arial" panose="020B0604020202020204" pitchFamily="34" charset="0"/>
              </a:rPr>
              <a:t>Hòa</a:t>
            </a:r>
            <a:r>
              <a:rPr lang="en-US" sz="2400" b="1" dirty="0">
                <a:solidFill>
                  <a:schemeClr val="accent1"/>
                </a:solidFill>
                <a:effectLst/>
                <a:latin typeface="Arial" panose="020B0604020202020204" pitchFamily="34" charset="0"/>
                <a:cs typeface="Arial" panose="020B0604020202020204" pitchFamily="34" charset="0"/>
              </a:rPr>
              <a:t> </a:t>
            </a:r>
            <a:r>
              <a:rPr lang="en-US" sz="2400" b="1" dirty="0" err="1">
                <a:solidFill>
                  <a:schemeClr val="accent1"/>
                </a:solidFill>
                <a:effectLst/>
                <a:latin typeface="Arial" panose="020B0604020202020204" pitchFamily="34" charset="0"/>
                <a:cs typeface="Arial" panose="020B0604020202020204" pitchFamily="34" charset="0"/>
              </a:rPr>
              <a:t>tấu</a:t>
            </a:r>
            <a:r>
              <a:rPr lang="en-US" sz="2400" b="1" dirty="0">
                <a:solidFill>
                  <a:schemeClr val="accent1"/>
                </a:solidFill>
                <a:effectLst/>
                <a:latin typeface="Arial" panose="020B0604020202020204" pitchFamily="34" charset="0"/>
                <a:cs typeface="Arial" panose="020B0604020202020204" pitchFamily="34" charset="0"/>
              </a:rPr>
              <a:t> </a:t>
            </a:r>
            <a:r>
              <a:rPr lang="en-US" sz="2400" b="1" dirty="0" err="1">
                <a:solidFill>
                  <a:schemeClr val="accent1"/>
                </a:solidFill>
                <a:effectLst/>
                <a:latin typeface="Arial" panose="020B0604020202020204" pitchFamily="34" charset="0"/>
                <a:cs typeface="Arial" panose="020B0604020202020204" pitchFamily="34" charset="0"/>
              </a:rPr>
              <a:t>bè</a:t>
            </a:r>
            <a:r>
              <a:rPr lang="en-US" sz="2400" b="1" dirty="0">
                <a:solidFill>
                  <a:schemeClr val="accent1"/>
                </a:solidFill>
                <a:effectLst/>
                <a:latin typeface="Arial" panose="020B0604020202020204" pitchFamily="34" charset="0"/>
                <a:cs typeface="Arial" panose="020B0604020202020204" pitchFamily="34" charset="0"/>
              </a:rPr>
              <a:t> 2 </a:t>
            </a:r>
            <a:r>
              <a:rPr lang="en-US" sz="2400" b="1" dirty="0" err="1">
                <a:solidFill>
                  <a:schemeClr val="accent1"/>
                </a:solidFill>
                <a:effectLst/>
                <a:latin typeface="Arial" panose="020B0604020202020204" pitchFamily="34" charset="0"/>
                <a:cs typeface="Arial" panose="020B0604020202020204" pitchFamily="34" charset="0"/>
              </a:rPr>
              <a:t>bài</a:t>
            </a:r>
            <a:r>
              <a:rPr lang="en-US" sz="2400" b="1" dirty="0">
                <a:solidFill>
                  <a:schemeClr val="accent1"/>
                </a:solidFill>
                <a:effectLst/>
                <a:latin typeface="Arial" panose="020B0604020202020204" pitchFamily="34" charset="0"/>
                <a:cs typeface="Arial" panose="020B0604020202020204" pitchFamily="34" charset="0"/>
              </a:rPr>
              <a:t> </a:t>
            </a:r>
            <a:r>
              <a:rPr lang="vi-VN" sz="2400" b="1" i="1" dirty="0">
                <a:solidFill>
                  <a:schemeClr val="accent1"/>
                </a:solidFill>
                <a:effectLst/>
                <a:latin typeface="Arial" panose="020B0604020202020204" pitchFamily="34" charset="0"/>
                <a:cs typeface="Arial" panose="020B0604020202020204" pitchFamily="34" charset="0"/>
              </a:rPr>
              <a:t>Vui đến trường</a:t>
            </a:r>
            <a:endParaRPr lang="vi-VN" sz="2400" i="1" dirty="0">
              <a:solidFill>
                <a:schemeClr val="accent1"/>
              </a:solidFill>
              <a:latin typeface="Arial" panose="020B0604020202020204" pitchFamily="34" charset="0"/>
              <a:cs typeface="Arial" panose="020B0604020202020204" pitchFamily="34" charset="0"/>
            </a:endParaRPr>
          </a:p>
        </p:txBody>
      </p:sp>
      <p:pic>
        <p:nvPicPr>
          <p:cNvPr id="20" name="vui đến trường mp3 (mp3cut.net)">
            <a:hlinkClick r:id="" action="ppaction://media"/>
            <a:extLst>
              <a:ext uri="{FF2B5EF4-FFF2-40B4-BE49-F238E27FC236}">
                <a16:creationId xmlns:a16="http://schemas.microsoft.com/office/drawing/2014/main" id="{8A1C7879-17AE-E67E-A85E-3B6A59492DCA}"/>
              </a:ext>
            </a:extLst>
          </p:cNvPr>
          <p:cNvPicPr>
            <a:picLocks noChangeAspect="1"/>
          </p:cNvPicPr>
          <p:nvPr>
            <a:audioFile r:link="rId1"/>
            <p:extLst>
              <p:ext uri="{DAA4B4D4-6D71-4841-9C94-3DE7FCFB9230}">
                <p14:media xmlns:p14="http://schemas.microsoft.com/office/powerpoint/2010/main" r:embed="rId2">
                  <p14:trim st="4858" end="3117"/>
                </p14:media>
              </p:ext>
            </p:extLst>
          </p:nvPr>
        </p:nvPicPr>
        <p:blipFill>
          <a:blip r:embed="rId6"/>
          <a:stretch>
            <a:fillRect/>
          </a:stretch>
        </p:blipFill>
        <p:spPr>
          <a:xfrm>
            <a:off x="4408648" y="1181211"/>
            <a:ext cx="326571" cy="326571"/>
          </a:xfrm>
          <a:prstGeom prst="rect">
            <a:avLst/>
          </a:prstGeom>
        </p:spPr>
      </p:pic>
    </p:spTree>
    <p:extLst>
      <p:ext uri="{BB962C8B-B14F-4D97-AF65-F5344CB8AC3E}">
        <p14:creationId xmlns:p14="http://schemas.microsoft.com/office/powerpoint/2010/main" val="41695357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526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0"/>
                </p:tgtEl>
              </p:cMediaNode>
            </p:audio>
          </p:childTnLst>
        </p:cTn>
      </p:par>
    </p:tnLst>
    <p:bldLst>
      <p:bldP spid="16"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grpSp>
        <p:nvGrpSpPr>
          <p:cNvPr id="1005" name="Google Shape;1005;p44"/>
          <p:cNvGrpSpPr/>
          <p:nvPr/>
        </p:nvGrpSpPr>
        <p:grpSpPr>
          <a:xfrm>
            <a:off x="-1312355" y="-210726"/>
            <a:ext cx="3066205" cy="1385524"/>
            <a:chOff x="-1462257" y="-428084"/>
            <a:chExt cx="4350966" cy="1966068"/>
          </a:xfrm>
        </p:grpSpPr>
        <p:grpSp>
          <p:nvGrpSpPr>
            <p:cNvPr id="1006" name="Google Shape;1006;p44"/>
            <p:cNvGrpSpPr/>
            <p:nvPr/>
          </p:nvGrpSpPr>
          <p:grpSpPr>
            <a:xfrm rot="-527286">
              <a:off x="-1382746" y="-122948"/>
              <a:ext cx="4098617" cy="1355795"/>
              <a:chOff x="1081895" y="5427832"/>
              <a:chExt cx="3492412" cy="1155267"/>
            </a:xfrm>
          </p:grpSpPr>
          <p:sp>
            <p:nvSpPr>
              <p:cNvPr id="1007" name="Google Shape;1007;p44"/>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44"/>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44"/>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0" name="Google Shape;1010;p44"/>
            <p:cNvGrpSpPr/>
            <p:nvPr/>
          </p:nvGrpSpPr>
          <p:grpSpPr>
            <a:xfrm rot="-527286">
              <a:off x="469230" y="88911"/>
              <a:ext cx="185113" cy="263905"/>
              <a:chOff x="2046863" y="5394476"/>
              <a:chExt cx="157734" cy="224872"/>
            </a:xfrm>
          </p:grpSpPr>
          <p:sp>
            <p:nvSpPr>
              <p:cNvPr id="1011" name="Google Shape;1011;p44"/>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44"/>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44"/>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4" name="Google Shape;1014;p44"/>
            <p:cNvGrpSpPr/>
            <p:nvPr/>
          </p:nvGrpSpPr>
          <p:grpSpPr>
            <a:xfrm rot="-527286">
              <a:off x="1552971" y="637728"/>
              <a:ext cx="137433" cy="229095"/>
              <a:chOff x="2890529" y="5994787"/>
              <a:chExt cx="117106" cy="195211"/>
            </a:xfrm>
          </p:grpSpPr>
          <p:sp>
            <p:nvSpPr>
              <p:cNvPr id="1015" name="Google Shape;1015;p44"/>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1016;p44"/>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7" name="Google Shape;1017;p44"/>
            <p:cNvGrpSpPr/>
            <p:nvPr/>
          </p:nvGrpSpPr>
          <p:grpSpPr>
            <a:xfrm rot="647688">
              <a:off x="2617927" y="591506"/>
              <a:ext cx="242781" cy="321956"/>
              <a:chOff x="3868734" y="5943253"/>
              <a:chExt cx="206874" cy="274339"/>
            </a:xfrm>
          </p:grpSpPr>
          <p:sp>
            <p:nvSpPr>
              <p:cNvPr id="1018" name="Google Shape;1018;p44"/>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44"/>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44"/>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44"/>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22" name="Google Shape;1022;p44"/>
          <p:cNvGrpSpPr/>
          <p:nvPr/>
        </p:nvGrpSpPr>
        <p:grpSpPr>
          <a:xfrm>
            <a:off x="6962931" y="3918831"/>
            <a:ext cx="3039454" cy="1658829"/>
            <a:chOff x="5864586" y="3321567"/>
            <a:chExt cx="4308625" cy="2351499"/>
          </a:xfrm>
        </p:grpSpPr>
        <p:grpSp>
          <p:nvGrpSpPr>
            <p:cNvPr id="1023" name="Google Shape;1023;p44"/>
            <p:cNvGrpSpPr/>
            <p:nvPr/>
          </p:nvGrpSpPr>
          <p:grpSpPr>
            <a:xfrm rot="-881960" flipH="1">
              <a:off x="5969531" y="3819399"/>
              <a:ext cx="4098735" cy="1355834"/>
              <a:chOff x="1081895" y="5427832"/>
              <a:chExt cx="3492412" cy="1155267"/>
            </a:xfrm>
          </p:grpSpPr>
          <p:sp>
            <p:nvSpPr>
              <p:cNvPr id="1024" name="Google Shape;1024;p44"/>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44"/>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44"/>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7" name="Google Shape;1027;p44"/>
            <p:cNvGrpSpPr/>
            <p:nvPr/>
          </p:nvGrpSpPr>
          <p:grpSpPr>
            <a:xfrm rot="624177" flipH="1">
              <a:off x="7530083" y="4294909"/>
              <a:ext cx="242791" cy="267196"/>
              <a:chOff x="4428783" y="6407503"/>
              <a:chExt cx="196949" cy="216745"/>
            </a:xfrm>
          </p:grpSpPr>
          <p:sp>
            <p:nvSpPr>
              <p:cNvPr id="1028" name="Google Shape;1028;p44"/>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44"/>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44"/>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1031;p44"/>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2" name="Google Shape;1032;p44"/>
            <p:cNvGrpSpPr/>
            <p:nvPr/>
          </p:nvGrpSpPr>
          <p:grpSpPr>
            <a:xfrm flipH="1">
              <a:off x="8095105" y="3808412"/>
              <a:ext cx="242787" cy="321965"/>
              <a:chOff x="3868734" y="5943253"/>
              <a:chExt cx="206874" cy="274339"/>
            </a:xfrm>
          </p:grpSpPr>
          <p:sp>
            <p:nvSpPr>
              <p:cNvPr id="1033" name="Google Shape;1033;p44"/>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44"/>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44"/>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44"/>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 name="TextBox 7">
            <a:extLst>
              <a:ext uri="{FF2B5EF4-FFF2-40B4-BE49-F238E27FC236}">
                <a16:creationId xmlns:a16="http://schemas.microsoft.com/office/drawing/2014/main" id="{5FFC9273-F3F0-AC1A-547A-6FA2CC69DE7B}"/>
              </a:ext>
            </a:extLst>
          </p:cNvPr>
          <p:cNvSpPr txBox="1"/>
          <p:nvPr/>
        </p:nvSpPr>
        <p:spPr>
          <a:xfrm>
            <a:off x="1956215" y="256646"/>
            <a:ext cx="5231570" cy="461665"/>
          </a:xfrm>
          <a:prstGeom prst="rect">
            <a:avLst/>
          </a:prstGeom>
          <a:noFill/>
        </p:spPr>
        <p:txBody>
          <a:bodyPr wrap="square" rtlCol="0">
            <a:spAutoFit/>
          </a:bodyPr>
          <a:lstStyle/>
          <a:p>
            <a:pPr algn="ctr"/>
            <a:r>
              <a:rPr lang="vi-VN" sz="2400" b="1" dirty="0">
                <a:solidFill>
                  <a:schemeClr val="accent2"/>
                </a:solidFill>
              </a:rPr>
              <a:t>2. Hòa tấu 2 bè bài </a:t>
            </a:r>
            <a:r>
              <a:rPr lang="vi-VN" sz="2400" b="1" i="1" dirty="0">
                <a:solidFill>
                  <a:schemeClr val="accent2"/>
                </a:solidFill>
              </a:rPr>
              <a:t>Vui đến trường </a:t>
            </a:r>
            <a:endParaRPr lang="fr-FR" sz="2400" i="1" dirty="0">
              <a:solidFill>
                <a:schemeClr val="accent2"/>
              </a:solidFill>
            </a:endParaRPr>
          </a:p>
        </p:txBody>
      </p:sp>
      <p:pic>
        <p:nvPicPr>
          <p:cNvPr id="9" name="Picture 8">
            <a:extLst>
              <a:ext uri="{FF2B5EF4-FFF2-40B4-BE49-F238E27FC236}">
                <a16:creationId xmlns:a16="http://schemas.microsoft.com/office/drawing/2014/main" id="{EA6BD4D3-1899-DD54-A4EB-A7723817CFAA}"/>
              </a:ext>
            </a:extLst>
          </p:cNvPr>
          <p:cNvPicPr>
            <a:picLocks noChangeAspect="1"/>
          </p:cNvPicPr>
          <p:nvPr/>
        </p:nvPicPr>
        <p:blipFill rotWithShape="1">
          <a:blip r:embed="rId5"/>
          <a:srcRect l="492" t="1415" r="492" b="3683"/>
          <a:stretch/>
        </p:blipFill>
        <p:spPr>
          <a:xfrm>
            <a:off x="1652610" y="2973167"/>
            <a:ext cx="7080843" cy="1846808"/>
          </a:xfrm>
          <a:prstGeom prst="rect">
            <a:avLst/>
          </a:prstGeom>
        </p:spPr>
      </p:pic>
      <p:grpSp>
        <p:nvGrpSpPr>
          <p:cNvPr id="10" name="Group 9">
            <a:extLst>
              <a:ext uri="{FF2B5EF4-FFF2-40B4-BE49-F238E27FC236}">
                <a16:creationId xmlns:a16="http://schemas.microsoft.com/office/drawing/2014/main" id="{D862ECFA-ABD6-45C5-05AC-A4B2167E9B9D}"/>
              </a:ext>
            </a:extLst>
          </p:cNvPr>
          <p:cNvGrpSpPr/>
          <p:nvPr/>
        </p:nvGrpSpPr>
        <p:grpSpPr>
          <a:xfrm>
            <a:off x="262238" y="1184207"/>
            <a:ext cx="1356188" cy="3525893"/>
            <a:chOff x="279290" y="1277460"/>
            <a:chExt cx="1356188" cy="3525893"/>
          </a:xfrm>
        </p:grpSpPr>
        <p:sp>
          <p:nvSpPr>
            <p:cNvPr id="11" name="TextBox 10">
              <a:extLst>
                <a:ext uri="{FF2B5EF4-FFF2-40B4-BE49-F238E27FC236}">
                  <a16:creationId xmlns:a16="http://schemas.microsoft.com/office/drawing/2014/main" id="{756981AB-2EFF-43B4-33D6-79C6EEE4F89F}"/>
                </a:ext>
              </a:extLst>
            </p:cNvPr>
            <p:cNvSpPr txBox="1"/>
            <p:nvPr/>
          </p:nvSpPr>
          <p:spPr>
            <a:xfrm>
              <a:off x="348764" y="1277460"/>
              <a:ext cx="1217240" cy="338554"/>
            </a:xfrm>
            <a:prstGeom prst="rect">
              <a:avLst/>
            </a:prstGeom>
            <a:noFill/>
          </p:spPr>
          <p:txBody>
            <a:bodyPr wrap="square" rtlCol="0" anchor="ctr">
              <a:spAutoFit/>
            </a:bodyPr>
            <a:lstStyle/>
            <a:p>
              <a:pPr algn="ctr"/>
              <a:r>
                <a:rPr lang="vi-VN" sz="1600" dirty="0"/>
                <a:t>Kèn phím</a:t>
              </a:r>
              <a:r>
                <a:rPr lang="en-US" sz="1600" dirty="0"/>
                <a:t> I</a:t>
              </a:r>
              <a:endParaRPr lang="vi-VN" sz="1600" dirty="0"/>
            </a:p>
          </p:txBody>
        </p:sp>
        <p:sp>
          <p:nvSpPr>
            <p:cNvPr id="12" name="TextBox 11">
              <a:extLst>
                <a:ext uri="{FF2B5EF4-FFF2-40B4-BE49-F238E27FC236}">
                  <a16:creationId xmlns:a16="http://schemas.microsoft.com/office/drawing/2014/main" id="{809E6DA5-CFD9-C995-0926-8927FF04951D}"/>
                </a:ext>
              </a:extLst>
            </p:cNvPr>
            <p:cNvSpPr txBox="1"/>
            <p:nvPr/>
          </p:nvSpPr>
          <p:spPr>
            <a:xfrm>
              <a:off x="279290" y="2446219"/>
              <a:ext cx="1356188" cy="338554"/>
            </a:xfrm>
            <a:prstGeom prst="rect">
              <a:avLst/>
            </a:prstGeom>
            <a:noFill/>
          </p:spPr>
          <p:txBody>
            <a:bodyPr wrap="square" rtlCol="0" anchor="ctr">
              <a:spAutoFit/>
            </a:bodyPr>
            <a:lstStyle/>
            <a:p>
              <a:pPr algn="ctr"/>
              <a:r>
                <a:rPr lang="vi-VN" sz="1600" dirty="0"/>
                <a:t>Kèn phím</a:t>
              </a:r>
              <a:r>
                <a:rPr lang="en-US" sz="1600" dirty="0"/>
                <a:t> II</a:t>
              </a:r>
              <a:endParaRPr lang="vi-VN" sz="1600" dirty="0"/>
            </a:p>
          </p:txBody>
        </p:sp>
        <p:sp>
          <p:nvSpPr>
            <p:cNvPr id="13" name="TextBox 12">
              <a:extLst>
                <a:ext uri="{FF2B5EF4-FFF2-40B4-BE49-F238E27FC236}">
                  <a16:creationId xmlns:a16="http://schemas.microsoft.com/office/drawing/2014/main" id="{67DC9B6A-AC38-2B29-22BF-F21BAC9989C6}"/>
                </a:ext>
              </a:extLst>
            </p:cNvPr>
            <p:cNvSpPr txBox="1"/>
            <p:nvPr/>
          </p:nvSpPr>
          <p:spPr>
            <a:xfrm>
              <a:off x="348764" y="3317282"/>
              <a:ext cx="1217240" cy="338554"/>
            </a:xfrm>
            <a:prstGeom prst="rect">
              <a:avLst/>
            </a:prstGeom>
            <a:noFill/>
          </p:spPr>
          <p:txBody>
            <a:bodyPr wrap="square" rtlCol="0" anchor="ctr">
              <a:spAutoFit/>
            </a:bodyPr>
            <a:lstStyle/>
            <a:p>
              <a:pPr algn="ctr"/>
              <a:r>
                <a:rPr lang="vi-VN" sz="1600" dirty="0"/>
                <a:t>Kèn phím</a:t>
              </a:r>
              <a:r>
                <a:rPr lang="en-US" sz="1600" dirty="0"/>
                <a:t> I</a:t>
              </a:r>
              <a:endParaRPr lang="vi-VN" sz="1600" dirty="0"/>
            </a:p>
          </p:txBody>
        </p:sp>
        <p:sp>
          <p:nvSpPr>
            <p:cNvPr id="14" name="TextBox 13">
              <a:extLst>
                <a:ext uri="{FF2B5EF4-FFF2-40B4-BE49-F238E27FC236}">
                  <a16:creationId xmlns:a16="http://schemas.microsoft.com/office/drawing/2014/main" id="{33F88E55-1CCC-030F-10CF-00726E33FDCC}"/>
                </a:ext>
              </a:extLst>
            </p:cNvPr>
            <p:cNvSpPr txBox="1"/>
            <p:nvPr/>
          </p:nvSpPr>
          <p:spPr>
            <a:xfrm>
              <a:off x="292945" y="4464799"/>
              <a:ext cx="1328878" cy="338554"/>
            </a:xfrm>
            <a:prstGeom prst="rect">
              <a:avLst/>
            </a:prstGeom>
            <a:noFill/>
          </p:spPr>
          <p:txBody>
            <a:bodyPr wrap="square" rtlCol="0" anchor="ctr">
              <a:spAutoFit/>
            </a:bodyPr>
            <a:lstStyle/>
            <a:p>
              <a:pPr algn="ctr"/>
              <a:r>
                <a:rPr lang="vi-VN" sz="1600" dirty="0"/>
                <a:t>Kèn phím</a:t>
              </a:r>
              <a:r>
                <a:rPr lang="en-US" sz="1600" dirty="0"/>
                <a:t> II</a:t>
              </a:r>
              <a:endParaRPr lang="vi-VN" sz="1600" dirty="0"/>
            </a:p>
          </p:txBody>
        </p:sp>
      </p:grpSp>
      <p:pic>
        <p:nvPicPr>
          <p:cNvPr id="15" name="Picture 14">
            <a:extLst>
              <a:ext uri="{FF2B5EF4-FFF2-40B4-BE49-F238E27FC236}">
                <a16:creationId xmlns:a16="http://schemas.microsoft.com/office/drawing/2014/main" id="{8F0B3A22-1A81-4F4B-8138-90C61476FCEE}"/>
              </a:ext>
            </a:extLst>
          </p:cNvPr>
          <p:cNvPicPr>
            <a:picLocks noChangeAspect="1"/>
          </p:cNvPicPr>
          <p:nvPr/>
        </p:nvPicPr>
        <p:blipFill rotWithShape="1">
          <a:blip r:embed="rId6"/>
          <a:srcRect l="1568" t="3379" r="1568" b="3379"/>
          <a:stretch/>
        </p:blipFill>
        <p:spPr>
          <a:xfrm>
            <a:off x="1652611" y="1013645"/>
            <a:ext cx="7055076" cy="1855024"/>
          </a:xfrm>
          <a:prstGeom prst="rect">
            <a:avLst/>
          </a:prstGeom>
        </p:spPr>
      </p:pic>
      <p:pic>
        <p:nvPicPr>
          <p:cNvPr id="16" name="vui đến trường mp3 (mp3cut.net)">
            <a:hlinkClick r:id="" action="ppaction://media"/>
            <a:extLst>
              <a:ext uri="{FF2B5EF4-FFF2-40B4-BE49-F238E27FC236}">
                <a16:creationId xmlns:a16="http://schemas.microsoft.com/office/drawing/2014/main" id="{B10F183D-BB8F-7BA2-BAAE-1B7170FD4632}"/>
              </a:ext>
            </a:extLst>
          </p:cNvPr>
          <p:cNvPicPr>
            <a:picLocks noChangeAspect="1"/>
          </p:cNvPicPr>
          <p:nvPr>
            <a:audioFile r:link="rId1"/>
            <p:extLst>
              <p:ext uri="{DAA4B4D4-6D71-4841-9C94-3DE7FCFB9230}">
                <p14:media xmlns:p14="http://schemas.microsoft.com/office/powerpoint/2010/main" r:embed="rId2">
                  <p14:trim end="3117"/>
                </p14:media>
              </p:ext>
            </p:extLst>
          </p:nvPr>
        </p:nvPicPr>
        <p:blipFill>
          <a:blip r:embed="rId7"/>
          <a:stretch>
            <a:fillRect/>
          </a:stretch>
        </p:blipFill>
        <p:spPr>
          <a:xfrm>
            <a:off x="8366748" y="437875"/>
            <a:ext cx="326571" cy="326571"/>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127"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4" name="Title 2">
            <a:extLst>
              <a:ext uri="{FF2B5EF4-FFF2-40B4-BE49-F238E27FC236}">
                <a16:creationId xmlns:a16="http://schemas.microsoft.com/office/drawing/2014/main" id="{6EDCFA76-8E9E-898B-F034-45871178C2E5}"/>
              </a:ext>
            </a:extLst>
          </p:cNvPr>
          <p:cNvSpPr>
            <a:spLocks noGrp="1"/>
          </p:cNvSpPr>
          <p:nvPr>
            <p:ph type="title"/>
          </p:nvPr>
        </p:nvSpPr>
        <p:spPr>
          <a:xfrm>
            <a:off x="3122341" y="372396"/>
            <a:ext cx="2899318" cy="545067"/>
          </a:xfrm>
        </p:spPr>
        <p:txBody>
          <a:bodyPr anchor="ctr"/>
          <a:lstStyle/>
          <a:p>
            <a:pPr algn="ctr"/>
            <a:r>
              <a:rPr lang="vi-VN" sz="3300" b="1" dirty="0">
                <a:solidFill>
                  <a:schemeClr val="accent2"/>
                </a:solidFill>
                <a:latin typeface="Arial" panose="020B0604020202020204" pitchFamily="34" charset="0"/>
                <a:cs typeface="Arial" panose="020B0604020202020204" pitchFamily="34" charset="0"/>
              </a:rPr>
              <a:t>LUYỆN TẬP</a:t>
            </a:r>
          </a:p>
        </p:txBody>
      </p:sp>
      <p:sp>
        <p:nvSpPr>
          <p:cNvPr id="5" name="TextBox 4">
            <a:extLst>
              <a:ext uri="{FF2B5EF4-FFF2-40B4-BE49-F238E27FC236}">
                <a16:creationId xmlns:a16="http://schemas.microsoft.com/office/drawing/2014/main" id="{D04C9A55-BD5A-3345-B752-0C76785D6FB3}"/>
              </a:ext>
            </a:extLst>
          </p:cNvPr>
          <p:cNvSpPr txBox="1"/>
          <p:nvPr/>
        </p:nvSpPr>
        <p:spPr>
          <a:xfrm>
            <a:off x="1746354" y="4309439"/>
            <a:ext cx="5651292" cy="461665"/>
          </a:xfrm>
          <a:prstGeom prst="rect">
            <a:avLst/>
          </a:prstGeom>
          <a:noFill/>
        </p:spPr>
        <p:txBody>
          <a:bodyPr wrap="square" rtlCol="0">
            <a:spAutoFit/>
          </a:bodyPr>
          <a:lstStyle/>
          <a:p>
            <a:pPr algn="ctr"/>
            <a:r>
              <a:rPr lang="vi-VN" sz="2400" b="1" dirty="0">
                <a:solidFill>
                  <a:schemeClr val="accent1"/>
                </a:solidFill>
              </a:rPr>
              <a:t>1. Thực hành bài </a:t>
            </a:r>
            <a:r>
              <a:rPr lang="vi-VN" sz="2400" b="1" i="1" dirty="0">
                <a:solidFill>
                  <a:schemeClr val="accent1"/>
                </a:solidFill>
              </a:rPr>
              <a:t>Chiếc cầu Luân Đôn</a:t>
            </a:r>
            <a:endParaRPr lang="vi-VN" sz="2400" dirty="0">
              <a:solidFill>
                <a:schemeClr val="accent1"/>
              </a:solidFill>
            </a:endParaRPr>
          </a:p>
        </p:txBody>
      </p:sp>
      <p:pic>
        <p:nvPicPr>
          <p:cNvPr id="8" name="Picture 7">
            <a:extLst>
              <a:ext uri="{FF2B5EF4-FFF2-40B4-BE49-F238E27FC236}">
                <a16:creationId xmlns:a16="http://schemas.microsoft.com/office/drawing/2014/main" id="{6425C372-AEAE-A78B-276B-AAC13648034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5900"/>
                    </a14:imgEffect>
                    <a14:imgEffect>
                      <a14:brightnessContrast bright="20000"/>
                    </a14:imgEffect>
                  </a14:imgLayer>
                </a14:imgProps>
              </a:ext>
            </a:extLst>
          </a:blip>
          <a:stretch>
            <a:fillRect/>
          </a:stretch>
        </p:blipFill>
        <p:spPr>
          <a:xfrm>
            <a:off x="1645948" y="1058986"/>
            <a:ext cx="5852104" cy="310893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6" name="Title 2">
            <a:extLst>
              <a:ext uri="{FF2B5EF4-FFF2-40B4-BE49-F238E27FC236}">
                <a16:creationId xmlns:a16="http://schemas.microsoft.com/office/drawing/2014/main" id="{A65C4122-DDB4-AC0D-F5D9-373841C81687}"/>
              </a:ext>
            </a:extLst>
          </p:cNvPr>
          <p:cNvSpPr>
            <a:spLocks noGrp="1"/>
          </p:cNvSpPr>
          <p:nvPr>
            <p:ph type="title"/>
          </p:nvPr>
        </p:nvSpPr>
        <p:spPr>
          <a:xfrm>
            <a:off x="3122341" y="289951"/>
            <a:ext cx="2899318" cy="545067"/>
          </a:xfrm>
        </p:spPr>
        <p:txBody>
          <a:bodyPr anchor="ctr"/>
          <a:lstStyle/>
          <a:p>
            <a:pPr algn="ctr"/>
            <a:r>
              <a:rPr lang="vi-VN" sz="3300" b="1" dirty="0">
                <a:solidFill>
                  <a:schemeClr val="accent2"/>
                </a:solidFill>
                <a:latin typeface="Arial" panose="020B0604020202020204" pitchFamily="34" charset="0"/>
                <a:cs typeface="Arial" panose="020B0604020202020204" pitchFamily="34" charset="0"/>
              </a:rPr>
              <a:t>KHỞI ĐỘNG</a:t>
            </a:r>
          </a:p>
        </p:txBody>
      </p:sp>
      <p:grpSp>
        <p:nvGrpSpPr>
          <p:cNvPr id="12" name="Group 11">
            <a:extLst>
              <a:ext uri="{FF2B5EF4-FFF2-40B4-BE49-F238E27FC236}">
                <a16:creationId xmlns:a16="http://schemas.microsoft.com/office/drawing/2014/main" id="{DEE960EA-C0B4-6A3B-F3AC-B71052923E0F}"/>
              </a:ext>
            </a:extLst>
          </p:cNvPr>
          <p:cNvGrpSpPr/>
          <p:nvPr/>
        </p:nvGrpSpPr>
        <p:grpSpPr>
          <a:xfrm>
            <a:off x="1128484" y="2224625"/>
            <a:ext cx="6887029" cy="1059542"/>
            <a:chOff x="1128484" y="3113315"/>
            <a:chExt cx="6887029" cy="1059542"/>
          </a:xfrm>
        </p:grpSpPr>
        <p:sp>
          <p:nvSpPr>
            <p:cNvPr id="10" name="Rectangle: Rounded Corners 9">
              <a:extLst>
                <a:ext uri="{FF2B5EF4-FFF2-40B4-BE49-F238E27FC236}">
                  <a16:creationId xmlns:a16="http://schemas.microsoft.com/office/drawing/2014/main" id="{5FDD835A-2DDA-47DF-49EC-BCD92A74D943}"/>
                </a:ext>
              </a:extLst>
            </p:cNvPr>
            <p:cNvSpPr/>
            <p:nvPr/>
          </p:nvSpPr>
          <p:spPr>
            <a:xfrm>
              <a:off x="1128484" y="3338287"/>
              <a:ext cx="6887029" cy="834570"/>
            </a:xfrm>
            <a:prstGeom prst="roundRect">
              <a:avLst/>
            </a:prstGeom>
            <a:solidFill>
              <a:schemeClr val="accent5"/>
            </a:solidFill>
          </p:spPr>
          <p:style>
            <a:lnRef idx="2">
              <a:schemeClr val="accent1"/>
            </a:lnRef>
            <a:fillRef idx="1">
              <a:schemeClr val="lt1"/>
            </a:fillRef>
            <a:effectRef idx="0">
              <a:schemeClr val="accent1"/>
            </a:effectRef>
            <a:fontRef idx="minor">
              <a:schemeClr val="dk1"/>
            </a:fontRef>
          </p:style>
          <p:txBody>
            <a:bodyPr tIns="216000" bIns="36000" rtlCol="0" anchor="ctr"/>
            <a:lstStyle/>
            <a:p>
              <a:pPr algn="ctr"/>
              <a:r>
                <a:rPr lang="vi-VN" sz="1800" dirty="0">
                  <a:solidFill>
                    <a:srgbClr val="000000"/>
                  </a:solidFill>
                  <a:effectLst/>
                  <a:latin typeface="Arial" panose="020B0604020202020204" pitchFamily="34" charset="0"/>
                  <a:cs typeface="Arial" panose="020B0604020202020204" pitchFamily="34" charset="0"/>
                </a:rPr>
                <a:t>Em hãy nêu hiểu biết của mình về sáo recorder hoặc kèn phím.</a:t>
              </a:r>
              <a:endParaRPr lang="vi-VN" sz="1800" dirty="0">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8E40C268-9D02-E79D-BC32-49E02884D243}"/>
                </a:ext>
              </a:extLst>
            </p:cNvPr>
            <p:cNvSpPr/>
            <p:nvPr/>
          </p:nvSpPr>
          <p:spPr>
            <a:xfrm>
              <a:off x="1502229" y="3113315"/>
              <a:ext cx="6139542" cy="449944"/>
            </a:xfrm>
            <a:prstGeom prst="roundRect">
              <a:avLst>
                <a:gd name="adj" fmla="val 50000"/>
              </a:avLst>
            </a:prstGeom>
            <a:ln>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dirty="0">
                  <a:solidFill>
                    <a:schemeClr val="accent6"/>
                  </a:solidFill>
                  <a:effectLst/>
                  <a:latin typeface="Arial" panose="020B0604020202020204" pitchFamily="34" charset="0"/>
                  <a:cs typeface="Arial" panose="020B0604020202020204" pitchFamily="34" charset="0"/>
                </a:rPr>
                <a:t>Thực hành mẫu âm bằng recorder và kèn phím</a:t>
              </a:r>
            </a:p>
          </p:txBody>
        </p:sp>
      </p:grpSp>
      <p:pic>
        <p:nvPicPr>
          <p:cNvPr id="9" name="Picture 8">
            <a:extLst>
              <a:ext uri="{FF2B5EF4-FFF2-40B4-BE49-F238E27FC236}">
                <a16:creationId xmlns:a16="http://schemas.microsoft.com/office/drawing/2014/main" id="{DCF42A4C-FDDE-679D-F923-EF9004723FA4}"/>
              </a:ext>
            </a:extLst>
          </p:cNvPr>
          <p:cNvPicPr>
            <a:picLocks noChangeAspect="1"/>
          </p:cNvPicPr>
          <p:nvPr/>
        </p:nvPicPr>
        <p:blipFill>
          <a:blip r:embed="rId3"/>
          <a:stretch>
            <a:fillRect/>
          </a:stretch>
        </p:blipFill>
        <p:spPr>
          <a:xfrm>
            <a:off x="188685" y="1059990"/>
            <a:ext cx="8766629" cy="939663"/>
          </a:xfrm>
          <a:prstGeom prst="rect">
            <a:avLst/>
          </a:prstGeom>
        </p:spPr>
      </p:pic>
      <p:pic>
        <p:nvPicPr>
          <p:cNvPr id="13" name="Picture 8">
            <a:extLst>
              <a:ext uri="{FF2B5EF4-FFF2-40B4-BE49-F238E27FC236}">
                <a16:creationId xmlns:a16="http://schemas.microsoft.com/office/drawing/2014/main" id="{D0AC4EDC-89E9-33A9-585D-25E5B904065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8915"/>
          <a:stretch/>
        </p:blipFill>
        <p:spPr>
          <a:xfrm>
            <a:off x="2575171" y="3561268"/>
            <a:ext cx="3993658" cy="1596886"/>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grpSp>
        <p:nvGrpSpPr>
          <p:cNvPr id="896" name="Google Shape;896;p38"/>
          <p:cNvGrpSpPr/>
          <p:nvPr/>
        </p:nvGrpSpPr>
        <p:grpSpPr>
          <a:xfrm>
            <a:off x="-832376" y="-81496"/>
            <a:ext cx="4350966" cy="1966068"/>
            <a:chOff x="-161919" y="-81496"/>
            <a:chExt cx="4350966" cy="1966068"/>
          </a:xfrm>
        </p:grpSpPr>
        <p:grpSp>
          <p:nvGrpSpPr>
            <p:cNvPr id="897" name="Google Shape;897;p38"/>
            <p:cNvGrpSpPr/>
            <p:nvPr/>
          </p:nvGrpSpPr>
          <p:grpSpPr>
            <a:xfrm rot="-527286">
              <a:off x="-82408" y="223640"/>
              <a:ext cx="4098617" cy="1355795"/>
              <a:chOff x="1081895" y="5427832"/>
              <a:chExt cx="3492412" cy="1155267"/>
            </a:xfrm>
          </p:grpSpPr>
          <p:sp>
            <p:nvSpPr>
              <p:cNvPr id="898" name="Google Shape;898;p38"/>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38"/>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38"/>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1" name="Google Shape;901;p38"/>
            <p:cNvGrpSpPr/>
            <p:nvPr/>
          </p:nvGrpSpPr>
          <p:grpSpPr>
            <a:xfrm rot="-527286">
              <a:off x="1769568" y="435499"/>
              <a:ext cx="185113" cy="263905"/>
              <a:chOff x="2046863" y="5394476"/>
              <a:chExt cx="157734" cy="224872"/>
            </a:xfrm>
          </p:grpSpPr>
          <p:sp>
            <p:nvSpPr>
              <p:cNvPr id="902" name="Google Shape;902;p38"/>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38"/>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38"/>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5" name="Google Shape;905;p38"/>
            <p:cNvGrpSpPr/>
            <p:nvPr/>
          </p:nvGrpSpPr>
          <p:grpSpPr>
            <a:xfrm rot="-527286">
              <a:off x="2853308" y="984316"/>
              <a:ext cx="137433" cy="229095"/>
              <a:chOff x="2890529" y="5994787"/>
              <a:chExt cx="117106" cy="195211"/>
            </a:xfrm>
          </p:grpSpPr>
          <p:sp>
            <p:nvSpPr>
              <p:cNvPr id="906" name="Google Shape;906;p38"/>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38"/>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8" name="Google Shape;908;p38"/>
            <p:cNvGrpSpPr/>
            <p:nvPr/>
          </p:nvGrpSpPr>
          <p:grpSpPr>
            <a:xfrm rot="647688">
              <a:off x="3918264" y="938093"/>
              <a:ext cx="242781" cy="321956"/>
              <a:chOff x="3868734" y="5943253"/>
              <a:chExt cx="206874" cy="274339"/>
            </a:xfrm>
          </p:grpSpPr>
          <p:sp>
            <p:nvSpPr>
              <p:cNvPr id="909" name="Google Shape;909;p38"/>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38"/>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38"/>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38"/>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3" name="Google Shape;913;p38"/>
            <p:cNvGrpSpPr/>
            <p:nvPr/>
          </p:nvGrpSpPr>
          <p:grpSpPr>
            <a:xfrm rot="-527286">
              <a:off x="702097" y="901244"/>
              <a:ext cx="410605" cy="329996"/>
              <a:chOff x="1302586" y="5581282"/>
              <a:chExt cx="349875" cy="281188"/>
            </a:xfrm>
          </p:grpSpPr>
          <p:sp>
            <p:nvSpPr>
              <p:cNvPr id="914" name="Google Shape;914;p38"/>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38"/>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38"/>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38"/>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38"/>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38"/>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38"/>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38"/>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22" name="Google Shape;922;p38"/>
          <p:cNvGrpSpPr/>
          <p:nvPr/>
        </p:nvGrpSpPr>
        <p:grpSpPr>
          <a:xfrm>
            <a:off x="5635986" y="-639346"/>
            <a:ext cx="4308625" cy="2351499"/>
            <a:chOff x="5864586" y="3321567"/>
            <a:chExt cx="4308625" cy="2351499"/>
          </a:xfrm>
        </p:grpSpPr>
        <p:grpSp>
          <p:nvGrpSpPr>
            <p:cNvPr id="923" name="Google Shape;923;p38"/>
            <p:cNvGrpSpPr/>
            <p:nvPr/>
          </p:nvGrpSpPr>
          <p:grpSpPr>
            <a:xfrm rot="-881960" flipH="1">
              <a:off x="5969531" y="3819399"/>
              <a:ext cx="4098735" cy="1355834"/>
              <a:chOff x="1081895" y="5427832"/>
              <a:chExt cx="3492412" cy="1155267"/>
            </a:xfrm>
          </p:grpSpPr>
          <p:sp>
            <p:nvSpPr>
              <p:cNvPr id="924" name="Google Shape;924;p38"/>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38"/>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38"/>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27" name="Google Shape;927;p38"/>
            <p:cNvGrpSpPr/>
            <p:nvPr/>
          </p:nvGrpSpPr>
          <p:grpSpPr>
            <a:xfrm rot="624177" flipH="1">
              <a:off x="7530083" y="4294909"/>
              <a:ext cx="242791" cy="267196"/>
              <a:chOff x="4428783" y="6407503"/>
              <a:chExt cx="196949" cy="216745"/>
            </a:xfrm>
          </p:grpSpPr>
          <p:sp>
            <p:nvSpPr>
              <p:cNvPr id="928" name="Google Shape;928;p38"/>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38"/>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38"/>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38"/>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2" name="Google Shape;932;p38"/>
            <p:cNvGrpSpPr/>
            <p:nvPr/>
          </p:nvGrpSpPr>
          <p:grpSpPr>
            <a:xfrm flipH="1">
              <a:off x="8095105" y="3808412"/>
              <a:ext cx="242787" cy="321965"/>
              <a:chOff x="3868734" y="5943253"/>
              <a:chExt cx="206874" cy="274339"/>
            </a:xfrm>
          </p:grpSpPr>
          <p:sp>
            <p:nvSpPr>
              <p:cNvPr id="933" name="Google Shape;933;p38"/>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38"/>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38"/>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38"/>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 name="Google Shape;1242;p51">
            <a:extLst>
              <a:ext uri="{FF2B5EF4-FFF2-40B4-BE49-F238E27FC236}">
                <a16:creationId xmlns:a16="http://schemas.microsoft.com/office/drawing/2014/main" id="{6504CBB9-A418-CB23-4CE9-9ECABCE8D098}"/>
              </a:ext>
            </a:extLst>
          </p:cNvPr>
          <p:cNvSpPr txBox="1">
            <a:spLocks noGrp="1"/>
          </p:cNvSpPr>
          <p:nvPr>
            <p:ph type="title"/>
          </p:nvPr>
        </p:nvSpPr>
        <p:spPr>
          <a:xfrm>
            <a:off x="2317950" y="1836068"/>
            <a:ext cx="4508100" cy="1079172"/>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vi-VN" sz="6000" b="1" dirty="0">
                <a:latin typeface="Arial" panose="020B0604020202020204" pitchFamily="34" charset="0"/>
                <a:cs typeface="Arial" panose="020B0604020202020204" pitchFamily="34" charset="0"/>
              </a:rPr>
              <a:t>BIỂU DIỄN</a:t>
            </a:r>
            <a:endParaRPr sz="6000" b="1" dirty="0">
              <a:latin typeface="Arial" panose="020B0604020202020204" pitchFamily="34" charset="0"/>
              <a:cs typeface="Arial" panose="020B0604020202020204" pitchFamily="34" charset="0"/>
            </a:endParaRPr>
          </a:p>
        </p:txBody>
      </p:sp>
      <p:pic>
        <p:nvPicPr>
          <p:cNvPr id="8" name="Picture 8">
            <a:extLst>
              <a:ext uri="{FF2B5EF4-FFF2-40B4-BE49-F238E27FC236}">
                <a16:creationId xmlns:a16="http://schemas.microsoft.com/office/drawing/2014/main" id="{8D5F016D-2834-9340-B7BA-B3EEE055177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8915"/>
          <a:stretch/>
        </p:blipFill>
        <p:spPr>
          <a:xfrm>
            <a:off x="2090019" y="3158633"/>
            <a:ext cx="4963961" cy="1984867"/>
          </a:xfrm>
          <a:prstGeom prst="rect">
            <a:avLst/>
          </a:prstGeom>
        </p:spPr>
      </p:pic>
      <p:pic>
        <p:nvPicPr>
          <p:cNvPr id="9" name="chiếc cầu luân đôn mp3 (mp3cut.net)">
            <a:hlinkClick r:id="" action="ppaction://media"/>
            <a:extLst>
              <a:ext uri="{FF2B5EF4-FFF2-40B4-BE49-F238E27FC236}">
                <a16:creationId xmlns:a16="http://schemas.microsoft.com/office/drawing/2014/main" id="{3A21909A-BA6B-9224-78A3-EDE1B87B2791}"/>
              </a:ext>
            </a:extLst>
          </p:cNvPr>
          <p:cNvPicPr>
            <a:picLocks noChangeAspect="1"/>
          </p:cNvPicPr>
          <p:nvPr>
            <a:audioFile r:link="rId1"/>
            <p:extLst>
              <p:ext uri="{DAA4B4D4-6D71-4841-9C94-3DE7FCFB9230}">
                <p14:media xmlns:p14="http://schemas.microsoft.com/office/powerpoint/2010/main" r:embed="rId2">
                  <p14:trim end="3243.25"/>
                </p14:media>
              </p:ext>
            </p:extLst>
          </p:nvPr>
        </p:nvPicPr>
        <p:blipFill>
          <a:blip r:embed="rId7"/>
          <a:stretch>
            <a:fillRect/>
          </a:stretch>
        </p:blipFill>
        <p:spPr>
          <a:xfrm>
            <a:off x="4449735" y="966940"/>
            <a:ext cx="276526" cy="276526"/>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98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9"/>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4" name="Title 2">
            <a:extLst>
              <a:ext uri="{FF2B5EF4-FFF2-40B4-BE49-F238E27FC236}">
                <a16:creationId xmlns:a16="http://schemas.microsoft.com/office/drawing/2014/main" id="{6EDCFA76-8E9E-898B-F034-45871178C2E5}"/>
              </a:ext>
            </a:extLst>
          </p:cNvPr>
          <p:cNvSpPr>
            <a:spLocks noGrp="1"/>
          </p:cNvSpPr>
          <p:nvPr>
            <p:ph type="title"/>
          </p:nvPr>
        </p:nvSpPr>
        <p:spPr>
          <a:xfrm>
            <a:off x="3122341" y="372396"/>
            <a:ext cx="2899318" cy="545067"/>
          </a:xfrm>
        </p:spPr>
        <p:txBody>
          <a:bodyPr anchor="ctr"/>
          <a:lstStyle/>
          <a:p>
            <a:pPr algn="ctr"/>
            <a:r>
              <a:rPr lang="vi-VN" sz="3300" b="1" dirty="0">
                <a:solidFill>
                  <a:schemeClr val="accent2"/>
                </a:solidFill>
                <a:latin typeface="Arial" panose="020B0604020202020204" pitchFamily="34" charset="0"/>
                <a:cs typeface="Arial" panose="020B0604020202020204" pitchFamily="34" charset="0"/>
              </a:rPr>
              <a:t>LUYỆN TẬP</a:t>
            </a:r>
          </a:p>
        </p:txBody>
      </p:sp>
      <p:sp>
        <p:nvSpPr>
          <p:cNvPr id="5" name="TextBox 4">
            <a:extLst>
              <a:ext uri="{FF2B5EF4-FFF2-40B4-BE49-F238E27FC236}">
                <a16:creationId xmlns:a16="http://schemas.microsoft.com/office/drawing/2014/main" id="{D04C9A55-BD5A-3345-B752-0C76785D6FB3}"/>
              </a:ext>
            </a:extLst>
          </p:cNvPr>
          <p:cNvSpPr txBox="1"/>
          <p:nvPr/>
        </p:nvSpPr>
        <p:spPr>
          <a:xfrm>
            <a:off x="1746354" y="4309439"/>
            <a:ext cx="5651292" cy="461665"/>
          </a:xfrm>
          <a:prstGeom prst="rect">
            <a:avLst/>
          </a:prstGeom>
          <a:noFill/>
        </p:spPr>
        <p:txBody>
          <a:bodyPr wrap="square" rtlCol="0">
            <a:spAutoFit/>
          </a:bodyPr>
          <a:lstStyle/>
          <a:p>
            <a:pPr algn="ctr"/>
            <a:r>
              <a:rPr lang="vi-VN" sz="2400" b="1" dirty="0">
                <a:solidFill>
                  <a:schemeClr val="accent1"/>
                </a:solidFill>
              </a:rPr>
              <a:t>2. Thực hành bài </a:t>
            </a:r>
            <a:r>
              <a:rPr lang="vi-VN" sz="2400" b="1" i="1" dirty="0">
                <a:solidFill>
                  <a:schemeClr val="accent1"/>
                </a:solidFill>
              </a:rPr>
              <a:t>Vui đến trường</a:t>
            </a:r>
            <a:endParaRPr lang="vi-VN" sz="2400" i="1" dirty="0">
              <a:solidFill>
                <a:schemeClr val="accent1"/>
              </a:solidFill>
            </a:endParaRPr>
          </a:p>
        </p:txBody>
      </p:sp>
      <p:pic>
        <p:nvPicPr>
          <p:cNvPr id="8" name="Picture 7">
            <a:extLst>
              <a:ext uri="{FF2B5EF4-FFF2-40B4-BE49-F238E27FC236}">
                <a16:creationId xmlns:a16="http://schemas.microsoft.com/office/drawing/2014/main" id="{6425C372-AEAE-A78B-276B-AAC136480340}"/>
              </a:ext>
            </a:extLst>
          </p:cNvPr>
          <p:cNvPicPr>
            <a:picLocks noChangeAspect="1"/>
          </p:cNvPicPr>
          <p:nvPr/>
        </p:nvPicPr>
        <p:blipFill>
          <a:blip r:embed="rId3"/>
          <a:srcRect/>
          <a:stretch/>
        </p:blipFill>
        <p:spPr>
          <a:xfrm>
            <a:off x="1693551" y="1058986"/>
            <a:ext cx="5756898" cy="3108930"/>
          </a:xfrm>
          <a:prstGeom prst="rect">
            <a:avLst/>
          </a:prstGeom>
        </p:spPr>
      </p:pic>
    </p:spTree>
    <p:extLst>
      <p:ext uri="{BB962C8B-B14F-4D97-AF65-F5344CB8AC3E}">
        <p14:creationId xmlns:p14="http://schemas.microsoft.com/office/powerpoint/2010/main" val="31276304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grpSp>
        <p:nvGrpSpPr>
          <p:cNvPr id="896" name="Google Shape;896;p38"/>
          <p:cNvGrpSpPr/>
          <p:nvPr/>
        </p:nvGrpSpPr>
        <p:grpSpPr>
          <a:xfrm>
            <a:off x="-832376" y="-81496"/>
            <a:ext cx="4350966" cy="1966068"/>
            <a:chOff x="-161919" y="-81496"/>
            <a:chExt cx="4350966" cy="1966068"/>
          </a:xfrm>
        </p:grpSpPr>
        <p:grpSp>
          <p:nvGrpSpPr>
            <p:cNvPr id="897" name="Google Shape;897;p38"/>
            <p:cNvGrpSpPr/>
            <p:nvPr/>
          </p:nvGrpSpPr>
          <p:grpSpPr>
            <a:xfrm rot="-527286">
              <a:off x="-82408" y="223640"/>
              <a:ext cx="4098617" cy="1355795"/>
              <a:chOff x="1081895" y="5427832"/>
              <a:chExt cx="3492412" cy="1155267"/>
            </a:xfrm>
          </p:grpSpPr>
          <p:sp>
            <p:nvSpPr>
              <p:cNvPr id="898" name="Google Shape;898;p38"/>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38"/>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38"/>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1" name="Google Shape;901;p38"/>
            <p:cNvGrpSpPr/>
            <p:nvPr/>
          </p:nvGrpSpPr>
          <p:grpSpPr>
            <a:xfrm rot="-527286">
              <a:off x="1769568" y="435499"/>
              <a:ext cx="185113" cy="263905"/>
              <a:chOff x="2046863" y="5394476"/>
              <a:chExt cx="157734" cy="224872"/>
            </a:xfrm>
          </p:grpSpPr>
          <p:sp>
            <p:nvSpPr>
              <p:cNvPr id="902" name="Google Shape;902;p38"/>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38"/>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38"/>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5" name="Google Shape;905;p38"/>
            <p:cNvGrpSpPr/>
            <p:nvPr/>
          </p:nvGrpSpPr>
          <p:grpSpPr>
            <a:xfrm rot="-527286">
              <a:off x="2853308" y="984316"/>
              <a:ext cx="137433" cy="229095"/>
              <a:chOff x="2890529" y="5994787"/>
              <a:chExt cx="117106" cy="195211"/>
            </a:xfrm>
          </p:grpSpPr>
          <p:sp>
            <p:nvSpPr>
              <p:cNvPr id="906" name="Google Shape;906;p38"/>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38"/>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8" name="Google Shape;908;p38"/>
            <p:cNvGrpSpPr/>
            <p:nvPr/>
          </p:nvGrpSpPr>
          <p:grpSpPr>
            <a:xfrm rot="647688">
              <a:off x="3918264" y="938093"/>
              <a:ext cx="242781" cy="321956"/>
              <a:chOff x="3868734" y="5943253"/>
              <a:chExt cx="206874" cy="274339"/>
            </a:xfrm>
          </p:grpSpPr>
          <p:sp>
            <p:nvSpPr>
              <p:cNvPr id="909" name="Google Shape;909;p38"/>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38"/>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38"/>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38"/>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3" name="Google Shape;913;p38"/>
            <p:cNvGrpSpPr/>
            <p:nvPr/>
          </p:nvGrpSpPr>
          <p:grpSpPr>
            <a:xfrm rot="-527286">
              <a:off x="702097" y="901244"/>
              <a:ext cx="410605" cy="329996"/>
              <a:chOff x="1302586" y="5581282"/>
              <a:chExt cx="349875" cy="281188"/>
            </a:xfrm>
          </p:grpSpPr>
          <p:sp>
            <p:nvSpPr>
              <p:cNvPr id="914" name="Google Shape;914;p38"/>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38"/>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38"/>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38"/>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38"/>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38"/>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38"/>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38"/>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22" name="Google Shape;922;p38"/>
          <p:cNvGrpSpPr/>
          <p:nvPr/>
        </p:nvGrpSpPr>
        <p:grpSpPr>
          <a:xfrm>
            <a:off x="5635986" y="-639346"/>
            <a:ext cx="4308625" cy="2351499"/>
            <a:chOff x="5864586" y="3321567"/>
            <a:chExt cx="4308625" cy="2351499"/>
          </a:xfrm>
        </p:grpSpPr>
        <p:grpSp>
          <p:nvGrpSpPr>
            <p:cNvPr id="923" name="Google Shape;923;p38"/>
            <p:cNvGrpSpPr/>
            <p:nvPr/>
          </p:nvGrpSpPr>
          <p:grpSpPr>
            <a:xfrm rot="-881960" flipH="1">
              <a:off x="5969531" y="3819399"/>
              <a:ext cx="4098735" cy="1355834"/>
              <a:chOff x="1081895" y="5427832"/>
              <a:chExt cx="3492412" cy="1155267"/>
            </a:xfrm>
          </p:grpSpPr>
          <p:sp>
            <p:nvSpPr>
              <p:cNvPr id="924" name="Google Shape;924;p38"/>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38"/>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38"/>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27" name="Google Shape;927;p38"/>
            <p:cNvGrpSpPr/>
            <p:nvPr/>
          </p:nvGrpSpPr>
          <p:grpSpPr>
            <a:xfrm rot="624177" flipH="1">
              <a:off x="7530083" y="4294909"/>
              <a:ext cx="242791" cy="267196"/>
              <a:chOff x="4428783" y="6407503"/>
              <a:chExt cx="196949" cy="216745"/>
            </a:xfrm>
          </p:grpSpPr>
          <p:sp>
            <p:nvSpPr>
              <p:cNvPr id="928" name="Google Shape;928;p38"/>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38"/>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38"/>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38"/>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2" name="Google Shape;932;p38"/>
            <p:cNvGrpSpPr/>
            <p:nvPr/>
          </p:nvGrpSpPr>
          <p:grpSpPr>
            <a:xfrm flipH="1">
              <a:off x="8095105" y="3808412"/>
              <a:ext cx="242787" cy="321965"/>
              <a:chOff x="3868734" y="5943253"/>
              <a:chExt cx="206874" cy="274339"/>
            </a:xfrm>
          </p:grpSpPr>
          <p:sp>
            <p:nvSpPr>
              <p:cNvPr id="933" name="Google Shape;933;p38"/>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38"/>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38"/>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38"/>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 name="Google Shape;1242;p51">
            <a:extLst>
              <a:ext uri="{FF2B5EF4-FFF2-40B4-BE49-F238E27FC236}">
                <a16:creationId xmlns:a16="http://schemas.microsoft.com/office/drawing/2014/main" id="{6504CBB9-A418-CB23-4CE9-9ECABCE8D098}"/>
              </a:ext>
            </a:extLst>
          </p:cNvPr>
          <p:cNvSpPr txBox="1">
            <a:spLocks noGrp="1"/>
          </p:cNvSpPr>
          <p:nvPr>
            <p:ph type="title"/>
          </p:nvPr>
        </p:nvSpPr>
        <p:spPr>
          <a:xfrm>
            <a:off x="2317950" y="1738832"/>
            <a:ext cx="4508100" cy="1079172"/>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vi-VN" sz="6000" b="1" dirty="0">
                <a:latin typeface="Arial" panose="020B0604020202020204" pitchFamily="34" charset="0"/>
                <a:cs typeface="Arial" panose="020B0604020202020204" pitchFamily="34" charset="0"/>
              </a:rPr>
              <a:t>BIỂU DIỄN</a:t>
            </a:r>
            <a:endParaRPr sz="6000" b="1" dirty="0">
              <a:latin typeface="Arial" panose="020B0604020202020204" pitchFamily="34" charset="0"/>
              <a:cs typeface="Arial" panose="020B0604020202020204" pitchFamily="34" charset="0"/>
            </a:endParaRPr>
          </a:p>
        </p:txBody>
      </p:sp>
      <p:pic>
        <p:nvPicPr>
          <p:cNvPr id="2" name="vui đến trường mp3 (mp3cut.net)">
            <a:hlinkClick r:id="" action="ppaction://media"/>
            <a:extLst>
              <a:ext uri="{FF2B5EF4-FFF2-40B4-BE49-F238E27FC236}">
                <a16:creationId xmlns:a16="http://schemas.microsoft.com/office/drawing/2014/main" id="{A9E64420-5562-4653-F44F-9AEA4308A6DE}"/>
              </a:ext>
            </a:extLst>
          </p:cNvPr>
          <p:cNvPicPr>
            <a:picLocks noChangeAspect="1"/>
          </p:cNvPicPr>
          <p:nvPr>
            <a:audioFile r:link="rId1"/>
            <p:extLst>
              <p:ext uri="{DAA4B4D4-6D71-4841-9C94-3DE7FCFB9230}">
                <p14:media xmlns:p14="http://schemas.microsoft.com/office/powerpoint/2010/main" r:embed="rId2">
                  <p14:trim end="3117"/>
                </p14:media>
              </p:ext>
            </p:extLst>
          </p:nvPr>
        </p:nvPicPr>
        <p:blipFill>
          <a:blip r:embed="rId5"/>
          <a:stretch>
            <a:fillRect/>
          </a:stretch>
        </p:blipFill>
        <p:spPr>
          <a:xfrm>
            <a:off x="4557985" y="1165650"/>
            <a:ext cx="326571" cy="326571"/>
          </a:xfrm>
          <a:prstGeom prst="rect">
            <a:avLst/>
          </a:prstGeom>
        </p:spPr>
      </p:pic>
      <p:pic>
        <p:nvPicPr>
          <p:cNvPr id="3" name="Picture 3">
            <a:extLst>
              <a:ext uri="{FF2B5EF4-FFF2-40B4-BE49-F238E27FC236}">
                <a16:creationId xmlns:a16="http://schemas.microsoft.com/office/drawing/2014/main" id="{CD2B99B7-E403-66F1-95DA-AB21D95EAE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72646" y="2880218"/>
            <a:ext cx="5370677" cy="2195264"/>
          </a:xfrm>
          <a:prstGeom prst="rect">
            <a:avLst/>
          </a:prstGeom>
        </p:spPr>
      </p:pic>
    </p:spTree>
    <p:extLst>
      <p:ext uri="{BB962C8B-B14F-4D97-AF65-F5344CB8AC3E}">
        <p14:creationId xmlns:p14="http://schemas.microsoft.com/office/powerpoint/2010/main" val="28136605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62" name="Title 2">
            <a:extLst>
              <a:ext uri="{FF2B5EF4-FFF2-40B4-BE49-F238E27FC236}">
                <a16:creationId xmlns:a16="http://schemas.microsoft.com/office/drawing/2014/main" id="{B6F2992F-0940-74BE-63D5-F88E43378123}"/>
              </a:ext>
            </a:extLst>
          </p:cNvPr>
          <p:cNvSpPr>
            <a:spLocks noGrp="1"/>
          </p:cNvSpPr>
          <p:nvPr>
            <p:ph type="title"/>
          </p:nvPr>
        </p:nvSpPr>
        <p:spPr>
          <a:xfrm>
            <a:off x="3122341" y="372396"/>
            <a:ext cx="2899318" cy="545067"/>
          </a:xfrm>
        </p:spPr>
        <p:txBody>
          <a:bodyPr anchor="ctr"/>
          <a:lstStyle/>
          <a:p>
            <a:pPr algn="ctr"/>
            <a:r>
              <a:rPr lang="vi-VN" sz="3300" b="1" dirty="0">
                <a:solidFill>
                  <a:schemeClr val="accent2"/>
                </a:solidFill>
                <a:latin typeface="Arial" panose="020B0604020202020204" pitchFamily="34" charset="0"/>
                <a:cs typeface="Arial" panose="020B0604020202020204" pitchFamily="34" charset="0"/>
              </a:rPr>
              <a:t>VẬN DỤNG</a:t>
            </a:r>
          </a:p>
        </p:txBody>
      </p:sp>
      <p:sp>
        <p:nvSpPr>
          <p:cNvPr id="63" name="Rectangle: Rounded Corners 62">
            <a:extLst>
              <a:ext uri="{FF2B5EF4-FFF2-40B4-BE49-F238E27FC236}">
                <a16:creationId xmlns:a16="http://schemas.microsoft.com/office/drawing/2014/main" id="{2BAAED08-C41C-80C9-0BEF-4EA7721F5C97}"/>
              </a:ext>
            </a:extLst>
          </p:cNvPr>
          <p:cNvSpPr/>
          <p:nvPr/>
        </p:nvSpPr>
        <p:spPr>
          <a:xfrm>
            <a:off x="269823" y="1208781"/>
            <a:ext cx="8604354" cy="470118"/>
          </a:xfrm>
          <a:prstGeom prst="roundRect">
            <a:avLst>
              <a:gd name="adj" fmla="val 50000"/>
            </a:avLst>
          </a:prstGeom>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1800" dirty="0">
                <a:solidFill>
                  <a:schemeClr val="accent4"/>
                </a:solidFill>
                <a:latin typeface="Arial" panose="020B0604020202020204" pitchFamily="34" charset="0"/>
                <a:cs typeface="Arial" panose="020B0604020202020204" pitchFamily="34" charset="0"/>
              </a:rPr>
              <a:t>Sáng tạo âm hình tiết tấu đệm cho bài </a:t>
            </a:r>
            <a:r>
              <a:rPr lang="vi-VN" sz="1800" i="1" dirty="0">
                <a:solidFill>
                  <a:schemeClr val="accent4"/>
                </a:solidFill>
                <a:latin typeface="Arial" panose="020B0604020202020204" pitchFamily="34" charset="0"/>
                <a:cs typeface="Arial" panose="020B0604020202020204" pitchFamily="34" charset="0"/>
              </a:rPr>
              <a:t>Chiếc cầu Luân Đôn</a:t>
            </a:r>
            <a:r>
              <a:rPr lang="vi-VN" sz="1800" dirty="0">
                <a:solidFill>
                  <a:schemeClr val="accent4"/>
                </a:solidFill>
                <a:latin typeface="Arial" panose="020B0604020202020204" pitchFamily="34" charset="0"/>
                <a:cs typeface="Arial" panose="020B0604020202020204" pitchFamily="34" charset="0"/>
              </a:rPr>
              <a:t> hoặc </a:t>
            </a:r>
            <a:r>
              <a:rPr lang="vi-VN" sz="1800" i="1" dirty="0">
                <a:solidFill>
                  <a:schemeClr val="accent4"/>
                </a:solidFill>
                <a:latin typeface="Arial" panose="020B0604020202020204" pitchFamily="34" charset="0"/>
                <a:cs typeface="Arial" panose="020B0604020202020204" pitchFamily="34" charset="0"/>
              </a:rPr>
              <a:t>Vui đến trường</a:t>
            </a:r>
            <a:endParaRPr lang="vi-VN" sz="1800" dirty="0">
              <a:solidFill>
                <a:schemeClr val="accent4"/>
              </a:solidFill>
              <a:latin typeface="Arial" panose="020B0604020202020204" pitchFamily="34" charset="0"/>
              <a:cs typeface="Arial" panose="020B0604020202020204" pitchFamily="34" charset="0"/>
            </a:endParaRPr>
          </a:p>
        </p:txBody>
      </p:sp>
      <p:grpSp>
        <p:nvGrpSpPr>
          <p:cNvPr id="960" name="Group 959">
            <a:extLst>
              <a:ext uri="{FF2B5EF4-FFF2-40B4-BE49-F238E27FC236}">
                <a16:creationId xmlns:a16="http://schemas.microsoft.com/office/drawing/2014/main" id="{531CCF3C-EF90-E3D1-3FFC-11AC6A788823}"/>
              </a:ext>
            </a:extLst>
          </p:cNvPr>
          <p:cNvGrpSpPr/>
          <p:nvPr/>
        </p:nvGrpSpPr>
        <p:grpSpPr>
          <a:xfrm>
            <a:off x="859630" y="2041967"/>
            <a:ext cx="1961020" cy="971057"/>
            <a:chOff x="848290" y="1232138"/>
            <a:chExt cx="1961020" cy="971057"/>
          </a:xfrm>
        </p:grpSpPr>
        <p:sp>
          <p:nvSpPr>
            <p:cNvPr id="961" name="Rectangle: Rounded Corners 960">
              <a:extLst>
                <a:ext uri="{FF2B5EF4-FFF2-40B4-BE49-F238E27FC236}">
                  <a16:creationId xmlns:a16="http://schemas.microsoft.com/office/drawing/2014/main" id="{8A02D06A-57F4-558C-3805-6A0971ED5C5C}"/>
                </a:ext>
              </a:extLst>
            </p:cNvPr>
            <p:cNvSpPr/>
            <p:nvPr/>
          </p:nvSpPr>
          <p:spPr>
            <a:xfrm>
              <a:off x="848290" y="1469293"/>
              <a:ext cx="1961020" cy="733902"/>
            </a:xfrm>
            <a:prstGeom prst="roundRect">
              <a:avLst>
                <a:gd name="adj" fmla="val 9669"/>
              </a:avLst>
            </a:prstGeom>
            <a:solidFill>
              <a:schemeClr val="accent6"/>
            </a:solidFill>
            <a:ln/>
          </p:spPr>
          <p:style>
            <a:lnRef idx="2">
              <a:schemeClr val="accent2"/>
            </a:lnRef>
            <a:fillRef idx="1">
              <a:schemeClr val="lt1"/>
            </a:fillRef>
            <a:effectRef idx="0">
              <a:schemeClr val="accent2"/>
            </a:effectRef>
            <a:fontRef idx="minor">
              <a:schemeClr val="dk1"/>
            </a:fontRef>
          </p:style>
          <p:txBody>
            <a:bodyPr tIns="180000" rtlCol="0" anchor="ctr"/>
            <a:lstStyle/>
            <a:p>
              <a:pPr algn="ctr">
                <a:lnSpc>
                  <a:spcPct val="150000"/>
                </a:lnSpc>
              </a:pPr>
              <a:r>
                <a:rPr lang="vi-VN" sz="1800">
                  <a:solidFill>
                    <a:srgbClr val="000000"/>
                  </a:solidFill>
                  <a:effectLst/>
                  <a:latin typeface="Arial" panose="020B0604020202020204" pitchFamily="34" charset="0"/>
                  <a:cs typeface="Arial" panose="020B0604020202020204" pitchFamily="34" charset="0"/>
                </a:rPr>
                <a:t>Đọc nhạc</a:t>
              </a:r>
              <a:endParaRPr lang="vi-VN" sz="1800" dirty="0">
                <a:solidFill>
                  <a:srgbClr val="000000"/>
                </a:solidFill>
                <a:effectLst/>
                <a:latin typeface="Arial" panose="020B0604020202020204" pitchFamily="34" charset="0"/>
                <a:cs typeface="Arial" panose="020B0604020202020204" pitchFamily="34" charset="0"/>
              </a:endParaRPr>
            </a:p>
          </p:txBody>
        </p:sp>
        <p:sp>
          <p:nvSpPr>
            <p:cNvPr id="962" name="Rectangle: Rounded Corners 961">
              <a:extLst>
                <a:ext uri="{FF2B5EF4-FFF2-40B4-BE49-F238E27FC236}">
                  <a16:creationId xmlns:a16="http://schemas.microsoft.com/office/drawing/2014/main" id="{9D2887FC-11B5-42F1-5F2E-F34A22AB215D}"/>
                </a:ext>
              </a:extLst>
            </p:cNvPr>
            <p:cNvSpPr/>
            <p:nvPr/>
          </p:nvSpPr>
          <p:spPr>
            <a:xfrm>
              <a:off x="1088133" y="1232138"/>
              <a:ext cx="1481334" cy="474308"/>
            </a:xfrm>
            <a:prstGeom prst="roundRect">
              <a:avLst>
                <a:gd name="adj" fmla="val 50000"/>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200" b="1" dirty="0">
                  <a:solidFill>
                    <a:schemeClr val="accent6"/>
                  </a:solidFill>
                  <a:latin typeface="Arial" panose="020B0604020202020204" pitchFamily="34" charset="0"/>
                  <a:cs typeface="Arial" panose="020B0604020202020204" pitchFamily="34" charset="0"/>
                </a:rPr>
                <a:t>NHÓM 1</a:t>
              </a:r>
            </a:p>
          </p:txBody>
        </p:sp>
      </p:grpSp>
      <p:grpSp>
        <p:nvGrpSpPr>
          <p:cNvPr id="963" name="Group 962">
            <a:extLst>
              <a:ext uri="{FF2B5EF4-FFF2-40B4-BE49-F238E27FC236}">
                <a16:creationId xmlns:a16="http://schemas.microsoft.com/office/drawing/2014/main" id="{CDAF8573-2671-939E-4913-F33106A74AE5}"/>
              </a:ext>
            </a:extLst>
          </p:cNvPr>
          <p:cNvGrpSpPr/>
          <p:nvPr/>
        </p:nvGrpSpPr>
        <p:grpSpPr>
          <a:xfrm>
            <a:off x="3591490" y="2041967"/>
            <a:ext cx="1961020" cy="971057"/>
            <a:chOff x="848290" y="1232138"/>
            <a:chExt cx="1961020" cy="971057"/>
          </a:xfrm>
        </p:grpSpPr>
        <p:sp>
          <p:nvSpPr>
            <p:cNvPr id="964" name="Rectangle: Rounded Corners 963">
              <a:extLst>
                <a:ext uri="{FF2B5EF4-FFF2-40B4-BE49-F238E27FC236}">
                  <a16:creationId xmlns:a16="http://schemas.microsoft.com/office/drawing/2014/main" id="{E9952284-700F-7E9C-6D58-9EE0A36D34FA}"/>
                </a:ext>
              </a:extLst>
            </p:cNvPr>
            <p:cNvSpPr/>
            <p:nvPr/>
          </p:nvSpPr>
          <p:spPr>
            <a:xfrm>
              <a:off x="848290" y="1469293"/>
              <a:ext cx="1961020" cy="733902"/>
            </a:xfrm>
            <a:prstGeom prst="roundRect">
              <a:avLst>
                <a:gd name="adj" fmla="val 9669"/>
              </a:avLst>
            </a:prstGeom>
            <a:solidFill>
              <a:schemeClr val="accent6"/>
            </a:solidFill>
            <a:ln/>
          </p:spPr>
          <p:style>
            <a:lnRef idx="2">
              <a:schemeClr val="accent2"/>
            </a:lnRef>
            <a:fillRef idx="1">
              <a:schemeClr val="lt1"/>
            </a:fillRef>
            <a:effectRef idx="0">
              <a:schemeClr val="accent2"/>
            </a:effectRef>
            <a:fontRef idx="minor">
              <a:schemeClr val="dk1"/>
            </a:fontRef>
          </p:style>
          <p:txBody>
            <a:bodyPr tIns="180000" rtlCol="0" anchor="ctr"/>
            <a:lstStyle/>
            <a:p>
              <a:pPr algn="ctr">
                <a:lnSpc>
                  <a:spcPct val="150000"/>
                </a:lnSpc>
              </a:pPr>
              <a:r>
                <a:rPr lang="vi-VN" sz="1800" dirty="0">
                  <a:solidFill>
                    <a:srgbClr val="000000"/>
                  </a:solidFill>
                  <a:effectLst/>
                  <a:latin typeface="Arial" panose="020B0604020202020204" pitchFamily="34" charset="0"/>
                  <a:cs typeface="Arial" panose="020B0604020202020204" pitchFamily="34" charset="0"/>
                </a:rPr>
                <a:t>Thổi bè 1.</a:t>
              </a:r>
            </a:p>
          </p:txBody>
        </p:sp>
        <p:sp>
          <p:nvSpPr>
            <p:cNvPr id="965" name="Rectangle: Rounded Corners 964">
              <a:extLst>
                <a:ext uri="{FF2B5EF4-FFF2-40B4-BE49-F238E27FC236}">
                  <a16:creationId xmlns:a16="http://schemas.microsoft.com/office/drawing/2014/main" id="{8ADA4E4F-042A-E3E0-A944-D66CB26194A9}"/>
                </a:ext>
              </a:extLst>
            </p:cNvPr>
            <p:cNvSpPr/>
            <p:nvPr/>
          </p:nvSpPr>
          <p:spPr>
            <a:xfrm>
              <a:off x="1088133" y="1232138"/>
              <a:ext cx="1481334" cy="474308"/>
            </a:xfrm>
            <a:prstGeom prst="roundRect">
              <a:avLst>
                <a:gd name="adj" fmla="val 50000"/>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200" b="1" dirty="0">
                  <a:solidFill>
                    <a:schemeClr val="accent6"/>
                  </a:solidFill>
                  <a:latin typeface="Arial" panose="020B0604020202020204" pitchFamily="34" charset="0"/>
                  <a:cs typeface="Arial" panose="020B0604020202020204" pitchFamily="34" charset="0"/>
                </a:rPr>
                <a:t>NHÓM 2</a:t>
              </a:r>
            </a:p>
          </p:txBody>
        </p:sp>
      </p:grpSp>
      <p:grpSp>
        <p:nvGrpSpPr>
          <p:cNvPr id="966" name="Group 965">
            <a:extLst>
              <a:ext uri="{FF2B5EF4-FFF2-40B4-BE49-F238E27FC236}">
                <a16:creationId xmlns:a16="http://schemas.microsoft.com/office/drawing/2014/main" id="{C567394A-088B-25DE-9667-0DDDE4F7E960}"/>
              </a:ext>
            </a:extLst>
          </p:cNvPr>
          <p:cNvGrpSpPr/>
          <p:nvPr/>
        </p:nvGrpSpPr>
        <p:grpSpPr>
          <a:xfrm>
            <a:off x="6323350" y="2041967"/>
            <a:ext cx="1961020" cy="971057"/>
            <a:chOff x="848290" y="1232138"/>
            <a:chExt cx="1961020" cy="971057"/>
          </a:xfrm>
        </p:grpSpPr>
        <p:sp>
          <p:nvSpPr>
            <p:cNvPr id="967" name="Rectangle: Rounded Corners 966">
              <a:extLst>
                <a:ext uri="{FF2B5EF4-FFF2-40B4-BE49-F238E27FC236}">
                  <a16:creationId xmlns:a16="http://schemas.microsoft.com/office/drawing/2014/main" id="{0B9B541F-91DF-83FB-BF01-6EA1FEFB2C7B}"/>
                </a:ext>
              </a:extLst>
            </p:cNvPr>
            <p:cNvSpPr/>
            <p:nvPr/>
          </p:nvSpPr>
          <p:spPr>
            <a:xfrm>
              <a:off x="848290" y="1469293"/>
              <a:ext cx="1961020" cy="733902"/>
            </a:xfrm>
            <a:prstGeom prst="roundRect">
              <a:avLst>
                <a:gd name="adj" fmla="val 9669"/>
              </a:avLst>
            </a:prstGeom>
            <a:solidFill>
              <a:schemeClr val="accent6"/>
            </a:solidFill>
            <a:ln/>
          </p:spPr>
          <p:style>
            <a:lnRef idx="2">
              <a:schemeClr val="accent2"/>
            </a:lnRef>
            <a:fillRef idx="1">
              <a:schemeClr val="lt1"/>
            </a:fillRef>
            <a:effectRef idx="0">
              <a:schemeClr val="accent2"/>
            </a:effectRef>
            <a:fontRef idx="minor">
              <a:schemeClr val="dk1"/>
            </a:fontRef>
          </p:style>
          <p:txBody>
            <a:bodyPr tIns="180000" rtlCol="0" anchor="ctr"/>
            <a:lstStyle/>
            <a:p>
              <a:pPr algn="ctr">
                <a:lnSpc>
                  <a:spcPct val="150000"/>
                </a:lnSpc>
              </a:pPr>
              <a:r>
                <a:rPr lang="vi-VN" sz="1800" dirty="0">
                  <a:solidFill>
                    <a:srgbClr val="000000"/>
                  </a:solidFill>
                  <a:effectLst/>
                  <a:latin typeface="Arial" panose="020B0604020202020204" pitchFamily="34" charset="0"/>
                  <a:cs typeface="Arial" panose="020B0604020202020204" pitchFamily="34" charset="0"/>
                </a:rPr>
                <a:t>Thổi bè 2.</a:t>
              </a:r>
            </a:p>
          </p:txBody>
        </p:sp>
        <p:sp>
          <p:nvSpPr>
            <p:cNvPr id="968" name="Rectangle: Rounded Corners 967">
              <a:extLst>
                <a:ext uri="{FF2B5EF4-FFF2-40B4-BE49-F238E27FC236}">
                  <a16:creationId xmlns:a16="http://schemas.microsoft.com/office/drawing/2014/main" id="{6E985C74-466D-726F-301E-375B9BFD9DE3}"/>
                </a:ext>
              </a:extLst>
            </p:cNvPr>
            <p:cNvSpPr/>
            <p:nvPr/>
          </p:nvSpPr>
          <p:spPr>
            <a:xfrm>
              <a:off x="1088133" y="1232138"/>
              <a:ext cx="1481334" cy="474308"/>
            </a:xfrm>
            <a:prstGeom prst="roundRect">
              <a:avLst>
                <a:gd name="adj" fmla="val 50000"/>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200" b="1" dirty="0">
                  <a:solidFill>
                    <a:schemeClr val="accent6"/>
                  </a:solidFill>
                  <a:latin typeface="Arial" panose="020B0604020202020204" pitchFamily="34" charset="0"/>
                  <a:cs typeface="Arial" panose="020B0604020202020204" pitchFamily="34" charset="0"/>
                </a:rPr>
                <a:t>NHÓM 3</a:t>
              </a:r>
            </a:p>
          </p:txBody>
        </p:sp>
      </p:grpSp>
      <p:grpSp>
        <p:nvGrpSpPr>
          <p:cNvPr id="969" name="Group 968">
            <a:extLst>
              <a:ext uri="{FF2B5EF4-FFF2-40B4-BE49-F238E27FC236}">
                <a16:creationId xmlns:a16="http://schemas.microsoft.com/office/drawing/2014/main" id="{BB4F51C7-F0AC-AAAE-BF2C-1B53DDB7BA8A}"/>
              </a:ext>
            </a:extLst>
          </p:cNvPr>
          <p:cNvGrpSpPr/>
          <p:nvPr/>
        </p:nvGrpSpPr>
        <p:grpSpPr>
          <a:xfrm>
            <a:off x="2135905" y="3295541"/>
            <a:ext cx="4872190" cy="1338315"/>
            <a:chOff x="-607295" y="1232138"/>
            <a:chExt cx="4872190" cy="1278354"/>
          </a:xfrm>
        </p:grpSpPr>
        <p:sp>
          <p:nvSpPr>
            <p:cNvPr id="970" name="Rectangle: Rounded Corners 969">
              <a:extLst>
                <a:ext uri="{FF2B5EF4-FFF2-40B4-BE49-F238E27FC236}">
                  <a16:creationId xmlns:a16="http://schemas.microsoft.com/office/drawing/2014/main" id="{78D2C480-26CB-0883-C546-3697A757A2DD}"/>
                </a:ext>
              </a:extLst>
            </p:cNvPr>
            <p:cNvSpPr/>
            <p:nvPr/>
          </p:nvSpPr>
          <p:spPr>
            <a:xfrm>
              <a:off x="-607295" y="1469293"/>
              <a:ext cx="4872190" cy="1041199"/>
            </a:xfrm>
            <a:prstGeom prst="roundRect">
              <a:avLst>
                <a:gd name="adj" fmla="val 9669"/>
              </a:avLst>
            </a:prstGeom>
            <a:solidFill>
              <a:schemeClr val="accent6"/>
            </a:solidFill>
            <a:ln/>
          </p:spPr>
          <p:style>
            <a:lnRef idx="2">
              <a:schemeClr val="accent2"/>
            </a:lnRef>
            <a:fillRef idx="1">
              <a:schemeClr val="lt1"/>
            </a:fillRef>
            <a:effectRef idx="0">
              <a:schemeClr val="accent2"/>
            </a:effectRef>
            <a:fontRef idx="minor">
              <a:schemeClr val="dk1"/>
            </a:fontRef>
          </p:style>
          <p:txBody>
            <a:bodyPr tIns="180000" rtlCol="0" anchor="ctr"/>
            <a:lstStyle/>
            <a:p>
              <a:pPr marL="0" marR="0" algn="ctr">
                <a:lnSpc>
                  <a:spcPct val="150000"/>
                </a:lnSpc>
                <a:spcBef>
                  <a:spcPts val="0"/>
                </a:spcBef>
                <a:spcAft>
                  <a:spcPts val="0"/>
                </a:spcAft>
              </a:pPr>
              <a:r>
                <a:rPr lang="vi-VN" sz="1800" dirty="0">
                  <a:solidFill>
                    <a:schemeClr val="accent4"/>
                  </a:solidFill>
                  <a:effectLst/>
                  <a:latin typeface="Arial" panose="020B0604020202020204" pitchFamily="34" charset="0"/>
                  <a:cs typeface="Arial" panose="020B0604020202020204" pitchFamily="34" charset="0"/>
                </a:rPr>
                <a:t>Dùng nhạc cụ thể hiện tiết tấu gõ đệm cho bài luyện tập theo phách, nhịp hoặc tiết tấu.</a:t>
              </a:r>
            </a:p>
          </p:txBody>
        </p:sp>
        <p:sp>
          <p:nvSpPr>
            <p:cNvPr id="971" name="Rectangle: Rounded Corners 970">
              <a:extLst>
                <a:ext uri="{FF2B5EF4-FFF2-40B4-BE49-F238E27FC236}">
                  <a16:creationId xmlns:a16="http://schemas.microsoft.com/office/drawing/2014/main" id="{DDF77441-342C-C185-2EAE-FEBF0E4EB7DC}"/>
                </a:ext>
              </a:extLst>
            </p:cNvPr>
            <p:cNvSpPr/>
            <p:nvPr/>
          </p:nvSpPr>
          <p:spPr>
            <a:xfrm>
              <a:off x="1088133" y="1232138"/>
              <a:ext cx="1481334" cy="474308"/>
            </a:xfrm>
            <a:prstGeom prst="roundRect">
              <a:avLst>
                <a:gd name="adj" fmla="val 50000"/>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200" b="1" dirty="0">
                  <a:solidFill>
                    <a:schemeClr val="accent6"/>
                  </a:solidFill>
                  <a:latin typeface="Arial" panose="020B0604020202020204" pitchFamily="34" charset="0"/>
                  <a:cs typeface="Arial" panose="020B0604020202020204" pitchFamily="34" charset="0"/>
                </a:rPr>
                <a:t>NHÓM 4</a:t>
              </a: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up)">
                                      <p:cBhvr>
                                        <p:cTn id="13" dur="500"/>
                                        <p:tgtEl>
                                          <p:spTgt spid="63"/>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960"/>
                                        </p:tgtEl>
                                        <p:attrNameLst>
                                          <p:attrName>style.visibility</p:attrName>
                                        </p:attrNameLst>
                                      </p:cBhvr>
                                      <p:to>
                                        <p:strVal val="visible"/>
                                      </p:to>
                                    </p:set>
                                    <p:animEffect transition="in" filter="wipe(up)">
                                      <p:cBhvr>
                                        <p:cTn id="17" dur="500"/>
                                        <p:tgtEl>
                                          <p:spTgt spid="960"/>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963"/>
                                        </p:tgtEl>
                                        <p:attrNameLst>
                                          <p:attrName>style.visibility</p:attrName>
                                        </p:attrNameLst>
                                      </p:cBhvr>
                                      <p:to>
                                        <p:strVal val="visible"/>
                                      </p:to>
                                    </p:set>
                                    <p:animEffect transition="in" filter="wipe(up)">
                                      <p:cBhvr>
                                        <p:cTn id="21" dur="500"/>
                                        <p:tgtEl>
                                          <p:spTgt spid="963"/>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966"/>
                                        </p:tgtEl>
                                        <p:attrNameLst>
                                          <p:attrName>style.visibility</p:attrName>
                                        </p:attrNameLst>
                                      </p:cBhvr>
                                      <p:to>
                                        <p:strVal val="visible"/>
                                      </p:to>
                                    </p:set>
                                    <p:animEffect transition="in" filter="wipe(up)">
                                      <p:cBhvr>
                                        <p:cTn id="25" dur="500"/>
                                        <p:tgtEl>
                                          <p:spTgt spid="966"/>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969"/>
                                        </p:tgtEl>
                                        <p:attrNameLst>
                                          <p:attrName>style.visibility</p:attrName>
                                        </p:attrNameLst>
                                      </p:cBhvr>
                                      <p:to>
                                        <p:strVal val="visible"/>
                                      </p:to>
                                    </p:set>
                                    <p:animEffect transition="in" filter="wipe(up)">
                                      <p:cBhvr>
                                        <p:cTn id="29" dur="500"/>
                                        <p:tgtEl>
                                          <p:spTgt spid="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grpSp>
        <p:nvGrpSpPr>
          <p:cNvPr id="896" name="Google Shape;896;p38"/>
          <p:cNvGrpSpPr/>
          <p:nvPr/>
        </p:nvGrpSpPr>
        <p:grpSpPr>
          <a:xfrm>
            <a:off x="-832376" y="-286141"/>
            <a:ext cx="4350966" cy="1966068"/>
            <a:chOff x="-161919" y="-81496"/>
            <a:chExt cx="4350966" cy="1966068"/>
          </a:xfrm>
        </p:grpSpPr>
        <p:grpSp>
          <p:nvGrpSpPr>
            <p:cNvPr id="897" name="Google Shape;897;p38"/>
            <p:cNvGrpSpPr/>
            <p:nvPr/>
          </p:nvGrpSpPr>
          <p:grpSpPr>
            <a:xfrm rot="-527286">
              <a:off x="-82408" y="223640"/>
              <a:ext cx="4098617" cy="1355795"/>
              <a:chOff x="1081895" y="5427832"/>
              <a:chExt cx="3492412" cy="1155267"/>
            </a:xfrm>
          </p:grpSpPr>
          <p:sp>
            <p:nvSpPr>
              <p:cNvPr id="898" name="Google Shape;898;p38"/>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38"/>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38"/>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1" name="Google Shape;901;p38"/>
            <p:cNvGrpSpPr/>
            <p:nvPr/>
          </p:nvGrpSpPr>
          <p:grpSpPr>
            <a:xfrm rot="-527286">
              <a:off x="1769568" y="435499"/>
              <a:ext cx="185113" cy="263905"/>
              <a:chOff x="2046863" y="5394476"/>
              <a:chExt cx="157734" cy="224872"/>
            </a:xfrm>
          </p:grpSpPr>
          <p:sp>
            <p:nvSpPr>
              <p:cNvPr id="902" name="Google Shape;902;p38"/>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38"/>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38"/>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5" name="Google Shape;905;p38"/>
            <p:cNvGrpSpPr/>
            <p:nvPr/>
          </p:nvGrpSpPr>
          <p:grpSpPr>
            <a:xfrm rot="-527286">
              <a:off x="2853308" y="984316"/>
              <a:ext cx="137433" cy="229095"/>
              <a:chOff x="2890529" y="5994787"/>
              <a:chExt cx="117106" cy="195211"/>
            </a:xfrm>
          </p:grpSpPr>
          <p:sp>
            <p:nvSpPr>
              <p:cNvPr id="906" name="Google Shape;906;p38"/>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38"/>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8" name="Google Shape;908;p38"/>
            <p:cNvGrpSpPr/>
            <p:nvPr/>
          </p:nvGrpSpPr>
          <p:grpSpPr>
            <a:xfrm rot="647688">
              <a:off x="3918264" y="938093"/>
              <a:ext cx="242781" cy="321956"/>
              <a:chOff x="3868734" y="5943253"/>
              <a:chExt cx="206874" cy="274339"/>
            </a:xfrm>
          </p:grpSpPr>
          <p:sp>
            <p:nvSpPr>
              <p:cNvPr id="909" name="Google Shape;909;p38"/>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38"/>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38"/>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38"/>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3" name="Google Shape;913;p38"/>
            <p:cNvGrpSpPr/>
            <p:nvPr/>
          </p:nvGrpSpPr>
          <p:grpSpPr>
            <a:xfrm rot="-527286">
              <a:off x="702097" y="901244"/>
              <a:ext cx="410605" cy="329996"/>
              <a:chOff x="1302586" y="5581282"/>
              <a:chExt cx="349875" cy="281188"/>
            </a:xfrm>
          </p:grpSpPr>
          <p:sp>
            <p:nvSpPr>
              <p:cNvPr id="914" name="Google Shape;914;p38"/>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38"/>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38"/>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38"/>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38"/>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38"/>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38"/>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38"/>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22" name="Google Shape;922;p38"/>
          <p:cNvGrpSpPr/>
          <p:nvPr/>
        </p:nvGrpSpPr>
        <p:grpSpPr>
          <a:xfrm>
            <a:off x="5635986" y="-639346"/>
            <a:ext cx="4308625" cy="2351499"/>
            <a:chOff x="5864586" y="3321567"/>
            <a:chExt cx="4308625" cy="2351499"/>
          </a:xfrm>
        </p:grpSpPr>
        <p:grpSp>
          <p:nvGrpSpPr>
            <p:cNvPr id="923" name="Google Shape;923;p38"/>
            <p:cNvGrpSpPr/>
            <p:nvPr/>
          </p:nvGrpSpPr>
          <p:grpSpPr>
            <a:xfrm rot="-881960" flipH="1">
              <a:off x="5969531" y="3819399"/>
              <a:ext cx="4098735" cy="1355834"/>
              <a:chOff x="1081895" y="5427832"/>
              <a:chExt cx="3492412" cy="1155267"/>
            </a:xfrm>
          </p:grpSpPr>
          <p:sp>
            <p:nvSpPr>
              <p:cNvPr id="924" name="Google Shape;924;p38"/>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38"/>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38"/>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27" name="Google Shape;927;p38"/>
            <p:cNvGrpSpPr/>
            <p:nvPr/>
          </p:nvGrpSpPr>
          <p:grpSpPr>
            <a:xfrm rot="624177" flipH="1">
              <a:off x="7530083" y="4294909"/>
              <a:ext cx="242791" cy="267196"/>
              <a:chOff x="4428783" y="6407503"/>
              <a:chExt cx="196949" cy="216745"/>
            </a:xfrm>
          </p:grpSpPr>
          <p:sp>
            <p:nvSpPr>
              <p:cNvPr id="928" name="Google Shape;928;p38"/>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38"/>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38"/>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38"/>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2" name="Google Shape;932;p38"/>
            <p:cNvGrpSpPr/>
            <p:nvPr/>
          </p:nvGrpSpPr>
          <p:grpSpPr>
            <a:xfrm flipH="1">
              <a:off x="8095105" y="3808412"/>
              <a:ext cx="242787" cy="321965"/>
              <a:chOff x="3868734" y="5943253"/>
              <a:chExt cx="206874" cy="274339"/>
            </a:xfrm>
          </p:grpSpPr>
          <p:sp>
            <p:nvSpPr>
              <p:cNvPr id="933" name="Google Shape;933;p38"/>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38"/>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38"/>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38"/>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 name="Google Shape;1242;p51">
            <a:extLst>
              <a:ext uri="{FF2B5EF4-FFF2-40B4-BE49-F238E27FC236}">
                <a16:creationId xmlns:a16="http://schemas.microsoft.com/office/drawing/2014/main" id="{6504CBB9-A418-CB23-4CE9-9ECABCE8D098}"/>
              </a:ext>
            </a:extLst>
          </p:cNvPr>
          <p:cNvSpPr txBox="1">
            <a:spLocks noGrp="1"/>
          </p:cNvSpPr>
          <p:nvPr>
            <p:ph type="title"/>
          </p:nvPr>
        </p:nvSpPr>
        <p:spPr>
          <a:xfrm>
            <a:off x="2317950" y="983529"/>
            <a:ext cx="4508100" cy="1079172"/>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vi-VN" sz="6000" b="1" dirty="0">
                <a:latin typeface="Arial" panose="020B0604020202020204" pitchFamily="34" charset="0"/>
                <a:cs typeface="Arial" panose="020B0604020202020204" pitchFamily="34" charset="0"/>
              </a:rPr>
              <a:t>BIỂU DIỄN</a:t>
            </a:r>
            <a:endParaRPr sz="6000" b="1" dirty="0">
              <a:latin typeface="Arial" panose="020B0604020202020204" pitchFamily="34" charset="0"/>
              <a:cs typeface="Arial" panose="020B0604020202020204" pitchFamily="34" charset="0"/>
            </a:endParaRPr>
          </a:p>
        </p:txBody>
      </p:sp>
      <p:sp>
        <p:nvSpPr>
          <p:cNvPr id="4" name="Freeform 24">
            <a:extLst>
              <a:ext uri="{FF2B5EF4-FFF2-40B4-BE49-F238E27FC236}">
                <a16:creationId xmlns:a16="http://schemas.microsoft.com/office/drawing/2014/main" id="{991362B3-459D-2B33-6AA1-DCD48123B679}"/>
              </a:ext>
            </a:extLst>
          </p:cNvPr>
          <p:cNvSpPr/>
          <p:nvPr/>
        </p:nvSpPr>
        <p:spPr>
          <a:xfrm>
            <a:off x="2556527" y="2049748"/>
            <a:ext cx="4030946" cy="3093751"/>
          </a:xfrm>
          <a:custGeom>
            <a:avLst/>
            <a:gdLst/>
            <a:ahLst/>
            <a:cxnLst/>
            <a:rect l="l" t="t" r="r" b="b"/>
            <a:pathLst>
              <a:path w="2648365" h="2032620">
                <a:moveTo>
                  <a:pt x="0" y="0"/>
                </a:moveTo>
                <a:lnTo>
                  <a:pt x="2648365" y="0"/>
                </a:lnTo>
                <a:lnTo>
                  <a:pt x="2648365" y="2032621"/>
                </a:lnTo>
                <a:lnTo>
                  <a:pt x="0" y="2032621"/>
                </a:lnTo>
                <a:lnTo>
                  <a:pt x="0" y="0"/>
                </a:lnTo>
                <a:close/>
              </a:path>
            </a:pathLst>
          </a:custGeom>
          <a:blipFill>
            <a:blip r:embed="rId3"/>
            <a:stretch>
              <a:fillRect/>
            </a:stretch>
          </a:blipFill>
        </p:spPr>
      </p:sp>
    </p:spTree>
    <p:extLst>
      <p:ext uri="{BB962C8B-B14F-4D97-AF65-F5344CB8AC3E}">
        <p14:creationId xmlns:p14="http://schemas.microsoft.com/office/powerpoint/2010/main" val="18543207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grpSp>
        <p:nvGrpSpPr>
          <p:cNvPr id="1161" name="Google Shape;1755;p65">
            <a:extLst>
              <a:ext uri="{FF2B5EF4-FFF2-40B4-BE49-F238E27FC236}">
                <a16:creationId xmlns:a16="http://schemas.microsoft.com/office/drawing/2014/main" id="{7659DC7F-7FD7-F28A-704E-B9DF179E3A0F}"/>
              </a:ext>
            </a:extLst>
          </p:cNvPr>
          <p:cNvGrpSpPr/>
          <p:nvPr/>
        </p:nvGrpSpPr>
        <p:grpSpPr>
          <a:xfrm rot="21382977">
            <a:off x="-945823" y="4169055"/>
            <a:ext cx="4133790" cy="836667"/>
            <a:chOff x="4583822" y="3703447"/>
            <a:chExt cx="2075628" cy="420101"/>
          </a:xfrm>
        </p:grpSpPr>
        <p:sp>
          <p:nvSpPr>
            <p:cNvPr id="1162" name="Google Shape;1756;p65">
              <a:extLst>
                <a:ext uri="{FF2B5EF4-FFF2-40B4-BE49-F238E27FC236}">
                  <a16:creationId xmlns:a16="http://schemas.microsoft.com/office/drawing/2014/main" id="{4D6C70C5-133F-31D4-7A4C-DEC6B23DA8A9}"/>
                </a:ext>
              </a:extLst>
            </p:cNvPr>
            <p:cNvSpPr/>
            <p:nvPr/>
          </p:nvSpPr>
          <p:spPr>
            <a:xfrm>
              <a:off x="4583891" y="3745596"/>
              <a:ext cx="2075445" cy="51005"/>
            </a:xfrm>
            <a:custGeom>
              <a:avLst/>
              <a:gdLst/>
              <a:ahLst/>
              <a:cxnLst/>
              <a:rect l="l" t="t" r="r" b="b"/>
              <a:pathLst>
                <a:path w="6435487" h="158155" extrusionOk="0">
                  <a:moveTo>
                    <a:pt x="4662165" y="157907"/>
                  </a:moveTo>
                  <a:cubicBezTo>
                    <a:pt x="4493309" y="157907"/>
                    <a:pt x="4292926" y="128723"/>
                    <a:pt x="4165964" y="92154"/>
                  </a:cubicBezTo>
                  <a:cubicBezTo>
                    <a:pt x="4146082" y="86473"/>
                    <a:pt x="4127335" y="80935"/>
                    <a:pt x="4109158" y="75680"/>
                  </a:cubicBezTo>
                  <a:cubicBezTo>
                    <a:pt x="3867732" y="4673"/>
                    <a:pt x="3777482" y="-21671"/>
                    <a:pt x="3172639" y="93787"/>
                  </a:cubicBezTo>
                  <a:cubicBezTo>
                    <a:pt x="3158438" y="96485"/>
                    <a:pt x="3143739" y="99397"/>
                    <a:pt x="3128969" y="102379"/>
                  </a:cubicBezTo>
                  <a:cubicBezTo>
                    <a:pt x="3028352" y="122403"/>
                    <a:pt x="2914313" y="144984"/>
                    <a:pt x="2714356" y="144984"/>
                  </a:cubicBezTo>
                  <a:cubicBezTo>
                    <a:pt x="2484931" y="144984"/>
                    <a:pt x="2368478" y="118782"/>
                    <a:pt x="2255789" y="93503"/>
                  </a:cubicBezTo>
                  <a:cubicBezTo>
                    <a:pt x="2146083" y="68864"/>
                    <a:pt x="2032612" y="43372"/>
                    <a:pt x="1809365" y="43372"/>
                  </a:cubicBezTo>
                  <a:cubicBezTo>
                    <a:pt x="1586116" y="43372"/>
                    <a:pt x="1472789" y="68864"/>
                    <a:pt x="1363011" y="93503"/>
                  </a:cubicBezTo>
                  <a:cubicBezTo>
                    <a:pt x="1250393" y="118782"/>
                    <a:pt x="1133870" y="144984"/>
                    <a:pt x="904515" y="144984"/>
                  </a:cubicBezTo>
                  <a:cubicBezTo>
                    <a:pt x="675161" y="144984"/>
                    <a:pt x="558708" y="119279"/>
                    <a:pt x="446232" y="93716"/>
                  </a:cubicBezTo>
                  <a:cubicBezTo>
                    <a:pt x="336455" y="69076"/>
                    <a:pt x="222984" y="43585"/>
                    <a:pt x="-121" y="43585"/>
                  </a:cubicBezTo>
                  <a:lnTo>
                    <a:pt x="-121" y="28673"/>
                  </a:lnTo>
                  <a:cubicBezTo>
                    <a:pt x="224689" y="28673"/>
                    <a:pt x="338940" y="54378"/>
                    <a:pt x="449499" y="79159"/>
                  </a:cubicBezTo>
                  <a:cubicBezTo>
                    <a:pt x="561335" y="104296"/>
                    <a:pt x="676723" y="130285"/>
                    <a:pt x="904728" y="130285"/>
                  </a:cubicBezTo>
                  <a:cubicBezTo>
                    <a:pt x="1132733" y="130285"/>
                    <a:pt x="1248121" y="104296"/>
                    <a:pt x="1359957" y="79159"/>
                  </a:cubicBezTo>
                  <a:cubicBezTo>
                    <a:pt x="1470517" y="54378"/>
                    <a:pt x="1584768" y="28673"/>
                    <a:pt x="1809578" y="28673"/>
                  </a:cubicBezTo>
                  <a:cubicBezTo>
                    <a:pt x="2034387" y="28673"/>
                    <a:pt x="2148710" y="54378"/>
                    <a:pt x="2259269" y="79159"/>
                  </a:cubicBezTo>
                  <a:cubicBezTo>
                    <a:pt x="2371106" y="104296"/>
                    <a:pt x="2486493" y="130285"/>
                    <a:pt x="2714569" y="130285"/>
                  </a:cubicBezTo>
                  <a:cubicBezTo>
                    <a:pt x="2913390" y="130285"/>
                    <a:pt x="3026293" y="107705"/>
                    <a:pt x="3126413" y="87680"/>
                  </a:cubicBezTo>
                  <a:cubicBezTo>
                    <a:pt x="3141182" y="84698"/>
                    <a:pt x="3155739" y="81787"/>
                    <a:pt x="3170225" y="79018"/>
                  </a:cubicBezTo>
                  <a:cubicBezTo>
                    <a:pt x="3778617" y="-37009"/>
                    <a:pt x="3869863" y="-10239"/>
                    <a:pt x="4113774" y="61337"/>
                  </a:cubicBezTo>
                  <a:lnTo>
                    <a:pt x="4170224" y="77810"/>
                  </a:lnTo>
                  <a:cubicBezTo>
                    <a:pt x="4335672" y="125385"/>
                    <a:pt x="4626022" y="160392"/>
                    <a:pt x="4806523" y="133835"/>
                  </a:cubicBezTo>
                  <a:cubicBezTo>
                    <a:pt x="4935260" y="114876"/>
                    <a:pt x="5094317" y="86686"/>
                    <a:pt x="5279079" y="50047"/>
                  </a:cubicBezTo>
                  <a:cubicBezTo>
                    <a:pt x="5696745" y="-32890"/>
                    <a:pt x="5943852" y="29525"/>
                    <a:pt x="6142460" y="79657"/>
                  </a:cubicBezTo>
                  <a:cubicBezTo>
                    <a:pt x="6249823" y="106781"/>
                    <a:pt x="6342559" y="130214"/>
                    <a:pt x="6433591" y="119279"/>
                  </a:cubicBezTo>
                  <a:lnTo>
                    <a:pt x="6435366" y="134120"/>
                  </a:lnTo>
                  <a:cubicBezTo>
                    <a:pt x="6341281" y="145267"/>
                    <a:pt x="6247338" y="121622"/>
                    <a:pt x="6138555" y="94142"/>
                  </a:cubicBezTo>
                  <a:cubicBezTo>
                    <a:pt x="5941367" y="44437"/>
                    <a:pt x="5696035" y="-17624"/>
                    <a:pt x="5281706" y="64603"/>
                  </a:cubicBezTo>
                  <a:cubicBezTo>
                    <a:pt x="5096660" y="101385"/>
                    <a:pt x="4937391" y="129575"/>
                    <a:pt x="4808369" y="148534"/>
                  </a:cubicBezTo>
                  <a:cubicBezTo>
                    <a:pt x="4759943" y="155173"/>
                    <a:pt x="4711089" y="158304"/>
                    <a:pt x="4662165" y="157907"/>
                  </a:cubicBezTo>
                  <a:close/>
                </a:path>
              </a:pathLst>
            </a:custGeom>
            <a:noFill/>
            <a:ln w="9525"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757;p65">
              <a:extLst>
                <a:ext uri="{FF2B5EF4-FFF2-40B4-BE49-F238E27FC236}">
                  <a16:creationId xmlns:a16="http://schemas.microsoft.com/office/drawing/2014/main" id="{3E809793-C7D6-D120-F9FC-2539DC95EE50}"/>
                </a:ext>
              </a:extLst>
            </p:cNvPr>
            <p:cNvSpPr/>
            <p:nvPr/>
          </p:nvSpPr>
          <p:spPr>
            <a:xfrm>
              <a:off x="4583891" y="3811354"/>
              <a:ext cx="2075559" cy="51109"/>
            </a:xfrm>
            <a:custGeom>
              <a:avLst/>
              <a:gdLst/>
              <a:ahLst/>
              <a:cxnLst/>
              <a:rect l="l" t="t" r="r" b="b"/>
              <a:pathLst>
                <a:path w="6435842" h="158476" extrusionOk="0">
                  <a:moveTo>
                    <a:pt x="4662165" y="158244"/>
                  </a:moveTo>
                  <a:cubicBezTo>
                    <a:pt x="4493309" y="158244"/>
                    <a:pt x="4292926" y="129060"/>
                    <a:pt x="4165964" y="92491"/>
                  </a:cubicBezTo>
                  <a:cubicBezTo>
                    <a:pt x="4146082" y="86811"/>
                    <a:pt x="4127335" y="81272"/>
                    <a:pt x="4109158" y="76018"/>
                  </a:cubicBezTo>
                  <a:cubicBezTo>
                    <a:pt x="3867732" y="5010"/>
                    <a:pt x="3777482" y="-21334"/>
                    <a:pt x="3172639" y="94124"/>
                  </a:cubicBezTo>
                  <a:cubicBezTo>
                    <a:pt x="3158438" y="96823"/>
                    <a:pt x="3143668" y="99734"/>
                    <a:pt x="3128898" y="102716"/>
                  </a:cubicBezTo>
                  <a:cubicBezTo>
                    <a:pt x="3028281" y="122741"/>
                    <a:pt x="2914242" y="145321"/>
                    <a:pt x="2714356" y="145321"/>
                  </a:cubicBezTo>
                  <a:cubicBezTo>
                    <a:pt x="2485002" y="145321"/>
                    <a:pt x="2368478" y="119119"/>
                    <a:pt x="2255789" y="93841"/>
                  </a:cubicBezTo>
                  <a:cubicBezTo>
                    <a:pt x="2146083" y="69201"/>
                    <a:pt x="2032612" y="43709"/>
                    <a:pt x="1809365" y="43709"/>
                  </a:cubicBezTo>
                  <a:cubicBezTo>
                    <a:pt x="1586116" y="43709"/>
                    <a:pt x="1472789" y="69201"/>
                    <a:pt x="1363011" y="93841"/>
                  </a:cubicBezTo>
                  <a:cubicBezTo>
                    <a:pt x="1250322" y="119119"/>
                    <a:pt x="1133799" y="145321"/>
                    <a:pt x="904515" y="145321"/>
                  </a:cubicBezTo>
                  <a:cubicBezTo>
                    <a:pt x="675232" y="145321"/>
                    <a:pt x="558708" y="119119"/>
                    <a:pt x="446019" y="93841"/>
                  </a:cubicBezTo>
                  <a:cubicBezTo>
                    <a:pt x="336455" y="69414"/>
                    <a:pt x="222984" y="43638"/>
                    <a:pt x="-121" y="43638"/>
                  </a:cubicBezTo>
                  <a:lnTo>
                    <a:pt x="-121" y="28727"/>
                  </a:lnTo>
                  <a:cubicBezTo>
                    <a:pt x="224689" y="28727"/>
                    <a:pt x="338940" y="54360"/>
                    <a:pt x="449499" y="79213"/>
                  </a:cubicBezTo>
                  <a:cubicBezTo>
                    <a:pt x="561335" y="104350"/>
                    <a:pt x="677078" y="130339"/>
                    <a:pt x="904728" y="130339"/>
                  </a:cubicBezTo>
                  <a:cubicBezTo>
                    <a:pt x="1132379" y="130339"/>
                    <a:pt x="1248049" y="104350"/>
                    <a:pt x="1359957" y="79213"/>
                  </a:cubicBezTo>
                  <a:cubicBezTo>
                    <a:pt x="1470517" y="54360"/>
                    <a:pt x="1584768" y="28727"/>
                    <a:pt x="1809578" y="28727"/>
                  </a:cubicBezTo>
                  <a:cubicBezTo>
                    <a:pt x="2034387" y="28727"/>
                    <a:pt x="2148710" y="54360"/>
                    <a:pt x="2259269" y="79213"/>
                  </a:cubicBezTo>
                  <a:cubicBezTo>
                    <a:pt x="2371177" y="104350"/>
                    <a:pt x="2486919" y="130339"/>
                    <a:pt x="2714569" y="130339"/>
                  </a:cubicBezTo>
                  <a:cubicBezTo>
                    <a:pt x="2913390" y="130339"/>
                    <a:pt x="3026293" y="107758"/>
                    <a:pt x="3126413" y="87734"/>
                  </a:cubicBezTo>
                  <a:cubicBezTo>
                    <a:pt x="3141182" y="84751"/>
                    <a:pt x="3155739" y="81840"/>
                    <a:pt x="3170296" y="79071"/>
                  </a:cubicBezTo>
                  <a:cubicBezTo>
                    <a:pt x="3778688" y="-37026"/>
                    <a:pt x="3869933" y="-10257"/>
                    <a:pt x="4113774" y="61390"/>
                  </a:cubicBezTo>
                  <a:lnTo>
                    <a:pt x="4170580" y="77864"/>
                  </a:lnTo>
                  <a:cubicBezTo>
                    <a:pt x="4336027" y="125439"/>
                    <a:pt x="4626377" y="160446"/>
                    <a:pt x="4806879" y="133889"/>
                  </a:cubicBezTo>
                  <a:cubicBezTo>
                    <a:pt x="4935686" y="114930"/>
                    <a:pt x="5094744" y="86740"/>
                    <a:pt x="5279433" y="50029"/>
                  </a:cubicBezTo>
                  <a:cubicBezTo>
                    <a:pt x="5697100" y="-32837"/>
                    <a:pt x="5944277" y="29579"/>
                    <a:pt x="6142815" y="79710"/>
                  </a:cubicBezTo>
                  <a:cubicBezTo>
                    <a:pt x="6250179" y="106835"/>
                    <a:pt x="6342914" y="130267"/>
                    <a:pt x="6433946" y="119332"/>
                  </a:cubicBezTo>
                  <a:lnTo>
                    <a:pt x="6435721" y="134102"/>
                  </a:lnTo>
                  <a:cubicBezTo>
                    <a:pt x="6341636" y="145392"/>
                    <a:pt x="6247693" y="121675"/>
                    <a:pt x="6138909" y="94195"/>
                  </a:cubicBezTo>
                  <a:cubicBezTo>
                    <a:pt x="5941721" y="44490"/>
                    <a:pt x="5696391" y="-17570"/>
                    <a:pt x="5282061" y="64657"/>
                  </a:cubicBezTo>
                  <a:cubicBezTo>
                    <a:pt x="5097086" y="101367"/>
                    <a:pt x="4937816" y="129628"/>
                    <a:pt x="4808725" y="148588"/>
                  </a:cubicBezTo>
                  <a:cubicBezTo>
                    <a:pt x="4760155" y="155305"/>
                    <a:pt x="4711161" y="158528"/>
                    <a:pt x="4662165" y="158244"/>
                  </a:cubicBezTo>
                  <a:close/>
                </a:path>
              </a:pathLst>
            </a:custGeom>
            <a:noFill/>
            <a:ln w="9525"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3" name="Google Shape;1758;p65">
              <a:extLst>
                <a:ext uri="{FF2B5EF4-FFF2-40B4-BE49-F238E27FC236}">
                  <a16:creationId xmlns:a16="http://schemas.microsoft.com/office/drawing/2014/main" id="{2E9C1054-1251-CF3A-C78E-1C749AF481DC}"/>
                </a:ext>
              </a:extLst>
            </p:cNvPr>
            <p:cNvSpPr/>
            <p:nvPr/>
          </p:nvSpPr>
          <p:spPr>
            <a:xfrm>
              <a:off x="4583822" y="3877244"/>
              <a:ext cx="2075559" cy="51086"/>
            </a:xfrm>
            <a:custGeom>
              <a:avLst/>
              <a:gdLst/>
              <a:ahLst/>
              <a:cxnLst/>
              <a:rect l="l" t="t" r="r" b="b"/>
              <a:pathLst>
                <a:path w="6435842" h="158407" extrusionOk="0">
                  <a:moveTo>
                    <a:pt x="4662378" y="158174"/>
                  </a:moveTo>
                  <a:cubicBezTo>
                    <a:pt x="4493522" y="158174"/>
                    <a:pt x="4293139" y="128989"/>
                    <a:pt x="4166177" y="92420"/>
                  </a:cubicBezTo>
                  <a:cubicBezTo>
                    <a:pt x="4146294" y="86740"/>
                    <a:pt x="4127548" y="81201"/>
                    <a:pt x="4109371" y="75947"/>
                  </a:cubicBezTo>
                  <a:cubicBezTo>
                    <a:pt x="3867945" y="4939"/>
                    <a:pt x="3777695" y="-21405"/>
                    <a:pt x="3172852" y="93982"/>
                  </a:cubicBezTo>
                  <a:cubicBezTo>
                    <a:pt x="3158650" y="96752"/>
                    <a:pt x="3143881" y="99663"/>
                    <a:pt x="3129111" y="102646"/>
                  </a:cubicBezTo>
                  <a:cubicBezTo>
                    <a:pt x="3028494" y="122670"/>
                    <a:pt x="2914455" y="145250"/>
                    <a:pt x="2714569" y="145250"/>
                  </a:cubicBezTo>
                  <a:cubicBezTo>
                    <a:pt x="2485215" y="145250"/>
                    <a:pt x="2368691" y="119048"/>
                    <a:pt x="2256002" y="93770"/>
                  </a:cubicBezTo>
                  <a:cubicBezTo>
                    <a:pt x="2146225" y="69130"/>
                    <a:pt x="2032755" y="43638"/>
                    <a:pt x="1809577" y="43638"/>
                  </a:cubicBezTo>
                  <a:cubicBezTo>
                    <a:pt x="1586400" y="43638"/>
                    <a:pt x="1473001" y="69130"/>
                    <a:pt x="1363295" y="93770"/>
                  </a:cubicBezTo>
                  <a:cubicBezTo>
                    <a:pt x="1250535" y="119048"/>
                    <a:pt x="1134011" y="145250"/>
                    <a:pt x="904728" y="145250"/>
                  </a:cubicBezTo>
                  <a:cubicBezTo>
                    <a:pt x="675445" y="145250"/>
                    <a:pt x="558921" y="119048"/>
                    <a:pt x="446232" y="93770"/>
                  </a:cubicBezTo>
                  <a:cubicBezTo>
                    <a:pt x="336454" y="69130"/>
                    <a:pt x="222984" y="43638"/>
                    <a:pt x="-121" y="43638"/>
                  </a:cubicBezTo>
                  <a:lnTo>
                    <a:pt x="-121" y="28726"/>
                  </a:lnTo>
                  <a:cubicBezTo>
                    <a:pt x="224617" y="28726"/>
                    <a:pt x="338940" y="54360"/>
                    <a:pt x="449427" y="79213"/>
                  </a:cubicBezTo>
                  <a:cubicBezTo>
                    <a:pt x="561335" y="104350"/>
                    <a:pt x="677078" y="130338"/>
                    <a:pt x="904728" y="130338"/>
                  </a:cubicBezTo>
                  <a:cubicBezTo>
                    <a:pt x="1132378" y="130338"/>
                    <a:pt x="1248050" y="104350"/>
                    <a:pt x="1359958" y="79213"/>
                  </a:cubicBezTo>
                  <a:cubicBezTo>
                    <a:pt x="1470516" y="54360"/>
                    <a:pt x="1584838" y="28726"/>
                    <a:pt x="1809577" y="28726"/>
                  </a:cubicBezTo>
                  <a:cubicBezTo>
                    <a:pt x="2034317" y="28726"/>
                    <a:pt x="2148710" y="54360"/>
                    <a:pt x="2259268" y="79213"/>
                  </a:cubicBezTo>
                  <a:cubicBezTo>
                    <a:pt x="2371176" y="104350"/>
                    <a:pt x="2486919" y="130338"/>
                    <a:pt x="2714569" y="130338"/>
                  </a:cubicBezTo>
                  <a:cubicBezTo>
                    <a:pt x="2913390" y="130338"/>
                    <a:pt x="3026292" y="107687"/>
                    <a:pt x="3126413" y="87734"/>
                  </a:cubicBezTo>
                  <a:cubicBezTo>
                    <a:pt x="3141183" y="84752"/>
                    <a:pt x="3155739" y="81840"/>
                    <a:pt x="3170296" y="79071"/>
                  </a:cubicBezTo>
                  <a:cubicBezTo>
                    <a:pt x="3778688" y="-37027"/>
                    <a:pt x="3869933" y="-10257"/>
                    <a:pt x="4113773" y="61390"/>
                  </a:cubicBezTo>
                  <a:cubicBezTo>
                    <a:pt x="4131738" y="66645"/>
                    <a:pt x="4150413" y="72112"/>
                    <a:pt x="4170579" y="77793"/>
                  </a:cubicBezTo>
                  <a:cubicBezTo>
                    <a:pt x="4336098" y="125439"/>
                    <a:pt x="4626377" y="160375"/>
                    <a:pt x="4806878" y="133889"/>
                  </a:cubicBezTo>
                  <a:cubicBezTo>
                    <a:pt x="4935686" y="114930"/>
                    <a:pt x="5094743" y="86740"/>
                    <a:pt x="5279434" y="50029"/>
                  </a:cubicBezTo>
                  <a:cubicBezTo>
                    <a:pt x="5697100" y="-32837"/>
                    <a:pt x="5944278" y="29578"/>
                    <a:pt x="6142815" y="79710"/>
                  </a:cubicBezTo>
                  <a:cubicBezTo>
                    <a:pt x="6250178" y="106835"/>
                    <a:pt x="6342914" y="130267"/>
                    <a:pt x="6433946" y="119332"/>
                  </a:cubicBezTo>
                  <a:lnTo>
                    <a:pt x="6435721" y="134102"/>
                  </a:lnTo>
                  <a:cubicBezTo>
                    <a:pt x="6341636" y="145321"/>
                    <a:pt x="6247693" y="121604"/>
                    <a:pt x="6138909" y="94125"/>
                  </a:cubicBezTo>
                  <a:cubicBezTo>
                    <a:pt x="5941792" y="44419"/>
                    <a:pt x="5696319" y="-17570"/>
                    <a:pt x="5282061" y="64656"/>
                  </a:cubicBezTo>
                  <a:cubicBezTo>
                    <a:pt x="5097086" y="101367"/>
                    <a:pt x="4937817" y="129628"/>
                    <a:pt x="4808724" y="148587"/>
                  </a:cubicBezTo>
                  <a:cubicBezTo>
                    <a:pt x="4760227" y="155269"/>
                    <a:pt x="4711302" y="158472"/>
                    <a:pt x="4662378" y="158174"/>
                  </a:cubicBezTo>
                  <a:close/>
                </a:path>
              </a:pathLst>
            </a:custGeom>
            <a:noFill/>
            <a:ln w="9525"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759;p65">
              <a:extLst>
                <a:ext uri="{FF2B5EF4-FFF2-40B4-BE49-F238E27FC236}">
                  <a16:creationId xmlns:a16="http://schemas.microsoft.com/office/drawing/2014/main" id="{A4324CC2-4F84-A7EA-E534-6E8852DAF30D}"/>
                </a:ext>
              </a:extLst>
            </p:cNvPr>
            <p:cNvSpPr/>
            <p:nvPr/>
          </p:nvSpPr>
          <p:spPr>
            <a:xfrm>
              <a:off x="4583822" y="3943246"/>
              <a:ext cx="2075444" cy="50957"/>
            </a:xfrm>
            <a:custGeom>
              <a:avLst/>
              <a:gdLst/>
              <a:ahLst/>
              <a:cxnLst/>
              <a:rect l="l" t="t" r="r" b="b"/>
              <a:pathLst>
                <a:path w="6435486" h="158007" extrusionOk="0">
                  <a:moveTo>
                    <a:pt x="4662378" y="157755"/>
                  </a:moveTo>
                  <a:cubicBezTo>
                    <a:pt x="4493522" y="157755"/>
                    <a:pt x="4293139" y="128571"/>
                    <a:pt x="4166177" y="92003"/>
                  </a:cubicBezTo>
                  <a:cubicBezTo>
                    <a:pt x="4146294" y="86322"/>
                    <a:pt x="4127548" y="80783"/>
                    <a:pt x="4109371" y="75529"/>
                  </a:cubicBezTo>
                  <a:cubicBezTo>
                    <a:pt x="3867945" y="4521"/>
                    <a:pt x="3777695" y="-21823"/>
                    <a:pt x="3172852" y="93565"/>
                  </a:cubicBezTo>
                  <a:lnTo>
                    <a:pt x="3129182" y="102157"/>
                  </a:lnTo>
                  <a:cubicBezTo>
                    <a:pt x="3028565" y="122252"/>
                    <a:pt x="2914526" y="144761"/>
                    <a:pt x="2714569" y="144761"/>
                  </a:cubicBezTo>
                  <a:cubicBezTo>
                    <a:pt x="2485144" y="144761"/>
                    <a:pt x="2368691" y="118631"/>
                    <a:pt x="2256002" y="93281"/>
                  </a:cubicBezTo>
                  <a:cubicBezTo>
                    <a:pt x="2146296" y="68641"/>
                    <a:pt x="2032825" y="43575"/>
                    <a:pt x="1809577" y="43575"/>
                  </a:cubicBezTo>
                  <a:cubicBezTo>
                    <a:pt x="1586329" y="43575"/>
                    <a:pt x="1473001" y="68996"/>
                    <a:pt x="1363224" y="93281"/>
                  </a:cubicBezTo>
                  <a:cubicBezTo>
                    <a:pt x="1250606" y="118631"/>
                    <a:pt x="1134082" y="144761"/>
                    <a:pt x="904728" y="144761"/>
                  </a:cubicBezTo>
                  <a:cubicBezTo>
                    <a:pt x="675374" y="144761"/>
                    <a:pt x="558850" y="118631"/>
                    <a:pt x="446232" y="93281"/>
                  </a:cubicBezTo>
                  <a:cubicBezTo>
                    <a:pt x="336454" y="68641"/>
                    <a:pt x="222984" y="43575"/>
                    <a:pt x="-121" y="43575"/>
                  </a:cubicBezTo>
                  <a:lnTo>
                    <a:pt x="-121" y="28664"/>
                  </a:lnTo>
                  <a:cubicBezTo>
                    <a:pt x="224688" y="28664"/>
                    <a:pt x="338940" y="54297"/>
                    <a:pt x="449499" y="79150"/>
                  </a:cubicBezTo>
                  <a:cubicBezTo>
                    <a:pt x="561335" y="104287"/>
                    <a:pt x="676722" y="130275"/>
                    <a:pt x="904728" y="130275"/>
                  </a:cubicBezTo>
                  <a:cubicBezTo>
                    <a:pt x="1132734" y="130275"/>
                    <a:pt x="1248121" y="104287"/>
                    <a:pt x="1359958" y="79150"/>
                  </a:cubicBezTo>
                  <a:cubicBezTo>
                    <a:pt x="1470516" y="54297"/>
                    <a:pt x="1584767" y="28664"/>
                    <a:pt x="1809577" y="28664"/>
                  </a:cubicBezTo>
                  <a:cubicBezTo>
                    <a:pt x="2034388" y="28664"/>
                    <a:pt x="2148710" y="54297"/>
                    <a:pt x="2259268" y="79150"/>
                  </a:cubicBezTo>
                  <a:cubicBezTo>
                    <a:pt x="2371105" y="104287"/>
                    <a:pt x="2486492" y="130275"/>
                    <a:pt x="2714569" y="130275"/>
                  </a:cubicBezTo>
                  <a:cubicBezTo>
                    <a:pt x="2913390" y="130275"/>
                    <a:pt x="3026292" y="107624"/>
                    <a:pt x="3126413" y="87671"/>
                  </a:cubicBezTo>
                  <a:cubicBezTo>
                    <a:pt x="3141183" y="84760"/>
                    <a:pt x="3155739" y="81848"/>
                    <a:pt x="3170225" y="79079"/>
                  </a:cubicBezTo>
                  <a:cubicBezTo>
                    <a:pt x="3778618" y="-37018"/>
                    <a:pt x="3869862" y="-10248"/>
                    <a:pt x="4113773" y="61327"/>
                  </a:cubicBezTo>
                  <a:cubicBezTo>
                    <a:pt x="4131667" y="66582"/>
                    <a:pt x="4150413" y="72120"/>
                    <a:pt x="4170224" y="77801"/>
                  </a:cubicBezTo>
                  <a:cubicBezTo>
                    <a:pt x="4335672" y="125447"/>
                    <a:pt x="4626022" y="160383"/>
                    <a:pt x="4806523" y="133826"/>
                  </a:cubicBezTo>
                  <a:cubicBezTo>
                    <a:pt x="4935260" y="114938"/>
                    <a:pt x="5094317" y="86748"/>
                    <a:pt x="5279078" y="50037"/>
                  </a:cubicBezTo>
                  <a:cubicBezTo>
                    <a:pt x="5696746" y="-32829"/>
                    <a:pt x="5943851" y="29587"/>
                    <a:pt x="6142459" y="79718"/>
                  </a:cubicBezTo>
                  <a:cubicBezTo>
                    <a:pt x="6249823" y="106843"/>
                    <a:pt x="6342559" y="130275"/>
                    <a:pt x="6433590" y="119340"/>
                  </a:cubicBezTo>
                  <a:lnTo>
                    <a:pt x="6435366" y="134110"/>
                  </a:lnTo>
                  <a:cubicBezTo>
                    <a:pt x="6341281" y="145329"/>
                    <a:pt x="6247338" y="121613"/>
                    <a:pt x="6138554" y="94133"/>
                  </a:cubicBezTo>
                  <a:cubicBezTo>
                    <a:pt x="5941366" y="44428"/>
                    <a:pt x="5696035" y="-17562"/>
                    <a:pt x="5281706" y="64665"/>
                  </a:cubicBezTo>
                  <a:cubicBezTo>
                    <a:pt x="5096660" y="101375"/>
                    <a:pt x="4937390" y="129637"/>
                    <a:pt x="4808369" y="148596"/>
                  </a:cubicBezTo>
                  <a:cubicBezTo>
                    <a:pt x="4760013" y="155114"/>
                    <a:pt x="4711231" y="158174"/>
                    <a:pt x="4662378" y="157755"/>
                  </a:cubicBezTo>
                  <a:close/>
                </a:path>
              </a:pathLst>
            </a:custGeom>
            <a:noFill/>
            <a:ln w="9525"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760;p65">
              <a:extLst>
                <a:ext uri="{FF2B5EF4-FFF2-40B4-BE49-F238E27FC236}">
                  <a16:creationId xmlns:a16="http://schemas.microsoft.com/office/drawing/2014/main" id="{B0CA55C4-79AF-7FBC-9E3D-2D2EBDF209FC}"/>
                </a:ext>
              </a:extLst>
            </p:cNvPr>
            <p:cNvSpPr/>
            <p:nvPr/>
          </p:nvSpPr>
          <p:spPr>
            <a:xfrm>
              <a:off x="4583822" y="4008976"/>
              <a:ext cx="2075559" cy="51067"/>
            </a:xfrm>
            <a:custGeom>
              <a:avLst/>
              <a:gdLst/>
              <a:ahLst/>
              <a:cxnLst/>
              <a:rect l="l" t="t" r="r" b="b"/>
              <a:pathLst>
                <a:path w="6435842" h="158346" extrusionOk="0">
                  <a:moveTo>
                    <a:pt x="4662378" y="158110"/>
                  </a:moveTo>
                  <a:cubicBezTo>
                    <a:pt x="4493522" y="158110"/>
                    <a:pt x="4293139" y="128997"/>
                    <a:pt x="4166177" y="92428"/>
                  </a:cubicBezTo>
                  <a:lnTo>
                    <a:pt x="4109371" y="75955"/>
                  </a:lnTo>
                  <a:cubicBezTo>
                    <a:pt x="3867945" y="4947"/>
                    <a:pt x="3777695" y="-21468"/>
                    <a:pt x="3172852" y="93991"/>
                  </a:cubicBezTo>
                  <a:cubicBezTo>
                    <a:pt x="3158650" y="96760"/>
                    <a:pt x="3143881" y="99671"/>
                    <a:pt x="3129111" y="102582"/>
                  </a:cubicBezTo>
                  <a:cubicBezTo>
                    <a:pt x="3028494" y="122678"/>
                    <a:pt x="2914455" y="145187"/>
                    <a:pt x="2714569" y="145187"/>
                  </a:cubicBezTo>
                  <a:cubicBezTo>
                    <a:pt x="2485215" y="145187"/>
                    <a:pt x="2368691" y="119056"/>
                    <a:pt x="2256002" y="93706"/>
                  </a:cubicBezTo>
                  <a:cubicBezTo>
                    <a:pt x="2146225" y="69067"/>
                    <a:pt x="2032755" y="43575"/>
                    <a:pt x="1809577" y="43575"/>
                  </a:cubicBezTo>
                  <a:cubicBezTo>
                    <a:pt x="1586400" y="43575"/>
                    <a:pt x="1473001" y="69067"/>
                    <a:pt x="1363295" y="93706"/>
                  </a:cubicBezTo>
                  <a:cubicBezTo>
                    <a:pt x="1250535" y="119056"/>
                    <a:pt x="1134011" y="145187"/>
                    <a:pt x="904728" y="145187"/>
                  </a:cubicBezTo>
                  <a:cubicBezTo>
                    <a:pt x="675445" y="145187"/>
                    <a:pt x="558921" y="119056"/>
                    <a:pt x="446232" y="93706"/>
                  </a:cubicBezTo>
                  <a:cubicBezTo>
                    <a:pt x="336454" y="69067"/>
                    <a:pt x="222984" y="43575"/>
                    <a:pt x="-121" y="43575"/>
                  </a:cubicBezTo>
                  <a:lnTo>
                    <a:pt x="-121" y="28664"/>
                  </a:lnTo>
                  <a:cubicBezTo>
                    <a:pt x="224617" y="28664"/>
                    <a:pt x="338940" y="54368"/>
                    <a:pt x="449427" y="79150"/>
                  </a:cubicBezTo>
                  <a:cubicBezTo>
                    <a:pt x="561335" y="104358"/>
                    <a:pt x="677078" y="130276"/>
                    <a:pt x="904728" y="130276"/>
                  </a:cubicBezTo>
                  <a:cubicBezTo>
                    <a:pt x="1132378" y="130276"/>
                    <a:pt x="1248050" y="104358"/>
                    <a:pt x="1359958" y="79221"/>
                  </a:cubicBezTo>
                  <a:cubicBezTo>
                    <a:pt x="1470516" y="54368"/>
                    <a:pt x="1584838" y="28664"/>
                    <a:pt x="1809577" y="28664"/>
                  </a:cubicBezTo>
                  <a:cubicBezTo>
                    <a:pt x="2034317" y="28664"/>
                    <a:pt x="2148710" y="54368"/>
                    <a:pt x="2259268" y="79221"/>
                  </a:cubicBezTo>
                  <a:cubicBezTo>
                    <a:pt x="2371176" y="104358"/>
                    <a:pt x="2486919" y="130276"/>
                    <a:pt x="2714569" y="130276"/>
                  </a:cubicBezTo>
                  <a:cubicBezTo>
                    <a:pt x="2913390" y="130276"/>
                    <a:pt x="3026292" y="107695"/>
                    <a:pt x="3126413" y="87671"/>
                  </a:cubicBezTo>
                  <a:cubicBezTo>
                    <a:pt x="3141183" y="84760"/>
                    <a:pt x="3155739" y="81848"/>
                    <a:pt x="3170296" y="79079"/>
                  </a:cubicBezTo>
                  <a:cubicBezTo>
                    <a:pt x="3778688" y="-37018"/>
                    <a:pt x="3869933" y="-10248"/>
                    <a:pt x="4113773" y="61327"/>
                  </a:cubicBezTo>
                  <a:cubicBezTo>
                    <a:pt x="4131738" y="66582"/>
                    <a:pt x="4150484" y="72120"/>
                    <a:pt x="4170579" y="77801"/>
                  </a:cubicBezTo>
                  <a:cubicBezTo>
                    <a:pt x="4336027" y="125376"/>
                    <a:pt x="4626306" y="160383"/>
                    <a:pt x="4806878" y="133826"/>
                  </a:cubicBezTo>
                  <a:cubicBezTo>
                    <a:pt x="4935686" y="114867"/>
                    <a:pt x="5094743" y="86677"/>
                    <a:pt x="5279434" y="50037"/>
                  </a:cubicBezTo>
                  <a:cubicBezTo>
                    <a:pt x="5697100" y="-32900"/>
                    <a:pt x="5944278" y="29587"/>
                    <a:pt x="6142815" y="79718"/>
                  </a:cubicBezTo>
                  <a:cubicBezTo>
                    <a:pt x="6250178" y="106772"/>
                    <a:pt x="6342914" y="130204"/>
                    <a:pt x="6433946" y="119269"/>
                  </a:cubicBezTo>
                  <a:lnTo>
                    <a:pt x="6435721" y="134110"/>
                  </a:lnTo>
                  <a:cubicBezTo>
                    <a:pt x="6341636" y="145329"/>
                    <a:pt x="6247693" y="121613"/>
                    <a:pt x="6138909" y="94133"/>
                  </a:cubicBezTo>
                  <a:cubicBezTo>
                    <a:pt x="5941722" y="44427"/>
                    <a:pt x="5696390" y="-17562"/>
                    <a:pt x="5282061" y="64665"/>
                  </a:cubicBezTo>
                  <a:cubicBezTo>
                    <a:pt x="5097086" y="101375"/>
                    <a:pt x="4937817" y="129636"/>
                    <a:pt x="4808724" y="148596"/>
                  </a:cubicBezTo>
                  <a:cubicBezTo>
                    <a:pt x="4760227" y="155249"/>
                    <a:pt x="4711302" y="158430"/>
                    <a:pt x="4662378" y="158110"/>
                  </a:cubicBezTo>
                  <a:close/>
                </a:path>
              </a:pathLst>
            </a:custGeom>
            <a:noFill/>
            <a:ln w="9525"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6" name="Google Shape;1761;p65">
              <a:extLst>
                <a:ext uri="{FF2B5EF4-FFF2-40B4-BE49-F238E27FC236}">
                  <a16:creationId xmlns:a16="http://schemas.microsoft.com/office/drawing/2014/main" id="{6E57E63D-91BE-F497-B216-8EA04AA1B28C}"/>
                </a:ext>
              </a:extLst>
            </p:cNvPr>
            <p:cNvSpPr/>
            <p:nvPr/>
          </p:nvSpPr>
          <p:spPr>
            <a:xfrm>
              <a:off x="5343202" y="3819560"/>
              <a:ext cx="139845" cy="134787"/>
            </a:xfrm>
            <a:custGeom>
              <a:avLst/>
              <a:gdLst/>
              <a:ahLst/>
              <a:cxnLst/>
              <a:rect l="l" t="t" r="r" b="b"/>
              <a:pathLst>
                <a:path w="433627" h="417944" extrusionOk="0">
                  <a:moveTo>
                    <a:pt x="65777" y="95432"/>
                  </a:moveTo>
                  <a:lnTo>
                    <a:pt x="338801" y="-215"/>
                  </a:lnTo>
                  <a:lnTo>
                    <a:pt x="429193" y="288928"/>
                  </a:lnTo>
                  <a:cubicBezTo>
                    <a:pt x="440554" y="323665"/>
                    <a:pt x="428980" y="361796"/>
                    <a:pt x="400223" y="384362"/>
                  </a:cubicBezTo>
                  <a:cubicBezTo>
                    <a:pt x="376932" y="402043"/>
                    <a:pt x="341641" y="415676"/>
                    <a:pt x="288953" y="410351"/>
                  </a:cubicBezTo>
                  <a:cubicBezTo>
                    <a:pt x="163625" y="397641"/>
                    <a:pt x="267651" y="288573"/>
                    <a:pt x="386304" y="296739"/>
                  </a:cubicBezTo>
                  <a:lnTo>
                    <a:pt x="304149" y="84284"/>
                  </a:lnTo>
                  <a:lnTo>
                    <a:pt x="137849" y="141090"/>
                  </a:lnTo>
                  <a:cubicBezTo>
                    <a:pt x="137849" y="141090"/>
                    <a:pt x="194655" y="330325"/>
                    <a:pt x="193520" y="363770"/>
                  </a:cubicBezTo>
                  <a:cubicBezTo>
                    <a:pt x="191673" y="414754"/>
                    <a:pt x="947" y="449476"/>
                    <a:pt x="-118" y="373924"/>
                  </a:cubicBezTo>
                  <a:cubicBezTo>
                    <a:pt x="-899" y="312645"/>
                    <a:pt x="140476" y="295816"/>
                    <a:pt x="140476" y="2958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7" name="Google Shape;1762;p65">
              <a:extLst>
                <a:ext uri="{FF2B5EF4-FFF2-40B4-BE49-F238E27FC236}">
                  <a16:creationId xmlns:a16="http://schemas.microsoft.com/office/drawing/2014/main" id="{7DFA3531-819B-1816-FDBD-EEB8750FA221}"/>
                </a:ext>
              </a:extLst>
            </p:cNvPr>
            <p:cNvSpPr/>
            <p:nvPr/>
          </p:nvSpPr>
          <p:spPr>
            <a:xfrm>
              <a:off x="5998755" y="3834570"/>
              <a:ext cx="149263" cy="129650"/>
            </a:xfrm>
            <a:custGeom>
              <a:avLst/>
              <a:gdLst/>
              <a:ahLst/>
              <a:cxnLst/>
              <a:rect l="l" t="t" r="r" b="b"/>
              <a:pathLst>
                <a:path w="462832" h="402016" extrusionOk="0">
                  <a:moveTo>
                    <a:pt x="174207" y="-215"/>
                  </a:moveTo>
                  <a:lnTo>
                    <a:pt x="462711" y="21088"/>
                  </a:lnTo>
                  <a:lnTo>
                    <a:pt x="430261" y="322302"/>
                  </a:lnTo>
                  <a:cubicBezTo>
                    <a:pt x="426782" y="358679"/>
                    <a:pt x="400935" y="389006"/>
                    <a:pt x="365573" y="398209"/>
                  </a:cubicBezTo>
                  <a:cubicBezTo>
                    <a:pt x="337170" y="405309"/>
                    <a:pt x="299394" y="403534"/>
                    <a:pt x="253239" y="377687"/>
                  </a:cubicBezTo>
                  <a:cubicBezTo>
                    <a:pt x="143390" y="316053"/>
                    <a:pt x="282139" y="257472"/>
                    <a:pt x="388153" y="312148"/>
                  </a:cubicBezTo>
                  <a:lnTo>
                    <a:pt x="397526" y="84923"/>
                  </a:lnTo>
                  <a:lnTo>
                    <a:pt x="222350" y="70722"/>
                  </a:lnTo>
                  <a:cubicBezTo>
                    <a:pt x="222350" y="70722"/>
                    <a:pt x="198989" y="266916"/>
                    <a:pt x="184504" y="297094"/>
                  </a:cubicBezTo>
                  <a:cubicBezTo>
                    <a:pt x="162491" y="343107"/>
                    <a:pt x="-26247" y="298869"/>
                    <a:pt x="2937" y="229140"/>
                  </a:cubicBezTo>
                  <a:cubicBezTo>
                    <a:pt x="26654" y="172334"/>
                    <a:pt x="162917" y="213873"/>
                    <a:pt x="162917" y="2138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763;p65">
              <a:extLst>
                <a:ext uri="{FF2B5EF4-FFF2-40B4-BE49-F238E27FC236}">
                  <a16:creationId xmlns:a16="http://schemas.microsoft.com/office/drawing/2014/main" id="{6EE4CA33-D5B4-C88F-8769-C559037659EE}"/>
                </a:ext>
              </a:extLst>
            </p:cNvPr>
            <p:cNvSpPr/>
            <p:nvPr/>
          </p:nvSpPr>
          <p:spPr>
            <a:xfrm>
              <a:off x="5817288" y="3864176"/>
              <a:ext cx="66353" cy="138664"/>
            </a:xfrm>
            <a:custGeom>
              <a:avLst/>
              <a:gdLst/>
              <a:ahLst/>
              <a:cxnLst/>
              <a:rect l="l" t="t" r="r" b="b"/>
              <a:pathLst>
                <a:path w="205747" h="429965" extrusionOk="0">
                  <a:moveTo>
                    <a:pt x="143030" y="-215"/>
                  </a:moveTo>
                  <a:cubicBezTo>
                    <a:pt x="56685" y="19880"/>
                    <a:pt x="-121" y="151457"/>
                    <a:pt x="-121" y="151457"/>
                  </a:cubicBezTo>
                  <a:lnTo>
                    <a:pt x="122580" y="293899"/>
                  </a:lnTo>
                  <a:cubicBezTo>
                    <a:pt x="103905" y="301155"/>
                    <a:pt x="88425" y="314924"/>
                    <a:pt x="79052" y="332668"/>
                  </a:cubicBezTo>
                  <a:cubicBezTo>
                    <a:pt x="53561" y="383439"/>
                    <a:pt x="97159" y="447914"/>
                    <a:pt x="153610" y="424978"/>
                  </a:cubicBezTo>
                  <a:cubicBezTo>
                    <a:pt x="167173" y="419525"/>
                    <a:pt x="178747" y="410188"/>
                    <a:pt x="186983" y="398138"/>
                  </a:cubicBezTo>
                  <a:cubicBezTo>
                    <a:pt x="210913" y="363699"/>
                    <a:pt x="205658" y="316621"/>
                    <a:pt x="177966" y="285094"/>
                  </a:cubicBezTo>
                  <a:lnTo>
                    <a:pt x="176049" y="282963"/>
                  </a:lnTo>
                  <a:lnTo>
                    <a:pt x="176049" y="282963"/>
                  </a:lnTo>
                  <a:lnTo>
                    <a:pt x="48803" y="138037"/>
                  </a:lnTo>
                  <a:cubicBezTo>
                    <a:pt x="113065" y="49420"/>
                    <a:pt x="142036" y="63976"/>
                    <a:pt x="142036" y="63976"/>
                  </a:cubicBezTo>
                  <a:cubicBezTo>
                    <a:pt x="105254" y="100332"/>
                    <a:pt x="159007" y="155789"/>
                    <a:pt x="192168" y="119220"/>
                  </a:cubicBezTo>
                  <a:cubicBezTo>
                    <a:pt x="240523" y="65964"/>
                    <a:pt x="143030" y="-215"/>
                    <a:pt x="143030" y="-2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9" name="Google Shape;1764;p65">
              <a:extLst>
                <a:ext uri="{FF2B5EF4-FFF2-40B4-BE49-F238E27FC236}">
                  <a16:creationId xmlns:a16="http://schemas.microsoft.com/office/drawing/2014/main" id="{1EEEA40C-DC1A-C5F9-8DC8-25E0904C7C63}"/>
                </a:ext>
              </a:extLst>
            </p:cNvPr>
            <p:cNvSpPr/>
            <p:nvPr/>
          </p:nvSpPr>
          <p:spPr>
            <a:xfrm>
              <a:off x="6340373" y="3775909"/>
              <a:ext cx="66353" cy="138664"/>
            </a:xfrm>
            <a:custGeom>
              <a:avLst/>
              <a:gdLst/>
              <a:ahLst/>
              <a:cxnLst/>
              <a:rect l="l" t="t" r="r" b="b"/>
              <a:pathLst>
                <a:path w="205747" h="429965" extrusionOk="0">
                  <a:moveTo>
                    <a:pt x="143030" y="-215"/>
                  </a:moveTo>
                  <a:cubicBezTo>
                    <a:pt x="56685" y="19881"/>
                    <a:pt x="-121" y="151457"/>
                    <a:pt x="-121" y="151457"/>
                  </a:cubicBezTo>
                  <a:lnTo>
                    <a:pt x="122580" y="293899"/>
                  </a:lnTo>
                  <a:cubicBezTo>
                    <a:pt x="103905" y="301156"/>
                    <a:pt x="88425" y="314924"/>
                    <a:pt x="79052" y="332669"/>
                  </a:cubicBezTo>
                  <a:cubicBezTo>
                    <a:pt x="53560" y="383439"/>
                    <a:pt x="97159" y="447914"/>
                    <a:pt x="153610" y="424979"/>
                  </a:cubicBezTo>
                  <a:cubicBezTo>
                    <a:pt x="167101" y="419497"/>
                    <a:pt x="178746" y="410167"/>
                    <a:pt x="186983" y="398138"/>
                  </a:cubicBezTo>
                  <a:cubicBezTo>
                    <a:pt x="210913" y="363699"/>
                    <a:pt x="205658" y="316621"/>
                    <a:pt x="177965" y="285094"/>
                  </a:cubicBezTo>
                  <a:lnTo>
                    <a:pt x="176048" y="282964"/>
                  </a:lnTo>
                  <a:lnTo>
                    <a:pt x="176048" y="282964"/>
                  </a:lnTo>
                  <a:lnTo>
                    <a:pt x="48803" y="138037"/>
                  </a:lnTo>
                  <a:cubicBezTo>
                    <a:pt x="112710" y="49348"/>
                    <a:pt x="142036" y="63905"/>
                    <a:pt x="142036" y="63905"/>
                  </a:cubicBezTo>
                  <a:cubicBezTo>
                    <a:pt x="105254" y="100332"/>
                    <a:pt x="159007" y="155718"/>
                    <a:pt x="192167" y="119220"/>
                  </a:cubicBezTo>
                  <a:cubicBezTo>
                    <a:pt x="240523" y="65964"/>
                    <a:pt x="143030" y="-215"/>
                    <a:pt x="143030" y="-2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0" name="Google Shape;1765;p65">
              <a:extLst>
                <a:ext uri="{FF2B5EF4-FFF2-40B4-BE49-F238E27FC236}">
                  <a16:creationId xmlns:a16="http://schemas.microsoft.com/office/drawing/2014/main" id="{5F4DC0E5-9035-DBB5-4DEA-128BFFC2EF30}"/>
                </a:ext>
              </a:extLst>
            </p:cNvPr>
            <p:cNvSpPr/>
            <p:nvPr/>
          </p:nvSpPr>
          <p:spPr>
            <a:xfrm>
              <a:off x="5558648" y="3819836"/>
              <a:ext cx="61499" cy="139916"/>
            </a:xfrm>
            <a:custGeom>
              <a:avLst/>
              <a:gdLst/>
              <a:ahLst/>
              <a:cxnLst/>
              <a:rect l="l" t="t" r="r" b="b"/>
              <a:pathLst>
                <a:path w="190695" h="433849" extrusionOk="0">
                  <a:moveTo>
                    <a:pt x="154715" y="344669"/>
                  </a:moveTo>
                  <a:lnTo>
                    <a:pt x="155070" y="339485"/>
                  </a:lnTo>
                  <a:cubicBezTo>
                    <a:pt x="155070" y="339485"/>
                    <a:pt x="155922" y="187245"/>
                    <a:pt x="175165" y="72213"/>
                  </a:cubicBezTo>
                  <a:cubicBezTo>
                    <a:pt x="180348" y="41254"/>
                    <a:pt x="190574" y="-215"/>
                    <a:pt x="190574" y="-215"/>
                  </a:cubicBezTo>
                  <a:lnTo>
                    <a:pt x="190574" y="-215"/>
                  </a:lnTo>
                  <a:cubicBezTo>
                    <a:pt x="136040" y="8235"/>
                    <a:pt x="119566" y="191506"/>
                    <a:pt x="119566" y="191506"/>
                  </a:cubicBezTo>
                  <a:lnTo>
                    <a:pt x="110264" y="309236"/>
                  </a:lnTo>
                  <a:cubicBezTo>
                    <a:pt x="91305" y="300751"/>
                    <a:pt x="69932" y="299388"/>
                    <a:pt x="50050" y="305402"/>
                  </a:cubicBezTo>
                  <a:cubicBezTo>
                    <a:pt x="-5833" y="323651"/>
                    <a:pt x="-21455" y="402682"/>
                    <a:pt x="36417" y="427535"/>
                  </a:cubicBezTo>
                  <a:cubicBezTo>
                    <a:pt x="52748" y="434508"/>
                    <a:pt x="70997" y="435538"/>
                    <a:pt x="87968" y="430446"/>
                  </a:cubicBezTo>
                  <a:cubicBezTo>
                    <a:pt x="125957" y="418588"/>
                    <a:pt x="152585" y="384391"/>
                    <a:pt x="154715" y="3446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766;p65">
              <a:extLst>
                <a:ext uri="{FF2B5EF4-FFF2-40B4-BE49-F238E27FC236}">
                  <a16:creationId xmlns:a16="http://schemas.microsoft.com/office/drawing/2014/main" id="{B5368DE5-1D60-9962-2CE1-F4AD1B19CA85}"/>
                </a:ext>
              </a:extLst>
            </p:cNvPr>
            <p:cNvSpPr/>
            <p:nvPr/>
          </p:nvSpPr>
          <p:spPr>
            <a:xfrm>
              <a:off x="6206100" y="3864359"/>
              <a:ext cx="61522" cy="139902"/>
            </a:xfrm>
            <a:custGeom>
              <a:avLst/>
              <a:gdLst/>
              <a:ahLst/>
              <a:cxnLst/>
              <a:rect l="l" t="t" r="r" b="b"/>
              <a:pathLst>
                <a:path w="190766" h="433804" extrusionOk="0">
                  <a:moveTo>
                    <a:pt x="155141" y="344740"/>
                  </a:moveTo>
                  <a:lnTo>
                    <a:pt x="155141" y="339486"/>
                  </a:lnTo>
                  <a:cubicBezTo>
                    <a:pt x="155141" y="339486"/>
                    <a:pt x="156064" y="187245"/>
                    <a:pt x="175236" y="72213"/>
                  </a:cubicBezTo>
                  <a:cubicBezTo>
                    <a:pt x="180420" y="41254"/>
                    <a:pt x="190645" y="-215"/>
                    <a:pt x="190645" y="-215"/>
                  </a:cubicBezTo>
                  <a:lnTo>
                    <a:pt x="190645" y="-215"/>
                  </a:lnTo>
                  <a:cubicBezTo>
                    <a:pt x="136111" y="8235"/>
                    <a:pt x="119637" y="191506"/>
                    <a:pt x="119637" y="191506"/>
                  </a:cubicBezTo>
                  <a:lnTo>
                    <a:pt x="110265" y="309165"/>
                  </a:lnTo>
                  <a:cubicBezTo>
                    <a:pt x="91305" y="300709"/>
                    <a:pt x="69932" y="299366"/>
                    <a:pt x="50050" y="305402"/>
                  </a:cubicBezTo>
                  <a:cubicBezTo>
                    <a:pt x="-5833" y="323580"/>
                    <a:pt x="-21455" y="402612"/>
                    <a:pt x="36417" y="427464"/>
                  </a:cubicBezTo>
                  <a:cubicBezTo>
                    <a:pt x="52748" y="434473"/>
                    <a:pt x="70997" y="435502"/>
                    <a:pt x="88039" y="430375"/>
                  </a:cubicBezTo>
                  <a:cubicBezTo>
                    <a:pt x="126099" y="418673"/>
                    <a:pt x="152869" y="384512"/>
                    <a:pt x="155141" y="3447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2" name="Google Shape;1767;p65">
              <a:extLst>
                <a:ext uri="{FF2B5EF4-FFF2-40B4-BE49-F238E27FC236}">
                  <a16:creationId xmlns:a16="http://schemas.microsoft.com/office/drawing/2014/main" id="{0434B20C-7215-DDEB-9D51-06BA06D0BA11}"/>
                </a:ext>
              </a:extLst>
            </p:cNvPr>
            <p:cNvSpPr/>
            <p:nvPr/>
          </p:nvSpPr>
          <p:spPr>
            <a:xfrm>
              <a:off x="5681454" y="3741903"/>
              <a:ext cx="47220" cy="146439"/>
            </a:xfrm>
            <a:custGeom>
              <a:avLst/>
              <a:gdLst/>
              <a:ahLst/>
              <a:cxnLst/>
              <a:rect l="l" t="t" r="r" b="b"/>
              <a:pathLst>
                <a:path w="146420" h="454075" extrusionOk="0">
                  <a:moveTo>
                    <a:pt x="1982" y="111533"/>
                  </a:moveTo>
                  <a:lnTo>
                    <a:pt x="2976" y="116646"/>
                  </a:lnTo>
                  <a:cubicBezTo>
                    <a:pt x="2976" y="116646"/>
                    <a:pt x="41747" y="263915"/>
                    <a:pt x="52682" y="379942"/>
                  </a:cubicBezTo>
                  <a:cubicBezTo>
                    <a:pt x="55735" y="411185"/>
                    <a:pt x="56730" y="453861"/>
                    <a:pt x="56730" y="453861"/>
                  </a:cubicBezTo>
                  <a:lnTo>
                    <a:pt x="56730" y="453861"/>
                  </a:lnTo>
                  <a:cubicBezTo>
                    <a:pt x="107145" y="431564"/>
                    <a:pt x="75476" y="249998"/>
                    <a:pt x="75476" y="249998"/>
                  </a:cubicBezTo>
                  <a:lnTo>
                    <a:pt x="54174" y="133972"/>
                  </a:lnTo>
                  <a:cubicBezTo>
                    <a:pt x="74694" y="137210"/>
                    <a:pt x="95642" y="132949"/>
                    <a:pt x="113251" y="121971"/>
                  </a:cubicBezTo>
                  <a:cubicBezTo>
                    <a:pt x="162460" y="89876"/>
                    <a:pt x="157063" y="9495"/>
                    <a:pt x="94719" y="548"/>
                  </a:cubicBezTo>
                  <a:cubicBezTo>
                    <a:pt x="77109" y="-1966"/>
                    <a:pt x="59215" y="1777"/>
                    <a:pt x="44090" y="11128"/>
                  </a:cubicBezTo>
                  <a:cubicBezTo>
                    <a:pt x="10433" y="32509"/>
                    <a:pt x="-6325" y="72557"/>
                    <a:pt x="1982" y="111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3" name="Google Shape;1768;p65">
              <a:extLst>
                <a:ext uri="{FF2B5EF4-FFF2-40B4-BE49-F238E27FC236}">
                  <a16:creationId xmlns:a16="http://schemas.microsoft.com/office/drawing/2014/main" id="{F2A93598-7E8B-24BA-5223-0FBF5CD85016}"/>
                </a:ext>
              </a:extLst>
            </p:cNvPr>
            <p:cNvSpPr/>
            <p:nvPr/>
          </p:nvSpPr>
          <p:spPr>
            <a:xfrm rot="-1342808">
              <a:off x="4889706" y="3725957"/>
              <a:ext cx="192441" cy="375081"/>
            </a:xfrm>
            <a:custGeom>
              <a:avLst/>
              <a:gdLst/>
              <a:ahLst/>
              <a:cxnLst/>
              <a:rect l="l" t="t" r="r" b="b"/>
              <a:pathLst>
                <a:path w="598139" h="1165811" extrusionOk="0">
                  <a:moveTo>
                    <a:pt x="32467" y="1127731"/>
                  </a:moveTo>
                  <a:cubicBezTo>
                    <a:pt x="-2398" y="1085126"/>
                    <a:pt x="9035" y="1022497"/>
                    <a:pt x="9532" y="1019799"/>
                  </a:cubicBezTo>
                  <a:cubicBezTo>
                    <a:pt x="11946" y="1006968"/>
                    <a:pt x="24301" y="998532"/>
                    <a:pt x="37154" y="1000968"/>
                  </a:cubicBezTo>
                  <a:cubicBezTo>
                    <a:pt x="37438" y="1001010"/>
                    <a:pt x="37651" y="1001067"/>
                    <a:pt x="37935" y="1001124"/>
                  </a:cubicBezTo>
                  <a:cubicBezTo>
                    <a:pt x="51000" y="1003836"/>
                    <a:pt x="59593" y="1016362"/>
                    <a:pt x="57462" y="1029527"/>
                  </a:cubicBezTo>
                  <a:cubicBezTo>
                    <a:pt x="55261" y="1041456"/>
                    <a:pt x="53344" y="1076747"/>
                    <a:pt x="70173" y="1097339"/>
                  </a:cubicBezTo>
                  <a:cubicBezTo>
                    <a:pt x="80326" y="1109694"/>
                    <a:pt x="96303" y="1115943"/>
                    <a:pt x="119097" y="1116440"/>
                  </a:cubicBezTo>
                  <a:cubicBezTo>
                    <a:pt x="149275" y="1117079"/>
                    <a:pt x="172707" y="1068581"/>
                    <a:pt x="192163" y="996438"/>
                  </a:cubicBezTo>
                  <a:cubicBezTo>
                    <a:pt x="132517" y="979204"/>
                    <a:pt x="81320" y="940568"/>
                    <a:pt x="48444" y="887938"/>
                  </a:cubicBezTo>
                  <a:cubicBezTo>
                    <a:pt x="-19865" y="782492"/>
                    <a:pt x="-28812" y="614062"/>
                    <a:pt x="105250" y="475313"/>
                  </a:cubicBezTo>
                  <a:cubicBezTo>
                    <a:pt x="177962" y="399974"/>
                    <a:pt x="249821" y="359428"/>
                    <a:pt x="314368" y="325132"/>
                  </a:cubicBezTo>
                  <a:cubicBezTo>
                    <a:pt x="337445" y="232112"/>
                    <a:pt x="366487" y="148252"/>
                    <a:pt x="405541" y="85268"/>
                  </a:cubicBezTo>
                  <a:cubicBezTo>
                    <a:pt x="441045" y="27610"/>
                    <a:pt x="485850" y="-3491"/>
                    <a:pt x="527745" y="59"/>
                  </a:cubicBezTo>
                  <a:cubicBezTo>
                    <a:pt x="554657" y="2182"/>
                    <a:pt x="578231" y="19132"/>
                    <a:pt x="588740" y="44013"/>
                  </a:cubicBezTo>
                  <a:cubicBezTo>
                    <a:pt x="609475" y="88960"/>
                    <a:pt x="594989" y="151163"/>
                    <a:pt x="549970" y="210384"/>
                  </a:cubicBezTo>
                  <a:cubicBezTo>
                    <a:pt x="493164" y="285013"/>
                    <a:pt x="426844" y="321297"/>
                    <a:pt x="356546" y="358576"/>
                  </a:cubicBezTo>
                  <a:cubicBezTo>
                    <a:pt x="344404" y="410128"/>
                    <a:pt x="333966" y="464449"/>
                    <a:pt x="324521" y="519408"/>
                  </a:cubicBezTo>
                  <a:cubicBezTo>
                    <a:pt x="400997" y="541421"/>
                    <a:pt x="458513" y="609730"/>
                    <a:pt x="477188" y="706087"/>
                  </a:cubicBezTo>
                  <a:cubicBezTo>
                    <a:pt x="498490" y="817072"/>
                    <a:pt x="458939" y="950567"/>
                    <a:pt x="341492" y="990970"/>
                  </a:cubicBezTo>
                  <a:cubicBezTo>
                    <a:pt x="309183" y="1002395"/>
                    <a:pt x="274887" y="1007223"/>
                    <a:pt x="240662" y="1005171"/>
                  </a:cubicBezTo>
                  <a:cubicBezTo>
                    <a:pt x="213892" y="1104582"/>
                    <a:pt x="178104" y="1166856"/>
                    <a:pt x="119168" y="1165577"/>
                  </a:cubicBezTo>
                  <a:cubicBezTo>
                    <a:pt x="100563" y="1165577"/>
                    <a:pt x="82172" y="1161530"/>
                    <a:pt x="65273" y="1153719"/>
                  </a:cubicBezTo>
                  <a:cubicBezTo>
                    <a:pt x="52563" y="1147577"/>
                    <a:pt x="41343" y="1138708"/>
                    <a:pt x="32467" y="1127731"/>
                  </a:cubicBezTo>
                  <a:close/>
                  <a:moveTo>
                    <a:pt x="229513" y="810043"/>
                  </a:moveTo>
                  <a:cubicBezTo>
                    <a:pt x="208211" y="802956"/>
                    <a:pt x="188826" y="791190"/>
                    <a:pt x="172707" y="775604"/>
                  </a:cubicBezTo>
                  <a:cubicBezTo>
                    <a:pt x="124564" y="729733"/>
                    <a:pt x="105392" y="654891"/>
                    <a:pt x="127121" y="596807"/>
                  </a:cubicBezTo>
                  <a:cubicBezTo>
                    <a:pt x="147145" y="543622"/>
                    <a:pt x="198128" y="512592"/>
                    <a:pt x="266509" y="511598"/>
                  </a:cubicBezTo>
                  <a:cubicBezTo>
                    <a:pt x="269704" y="511598"/>
                    <a:pt x="272899" y="511598"/>
                    <a:pt x="276095" y="511598"/>
                  </a:cubicBezTo>
                  <a:cubicBezTo>
                    <a:pt x="283195" y="470200"/>
                    <a:pt x="290864" y="429087"/>
                    <a:pt x="299384" y="389039"/>
                  </a:cubicBezTo>
                  <a:cubicBezTo>
                    <a:pt x="240591" y="421006"/>
                    <a:pt x="186909" y="461708"/>
                    <a:pt x="140328" y="509751"/>
                  </a:cubicBezTo>
                  <a:cubicBezTo>
                    <a:pt x="24657" y="629612"/>
                    <a:pt x="31190" y="773190"/>
                    <a:pt x="88990" y="862375"/>
                  </a:cubicBezTo>
                  <a:cubicBezTo>
                    <a:pt x="115475" y="904347"/>
                    <a:pt x="156092" y="935456"/>
                    <a:pt x="203524" y="950069"/>
                  </a:cubicBezTo>
                  <a:cubicBezTo>
                    <a:pt x="212969" y="907252"/>
                    <a:pt x="221703" y="859322"/>
                    <a:pt x="229513" y="810043"/>
                  </a:cubicBezTo>
                  <a:close/>
                  <a:moveTo>
                    <a:pt x="316214" y="567268"/>
                  </a:moveTo>
                  <a:cubicBezTo>
                    <a:pt x="309113" y="612357"/>
                    <a:pt x="302013" y="657447"/>
                    <a:pt x="295551" y="701330"/>
                  </a:cubicBezTo>
                  <a:cubicBezTo>
                    <a:pt x="292213" y="723839"/>
                    <a:pt x="288875" y="745994"/>
                    <a:pt x="285609" y="767580"/>
                  </a:cubicBezTo>
                  <a:cubicBezTo>
                    <a:pt x="298746" y="765926"/>
                    <a:pt x="311527" y="762361"/>
                    <a:pt x="323598" y="757000"/>
                  </a:cubicBezTo>
                  <a:cubicBezTo>
                    <a:pt x="335953" y="751689"/>
                    <a:pt x="350297" y="757319"/>
                    <a:pt x="355765" y="769639"/>
                  </a:cubicBezTo>
                  <a:cubicBezTo>
                    <a:pt x="361375" y="781604"/>
                    <a:pt x="356262" y="795855"/>
                    <a:pt x="344262" y="801465"/>
                  </a:cubicBezTo>
                  <a:cubicBezTo>
                    <a:pt x="344120" y="801536"/>
                    <a:pt x="343977" y="801600"/>
                    <a:pt x="343835" y="801663"/>
                  </a:cubicBezTo>
                  <a:cubicBezTo>
                    <a:pt x="323030" y="810987"/>
                    <a:pt x="300663" y="816192"/>
                    <a:pt x="277870" y="817001"/>
                  </a:cubicBezTo>
                  <a:cubicBezTo>
                    <a:pt x="269704" y="867701"/>
                    <a:pt x="261396" y="914921"/>
                    <a:pt x="252023" y="957170"/>
                  </a:cubicBezTo>
                  <a:cubicBezTo>
                    <a:pt x="276733" y="957348"/>
                    <a:pt x="301231" y="953194"/>
                    <a:pt x="324521" y="944886"/>
                  </a:cubicBezTo>
                  <a:cubicBezTo>
                    <a:pt x="416406" y="913288"/>
                    <a:pt x="446725" y="805001"/>
                    <a:pt x="429186" y="714324"/>
                  </a:cubicBezTo>
                  <a:cubicBezTo>
                    <a:pt x="418393" y="658867"/>
                    <a:pt x="388428" y="600712"/>
                    <a:pt x="334676" y="574652"/>
                  </a:cubicBezTo>
                  <a:cubicBezTo>
                    <a:pt x="328711" y="571763"/>
                    <a:pt x="322533" y="569291"/>
                    <a:pt x="316214" y="567268"/>
                  </a:cubicBezTo>
                  <a:close/>
                  <a:moveTo>
                    <a:pt x="247478" y="693093"/>
                  </a:moveTo>
                  <a:cubicBezTo>
                    <a:pt x="254011" y="649707"/>
                    <a:pt x="260686" y="605115"/>
                    <a:pt x="267929" y="560451"/>
                  </a:cubicBezTo>
                  <a:cubicBezTo>
                    <a:pt x="218720" y="561090"/>
                    <a:pt x="185772" y="579907"/>
                    <a:pt x="172565" y="614843"/>
                  </a:cubicBezTo>
                  <a:cubicBezTo>
                    <a:pt x="157725" y="654394"/>
                    <a:pt x="171997" y="708502"/>
                    <a:pt x="205797" y="740668"/>
                  </a:cubicBezTo>
                  <a:cubicBezTo>
                    <a:pt x="214886" y="749473"/>
                    <a:pt x="225537" y="756481"/>
                    <a:pt x="237183" y="761331"/>
                  </a:cubicBezTo>
                  <a:cubicBezTo>
                    <a:pt x="240662" y="738467"/>
                    <a:pt x="244141" y="715602"/>
                    <a:pt x="247478" y="693093"/>
                  </a:cubicBezTo>
                  <a:close/>
                  <a:moveTo>
                    <a:pt x="524408" y="48557"/>
                  </a:moveTo>
                  <a:cubicBezTo>
                    <a:pt x="506585" y="47137"/>
                    <a:pt x="476691" y="62759"/>
                    <a:pt x="446300" y="111825"/>
                  </a:cubicBezTo>
                  <a:cubicBezTo>
                    <a:pt x="415908" y="160891"/>
                    <a:pt x="392263" y="223165"/>
                    <a:pt x="372451" y="293746"/>
                  </a:cubicBezTo>
                  <a:cubicBezTo>
                    <a:pt x="424074" y="264846"/>
                    <a:pt x="469945" y="233532"/>
                    <a:pt x="510349" y="180134"/>
                  </a:cubicBezTo>
                  <a:cubicBezTo>
                    <a:pt x="550751" y="126737"/>
                    <a:pt x="553592" y="84203"/>
                    <a:pt x="544006" y="63398"/>
                  </a:cubicBezTo>
                  <a:cubicBezTo>
                    <a:pt x="541733" y="57881"/>
                    <a:pt x="537615" y="53315"/>
                    <a:pt x="532361" y="50474"/>
                  </a:cubicBezTo>
                  <a:cubicBezTo>
                    <a:pt x="529947" y="49381"/>
                    <a:pt x="527319" y="48728"/>
                    <a:pt x="524692" y="485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5" name="Google Shape;1165;p47"/>
          <p:cNvGrpSpPr/>
          <p:nvPr/>
        </p:nvGrpSpPr>
        <p:grpSpPr>
          <a:xfrm>
            <a:off x="-720570" y="-198423"/>
            <a:ext cx="3174542" cy="1732556"/>
            <a:chOff x="-555635" y="3093092"/>
            <a:chExt cx="4308625" cy="2351499"/>
          </a:xfrm>
        </p:grpSpPr>
        <p:grpSp>
          <p:nvGrpSpPr>
            <p:cNvPr id="1166" name="Google Shape;1166;p47"/>
            <p:cNvGrpSpPr/>
            <p:nvPr/>
          </p:nvGrpSpPr>
          <p:grpSpPr>
            <a:xfrm rot="881960">
              <a:off x="-450690" y="3590924"/>
              <a:ext cx="4098735" cy="1355834"/>
              <a:chOff x="1081895" y="5427832"/>
              <a:chExt cx="3492412" cy="1155267"/>
            </a:xfrm>
          </p:grpSpPr>
          <p:sp>
            <p:nvSpPr>
              <p:cNvPr id="1167" name="Google Shape;1167;p47"/>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8" name="Google Shape;1168;p47"/>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9" name="Google Shape;1169;p47"/>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70" name="Google Shape;1170;p47"/>
            <p:cNvGrpSpPr/>
            <p:nvPr/>
          </p:nvGrpSpPr>
          <p:grpSpPr>
            <a:xfrm>
              <a:off x="1469622" y="3999074"/>
              <a:ext cx="185133" cy="433468"/>
              <a:chOff x="2627269" y="6623527"/>
              <a:chExt cx="169628" cy="397167"/>
            </a:xfrm>
          </p:grpSpPr>
          <p:sp>
            <p:nvSpPr>
              <p:cNvPr id="1171" name="Google Shape;1171;p47"/>
              <p:cNvSpPr/>
              <p:nvPr/>
            </p:nvSpPr>
            <p:spPr>
              <a:xfrm>
                <a:off x="2627269" y="6623527"/>
                <a:ext cx="169628" cy="397167"/>
              </a:xfrm>
              <a:custGeom>
                <a:avLst/>
                <a:gdLst/>
                <a:ahLst/>
                <a:cxnLst/>
                <a:rect l="l" t="t" r="r" b="b"/>
                <a:pathLst>
                  <a:path w="236416" h="553543" extrusionOk="0">
                    <a:moveTo>
                      <a:pt x="37517" y="468695"/>
                    </a:moveTo>
                    <a:cubicBezTo>
                      <a:pt x="-7629" y="468695"/>
                      <a:pt x="-12495" y="527290"/>
                      <a:pt x="25082" y="546011"/>
                    </a:cubicBezTo>
                    <a:cubicBezTo>
                      <a:pt x="68808" y="567907"/>
                      <a:pt x="133620" y="544456"/>
                      <a:pt x="139973" y="435377"/>
                    </a:cubicBezTo>
                    <a:cubicBezTo>
                      <a:pt x="145380" y="339003"/>
                      <a:pt x="119157" y="54546"/>
                      <a:pt x="182415" y="16361"/>
                    </a:cubicBezTo>
                    <a:cubicBezTo>
                      <a:pt x="202690" y="4197"/>
                      <a:pt x="244051" y="39678"/>
                      <a:pt x="222965" y="93744"/>
                    </a:cubicBezTo>
                    <a:cubicBezTo>
                      <a:pt x="197419" y="158556"/>
                      <a:pt x="164235" y="190996"/>
                      <a:pt x="104559" y="222152"/>
                    </a:cubicBezTo>
                    <a:cubicBezTo>
                      <a:pt x="-12224" y="283518"/>
                      <a:pt x="1157" y="418143"/>
                      <a:pt x="103478" y="439094"/>
                    </a:cubicBezTo>
                    <a:cubicBezTo>
                      <a:pt x="173292" y="453219"/>
                      <a:pt x="226074" y="413886"/>
                      <a:pt x="221343" y="350222"/>
                    </a:cubicBezTo>
                    <a:cubicBezTo>
                      <a:pt x="215328" y="269122"/>
                      <a:pt x="75363" y="257566"/>
                      <a:pt x="91651" y="356981"/>
                    </a:cubicBezTo>
                    <a:cubicBezTo>
                      <a:pt x="94827" y="266554"/>
                      <a:pt x="204109" y="287370"/>
                      <a:pt x="209584" y="350222"/>
                    </a:cubicBezTo>
                    <a:cubicBezTo>
                      <a:pt x="216342" y="428146"/>
                      <a:pt x="136391" y="443825"/>
                      <a:pt x="104559" y="428348"/>
                    </a:cubicBezTo>
                    <a:cubicBezTo>
                      <a:pt x="29812" y="391921"/>
                      <a:pt x="31705" y="279260"/>
                      <a:pt x="106519" y="235669"/>
                    </a:cubicBezTo>
                    <a:cubicBezTo>
                      <a:pt x="181334" y="192078"/>
                      <a:pt x="221073" y="143756"/>
                      <a:pt x="232562" y="97596"/>
                    </a:cubicBezTo>
                    <a:cubicBezTo>
                      <a:pt x="247903" y="35893"/>
                      <a:pt x="214044" y="-9658"/>
                      <a:pt x="178901" y="1628"/>
                    </a:cubicBezTo>
                    <a:cubicBezTo>
                      <a:pt x="121117" y="20078"/>
                      <a:pt x="123280" y="111181"/>
                      <a:pt x="125172" y="189172"/>
                    </a:cubicBezTo>
                    <a:cubicBezTo>
                      <a:pt x="126389" y="237629"/>
                      <a:pt x="139703" y="407600"/>
                      <a:pt x="127132" y="460112"/>
                    </a:cubicBezTo>
                    <a:cubicBezTo>
                      <a:pt x="107398" y="540334"/>
                      <a:pt x="56643" y="551417"/>
                      <a:pt x="32583" y="537630"/>
                    </a:cubicBezTo>
                    <a:cubicBezTo>
                      <a:pt x="-7629" y="514449"/>
                      <a:pt x="11835" y="470520"/>
                      <a:pt x="37517" y="4686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2" name="Google Shape;1172;p47"/>
              <p:cNvSpPr/>
              <p:nvPr/>
            </p:nvSpPr>
            <p:spPr>
              <a:xfrm>
                <a:off x="2635231" y="6959939"/>
                <a:ext cx="37924" cy="37926"/>
              </a:xfrm>
              <a:custGeom>
                <a:avLst/>
                <a:gdLst/>
                <a:ahLst/>
                <a:cxnLst/>
                <a:rect l="l" t="t" r="r" b="b"/>
                <a:pathLst>
                  <a:path w="52856" h="52859" extrusionOk="0">
                    <a:moveTo>
                      <a:pt x="401" y="21433"/>
                    </a:moveTo>
                    <a:cubicBezTo>
                      <a:pt x="3111" y="7092"/>
                      <a:pt x="16932" y="-2336"/>
                      <a:pt x="31273" y="368"/>
                    </a:cubicBezTo>
                    <a:cubicBezTo>
                      <a:pt x="45608" y="3078"/>
                      <a:pt x="55042" y="16899"/>
                      <a:pt x="52332" y="31240"/>
                    </a:cubicBezTo>
                    <a:cubicBezTo>
                      <a:pt x="49636" y="45547"/>
                      <a:pt x="35869" y="54968"/>
                      <a:pt x="21555" y="52319"/>
                    </a:cubicBezTo>
                    <a:cubicBezTo>
                      <a:pt x="7207" y="49663"/>
                      <a:pt x="-2275" y="35876"/>
                      <a:pt x="388" y="21521"/>
                    </a:cubicBezTo>
                    <a:cubicBezTo>
                      <a:pt x="388" y="21494"/>
                      <a:pt x="394" y="21460"/>
                      <a:pt x="401" y="214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73" name="Google Shape;1173;p47"/>
            <p:cNvGrpSpPr/>
            <p:nvPr/>
          </p:nvGrpSpPr>
          <p:grpSpPr>
            <a:xfrm rot="-1401619">
              <a:off x="1091432" y="3352190"/>
              <a:ext cx="242788" cy="267192"/>
              <a:chOff x="4428783" y="6407503"/>
              <a:chExt cx="196949" cy="216745"/>
            </a:xfrm>
          </p:grpSpPr>
          <p:sp>
            <p:nvSpPr>
              <p:cNvPr id="1174" name="Google Shape;1174;p47"/>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47"/>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6" name="Google Shape;1176;p47"/>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47"/>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78" name="Google Shape;1178;p47"/>
            <p:cNvGrpSpPr/>
            <p:nvPr/>
          </p:nvGrpSpPr>
          <p:grpSpPr>
            <a:xfrm flipH="1">
              <a:off x="2249254" y="4183278"/>
              <a:ext cx="380664" cy="330003"/>
              <a:chOff x="1302586" y="5581282"/>
              <a:chExt cx="349875" cy="281188"/>
            </a:xfrm>
          </p:grpSpPr>
          <p:sp>
            <p:nvSpPr>
              <p:cNvPr id="1179" name="Google Shape;1179;p47"/>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0" name="Google Shape;1180;p47"/>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1" name="Google Shape;1181;p47"/>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2" name="Google Shape;1182;p47"/>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3" name="Google Shape;1183;p47"/>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4" name="Google Shape;1184;p47"/>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5" name="Google Shape;1185;p47"/>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6" name="Google Shape;1186;p47"/>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87" name="Google Shape;1187;p47"/>
          <p:cNvGrpSpPr/>
          <p:nvPr/>
        </p:nvGrpSpPr>
        <p:grpSpPr>
          <a:xfrm>
            <a:off x="6308639" y="-200221"/>
            <a:ext cx="3136367" cy="2157426"/>
            <a:chOff x="4914497" y="-532486"/>
            <a:chExt cx="4289288" cy="2950491"/>
          </a:xfrm>
        </p:grpSpPr>
        <p:grpSp>
          <p:nvGrpSpPr>
            <p:cNvPr id="1188" name="Google Shape;1188;p47"/>
            <p:cNvGrpSpPr/>
            <p:nvPr/>
          </p:nvGrpSpPr>
          <p:grpSpPr>
            <a:xfrm rot="1488573" flipH="1">
              <a:off x="5009811" y="264855"/>
              <a:ext cx="4098661" cy="1355810"/>
              <a:chOff x="1081895" y="5427832"/>
              <a:chExt cx="3492412" cy="1155267"/>
            </a:xfrm>
          </p:grpSpPr>
          <p:sp>
            <p:nvSpPr>
              <p:cNvPr id="1189" name="Google Shape;1189;p47"/>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47"/>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47"/>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92" name="Google Shape;1192;p47"/>
            <p:cNvGrpSpPr/>
            <p:nvPr/>
          </p:nvGrpSpPr>
          <p:grpSpPr>
            <a:xfrm rot="1488573" flipH="1">
              <a:off x="7960313" y="625587"/>
              <a:ext cx="185115" cy="263908"/>
              <a:chOff x="2046863" y="5394476"/>
              <a:chExt cx="157734" cy="224872"/>
            </a:xfrm>
          </p:grpSpPr>
          <p:sp>
            <p:nvSpPr>
              <p:cNvPr id="1193" name="Google Shape;1193;p47"/>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4" name="Google Shape;1194;p47"/>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5" name="Google Shape;1195;p47"/>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96" name="Google Shape;1196;p47"/>
            <p:cNvGrpSpPr/>
            <p:nvPr/>
          </p:nvGrpSpPr>
          <p:grpSpPr>
            <a:xfrm rot="1488573" flipH="1">
              <a:off x="6818740" y="861236"/>
              <a:ext cx="137434" cy="229097"/>
              <a:chOff x="2890529" y="5994787"/>
              <a:chExt cx="117106" cy="195211"/>
            </a:xfrm>
          </p:grpSpPr>
          <p:sp>
            <p:nvSpPr>
              <p:cNvPr id="1197" name="Google Shape;1197;p47"/>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47"/>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99" name="Google Shape;1199;p47"/>
            <p:cNvGrpSpPr/>
            <p:nvPr/>
          </p:nvGrpSpPr>
          <p:grpSpPr>
            <a:xfrm rot="-311507" flipH="1">
              <a:off x="5682040" y="298417"/>
              <a:ext cx="242791" cy="321969"/>
              <a:chOff x="3868734" y="5943253"/>
              <a:chExt cx="206874" cy="274339"/>
            </a:xfrm>
          </p:grpSpPr>
          <p:sp>
            <p:nvSpPr>
              <p:cNvPr id="1200" name="Google Shape;1200;p47"/>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47"/>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2" name="Google Shape;1202;p47"/>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3" name="Google Shape;1203;p47"/>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04" name="Google Shape;1204;p47"/>
            <p:cNvGrpSpPr/>
            <p:nvPr/>
          </p:nvGrpSpPr>
          <p:grpSpPr>
            <a:xfrm rot="1488573" flipH="1">
              <a:off x="8627543" y="1335468"/>
              <a:ext cx="410609" cy="330000"/>
              <a:chOff x="1302586" y="5581282"/>
              <a:chExt cx="349875" cy="281188"/>
            </a:xfrm>
          </p:grpSpPr>
          <p:sp>
            <p:nvSpPr>
              <p:cNvPr id="1205" name="Google Shape;1205;p47"/>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47"/>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7" name="Google Shape;1207;p47"/>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8" name="Google Shape;1208;p47"/>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47"/>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47"/>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47"/>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47"/>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 name="Google Shape;1769;p65">
            <a:extLst>
              <a:ext uri="{FF2B5EF4-FFF2-40B4-BE49-F238E27FC236}">
                <a16:creationId xmlns:a16="http://schemas.microsoft.com/office/drawing/2014/main" id="{FDD042FE-0566-39AE-1988-5FE816D7D695}"/>
              </a:ext>
            </a:extLst>
          </p:cNvPr>
          <p:cNvGrpSpPr/>
          <p:nvPr/>
        </p:nvGrpSpPr>
        <p:grpSpPr>
          <a:xfrm>
            <a:off x="6873866" y="2469360"/>
            <a:ext cx="2012022" cy="2740318"/>
            <a:chOff x="7018423" y="3214771"/>
            <a:chExt cx="913578" cy="1244268"/>
          </a:xfrm>
        </p:grpSpPr>
        <p:sp>
          <p:nvSpPr>
            <p:cNvPr id="5" name="Google Shape;1770;p65">
              <a:extLst>
                <a:ext uri="{FF2B5EF4-FFF2-40B4-BE49-F238E27FC236}">
                  <a16:creationId xmlns:a16="http://schemas.microsoft.com/office/drawing/2014/main" id="{2EE164F0-29C2-F1B9-23A9-F22877E476DA}"/>
                </a:ext>
              </a:extLst>
            </p:cNvPr>
            <p:cNvSpPr/>
            <p:nvPr/>
          </p:nvSpPr>
          <p:spPr>
            <a:xfrm>
              <a:off x="7019523" y="3214771"/>
              <a:ext cx="912478" cy="912749"/>
            </a:xfrm>
            <a:custGeom>
              <a:avLst/>
              <a:gdLst/>
              <a:ahLst/>
              <a:cxnLst/>
              <a:rect l="l" t="t" r="r" b="b"/>
              <a:pathLst>
                <a:path w="2134452" h="2135085" extrusionOk="0">
                  <a:moveTo>
                    <a:pt x="438261" y="2134052"/>
                  </a:moveTo>
                  <a:cubicBezTo>
                    <a:pt x="353478" y="2141153"/>
                    <a:pt x="263014" y="2101602"/>
                    <a:pt x="206279" y="2033506"/>
                  </a:cubicBezTo>
                  <a:cubicBezTo>
                    <a:pt x="149544" y="1965409"/>
                    <a:pt x="133638" y="1863727"/>
                    <a:pt x="157142" y="1783488"/>
                  </a:cubicBezTo>
                  <a:cubicBezTo>
                    <a:pt x="98206" y="1765275"/>
                    <a:pt x="53258" y="1717302"/>
                    <a:pt x="38915" y="1657308"/>
                  </a:cubicBezTo>
                  <a:cubicBezTo>
                    <a:pt x="26275" y="1599224"/>
                    <a:pt x="49991" y="1537518"/>
                    <a:pt x="96998" y="1505778"/>
                  </a:cubicBezTo>
                  <a:cubicBezTo>
                    <a:pt x="29541" y="1448971"/>
                    <a:pt x="-8021" y="1314767"/>
                    <a:pt x="1280" y="1231120"/>
                  </a:cubicBezTo>
                  <a:cubicBezTo>
                    <a:pt x="10583" y="1147473"/>
                    <a:pt x="50986" y="1111756"/>
                    <a:pt x="127958" y="1081436"/>
                  </a:cubicBezTo>
                  <a:cubicBezTo>
                    <a:pt x="72785" y="1021861"/>
                    <a:pt x="73282" y="928060"/>
                    <a:pt x="111271" y="862591"/>
                  </a:cubicBezTo>
                  <a:cubicBezTo>
                    <a:pt x="149261" y="797122"/>
                    <a:pt x="216789" y="755298"/>
                    <a:pt x="286021" y="723771"/>
                  </a:cubicBezTo>
                  <a:cubicBezTo>
                    <a:pt x="329903" y="703747"/>
                    <a:pt x="376626" y="686208"/>
                    <a:pt x="410355" y="652338"/>
                  </a:cubicBezTo>
                  <a:cubicBezTo>
                    <a:pt x="489884" y="572596"/>
                    <a:pt x="470853" y="392379"/>
                    <a:pt x="510547" y="285583"/>
                  </a:cubicBezTo>
                  <a:cubicBezTo>
                    <a:pt x="540228" y="205487"/>
                    <a:pt x="603496" y="143568"/>
                    <a:pt x="675213" y="98123"/>
                  </a:cubicBezTo>
                  <a:cubicBezTo>
                    <a:pt x="735002" y="60624"/>
                    <a:pt x="800613" y="33407"/>
                    <a:pt x="869419" y="17601"/>
                  </a:cubicBezTo>
                  <a:cubicBezTo>
                    <a:pt x="963291" y="-4057"/>
                    <a:pt x="1073282" y="-10802"/>
                    <a:pt x="1166941" y="25270"/>
                  </a:cubicBezTo>
                  <a:cubicBezTo>
                    <a:pt x="1262020" y="62442"/>
                    <a:pt x="1342969" y="128692"/>
                    <a:pt x="1398212" y="214576"/>
                  </a:cubicBezTo>
                  <a:cubicBezTo>
                    <a:pt x="1479303" y="341537"/>
                    <a:pt x="1499469" y="504784"/>
                    <a:pt x="1609247" y="609023"/>
                  </a:cubicBezTo>
                  <a:cubicBezTo>
                    <a:pt x="1667544" y="664409"/>
                    <a:pt x="1745085" y="696291"/>
                    <a:pt x="1800968" y="754020"/>
                  </a:cubicBezTo>
                  <a:cubicBezTo>
                    <a:pt x="1872898" y="828152"/>
                    <a:pt x="1898815" y="942474"/>
                    <a:pt x="1864165" y="1033009"/>
                  </a:cubicBezTo>
                  <a:cubicBezTo>
                    <a:pt x="1935598" y="1053601"/>
                    <a:pt x="2012215" y="1110407"/>
                    <a:pt x="2043459" y="1178504"/>
                  </a:cubicBezTo>
                  <a:cubicBezTo>
                    <a:pt x="2074701" y="1246600"/>
                    <a:pt x="2073353" y="1326625"/>
                    <a:pt x="2039837" y="1388828"/>
                  </a:cubicBezTo>
                  <a:cubicBezTo>
                    <a:pt x="2079885" y="1427953"/>
                    <a:pt x="2117377" y="1472617"/>
                    <a:pt x="2129661" y="1525873"/>
                  </a:cubicBezTo>
                  <a:cubicBezTo>
                    <a:pt x="2141946" y="1579128"/>
                    <a:pt x="2130230" y="1637923"/>
                    <a:pt x="2091672" y="1672787"/>
                  </a:cubicBezTo>
                  <a:cubicBezTo>
                    <a:pt x="2109993" y="1733712"/>
                    <a:pt x="2107862" y="1811536"/>
                    <a:pt x="2095152" y="1871608"/>
                  </a:cubicBezTo>
                  <a:cubicBezTo>
                    <a:pt x="2068524" y="1997079"/>
                    <a:pt x="1989350" y="2033364"/>
                    <a:pt x="1930201" y="2049624"/>
                  </a:cubicBezTo>
                </a:path>
              </a:pathLst>
            </a:custGeom>
            <a:solidFill>
              <a:srgbClr val="664D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1771;p65">
              <a:extLst>
                <a:ext uri="{FF2B5EF4-FFF2-40B4-BE49-F238E27FC236}">
                  <a16:creationId xmlns:a16="http://schemas.microsoft.com/office/drawing/2014/main" id="{AB2CF185-03F0-0F52-B273-1D30755551A9}"/>
                </a:ext>
              </a:extLst>
            </p:cNvPr>
            <p:cNvSpPr/>
            <p:nvPr/>
          </p:nvSpPr>
          <p:spPr>
            <a:xfrm>
              <a:off x="7423865" y="3686369"/>
              <a:ext cx="102420" cy="89398"/>
            </a:xfrm>
            <a:custGeom>
              <a:avLst/>
              <a:gdLst/>
              <a:ahLst/>
              <a:cxnLst/>
              <a:rect l="l" t="t" r="r" b="b"/>
              <a:pathLst>
                <a:path w="239579" h="209117" extrusionOk="0">
                  <a:moveTo>
                    <a:pt x="239458" y="74130"/>
                  </a:moveTo>
                  <a:cubicBezTo>
                    <a:pt x="231718" y="31526"/>
                    <a:pt x="227742" y="-215"/>
                    <a:pt x="227742" y="-215"/>
                  </a:cubicBezTo>
                  <a:lnTo>
                    <a:pt x="8258" y="117303"/>
                  </a:lnTo>
                  <a:cubicBezTo>
                    <a:pt x="8258" y="117303"/>
                    <a:pt x="5204" y="161328"/>
                    <a:pt x="-121" y="208903"/>
                  </a:cubicBezTo>
                  <a:cubicBezTo>
                    <a:pt x="96094" y="202895"/>
                    <a:pt x="184356" y="153268"/>
                    <a:pt x="239458" y="74130"/>
                  </a:cubicBezTo>
                  <a:close/>
                </a:path>
              </a:pathLst>
            </a:custGeom>
            <a:solidFill>
              <a:srgbClr val="C885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772;p65">
              <a:extLst>
                <a:ext uri="{FF2B5EF4-FFF2-40B4-BE49-F238E27FC236}">
                  <a16:creationId xmlns:a16="http://schemas.microsoft.com/office/drawing/2014/main" id="{C205EE8B-6229-07B8-4105-3C4448225FF6}"/>
                </a:ext>
              </a:extLst>
            </p:cNvPr>
            <p:cNvSpPr/>
            <p:nvPr/>
          </p:nvSpPr>
          <p:spPr>
            <a:xfrm>
              <a:off x="7409948" y="3718114"/>
              <a:ext cx="148652" cy="242572"/>
            </a:xfrm>
            <a:custGeom>
              <a:avLst/>
              <a:gdLst/>
              <a:ahLst/>
              <a:cxnLst/>
              <a:rect l="l" t="t" r="r" b="b"/>
              <a:pathLst>
                <a:path w="347723" h="567421" extrusionOk="0">
                  <a:moveTo>
                    <a:pt x="347602" y="212453"/>
                  </a:moveTo>
                  <a:cubicBezTo>
                    <a:pt x="344336" y="209599"/>
                    <a:pt x="341283" y="206510"/>
                    <a:pt x="338442" y="203222"/>
                  </a:cubicBezTo>
                  <a:cubicBezTo>
                    <a:pt x="307128" y="165304"/>
                    <a:pt x="284832" y="68308"/>
                    <a:pt x="272335" y="-215"/>
                  </a:cubicBezTo>
                  <a:cubicBezTo>
                    <a:pt x="217233" y="78973"/>
                    <a:pt x="129041" y="128664"/>
                    <a:pt x="32755" y="134700"/>
                  </a:cubicBezTo>
                  <a:cubicBezTo>
                    <a:pt x="27572" y="180642"/>
                    <a:pt x="20329" y="229992"/>
                    <a:pt x="11453" y="246040"/>
                  </a:cubicBezTo>
                  <a:cubicBezTo>
                    <a:pt x="8328" y="251422"/>
                    <a:pt x="4423" y="256329"/>
                    <a:pt x="-121" y="260596"/>
                  </a:cubicBezTo>
                  <a:cubicBezTo>
                    <a:pt x="21252" y="367335"/>
                    <a:pt x="57537" y="470544"/>
                    <a:pt x="107596" y="567207"/>
                  </a:cubicBezTo>
                  <a:cubicBezTo>
                    <a:pt x="196215" y="454994"/>
                    <a:pt x="276382" y="336425"/>
                    <a:pt x="347602" y="21245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773;p65">
              <a:extLst>
                <a:ext uri="{FF2B5EF4-FFF2-40B4-BE49-F238E27FC236}">
                  <a16:creationId xmlns:a16="http://schemas.microsoft.com/office/drawing/2014/main" id="{8DE5745B-86D3-1565-E93B-B80A5521229C}"/>
                </a:ext>
              </a:extLst>
            </p:cNvPr>
            <p:cNvSpPr/>
            <p:nvPr/>
          </p:nvSpPr>
          <p:spPr>
            <a:xfrm>
              <a:off x="7395667" y="3808923"/>
              <a:ext cx="177338" cy="193184"/>
            </a:xfrm>
            <a:custGeom>
              <a:avLst/>
              <a:gdLst/>
              <a:ahLst/>
              <a:cxnLst/>
              <a:rect l="l" t="t" r="r" b="b"/>
              <a:pathLst>
                <a:path w="414826" h="451892" extrusionOk="0">
                  <a:moveTo>
                    <a:pt x="414705" y="26200"/>
                  </a:moveTo>
                  <a:cubicBezTo>
                    <a:pt x="402918" y="17984"/>
                    <a:pt x="391628" y="9165"/>
                    <a:pt x="380763" y="-215"/>
                  </a:cubicBezTo>
                  <a:cubicBezTo>
                    <a:pt x="309614" y="123701"/>
                    <a:pt x="229447" y="242227"/>
                    <a:pt x="140971" y="354397"/>
                  </a:cubicBezTo>
                  <a:cubicBezTo>
                    <a:pt x="90840" y="257742"/>
                    <a:pt x="54555" y="154532"/>
                    <a:pt x="33110" y="47787"/>
                  </a:cubicBezTo>
                  <a:cubicBezTo>
                    <a:pt x="22815" y="57621"/>
                    <a:pt x="11737" y="66532"/>
                    <a:pt x="-121" y="74414"/>
                  </a:cubicBezTo>
                  <a:cubicBezTo>
                    <a:pt x="23738" y="205885"/>
                    <a:pt x="67052" y="333045"/>
                    <a:pt x="128544" y="451677"/>
                  </a:cubicBezTo>
                  <a:cubicBezTo>
                    <a:pt x="234630" y="317367"/>
                    <a:pt x="330348" y="175124"/>
                    <a:pt x="414705" y="262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774;p65">
              <a:extLst>
                <a:ext uri="{FF2B5EF4-FFF2-40B4-BE49-F238E27FC236}">
                  <a16:creationId xmlns:a16="http://schemas.microsoft.com/office/drawing/2014/main" id="{BDBC3ECB-7BB4-A903-9519-ADC04BB456F4}"/>
                </a:ext>
              </a:extLst>
            </p:cNvPr>
            <p:cNvSpPr/>
            <p:nvPr/>
          </p:nvSpPr>
          <p:spPr>
            <a:xfrm>
              <a:off x="7018423" y="3820202"/>
              <a:ext cx="838964" cy="638836"/>
            </a:xfrm>
            <a:custGeom>
              <a:avLst/>
              <a:gdLst/>
              <a:ahLst/>
              <a:cxnLst/>
              <a:rect l="l" t="t" r="r" b="b"/>
              <a:pathLst>
                <a:path w="1962489" h="1494354" extrusionOk="0">
                  <a:moveTo>
                    <a:pt x="1904799" y="540082"/>
                  </a:moveTo>
                  <a:cubicBezTo>
                    <a:pt x="1809151" y="335083"/>
                    <a:pt x="1426492" y="91598"/>
                    <a:pt x="1298181" y="-215"/>
                  </a:cubicBezTo>
                  <a:cubicBezTo>
                    <a:pt x="1213824" y="148709"/>
                    <a:pt x="1118248" y="290952"/>
                    <a:pt x="1012162" y="425263"/>
                  </a:cubicBezTo>
                  <a:cubicBezTo>
                    <a:pt x="950670" y="306630"/>
                    <a:pt x="907355" y="179470"/>
                    <a:pt x="883496" y="48000"/>
                  </a:cubicBezTo>
                  <a:cubicBezTo>
                    <a:pt x="746452" y="143007"/>
                    <a:pt x="416338" y="303627"/>
                    <a:pt x="320194" y="425263"/>
                  </a:cubicBezTo>
                  <a:cubicBezTo>
                    <a:pt x="208001" y="566781"/>
                    <a:pt x="-121" y="1494140"/>
                    <a:pt x="-121" y="1494140"/>
                  </a:cubicBezTo>
                  <a:lnTo>
                    <a:pt x="1948042" y="1494140"/>
                  </a:lnTo>
                  <a:cubicBezTo>
                    <a:pt x="1948042" y="1494140"/>
                    <a:pt x="2000446" y="745081"/>
                    <a:pt x="1904799" y="54008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1775;p65">
              <a:extLst>
                <a:ext uri="{FF2B5EF4-FFF2-40B4-BE49-F238E27FC236}">
                  <a16:creationId xmlns:a16="http://schemas.microsoft.com/office/drawing/2014/main" id="{696C99F9-2DB6-E8B2-1884-8539EDDE648C}"/>
                </a:ext>
              </a:extLst>
            </p:cNvPr>
            <p:cNvSpPr/>
            <p:nvPr/>
          </p:nvSpPr>
          <p:spPr>
            <a:xfrm>
              <a:off x="7250735" y="3499021"/>
              <a:ext cx="77064" cy="106335"/>
            </a:xfrm>
            <a:custGeom>
              <a:avLst/>
              <a:gdLst/>
              <a:ahLst/>
              <a:cxnLst/>
              <a:rect l="l" t="t" r="r" b="b"/>
              <a:pathLst>
                <a:path w="180266" h="248737" extrusionOk="0">
                  <a:moveTo>
                    <a:pt x="805" y="120780"/>
                  </a:moveTo>
                  <a:cubicBezTo>
                    <a:pt x="5349" y="153422"/>
                    <a:pt x="19480" y="183991"/>
                    <a:pt x="41350" y="208616"/>
                  </a:cubicBezTo>
                  <a:cubicBezTo>
                    <a:pt x="54557" y="224650"/>
                    <a:pt x="71670" y="237026"/>
                    <a:pt x="91055" y="244546"/>
                  </a:cubicBezTo>
                  <a:cubicBezTo>
                    <a:pt x="109091" y="251413"/>
                    <a:pt x="129328" y="249304"/>
                    <a:pt x="145589" y="238866"/>
                  </a:cubicBezTo>
                  <a:cubicBezTo>
                    <a:pt x="160359" y="227263"/>
                    <a:pt x="170654" y="210981"/>
                    <a:pt x="174916" y="192711"/>
                  </a:cubicBezTo>
                  <a:cubicBezTo>
                    <a:pt x="187129" y="149254"/>
                    <a:pt x="177187" y="97206"/>
                    <a:pt x="153045" y="57228"/>
                  </a:cubicBezTo>
                  <a:cubicBezTo>
                    <a:pt x="136358" y="29464"/>
                    <a:pt x="111648" y="6174"/>
                    <a:pt x="83954" y="848"/>
                  </a:cubicBezTo>
                  <a:cubicBezTo>
                    <a:pt x="28000" y="-9874"/>
                    <a:pt x="-6296" y="62696"/>
                    <a:pt x="805" y="12078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776;p65">
              <a:extLst>
                <a:ext uri="{FF2B5EF4-FFF2-40B4-BE49-F238E27FC236}">
                  <a16:creationId xmlns:a16="http://schemas.microsoft.com/office/drawing/2014/main" id="{8A04B73A-2923-5393-0CC4-63B34B7237AF}"/>
                </a:ext>
              </a:extLst>
            </p:cNvPr>
            <p:cNvSpPr/>
            <p:nvPr/>
          </p:nvSpPr>
          <p:spPr>
            <a:xfrm>
              <a:off x="7259942" y="3518581"/>
              <a:ext cx="57202" cy="72589"/>
            </a:xfrm>
            <a:custGeom>
              <a:avLst/>
              <a:gdLst/>
              <a:ahLst/>
              <a:cxnLst/>
              <a:rect l="l" t="t" r="r" b="b"/>
              <a:pathLst>
                <a:path w="133806" h="169799" extrusionOk="0">
                  <a:moveTo>
                    <a:pt x="133685" y="152299"/>
                  </a:moveTo>
                  <a:cubicBezTo>
                    <a:pt x="119909" y="150509"/>
                    <a:pt x="106915" y="144822"/>
                    <a:pt x="96264" y="135896"/>
                  </a:cubicBezTo>
                  <a:cubicBezTo>
                    <a:pt x="92572" y="133396"/>
                    <a:pt x="90229" y="129292"/>
                    <a:pt x="90015" y="124819"/>
                  </a:cubicBezTo>
                  <a:cubicBezTo>
                    <a:pt x="90442" y="122398"/>
                    <a:pt x="91435" y="120140"/>
                    <a:pt x="93069" y="118286"/>
                  </a:cubicBezTo>
                  <a:cubicBezTo>
                    <a:pt x="101376" y="106960"/>
                    <a:pt x="111531" y="97133"/>
                    <a:pt x="123105" y="89244"/>
                  </a:cubicBezTo>
                  <a:cubicBezTo>
                    <a:pt x="116999" y="70157"/>
                    <a:pt x="108690" y="51858"/>
                    <a:pt x="98324" y="34710"/>
                  </a:cubicBezTo>
                  <a:cubicBezTo>
                    <a:pt x="88382" y="18052"/>
                    <a:pt x="72406" y="5888"/>
                    <a:pt x="53660" y="769"/>
                  </a:cubicBezTo>
                  <a:cubicBezTo>
                    <a:pt x="34771" y="-3392"/>
                    <a:pt x="15457" y="5938"/>
                    <a:pt x="6937" y="23349"/>
                  </a:cubicBezTo>
                  <a:cubicBezTo>
                    <a:pt x="6937" y="23349"/>
                    <a:pt x="-20756" y="74971"/>
                    <a:pt x="33565" y="136038"/>
                  </a:cubicBezTo>
                  <a:cubicBezTo>
                    <a:pt x="90868" y="200442"/>
                    <a:pt x="133685" y="152299"/>
                    <a:pt x="133685" y="15229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777;p65">
              <a:extLst>
                <a:ext uri="{FF2B5EF4-FFF2-40B4-BE49-F238E27FC236}">
                  <a16:creationId xmlns:a16="http://schemas.microsoft.com/office/drawing/2014/main" id="{B38C49CE-6BB3-BBBF-767F-7D454FCFE3AA}"/>
                </a:ext>
              </a:extLst>
            </p:cNvPr>
            <p:cNvSpPr/>
            <p:nvPr/>
          </p:nvSpPr>
          <p:spPr>
            <a:xfrm>
              <a:off x="7262956" y="3516781"/>
              <a:ext cx="54185" cy="67123"/>
            </a:xfrm>
            <a:custGeom>
              <a:avLst/>
              <a:gdLst/>
              <a:ahLst/>
              <a:cxnLst/>
              <a:rect l="l" t="t" r="r" b="b"/>
              <a:pathLst>
                <a:path w="126748" h="157014" extrusionOk="0">
                  <a:moveTo>
                    <a:pt x="-121" y="27565"/>
                  </a:moveTo>
                  <a:cubicBezTo>
                    <a:pt x="4920" y="12682"/>
                    <a:pt x="18056" y="2002"/>
                    <a:pt x="33678" y="85"/>
                  </a:cubicBezTo>
                  <a:cubicBezTo>
                    <a:pt x="49725" y="-1556"/>
                    <a:pt x="65773" y="3593"/>
                    <a:pt x="77845" y="14286"/>
                  </a:cubicBezTo>
                  <a:cubicBezTo>
                    <a:pt x="83880" y="19200"/>
                    <a:pt x="89277" y="24803"/>
                    <a:pt x="94035" y="30973"/>
                  </a:cubicBezTo>
                  <a:cubicBezTo>
                    <a:pt x="98578" y="37101"/>
                    <a:pt x="102555" y="43584"/>
                    <a:pt x="106035" y="50358"/>
                  </a:cubicBezTo>
                  <a:cubicBezTo>
                    <a:pt x="112568" y="63608"/>
                    <a:pt x="118105" y="77327"/>
                    <a:pt x="122579" y="91400"/>
                  </a:cubicBezTo>
                  <a:lnTo>
                    <a:pt x="124496" y="96726"/>
                  </a:lnTo>
                  <a:lnTo>
                    <a:pt x="119952" y="99566"/>
                  </a:lnTo>
                  <a:cubicBezTo>
                    <a:pt x="112993" y="103941"/>
                    <a:pt x="106602" y="109032"/>
                    <a:pt x="100709" y="114762"/>
                  </a:cubicBezTo>
                  <a:cubicBezTo>
                    <a:pt x="97726" y="117609"/>
                    <a:pt x="94887" y="120620"/>
                    <a:pt x="92188" y="123780"/>
                  </a:cubicBezTo>
                  <a:cubicBezTo>
                    <a:pt x="90910" y="125342"/>
                    <a:pt x="89419" y="127046"/>
                    <a:pt x="88709" y="128182"/>
                  </a:cubicBezTo>
                  <a:cubicBezTo>
                    <a:pt x="88069" y="128949"/>
                    <a:pt x="87786" y="129908"/>
                    <a:pt x="87856" y="130881"/>
                  </a:cubicBezTo>
                  <a:cubicBezTo>
                    <a:pt x="88779" y="134119"/>
                    <a:pt x="90768" y="136938"/>
                    <a:pt x="93537" y="138833"/>
                  </a:cubicBezTo>
                  <a:cubicBezTo>
                    <a:pt x="96662" y="141582"/>
                    <a:pt x="99928" y="144145"/>
                    <a:pt x="103336" y="146502"/>
                  </a:cubicBezTo>
                  <a:cubicBezTo>
                    <a:pt x="110508" y="151125"/>
                    <a:pt x="118390" y="154597"/>
                    <a:pt x="126627" y="156799"/>
                  </a:cubicBezTo>
                  <a:cubicBezTo>
                    <a:pt x="117680" y="156862"/>
                    <a:pt x="108875" y="155052"/>
                    <a:pt x="100709" y="151473"/>
                  </a:cubicBezTo>
                  <a:cubicBezTo>
                    <a:pt x="96520" y="149726"/>
                    <a:pt x="92472" y="147560"/>
                    <a:pt x="88709" y="145011"/>
                  </a:cubicBezTo>
                  <a:cubicBezTo>
                    <a:pt x="84022" y="142370"/>
                    <a:pt x="80401" y="138145"/>
                    <a:pt x="78484" y="133082"/>
                  </a:cubicBezTo>
                  <a:cubicBezTo>
                    <a:pt x="77560" y="129802"/>
                    <a:pt x="77916" y="126286"/>
                    <a:pt x="79549" y="123283"/>
                  </a:cubicBezTo>
                  <a:cubicBezTo>
                    <a:pt x="80685" y="121110"/>
                    <a:pt x="82034" y="119023"/>
                    <a:pt x="83454" y="117034"/>
                  </a:cubicBezTo>
                  <a:cubicBezTo>
                    <a:pt x="86011" y="113306"/>
                    <a:pt x="88850" y="109727"/>
                    <a:pt x="91833" y="106312"/>
                  </a:cubicBezTo>
                  <a:cubicBezTo>
                    <a:pt x="97940" y="99481"/>
                    <a:pt x="104756" y="93332"/>
                    <a:pt x="112141" y="87992"/>
                  </a:cubicBezTo>
                  <a:lnTo>
                    <a:pt x="109514" y="96158"/>
                  </a:lnTo>
                  <a:cubicBezTo>
                    <a:pt x="104401" y="82596"/>
                    <a:pt x="99218" y="69388"/>
                    <a:pt x="93112" y="56962"/>
                  </a:cubicBezTo>
                  <a:cubicBezTo>
                    <a:pt x="87288" y="44678"/>
                    <a:pt x="79265" y="33544"/>
                    <a:pt x="69537" y="24085"/>
                  </a:cubicBezTo>
                  <a:cubicBezTo>
                    <a:pt x="60235" y="14712"/>
                    <a:pt x="47666" y="9231"/>
                    <a:pt x="34459" y="8748"/>
                  </a:cubicBezTo>
                  <a:cubicBezTo>
                    <a:pt x="20470" y="8748"/>
                    <a:pt x="7476" y="15834"/>
                    <a:pt x="-121" y="2756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778;p65">
              <a:extLst>
                <a:ext uri="{FF2B5EF4-FFF2-40B4-BE49-F238E27FC236}">
                  <a16:creationId xmlns:a16="http://schemas.microsoft.com/office/drawing/2014/main" id="{029292E8-1C49-A341-213D-2B1B9506A8EC}"/>
                </a:ext>
              </a:extLst>
            </p:cNvPr>
            <p:cNvSpPr/>
            <p:nvPr/>
          </p:nvSpPr>
          <p:spPr>
            <a:xfrm>
              <a:off x="7273356" y="3306062"/>
              <a:ext cx="326658" cy="442977"/>
            </a:xfrm>
            <a:custGeom>
              <a:avLst/>
              <a:gdLst/>
              <a:ahLst/>
              <a:cxnLst/>
              <a:rect l="l" t="t" r="r" b="b"/>
              <a:pathLst>
                <a:path w="764112" h="1036203" extrusionOk="0">
                  <a:moveTo>
                    <a:pt x="763991" y="396505"/>
                  </a:moveTo>
                  <a:cubicBezTo>
                    <a:pt x="763991" y="615563"/>
                    <a:pt x="662380" y="1019241"/>
                    <a:pt x="393545" y="1035573"/>
                  </a:cubicBezTo>
                  <a:cubicBezTo>
                    <a:pt x="114982" y="1052544"/>
                    <a:pt x="-121" y="545621"/>
                    <a:pt x="-121" y="326846"/>
                  </a:cubicBezTo>
                  <a:cubicBezTo>
                    <a:pt x="-121" y="108072"/>
                    <a:pt x="148285" y="-215"/>
                    <a:pt x="367343" y="-215"/>
                  </a:cubicBezTo>
                  <a:cubicBezTo>
                    <a:pt x="586401" y="-215"/>
                    <a:pt x="763991" y="177368"/>
                    <a:pt x="763991" y="396434"/>
                  </a:cubicBezTo>
                  <a:cubicBezTo>
                    <a:pt x="763991" y="396455"/>
                    <a:pt x="763991" y="396483"/>
                    <a:pt x="763991" y="39650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779;p65">
              <a:extLst>
                <a:ext uri="{FF2B5EF4-FFF2-40B4-BE49-F238E27FC236}">
                  <a16:creationId xmlns:a16="http://schemas.microsoft.com/office/drawing/2014/main" id="{B4567871-C6A2-5665-6A61-3A6141C16480}"/>
                </a:ext>
              </a:extLst>
            </p:cNvPr>
            <p:cNvSpPr/>
            <p:nvPr/>
          </p:nvSpPr>
          <p:spPr>
            <a:xfrm>
              <a:off x="7226567" y="3271188"/>
              <a:ext cx="389924" cy="265679"/>
            </a:xfrm>
            <a:custGeom>
              <a:avLst/>
              <a:gdLst/>
              <a:ahLst/>
              <a:cxnLst/>
              <a:rect l="l" t="t" r="r" b="b"/>
              <a:pathLst>
                <a:path w="912103" h="621471" extrusionOk="0">
                  <a:moveTo>
                    <a:pt x="911982" y="621257"/>
                  </a:moveTo>
                  <a:cubicBezTo>
                    <a:pt x="836927" y="603576"/>
                    <a:pt x="780618" y="540166"/>
                    <a:pt x="744830" y="472141"/>
                  </a:cubicBezTo>
                  <a:cubicBezTo>
                    <a:pt x="697113" y="380456"/>
                    <a:pt x="677657" y="276657"/>
                    <a:pt x="688947" y="173909"/>
                  </a:cubicBezTo>
                  <a:cubicBezTo>
                    <a:pt x="645065" y="235139"/>
                    <a:pt x="596708" y="293003"/>
                    <a:pt x="544233" y="347025"/>
                  </a:cubicBezTo>
                  <a:cubicBezTo>
                    <a:pt x="525204" y="366482"/>
                    <a:pt x="505037" y="385867"/>
                    <a:pt x="480326" y="396731"/>
                  </a:cubicBezTo>
                  <a:cubicBezTo>
                    <a:pt x="470102" y="401133"/>
                    <a:pt x="455545" y="402553"/>
                    <a:pt x="450362" y="392683"/>
                  </a:cubicBezTo>
                  <a:cubicBezTo>
                    <a:pt x="448444" y="387620"/>
                    <a:pt x="448161" y="382068"/>
                    <a:pt x="449652" y="376849"/>
                  </a:cubicBezTo>
                  <a:cubicBezTo>
                    <a:pt x="453983" y="352280"/>
                    <a:pt x="458670" y="327761"/>
                    <a:pt x="463853" y="303285"/>
                  </a:cubicBezTo>
                  <a:cubicBezTo>
                    <a:pt x="345839" y="389417"/>
                    <a:pt x="192746" y="406530"/>
                    <a:pt x="47322" y="420873"/>
                  </a:cubicBezTo>
                  <a:cubicBezTo>
                    <a:pt x="41855" y="421860"/>
                    <a:pt x="36175" y="421548"/>
                    <a:pt x="30849" y="419950"/>
                  </a:cubicBezTo>
                  <a:cubicBezTo>
                    <a:pt x="25168" y="417330"/>
                    <a:pt x="20410" y="413013"/>
                    <a:pt x="17286" y="407595"/>
                  </a:cubicBezTo>
                  <a:cubicBezTo>
                    <a:pt x="-3093" y="377062"/>
                    <a:pt x="-2880" y="337084"/>
                    <a:pt x="4292" y="301083"/>
                  </a:cubicBezTo>
                  <a:cubicBezTo>
                    <a:pt x="27441" y="183779"/>
                    <a:pt x="116981" y="85078"/>
                    <a:pt x="226688" y="37432"/>
                  </a:cubicBezTo>
                  <a:cubicBezTo>
                    <a:pt x="336394" y="-10214"/>
                    <a:pt x="463143" y="-10143"/>
                    <a:pt x="577820" y="23657"/>
                  </a:cubicBezTo>
                  <a:cubicBezTo>
                    <a:pt x="601820" y="30467"/>
                    <a:pt x="625182" y="39477"/>
                    <a:pt x="647550" y="50569"/>
                  </a:cubicBezTo>
                  <a:cubicBezTo>
                    <a:pt x="725658" y="90617"/>
                    <a:pt x="783103" y="164181"/>
                    <a:pt x="819601" y="244633"/>
                  </a:cubicBezTo>
                  <a:cubicBezTo>
                    <a:pt x="856099" y="325084"/>
                    <a:pt x="874064" y="411997"/>
                    <a:pt x="891816" y="498272"/>
                  </a:cubicBezTo>
                </a:path>
              </a:pathLst>
            </a:custGeom>
            <a:solidFill>
              <a:srgbClr val="664D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780;p65">
              <a:extLst>
                <a:ext uri="{FF2B5EF4-FFF2-40B4-BE49-F238E27FC236}">
                  <a16:creationId xmlns:a16="http://schemas.microsoft.com/office/drawing/2014/main" id="{6B86C7E4-ABAA-8979-932E-1A2BD94ACC18}"/>
                </a:ext>
              </a:extLst>
            </p:cNvPr>
            <p:cNvSpPr/>
            <p:nvPr/>
          </p:nvSpPr>
          <p:spPr>
            <a:xfrm>
              <a:off x="7574576" y="3473362"/>
              <a:ext cx="74899" cy="108130"/>
            </a:xfrm>
            <a:custGeom>
              <a:avLst/>
              <a:gdLst/>
              <a:ahLst/>
              <a:cxnLst/>
              <a:rect l="l" t="t" r="r" b="b"/>
              <a:pathLst>
                <a:path w="175202" h="252936" extrusionOk="0">
                  <a:moveTo>
                    <a:pt x="175081" y="110289"/>
                  </a:moveTo>
                  <a:cubicBezTo>
                    <a:pt x="174939" y="143187"/>
                    <a:pt x="165068" y="175303"/>
                    <a:pt x="146678" y="202599"/>
                  </a:cubicBezTo>
                  <a:cubicBezTo>
                    <a:pt x="135884" y="220379"/>
                    <a:pt x="120618" y="235056"/>
                    <a:pt x="102440" y="245203"/>
                  </a:cubicBezTo>
                  <a:cubicBezTo>
                    <a:pt x="85540" y="254534"/>
                    <a:pt x="65161" y="255215"/>
                    <a:pt x="47622" y="247049"/>
                  </a:cubicBezTo>
                  <a:cubicBezTo>
                    <a:pt x="31361" y="237598"/>
                    <a:pt x="18864" y="222893"/>
                    <a:pt x="12119" y="205368"/>
                  </a:cubicBezTo>
                  <a:cubicBezTo>
                    <a:pt x="-5989" y="163900"/>
                    <a:pt x="-3219" y="111070"/>
                    <a:pt x="15243" y="68181"/>
                  </a:cubicBezTo>
                  <a:cubicBezTo>
                    <a:pt x="28024" y="38358"/>
                    <a:pt x="49256" y="11872"/>
                    <a:pt x="76026" y="2855"/>
                  </a:cubicBezTo>
                  <a:cubicBezTo>
                    <a:pt x="130275" y="-15466"/>
                    <a:pt x="174158" y="51779"/>
                    <a:pt x="175081" y="1102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781;p65">
              <a:extLst>
                <a:ext uri="{FF2B5EF4-FFF2-40B4-BE49-F238E27FC236}">
                  <a16:creationId xmlns:a16="http://schemas.microsoft.com/office/drawing/2014/main" id="{D80C4486-D758-BDF7-475B-ECA5A2664314}"/>
                </a:ext>
              </a:extLst>
            </p:cNvPr>
            <p:cNvSpPr/>
            <p:nvPr/>
          </p:nvSpPr>
          <p:spPr>
            <a:xfrm>
              <a:off x="7588535" y="3492355"/>
              <a:ext cx="51680" cy="75161"/>
            </a:xfrm>
            <a:custGeom>
              <a:avLst/>
              <a:gdLst/>
              <a:ahLst/>
              <a:cxnLst/>
              <a:rect l="l" t="t" r="r" b="b"/>
              <a:pathLst>
                <a:path w="120888" h="175816" extrusionOk="0">
                  <a:moveTo>
                    <a:pt x="-121" y="163445"/>
                  </a:moveTo>
                  <a:cubicBezTo>
                    <a:pt x="13298" y="159831"/>
                    <a:pt x="25370" y="152439"/>
                    <a:pt x="34672" y="142143"/>
                  </a:cubicBezTo>
                  <a:cubicBezTo>
                    <a:pt x="38010" y="139182"/>
                    <a:pt x="39785" y="134815"/>
                    <a:pt x="39429" y="130356"/>
                  </a:cubicBezTo>
                  <a:cubicBezTo>
                    <a:pt x="38648" y="128034"/>
                    <a:pt x="37299" y="125953"/>
                    <a:pt x="35453" y="124320"/>
                  </a:cubicBezTo>
                  <a:cubicBezTo>
                    <a:pt x="25725" y="114195"/>
                    <a:pt x="14292" y="105858"/>
                    <a:pt x="1724" y="99681"/>
                  </a:cubicBezTo>
                  <a:cubicBezTo>
                    <a:pt x="5204" y="79926"/>
                    <a:pt x="10955" y="60641"/>
                    <a:pt x="18908" y="42236"/>
                  </a:cubicBezTo>
                  <a:cubicBezTo>
                    <a:pt x="26435" y="24342"/>
                    <a:pt x="40637" y="10083"/>
                    <a:pt x="58530" y="2471"/>
                  </a:cubicBezTo>
                  <a:cubicBezTo>
                    <a:pt x="76779" y="-4388"/>
                    <a:pt x="97372" y="2230"/>
                    <a:pt x="108235" y="18448"/>
                  </a:cubicBezTo>
                  <a:cubicBezTo>
                    <a:pt x="108235" y="18448"/>
                    <a:pt x="142746" y="65881"/>
                    <a:pt x="97230" y="133764"/>
                  </a:cubicBezTo>
                  <a:cubicBezTo>
                    <a:pt x="48873" y="205269"/>
                    <a:pt x="-121" y="163445"/>
                    <a:pt x="-121" y="16344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82;p65">
              <a:extLst>
                <a:ext uri="{FF2B5EF4-FFF2-40B4-BE49-F238E27FC236}">
                  <a16:creationId xmlns:a16="http://schemas.microsoft.com/office/drawing/2014/main" id="{999851B0-9FD7-2F84-B947-22BCD807823E}"/>
                </a:ext>
              </a:extLst>
            </p:cNvPr>
            <p:cNvSpPr/>
            <p:nvPr/>
          </p:nvSpPr>
          <p:spPr>
            <a:xfrm>
              <a:off x="7585745" y="3490615"/>
              <a:ext cx="48964" cy="71555"/>
            </a:xfrm>
            <a:custGeom>
              <a:avLst/>
              <a:gdLst/>
              <a:ahLst/>
              <a:cxnLst/>
              <a:rect l="l" t="t" r="r" b="b"/>
              <a:pathLst>
                <a:path w="114535" h="167379" extrusionOk="0">
                  <a:moveTo>
                    <a:pt x="114414" y="22451"/>
                  </a:moveTo>
                  <a:cubicBezTo>
                    <a:pt x="105396" y="11729"/>
                    <a:pt x="91478" y="6375"/>
                    <a:pt x="77560" y="8250"/>
                  </a:cubicBezTo>
                  <a:cubicBezTo>
                    <a:pt x="64495" y="10486"/>
                    <a:pt x="52850" y="17623"/>
                    <a:pt x="44897" y="28203"/>
                  </a:cubicBezTo>
                  <a:cubicBezTo>
                    <a:pt x="36519" y="38783"/>
                    <a:pt x="30057" y="50819"/>
                    <a:pt x="26009" y="63706"/>
                  </a:cubicBezTo>
                  <a:cubicBezTo>
                    <a:pt x="21606" y="76843"/>
                    <a:pt x="18269" y="90689"/>
                    <a:pt x="15074" y="104749"/>
                  </a:cubicBezTo>
                  <a:lnTo>
                    <a:pt x="11311" y="97080"/>
                  </a:lnTo>
                  <a:cubicBezTo>
                    <a:pt x="19406" y="101312"/>
                    <a:pt x="27074" y="106432"/>
                    <a:pt x="34033" y="112347"/>
                  </a:cubicBezTo>
                  <a:cubicBezTo>
                    <a:pt x="37442" y="115400"/>
                    <a:pt x="40708" y="118595"/>
                    <a:pt x="43761" y="121862"/>
                  </a:cubicBezTo>
                  <a:cubicBezTo>
                    <a:pt x="45466" y="123658"/>
                    <a:pt x="47028" y="125561"/>
                    <a:pt x="48519" y="127542"/>
                  </a:cubicBezTo>
                  <a:cubicBezTo>
                    <a:pt x="50507" y="130326"/>
                    <a:pt x="51359" y="133741"/>
                    <a:pt x="50933" y="137128"/>
                  </a:cubicBezTo>
                  <a:cubicBezTo>
                    <a:pt x="49726" y="142397"/>
                    <a:pt x="46672" y="147069"/>
                    <a:pt x="42341" y="150336"/>
                  </a:cubicBezTo>
                  <a:cubicBezTo>
                    <a:pt x="38933" y="153353"/>
                    <a:pt x="35311" y="156038"/>
                    <a:pt x="31405" y="158360"/>
                  </a:cubicBezTo>
                  <a:cubicBezTo>
                    <a:pt x="23808" y="163011"/>
                    <a:pt x="15287" y="166007"/>
                    <a:pt x="6412" y="167164"/>
                  </a:cubicBezTo>
                  <a:cubicBezTo>
                    <a:pt x="14151" y="163856"/>
                    <a:pt x="21394" y="159325"/>
                    <a:pt x="27714" y="153744"/>
                  </a:cubicBezTo>
                  <a:cubicBezTo>
                    <a:pt x="30838" y="150996"/>
                    <a:pt x="33678" y="148035"/>
                    <a:pt x="36377" y="144868"/>
                  </a:cubicBezTo>
                  <a:cubicBezTo>
                    <a:pt x="38862" y="142589"/>
                    <a:pt x="40424" y="139528"/>
                    <a:pt x="40921" y="136205"/>
                  </a:cubicBezTo>
                  <a:cubicBezTo>
                    <a:pt x="40850" y="135225"/>
                    <a:pt x="40424" y="134309"/>
                    <a:pt x="39714" y="133649"/>
                  </a:cubicBezTo>
                  <a:cubicBezTo>
                    <a:pt x="38435" y="132279"/>
                    <a:pt x="37086" y="130979"/>
                    <a:pt x="35667" y="129744"/>
                  </a:cubicBezTo>
                  <a:cubicBezTo>
                    <a:pt x="32542" y="126974"/>
                    <a:pt x="29347" y="124418"/>
                    <a:pt x="26009" y="122004"/>
                  </a:cubicBezTo>
                  <a:cubicBezTo>
                    <a:pt x="19406" y="117111"/>
                    <a:pt x="12234" y="112950"/>
                    <a:pt x="4707" y="109577"/>
                  </a:cubicBezTo>
                  <a:lnTo>
                    <a:pt x="-121" y="107376"/>
                  </a:lnTo>
                  <a:lnTo>
                    <a:pt x="1015" y="101837"/>
                  </a:lnTo>
                  <a:cubicBezTo>
                    <a:pt x="3571" y="87395"/>
                    <a:pt x="7121" y="73151"/>
                    <a:pt x="11737" y="59233"/>
                  </a:cubicBezTo>
                  <a:cubicBezTo>
                    <a:pt x="14293" y="52033"/>
                    <a:pt x="17346" y="45053"/>
                    <a:pt x="21039" y="38357"/>
                  </a:cubicBezTo>
                  <a:cubicBezTo>
                    <a:pt x="24873" y="31611"/>
                    <a:pt x="29489" y="25327"/>
                    <a:pt x="34744" y="19611"/>
                  </a:cubicBezTo>
                  <a:cubicBezTo>
                    <a:pt x="45324" y="7469"/>
                    <a:pt x="60519" y="290"/>
                    <a:pt x="76637" y="-200"/>
                  </a:cubicBezTo>
                  <a:cubicBezTo>
                    <a:pt x="92544" y="-619"/>
                    <a:pt x="107313" y="8214"/>
                    <a:pt x="114414" y="22451"/>
                  </a:cubicBezTo>
                  <a:close/>
                </a:path>
              </a:pathLst>
            </a:custGeom>
            <a:solidFill>
              <a:srgbClr val="C885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783;p65">
              <a:extLst>
                <a:ext uri="{FF2B5EF4-FFF2-40B4-BE49-F238E27FC236}">
                  <a16:creationId xmlns:a16="http://schemas.microsoft.com/office/drawing/2014/main" id="{10CB8D79-41FE-7FF2-4DE5-684D0F9EC653}"/>
                </a:ext>
              </a:extLst>
            </p:cNvPr>
            <p:cNvSpPr/>
            <p:nvPr/>
          </p:nvSpPr>
          <p:spPr>
            <a:xfrm>
              <a:off x="7394242" y="3486983"/>
              <a:ext cx="37125" cy="131570"/>
            </a:xfrm>
            <a:custGeom>
              <a:avLst/>
              <a:gdLst/>
              <a:ahLst/>
              <a:cxnLst/>
              <a:rect l="l" t="t" r="r" b="b"/>
              <a:pathLst>
                <a:path w="86842" h="307765" extrusionOk="0">
                  <a:moveTo>
                    <a:pt x="22246" y="-215"/>
                  </a:moveTo>
                  <a:cubicBezTo>
                    <a:pt x="23950" y="24638"/>
                    <a:pt x="24731" y="49491"/>
                    <a:pt x="24873" y="74343"/>
                  </a:cubicBezTo>
                  <a:cubicBezTo>
                    <a:pt x="25015" y="99196"/>
                    <a:pt x="24306" y="124049"/>
                    <a:pt x="23240" y="148972"/>
                  </a:cubicBezTo>
                  <a:cubicBezTo>
                    <a:pt x="22175" y="173896"/>
                    <a:pt x="20329" y="198677"/>
                    <a:pt x="17986" y="223388"/>
                  </a:cubicBezTo>
                  <a:cubicBezTo>
                    <a:pt x="15642" y="248099"/>
                    <a:pt x="12802" y="273093"/>
                    <a:pt x="9252" y="297520"/>
                  </a:cubicBezTo>
                  <a:lnTo>
                    <a:pt x="6340" y="292834"/>
                  </a:lnTo>
                  <a:cubicBezTo>
                    <a:pt x="31832" y="303264"/>
                    <a:pt x="60022" y="305224"/>
                    <a:pt x="86721" y="298443"/>
                  </a:cubicBezTo>
                  <a:cubicBezTo>
                    <a:pt x="73727" y="304010"/>
                    <a:pt x="59738" y="307071"/>
                    <a:pt x="45608" y="307461"/>
                  </a:cubicBezTo>
                  <a:cubicBezTo>
                    <a:pt x="31122" y="308029"/>
                    <a:pt x="16707" y="305906"/>
                    <a:pt x="3003" y="301212"/>
                  </a:cubicBezTo>
                  <a:lnTo>
                    <a:pt x="-121" y="300147"/>
                  </a:lnTo>
                  <a:lnTo>
                    <a:pt x="-121" y="296526"/>
                  </a:lnTo>
                  <a:lnTo>
                    <a:pt x="5559" y="222394"/>
                  </a:lnTo>
                  <a:lnTo>
                    <a:pt x="10885" y="148262"/>
                  </a:lnTo>
                  <a:lnTo>
                    <a:pt x="16068" y="74130"/>
                  </a:lnTo>
                  <a:cubicBezTo>
                    <a:pt x="18625" y="49348"/>
                    <a:pt x="20400" y="24567"/>
                    <a:pt x="22246" y="-2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784;p65">
              <a:extLst>
                <a:ext uri="{FF2B5EF4-FFF2-40B4-BE49-F238E27FC236}">
                  <a16:creationId xmlns:a16="http://schemas.microsoft.com/office/drawing/2014/main" id="{DA1E71F7-82A0-1907-25D1-617CBD81646D}"/>
                </a:ext>
              </a:extLst>
            </p:cNvPr>
            <p:cNvSpPr/>
            <p:nvPr/>
          </p:nvSpPr>
          <p:spPr>
            <a:xfrm>
              <a:off x="7319716" y="3514786"/>
              <a:ext cx="54853" cy="24058"/>
            </a:xfrm>
            <a:custGeom>
              <a:avLst/>
              <a:gdLst/>
              <a:ahLst/>
              <a:cxnLst/>
              <a:rect l="l" t="t" r="r" b="b"/>
              <a:pathLst>
                <a:path w="128310" h="56275" extrusionOk="0">
                  <a:moveTo>
                    <a:pt x="-121" y="17750"/>
                  </a:moveTo>
                  <a:cubicBezTo>
                    <a:pt x="9749" y="25469"/>
                    <a:pt x="20968" y="31228"/>
                    <a:pt x="32968" y="34721"/>
                  </a:cubicBezTo>
                  <a:cubicBezTo>
                    <a:pt x="43974" y="37895"/>
                    <a:pt x="55548" y="38548"/>
                    <a:pt x="66838" y="36638"/>
                  </a:cubicBezTo>
                  <a:cubicBezTo>
                    <a:pt x="78200" y="34785"/>
                    <a:pt x="88993" y="30468"/>
                    <a:pt x="98508" y="23999"/>
                  </a:cubicBezTo>
                  <a:cubicBezTo>
                    <a:pt x="108378" y="17466"/>
                    <a:pt x="117538" y="8164"/>
                    <a:pt x="128189" y="-215"/>
                  </a:cubicBezTo>
                  <a:cubicBezTo>
                    <a:pt x="124142" y="12964"/>
                    <a:pt x="117254" y="25092"/>
                    <a:pt x="108023" y="35289"/>
                  </a:cubicBezTo>
                  <a:cubicBezTo>
                    <a:pt x="86934" y="56975"/>
                    <a:pt x="54200" y="62286"/>
                    <a:pt x="27358" y="48354"/>
                  </a:cubicBezTo>
                  <a:cubicBezTo>
                    <a:pt x="14719" y="41893"/>
                    <a:pt x="4920" y="30993"/>
                    <a:pt x="-121" y="1775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1785;p65">
              <a:extLst>
                <a:ext uri="{FF2B5EF4-FFF2-40B4-BE49-F238E27FC236}">
                  <a16:creationId xmlns:a16="http://schemas.microsoft.com/office/drawing/2014/main" id="{350C2B8D-F3DD-45F9-3205-B098E2632487}"/>
                </a:ext>
              </a:extLst>
            </p:cNvPr>
            <p:cNvSpPr/>
            <p:nvPr/>
          </p:nvSpPr>
          <p:spPr>
            <a:xfrm>
              <a:off x="7294459" y="3450603"/>
              <a:ext cx="87242" cy="55455"/>
            </a:xfrm>
            <a:custGeom>
              <a:avLst/>
              <a:gdLst/>
              <a:ahLst/>
              <a:cxnLst/>
              <a:rect l="l" t="t" r="r" b="b"/>
              <a:pathLst>
                <a:path w="204076" h="129719" extrusionOk="0">
                  <a:moveTo>
                    <a:pt x="-121" y="128582"/>
                  </a:moveTo>
                  <a:cubicBezTo>
                    <a:pt x="4423" y="107223"/>
                    <a:pt x="13228" y="87007"/>
                    <a:pt x="25796" y="69149"/>
                  </a:cubicBezTo>
                  <a:cubicBezTo>
                    <a:pt x="38791" y="50637"/>
                    <a:pt x="55407" y="35001"/>
                    <a:pt x="74721" y="23207"/>
                  </a:cubicBezTo>
                  <a:cubicBezTo>
                    <a:pt x="84520" y="16994"/>
                    <a:pt x="94745" y="11555"/>
                    <a:pt x="105397" y="6946"/>
                  </a:cubicBezTo>
                  <a:cubicBezTo>
                    <a:pt x="116189" y="2430"/>
                    <a:pt x="127692" y="16"/>
                    <a:pt x="139409" y="-155"/>
                  </a:cubicBezTo>
                  <a:cubicBezTo>
                    <a:pt x="162913" y="-985"/>
                    <a:pt x="185848" y="6825"/>
                    <a:pt x="203955" y="21787"/>
                  </a:cubicBezTo>
                  <a:lnTo>
                    <a:pt x="202961" y="25408"/>
                  </a:lnTo>
                  <a:cubicBezTo>
                    <a:pt x="180380" y="29811"/>
                    <a:pt x="161705" y="32509"/>
                    <a:pt x="143243" y="36982"/>
                  </a:cubicBezTo>
                  <a:cubicBezTo>
                    <a:pt x="134154" y="39042"/>
                    <a:pt x="125136" y="40746"/>
                    <a:pt x="115906" y="42237"/>
                  </a:cubicBezTo>
                  <a:cubicBezTo>
                    <a:pt x="106532" y="43515"/>
                    <a:pt x="97302" y="45901"/>
                    <a:pt x="88497" y="49338"/>
                  </a:cubicBezTo>
                  <a:cubicBezTo>
                    <a:pt x="70603" y="57099"/>
                    <a:pt x="54200" y="67835"/>
                    <a:pt x="39927" y="81078"/>
                  </a:cubicBezTo>
                  <a:cubicBezTo>
                    <a:pt x="24944" y="94903"/>
                    <a:pt x="12518" y="111306"/>
                    <a:pt x="3359" y="12950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786;p65">
              <a:extLst>
                <a:ext uri="{FF2B5EF4-FFF2-40B4-BE49-F238E27FC236}">
                  <a16:creationId xmlns:a16="http://schemas.microsoft.com/office/drawing/2014/main" id="{1CFCA4CA-143F-CDE6-4A4F-A747A63CF0E4}"/>
                </a:ext>
              </a:extLst>
            </p:cNvPr>
            <p:cNvSpPr/>
            <p:nvPr/>
          </p:nvSpPr>
          <p:spPr>
            <a:xfrm>
              <a:off x="7440936" y="3505994"/>
              <a:ext cx="55338" cy="20902"/>
            </a:xfrm>
            <a:custGeom>
              <a:avLst/>
              <a:gdLst/>
              <a:ahLst/>
              <a:cxnLst/>
              <a:rect l="l" t="t" r="r" b="b"/>
              <a:pathLst>
                <a:path w="129446" h="48893" extrusionOk="0">
                  <a:moveTo>
                    <a:pt x="129325" y="4188"/>
                  </a:moveTo>
                  <a:cubicBezTo>
                    <a:pt x="125633" y="17857"/>
                    <a:pt x="117041" y="29694"/>
                    <a:pt x="105182" y="37419"/>
                  </a:cubicBezTo>
                  <a:cubicBezTo>
                    <a:pt x="79904" y="53993"/>
                    <a:pt x="46814" y="52118"/>
                    <a:pt x="23595" y="32804"/>
                  </a:cubicBezTo>
                  <a:cubicBezTo>
                    <a:pt x="13370" y="23679"/>
                    <a:pt x="5275" y="12403"/>
                    <a:pt x="-121" y="-215"/>
                  </a:cubicBezTo>
                  <a:cubicBezTo>
                    <a:pt x="11311" y="6886"/>
                    <a:pt x="21181" y="15265"/>
                    <a:pt x="31974" y="20733"/>
                  </a:cubicBezTo>
                  <a:cubicBezTo>
                    <a:pt x="42057" y="26165"/>
                    <a:pt x="53276" y="29317"/>
                    <a:pt x="64708" y="29964"/>
                  </a:cubicBezTo>
                  <a:cubicBezTo>
                    <a:pt x="76141" y="30709"/>
                    <a:pt x="87573" y="28863"/>
                    <a:pt x="98224" y="24567"/>
                  </a:cubicBezTo>
                  <a:cubicBezTo>
                    <a:pt x="109798" y="19767"/>
                    <a:pt x="120307" y="12858"/>
                    <a:pt x="129325" y="418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787;p65">
              <a:extLst>
                <a:ext uri="{FF2B5EF4-FFF2-40B4-BE49-F238E27FC236}">
                  <a16:creationId xmlns:a16="http://schemas.microsoft.com/office/drawing/2014/main" id="{5B91D5F5-7D71-67A2-242E-5F357FE7623A}"/>
                </a:ext>
              </a:extLst>
            </p:cNvPr>
            <p:cNvSpPr/>
            <p:nvPr/>
          </p:nvSpPr>
          <p:spPr>
            <a:xfrm>
              <a:off x="7428049" y="3439966"/>
              <a:ext cx="91553" cy="49227"/>
            </a:xfrm>
            <a:custGeom>
              <a:avLst/>
              <a:gdLst/>
              <a:ahLst/>
              <a:cxnLst/>
              <a:rect l="l" t="t" r="r" b="b"/>
              <a:pathLst>
                <a:path w="214159" h="115152" extrusionOk="0">
                  <a:moveTo>
                    <a:pt x="210842" y="114938"/>
                  </a:moveTo>
                  <a:cubicBezTo>
                    <a:pt x="199836" y="97789"/>
                    <a:pt x="185777" y="82757"/>
                    <a:pt x="169445" y="70558"/>
                  </a:cubicBezTo>
                  <a:cubicBezTo>
                    <a:pt x="161634" y="64608"/>
                    <a:pt x="153255" y="59403"/>
                    <a:pt x="144450" y="55007"/>
                  </a:cubicBezTo>
                  <a:cubicBezTo>
                    <a:pt x="135929" y="50506"/>
                    <a:pt x="126982" y="46863"/>
                    <a:pt x="117751" y="44143"/>
                  </a:cubicBezTo>
                  <a:cubicBezTo>
                    <a:pt x="108662" y="41537"/>
                    <a:pt x="99218" y="40082"/>
                    <a:pt x="89774" y="39812"/>
                  </a:cubicBezTo>
                  <a:cubicBezTo>
                    <a:pt x="80401" y="39244"/>
                    <a:pt x="71313" y="38534"/>
                    <a:pt x="62010" y="37397"/>
                  </a:cubicBezTo>
                  <a:cubicBezTo>
                    <a:pt x="43264" y="35125"/>
                    <a:pt x="24305" y="34202"/>
                    <a:pt x="1440" y="32143"/>
                  </a:cubicBezTo>
                  <a:lnTo>
                    <a:pt x="-121" y="28593"/>
                  </a:lnTo>
                  <a:cubicBezTo>
                    <a:pt x="16352" y="11870"/>
                    <a:pt x="38294" y="1759"/>
                    <a:pt x="61726" y="190"/>
                  </a:cubicBezTo>
                  <a:cubicBezTo>
                    <a:pt x="73371" y="-904"/>
                    <a:pt x="85159" y="225"/>
                    <a:pt x="96378" y="3527"/>
                  </a:cubicBezTo>
                  <a:cubicBezTo>
                    <a:pt x="107384" y="7049"/>
                    <a:pt x="118177" y="11373"/>
                    <a:pt x="128544" y="16450"/>
                  </a:cubicBezTo>
                  <a:cubicBezTo>
                    <a:pt x="148994" y="26143"/>
                    <a:pt x="167173" y="39968"/>
                    <a:pt x="182013" y="57067"/>
                  </a:cubicBezTo>
                  <a:cubicBezTo>
                    <a:pt x="196357" y="73533"/>
                    <a:pt x="207220" y="92705"/>
                    <a:pt x="214038" y="11344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1788;p65">
              <a:extLst>
                <a:ext uri="{FF2B5EF4-FFF2-40B4-BE49-F238E27FC236}">
                  <a16:creationId xmlns:a16="http://schemas.microsoft.com/office/drawing/2014/main" id="{5B0BBEB0-FCDE-880C-6B9E-A2579B065387}"/>
                </a:ext>
              </a:extLst>
            </p:cNvPr>
            <p:cNvSpPr/>
            <p:nvPr/>
          </p:nvSpPr>
          <p:spPr>
            <a:xfrm>
              <a:off x="7203073" y="3655351"/>
              <a:ext cx="243483" cy="550410"/>
            </a:xfrm>
            <a:custGeom>
              <a:avLst/>
              <a:gdLst/>
              <a:ahLst/>
              <a:cxnLst/>
              <a:rect l="l" t="t" r="r" b="b"/>
              <a:pathLst>
                <a:path w="569552" h="1287509" extrusionOk="0">
                  <a:moveTo>
                    <a:pt x="117020" y="1287509"/>
                  </a:moveTo>
                  <a:lnTo>
                    <a:pt x="0" y="1245331"/>
                  </a:lnTo>
                  <a:lnTo>
                    <a:pt x="465100" y="0"/>
                  </a:lnTo>
                  <a:lnTo>
                    <a:pt x="527871" y="8521"/>
                  </a:lnTo>
                  <a:lnTo>
                    <a:pt x="569552" y="34013"/>
                  </a:lnTo>
                  <a:lnTo>
                    <a:pt x="117020" y="12875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1789;p65">
              <a:extLst>
                <a:ext uri="{FF2B5EF4-FFF2-40B4-BE49-F238E27FC236}">
                  <a16:creationId xmlns:a16="http://schemas.microsoft.com/office/drawing/2014/main" id="{A0CEE669-853C-5285-3C67-92112AD6ED69}"/>
                </a:ext>
              </a:extLst>
            </p:cNvPr>
            <p:cNvSpPr/>
            <p:nvPr/>
          </p:nvSpPr>
          <p:spPr>
            <a:xfrm>
              <a:off x="7396456" y="3647316"/>
              <a:ext cx="54337" cy="16198"/>
            </a:xfrm>
            <a:custGeom>
              <a:avLst/>
              <a:gdLst/>
              <a:ahLst/>
              <a:cxnLst/>
              <a:rect l="l" t="t" r="r" b="b"/>
              <a:pathLst>
                <a:path w="127103" h="37890" extrusionOk="0">
                  <a:moveTo>
                    <a:pt x="-121" y="9229"/>
                  </a:moveTo>
                  <a:cubicBezTo>
                    <a:pt x="9749" y="15215"/>
                    <a:pt x="20400" y="19668"/>
                    <a:pt x="31620" y="22437"/>
                  </a:cubicBezTo>
                  <a:cubicBezTo>
                    <a:pt x="37016" y="23743"/>
                    <a:pt x="42483" y="24603"/>
                    <a:pt x="48022" y="24993"/>
                  </a:cubicBezTo>
                  <a:cubicBezTo>
                    <a:pt x="53419" y="25526"/>
                    <a:pt x="58957" y="25526"/>
                    <a:pt x="64354" y="24993"/>
                  </a:cubicBezTo>
                  <a:cubicBezTo>
                    <a:pt x="69751" y="24461"/>
                    <a:pt x="75147" y="23367"/>
                    <a:pt x="80331" y="21727"/>
                  </a:cubicBezTo>
                  <a:cubicBezTo>
                    <a:pt x="85727" y="20193"/>
                    <a:pt x="90982" y="18297"/>
                    <a:pt x="96094" y="16046"/>
                  </a:cubicBezTo>
                  <a:cubicBezTo>
                    <a:pt x="106745" y="11274"/>
                    <a:pt x="117041" y="5842"/>
                    <a:pt x="126982" y="-215"/>
                  </a:cubicBezTo>
                  <a:cubicBezTo>
                    <a:pt x="119953" y="9755"/>
                    <a:pt x="111006" y="18205"/>
                    <a:pt x="100639" y="24638"/>
                  </a:cubicBezTo>
                  <a:cubicBezTo>
                    <a:pt x="90059" y="31469"/>
                    <a:pt x="78058" y="35836"/>
                    <a:pt x="65561" y="37419"/>
                  </a:cubicBezTo>
                  <a:cubicBezTo>
                    <a:pt x="52922" y="38428"/>
                    <a:pt x="40282" y="36454"/>
                    <a:pt x="28566" y="31668"/>
                  </a:cubicBezTo>
                  <a:cubicBezTo>
                    <a:pt x="17063" y="27130"/>
                    <a:pt x="7050" y="19334"/>
                    <a:pt x="-121" y="92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1790;p65">
              <a:extLst>
                <a:ext uri="{FF2B5EF4-FFF2-40B4-BE49-F238E27FC236}">
                  <a16:creationId xmlns:a16="http://schemas.microsoft.com/office/drawing/2014/main" id="{BCDDD8FE-3B75-FBE9-02B4-C1183E2D38EA}"/>
                </a:ext>
              </a:extLst>
            </p:cNvPr>
            <p:cNvSpPr/>
            <p:nvPr/>
          </p:nvSpPr>
          <p:spPr>
            <a:xfrm>
              <a:off x="7202802" y="4181960"/>
              <a:ext cx="50793" cy="27652"/>
            </a:xfrm>
            <a:custGeom>
              <a:avLst/>
              <a:gdLst/>
              <a:ahLst/>
              <a:cxnLst/>
              <a:rect l="l" t="t" r="r" b="b"/>
              <a:pathLst>
                <a:path w="118813" h="64682" extrusionOk="0">
                  <a:moveTo>
                    <a:pt x="118103" y="52314"/>
                  </a:moveTo>
                  <a:cubicBezTo>
                    <a:pt x="113275" y="66515"/>
                    <a:pt x="83097" y="68433"/>
                    <a:pt x="50646" y="57214"/>
                  </a:cubicBezTo>
                  <a:cubicBezTo>
                    <a:pt x="18196" y="45994"/>
                    <a:pt x="-4243" y="25686"/>
                    <a:pt x="515" y="11840"/>
                  </a:cubicBezTo>
                  <a:cubicBezTo>
                    <a:pt x="5272" y="-2007"/>
                    <a:pt x="35521" y="-4279"/>
                    <a:pt x="67972" y="6869"/>
                  </a:cubicBezTo>
                  <a:cubicBezTo>
                    <a:pt x="100422" y="18017"/>
                    <a:pt x="122647" y="38396"/>
                    <a:pt x="118103" y="52314"/>
                  </a:cubicBezTo>
                  <a:close/>
                </a:path>
              </a:pathLst>
            </a:custGeom>
            <a:solidFill>
              <a:srgbClr val="F0A8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1791;p65">
              <a:extLst>
                <a:ext uri="{FF2B5EF4-FFF2-40B4-BE49-F238E27FC236}">
                  <a16:creationId xmlns:a16="http://schemas.microsoft.com/office/drawing/2014/main" id="{F6A695C4-7165-2469-1956-76459E640844}"/>
                </a:ext>
              </a:extLst>
            </p:cNvPr>
            <p:cNvSpPr/>
            <p:nvPr/>
          </p:nvSpPr>
          <p:spPr>
            <a:xfrm>
              <a:off x="7375554" y="3726391"/>
              <a:ext cx="12577" cy="22068"/>
            </a:xfrm>
            <a:custGeom>
              <a:avLst/>
              <a:gdLst/>
              <a:ahLst/>
              <a:cxnLst/>
              <a:rect l="l" t="t" r="r" b="b"/>
              <a:pathLst>
                <a:path w="29421" h="51622" extrusionOk="0">
                  <a:moveTo>
                    <a:pt x="29300" y="-215"/>
                  </a:moveTo>
                  <a:cubicBezTo>
                    <a:pt x="17585" y="41"/>
                    <a:pt x="7217" y="7461"/>
                    <a:pt x="3241" y="18460"/>
                  </a:cubicBezTo>
                  <a:cubicBezTo>
                    <a:pt x="-2582" y="31171"/>
                    <a:pt x="-594" y="44875"/>
                    <a:pt x="7288" y="51408"/>
                  </a:cubicBezTo>
                  <a:cubicBezTo>
                    <a:pt x="7430" y="31945"/>
                    <a:pt x="15312" y="13348"/>
                    <a:pt x="29300" y="-215"/>
                  </a:cubicBezTo>
                  <a:close/>
                </a:path>
              </a:pathLst>
            </a:custGeom>
            <a:solidFill>
              <a:srgbClr val="F0A8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792;p65">
              <a:extLst>
                <a:ext uri="{FF2B5EF4-FFF2-40B4-BE49-F238E27FC236}">
                  <a16:creationId xmlns:a16="http://schemas.microsoft.com/office/drawing/2014/main" id="{D9D88926-6E08-2E2D-1811-9732335E800C}"/>
                </a:ext>
              </a:extLst>
            </p:cNvPr>
            <p:cNvSpPr/>
            <p:nvPr/>
          </p:nvSpPr>
          <p:spPr>
            <a:xfrm>
              <a:off x="7378718" y="3726270"/>
              <a:ext cx="16487" cy="23729"/>
            </a:xfrm>
            <a:custGeom>
              <a:avLst/>
              <a:gdLst/>
              <a:ahLst/>
              <a:cxnLst/>
              <a:rect l="l" t="t" r="r" b="b"/>
              <a:pathLst>
                <a:path w="38567" h="55507" extrusionOk="0">
                  <a:moveTo>
                    <a:pt x="35098" y="36638"/>
                  </a:moveTo>
                  <a:cubicBezTo>
                    <a:pt x="41702" y="22082"/>
                    <a:pt x="38223" y="6318"/>
                    <a:pt x="27430" y="1134"/>
                  </a:cubicBezTo>
                  <a:cubicBezTo>
                    <a:pt x="25654" y="375"/>
                    <a:pt x="23808" y="-80"/>
                    <a:pt x="21891" y="-215"/>
                  </a:cubicBezTo>
                  <a:cubicBezTo>
                    <a:pt x="7902" y="13348"/>
                    <a:pt x="21" y="31945"/>
                    <a:pt x="-121" y="51408"/>
                  </a:cubicBezTo>
                  <a:cubicBezTo>
                    <a:pt x="1015" y="52303"/>
                    <a:pt x="2222" y="53062"/>
                    <a:pt x="3500" y="53680"/>
                  </a:cubicBezTo>
                  <a:cubicBezTo>
                    <a:pt x="14364" y="58864"/>
                    <a:pt x="28495" y="51124"/>
                    <a:pt x="35098" y="3663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1793;p65">
              <a:extLst>
                <a:ext uri="{FF2B5EF4-FFF2-40B4-BE49-F238E27FC236}">
                  <a16:creationId xmlns:a16="http://schemas.microsoft.com/office/drawing/2014/main" id="{03EC2D57-1BFC-7326-CA11-88B4E310AF52}"/>
                </a:ext>
              </a:extLst>
            </p:cNvPr>
            <p:cNvSpPr/>
            <p:nvPr/>
          </p:nvSpPr>
          <p:spPr>
            <a:xfrm>
              <a:off x="7362197" y="3767597"/>
              <a:ext cx="12565" cy="22038"/>
            </a:xfrm>
            <a:custGeom>
              <a:avLst/>
              <a:gdLst/>
              <a:ahLst/>
              <a:cxnLst/>
              <a:rect l="l" t="t" r="r" b="b"/>
              <a:pathLst>
                <a:path w="29391" h="51551" extrusionOk="0">
                  <a:moveTo>
                    <a:pt x="29270" y="-215"/>
                  </a:moveTo>
                  <a:cubicBezTo>
                    <a:pt x="17554" y="41"/>
                    <a:pt x="7187" y="7461"/>
                    <a:pt x="3210" y="18460"/>
                  </a:cubicBezTo>
                  <a:cubicBezTo>
                    <a:pt x="-2542" y="31171"/>
                    <a:pt x="-625" y="44875"/>
                    <a:pt x="7257" y="51337"/>
                  </a:cubicBezTo>
                  <a:cubicBezTo>
                    <a:pt x="7399" y="31902"/>
                    <a:pt x="15352" y="13334"/>
                    <a:pt x="29270" y="-215"/>
                  </a:cubicBezTo>
                  <a:close/>
                </a:path>
              </a:pathLst>
            </a:custGeom>
            <a:solidFill>
              <a:srgbClr val="F0A8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1794;p65">
              <a:extLst>
                <a:ext uri="{FF2B5EF4-FFF2-40B4-BE49-F238E27FC236}">
                  <a16:creationId xmlns:a16="http://schemas.microsoft.com/office/drawing/2014/main" id="{8504DA80-8EF3-1EEA-1FCA-1C9735E52234}"/>
                </a:ext>
              </a:extLst>
            </p:cNvPr>
            <p:cNvSpPr/>
            <p:nvPr/>
          </p:nvSpPr>
          <p:spPr>
            <a:xfrm>
              <a:off x="7365347" y="3767597"/>
              <a:ext cx="16495" cy="23714"/>
            </a:xfrm>
            <a:custGeom>
              <a:avLst/>
              <a:gdLst/>
              <a:ahLst/>
              <a:cxnLst/>
              <a:rect l="l" t="t" r="r" b="b"/>
              <a:pathLst>
                <a:path w="38584" h="55472" extrusionOk="0">
                  <a:moveTo>
                    <a:pt x="35099" y="36567"/>
                  </a:moveTo>
                  <a:cubicBezTo>
                    <a:pt x="41702" y="22366"/>
                    <a:pt x="38294" y="6318"/>
                    <a:pt x="27430" y="1063"/>
                  </a:cubicBezTo>
                  <a:cubicBezTo>
                    <a:pt x="25654" y="318"/>
                    <a:pt x="23808" y="-108"/>
                    <a:pt x="21892" y="-215"/>
                  </a:cubicBezTo>
                  <a:cubicBezTo>
                    <a:pt x="7974" y="13334"/>
                    <a:pt x="21" y="31902"/>
                    <a:pt x="-121" y="51337"/>
                  </a:cubicBezTo>
                  <a:cubicBezTo>
                    <a:pt x="1015" y="52267"/>
                    <a:pt x="2222" y="53034"/>
                    <a:pt x="3571" y="53609"/>
                  </a:cubicBezTo>
                  <a:cubicBezTo>
                    <a:pt x="14364" y="58864"/>
                    <a:pt x="28566" y="51124"/>
                    <a:pt x="35099" y="3656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1795;p65">
              <a:extLst>
                <a:ext uri="{FF2B5EF4-FFF2-40B4-BE49-F238E27FC236}">
                  <a16:creationId xmlns:a16="http://schemas.microsoft.com/office/drawing/2014/main" id="{04C81A2D-B8C3-DA95-0641-886D7075BCCB}"/>
                </a:ext>
              </a:extLst>
            </p:cNvPr>
            <p:cNvSpPr/>
            <p:nvPr/>
          </p:nvSpPr>
          <p:spPr>
            <a:xfrm>
              <a:off x="7346187" y="3811925"/>
              <a:ext cx="12564" cy="22038"/>
            </a:xfrm>
            <a:custGeom>
              <a:avLst/>
              <a:gdLst/>
              <a:ahLst/>
              <a:cxnLst/>
              <a:rect l="l" t="t" r="r" b="b"/>
              <a:pathLst>
                <a:path w="29390" h="51551" extrusionOk="0">
                  <a:moveTo>
                    <a:pt x="29270" y="-215"/>
                  </a:moveTo>
                  <a:cubicBezTo>
                    <a:pt x="17553" y="34"/>
                    <a:pt x="7257" y="7419"/>
                    <a:pt x="3209" y="18389"/>
                  </a:cubicBezTo>
                  <a:cubicBezTo>
                    <a:pt x="-2542" y="31100"/>
                    <a:pt x="-624" y="44804"/>
                    <a:pt x="7257" y="51337"/>
                  </a:cubicBezTo>
                  <a:cubicBezTo>
                    <a:pt x="7400" y="31902"/>
                    <a:pt x="15352" y="13334"/>
                    <a:pt x="29270" y="-215"/>
                  </a:cubicBezTo>
                  <a:close/>
                </a:path>
              </a:pathLst>
            </a:custGeom>
            <a:solidFill>
              <a:srgbClr val="F0A8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1796;p65">
              <a:extLst>
                <a:ext uri="{FF2B5EF4-FFF2-40B4-BE49-F238E27FC236}">
                  <a16:creationId xmlns:a16="http://schemas.microsoft.com/office/drawing/2014/main" id="{7DFA80CA-0BD8-26F3-DC1C-FB67C3E47762}"/>
                </a:ext>
              </a:extLst>
            </p:cNvPr>
            <p:cNvSpPr/>
            <p:nvPr/>
          </p:nvSpPr>
          <p:spPr>
            <a:xfrm>
              <a:off x="7349338" y="3811803"/>
              <a:ext cx="16495" cy="23711"/>
            </a:xfrm>
            <a:custGeom>
              <a:avLst/>
              <a:gdLst/>
              <a:ahLst/>
              <a:cxnLst/>
              <a:rect l="l" t="t" r="r" b="b"/>
              <a:pathLst>
                <a:path w="38584" h="55464" extrusionOk="0">
                  <a:moveTo>
                    <a:pt x="35098" y="36567"/>
                  </a:moveTo>
                  <a:cubicBezTo>
                    <a:pt x="41702" y="22011"/>
                    <a:pt x="38293" y="6247"/>
                    <a:pt x="27430" y="1064"/>
                  </a:cubicBezTo>
                  <a:cubicBezTo>
                    <a:pt x="25654" y="318"/>
                    <a:pt x="23808" y="-108"/>
                    <a:pt x="21891" y="-215"/>
                  </a:cubicBezTo>
                  <a:cubicBezTo>
                    <a:pt x="7974" y="13334"/>
                    <a:pt x="21" y="31902"/>
                    <a:pt x="-121" y="51337"/>
                  </a:cubicBezTo>
                  <a:cubicBezTo>
                    <a:pt x="1014" y="52267"/>
                    <a:pt x="2221" y="53034"/>
                    <a:pt x="3571" y="53609"/>
                  </a:cubicBezTo>
                  <a:cubicBezTo>
                    <a:pt x="14363" y="58864"/>
                    <a:pt x="28494" y="51053"/>
                    <a:pt x="35098" y="3656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1797;p65">
              <a:extLst>
                <a:ext uri="{FF2B5EF4-FFF2-40B4-BE49-F238E27FC236}">
                  <a16:creationId xmlns:a16="http://schemas.microsoft.com/office/drawing/2014/main" id="{C02504AB-7BF1-53CA-48D3-3D99C133C7C0}"/>
                </a:ext>
              </a:extLst>
            </p:cNvPr>
            <p:cNvSpPr/>
            <p:nvPr/>
          </p:nvSpPr>
          <p:spPr>
            <a:xfrm>
              <a:off x="7330421" y="3850826"/>
              <a:ext cx="12564" cy="22068"/>
            </a:xfrm>
            <a:custGeom>
              <a:avLst/>
              <a:gdLst/>
              <a:ahLst/>
              <a:cxnLst/>
              <a:rect l="l" t="t" r="r" b="b"/>
              <a:pathLst>
                <a:path w="29390" h="51622" extrusionOk="0">
                  <a:moveTo>
                    <a:pt x="29269" y="-215"/>
                  </a:moveTo>
                  <a:cubicBezTo>
                    <a:pt x="17554" y="41"/>
                    <a:pt x="7186" y="7461"/>
                    <a:pt x="3210" y="18460"/>
                  </a:cubicBezTo>
                  <a:cubicBezTo>
                    <a:pt x="-2542" y="31171"/>
                    <a:pt x="-625" y="44875"/>
                    <a:pt x="7257" y="51408"/>
                  </a:cubicBezTo>
                  <a:cubicBezTo>
                    <a:pt x="7399" y="31952"/>
                    <a:pt x="15352" y="13369"/>
                    <a:pt x="29269" y="-215"/>
                  </a:cubicBezTo>
                  <a:close/>
                </a:path>
              </a:pathLst>
            </a:custGeom>
            <a:solidFill>
              <a:srgbClr val="F0A8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1798;p65">
              <a:extLst>
                <a:ext uri="{FF2B5EF4-FFF2-40B4-BE49-F238E27FC236}">
                  <a16:creationId xmlns:a16="http://schemas.microsoft.com/office/drawing/2014/main" id="{BEC57828-4C24-F1E5-9EC7-8AD89A498D30}"/>
                </a:ext>
              </a:extLst>
            </p:cNvPr>
            <p:cNvSpPr/>
            <p:nvPr/>
          </p:nvSpPr>
          <p:spPr>
            <a:xfrm>
              <a:off x="7333572" y="3850704"/>
              <a:ext cx="16495" cy="23729"/>
            </a:xfrm>
            <a:custGeom>
              <a:avLst/>
              <a:gdLst/>
              <a:ahLst/>
              <a:cxnLst/>
              <a:rect l="l" t="t" r="r" b="b"/>
              <a:pathLst>
                <a:path w="38584" h="55507" extrusionOk="0">
                  <a:moveTo>
                    <a:pt x="35099" y="36638"/>
                  </a:moveTo>
                  <a:cubicBezTo>
                    <a:pt x="41702" y="22082"/>
                    <a:pt x="38294" y="6318"/>
                    <a:pt x="27430" y="1134"/>
                  </a:cubicBezTo>
                  <a:cubicBezTo>
                    <a:pt x="25654" y="403"/>
                    <a:pt x="23808" y="-51"/>
                    <a:pt x="21891" y="-215"/>
                  </a:cubicBezTo>
                  <a:cubicBezTo>
                    <a:pt x="7974" y="13369"/>
                    <a:pt x="21" y="31952"/>
                    <a:pt x="-121" y="51408"/>
                  </a:cubicBezTo>
                  <a:cubicBezTo>
                    <a:pt x="1015" y="52274"/>
                    <a:pt x="2222" y="53034"/>
                    <a:pt x="3500" y="53680"/>
                  </a:cubicBezTo>
                  <a:cubicBezTo>
                    <a:pt x="14364" y="58864"/>
                    <a:pt x="28495" y="51124"/>
                    <a:pt x="35099" y="3663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1799;p65">
              <a:extLst>
                <a:ext uri="{FF2B5EF4-FFF2-40B4-BE49-F238E27FC236}">
                  <a16:creationId xmlns:a16="http://schemas.microsoft.com/office/drawing/2014/main" id="{0F6E0AE8-DF4C-BFF9-630A-2A4E54AB435F}"/>
                </a:ext>
              </a:extLst>
            </p:cNvPr>
            <p:cNvSpPr/>
            <p:nvPr/>
          </p:nvSpPr>
          <p:spPr>
            <a:xfrm>
              <a:off x="7317067" y="3892152"/>
              <a:ext cx="12578" cy="22038"/>
            </a:xfrm>
            <a:custGeom>
              <a:avLst/>
              <a:gdLst/>
              <a:ahLst/>
              <a:cxnLst/>
              <a:rect l="l" t="t" r="r" b="b"/>
              <a:pathLst>
                <a:path w="29422" h="51551" extrusionOk="0">
                  <a:moveTo>
                    <a:pt x="29301" y="-215"/>
                  </a:moveTo>
                  <a:cubicBezTo>
                    <a:pt x="17584" y="41"/>
                    <a:pt x="7217" y="7461"/>
                    <a:pt x="3241" y="18460"/>
                  </a:cubicBezTo>
                  <a:cubicBezTo>
                    <a:pt x="-2582" y="31171"/>
                    <a:pt x="-594" y="44875"/>
                    <a:pt x="7288" y="51337"/>
                  </a:cubicBezTo>
                  <a:cubicBezTo>
                    <a:pt x="7430" y="31895"/>
                    <a:pt x="15312" y="13319"/>
                    <a:pt x="29301" y="-215"/>
                  </a:cubicBezTo>
                  <a:close/>
                </a:path>
              </a:pathLst>
            </a:custGeom>
            <a:solidFill>
              <a:srgbClr val="F0A8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1800;p65">
              <a:extLst>
                <a:ext uri="{FF2B5EF4-FFF2-40B4-BE49-F238E27FC236}">
                  <a16:creationId xmlns:a16="http://schemas.microsoft.com/office/drawing/2014/main" id="{1CE8163B-6B39-F4DC-6A4F-0C1FB90765BE}"/>
                </a:ext>
              </a:extLst>
            </p:cNvPr>
            <p:cNvSpPr/>
            <p:nvPr/>
          </p:nvSpPr>
          <p:spPr>
            <a:xfrm>
              <a:off x="7320231" y="3892031"/>
              <a:ext cx="16488" cy="23729"/>
            </a:xfrm>
            <a:custGeom>
              <a:avLst/>
              <a:gdLst/>
              <a:ahLst/>
              <a:cxnLst/>
              <a:rect l="l" t="t" r="r" b="b"/>
              <a:pathLst>
                <a:path w="38568" h="55507" extrusionOk="0">
                  <a:moveTo>
                    <a:pt x="35099" y="36567"/>
                  </a:moveTo>
                  <a:cubicBezTo>
                    <a:pt x="41702" y="22366"/>
                    <a:pt x="38223" y="6318"/>
                    <a:pt x="27430" y="1063"/>
                  </a:cubicBezTo>
                  <a:cubicBezTo>
                    <a:pt x="25654" y="332"/>
                    <a:pt x="23809" y="-101"/>
                    <a:pt x="21892" y="-215"/>
                  </a:cubicBezTo>
                  <a:cubicBezTo>
                    <a:pt x="7902" y="13319"/>
                    <a:pt x="21" y="31895"/>
                    <a:pt x="-121" y="51337"/>
                  </a:cubicBezTo>
                  <a:cubicBezTo>
                    <a:pt x="944" y="52281"/>
                    <a:pt x="2222" y="53069"/>
                    <a:pt x="3500" y="53680"/>
                  </a:cubicBezTo>
                  <a:cubicBezTo>
                    <a:pt x="14364" y="58863"/>
                    <a:pt x="28495" y="51124"/>
                    <a:pt x="35099" y="3656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1801;p65">
              <a:extLst>
                <a:ext uri="{FF2B5EF4-FFF2-40B4-BE49-F238E27FC236}">
                  <a16:creationId xmlns:a16="http://schemas.microsoft.com/office/drawing/2014/main" id="{26D304AE-D4F2-169E-2037-563AAAD6805D}"/>
                </a:ext>
              </a:extLst>
            </p:cNvPr>
            <p:cNvSpPr/>
            <p:nvPr/>
          </p:nvSpPr>
          <p:spPr>
            <a:xfrm>
              <a:off x="7301058" y="3936359"/>
              <a:ext cx="12577" cy="22038"/>
            </a:xfrm>
            <a:custGeom>
              <a:avLst/>
              <a:gdLst/>
              <a:ahLst/>
              <a:cxnLst/>
              <a:rect l="l" t="t" r="r" b="b"/>
              <a:pathLst>
                <a:path w="29421" h="51551" extrusionOk="0">
                  <a:moveTo>
                    <a:pt x="29300" y="-215"/>
                  </a:moveTo>
                  <a:cubicBezTo>
                    <a:pt x="17584" y="34"/>
                    <a:pt x="7288" y="7419"/>
                    <a:pt x="3240" y="18389"/>
                  </a:cubicBezTo>
                  <a:cubicBezTo>
                    <a:pt x="-2582" y="31171"/>
                    <a:pt x="-593" y="44804"/>
                    <a:pt x="7288" y="51337"/>
                  </a:cubicBezTo>
                  <a:cubicBezTo>
                    <a:pt x="7430" y="31895"/>
                    <a:pt x="15312" y="13319"/>
                    <a:pt x="29300" y="-215"/>
                  </a:cubicBezTo>
                  <a:close/>
                </a:path>
              </a:pathLst>
            </a:custGeom>
            <a:solidFill>
              <a:srgbClr val="F0A8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1802;p65">
              <a:extLst>
                <a:ext uri="{FF2B5EF4-FFF2-40B4-BE49-F238E27FC236}">
                  <a16:creationId xmlns:a16="http://schemas.microsoft.com/office/drawing/2014/main" id="{E4AF7FDD-8BE0-52A4-6F51-08CC085F54B2}"/>
                </a:ext>
              </a:extLst>
            </p:cNvPr>
            <p:cNvSpPr/>
            <p:nvPr/>
          </p:nvSpPr>
          <p:spPr>
            <a:xfrm>
              <a:off x="7304222" y="3936238"/>
              <a:ext cx="16487" cy="23711"/>
            </a:xfrm>
            <a:custGeom>
              <a:avLst/>
              <a:gdLst/>
              <a:ahLst/>
              <a:cxnLst/>
              <a:rect l="l" t="t" r="r" b="b"/>
              <a:pathLst>
                <a:path w="38567" h="55464" extrusionOk="0">
                  <a:moveTo>
                    <a:pt x="35098" y="36567"/>
                  </a:moveTo>
                  <a:cubicBezTo>
                    <a:pt x="41702" y="22366"/>
                    <a:pt x="38223" y="6318"/>
                    <a:pt x="27430" y="1063"/>
                  </a:cubicBezTo>
                  <a:cubicBezTo>
                    <a:pt x="25654" y="332"/>
                    <a:pt x="23808" y="-101"/>
                    <a:pt x="21891" y="-215"/>
                  </a:cubicBezTo>
                  <a:cubicBezTo>
                    <a:pt x="7902" y="13319"/>
                    <a:pt x="21" y="31895"/>
                    <a:pt x="-121" y="51337"/>
                  </a:cubicBezTo>
                  <a:cubicBezTo>
                    <a:pt x="944" y="52281"/>
                    <a:pt x="2150" y="53048"/>
                    <a:pt x="3500" y="53609"/>
                  </a:cubicBezTo>
                  <a:cubicBezTo>
                    <a:pt x="14363" y="58864"/>
                    <a:pt x="28494" y="51053"/>
                    <a:pt x="35098" y="3656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1803;p65">
              <a:extLst>
                <a:ext uri="{FF2B5EF4-FFF2-40B4-BE49-F238E27FC236}">
                  <a16:creationId xmlns:a16="http://schemas.microsoft.com/office/drawing/2014/main" id="{E95BD143-43FF-5E2C-E777-384F8BEF1E16}"/>
                </a:ext>
              </a:extLst>
            </p:cNvPr>
            <p:cNvSpPr/>
            <p:nvPr/>
          </p:nvSpPr>
          <p:spPr>
            <a:xfrm>
              <a:off x="7282076" y="3983537"/>
              <a:ext cx="12580" cy="22038"/>
            </a:xfrm>
            <a:custGeom>
              <a:avLst/>
              <a:gdLst/>
              <a:ahLst/>
              <a:cxnLst/>
              <a:rect l="l" t="t" r="r" b="b"/>
              <a:pathLst>
                <a:path w="29426" h="51551" extrusionOk="0">
                  <a:moveTo>
                    <a:pt x="29305" y="-215"/>
                  </a:moveTo>
                  <a:cubicBezTo>
                    <a:pt x="17588" y="41"/>
                    <a:pt x="7221" y="7461"/>
                    <a:pt x="3245" y="18460"/>
                  </a:cubicBezTo>
                  <a:cubicBezTo>
                    <a:pt x="-2578" y="31171"/>
                    <a:pt x="-589" y="44875"/>
                    <a:pt x="7221" y="51337"/>
                  </a:cubicBezTo>
                  <a:cubicBezTo>
                    <a:pt x="7364" y="31888"/>
                    <a:pt x="15316" y="13312"/>
                    <a:pt x="29305" y="-215"/>
                  </a:cubicBezTo>
                  <a:close/>
                </a:path>
              </a:pathLst>
            </a:custGeom>
            <a:solidFill>
              <a:srgbClr val="F0A8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1804;p65">
              <a:extLst>
                <a:ext uri="{FF2B5EF4-FFF2-40B4-BE49-F238E27FC236}">
                  <a16:creationId xmlns:a16="http://schemas.microsoft.com/office/drawing/2014/main" id="{9C23B769-196C-10F5-C1EE-F5B34DE02A2C}"/>
                </a:ext>
              </a:extLst>
            </p:cNvPr>
            <p:cNvSpPr/>
            <p:nvPr/>
          </p:nvSpPr>
          <p:spPr>
            <a:xfrm>
              <a:off x="7285059" y="3983537"/>
              <a:ext cx="16518" cy="23668"/>
            </a:xfrm>
            <a:custGeom>
              <a:avLst/>
              <a:gdLst/>
              <a:ahLst/>
              <a:cxnLst/>
              <a:rect l="l" t="t" r="r" b="b"/>
              <a:pathLst>
                <a:path w="38639" h="55364" extrusionOk="0">
                  <a:moveTo>
                    <a:pt x="35170" y="36283"/>
                  </a:moveTo>
                  <a:cubicBezTo>
                    <a:pt x="41773" y="22082"/>
                    <a:pt x="38294" y="6034"/>
                    <a:pt x="27501" y="1134"/>
                  </a:cubicBezTo>
                  <a:cubicBezTo>
                    <a:pt x="25725" y="346"/>
                    <a:pt x="23879" y="-115"/>
                    <a:pt x="21962" y="-215"/>
                  </a:cubicBezTo>
                  <a:cubicBezTo>
                    <a:pt x="7974" y="13312"/>
                    <a:pt x="21" y="31888"/>
                    <a:pt x="-121" y="51337"/>
                  </a:cubicBezTo>
                  <a:cubicBezTo>
                    <a:pt x="1015" y="52267"/>
                    <a:pt x="2222" y="53048"/>
                    <a:pt x="3571" y="53680"/>
                  </a:cubicBezTo>
                  <a:cubicBezTo>
                    <a:pt x="14435" y="58580"/>
                    <a:pt x="28566" y="50840"/>
                    <a:pt x="35170" y="36283"/>
                  </a:cubicBezTo>
                  <a:close/>
                </a:path>
              </a:pathLst>
            </a:custGeom>
            <a:solidFill>
              <a:srgbClr val="2D2C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1805;p65">
              <a:extLst>
                <a:ext uri="{FF2B5EF4-FFF2-40B4-BE49-F238E27FC236}">
                  <a16:creationId xmlns:a16="http://schemas.microsoft.com/office/drawing/2014/main" id="{D82AE2CE-FCEF-213A-ADFA-B055EA2C5A17}"/>
                </a:ext>
              </a:extLst>
            </p:cNvPr>
            <p:cNvSpPr/>
            <p:nvPr/>
          </p:nvSpPr>
          <p:spPr>
            <a:xfrm>
              <a:off x="7268568" y="4024864"/>
              <a:ext cx="12565" cy="22038"/>
            </a:xfrm>
            <a:custGeom>
              <a:avLst/>
              <a:gdLst/>
              <a:ahLst/>
              <a:cxnLst/>
              <a:rect l="l" t="t" r="r" b="b"/>
              <a:pathLst>
                <a:path w="29391" h="51551" extrusionOk="0">
                  <a:moveTo>
                    <a:pt x="29270" y="-215"/>
                  </a:moveTo>
                  <a:cubicBezTo>
                    <a:pt x="17553" y="34"/>
                    <a:pt x="7257" y="7419"/>
                    <a:pt x="3210" y="18389"/>
                  </a:cubicBezTo>
                  <a:cubicBezTo>
                    <a:pt x="-2541" y="31171"/>
                    <a:pt x="-625" y="44804"/>
                    <a:pt x="7257" y="51337"/>
                  </a:cubicBezTo>
                  <a:cubicBezTo>
                    <a:pt x="7399" y="31902"/>
                    <a:pt x="15352" y="13334"/>
                    <a:pt x="29270" y="-215"/>
                  </a:cubicBezTo>
                  <a:close/>
                </a:path>
              </a:pathLst>
            </a:custGeom>
            <a:solidFill>
              <a:srgbClr val="F0A8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1806;p65">
              <a:extLst>
                <a:ext uri="{FF2B5EF4-FFF2-40B4-BE49-F238E27FC236}">
                  <a16:creationId xmlns:a16="http://schemas.microsoft.com/office/drawing/2014/main" id="{A2E4FC90-12BD-F0D0-F259-0CE38E53E472}"/>
                </a:ext>
              </a:extLst>
            </p:cNvPr>
            <p:cNvSpPr/>
            <p:nvPr/>
          </p:nvSpPr>
          <p:spPr>
            <a:xfrm>
              <a:off x="7271718" y="4024773"/>
              <a:ext cx="16495" cy="23686"/>
            </a:xfrm>
            <a:custGeom>
              <a:avLst/>
              <a:gdLst/>
              <a:ahLst/>
              <a:cxnLst/>
              <a:rect l="l" t="t" r="r" b="b"/>
              <a:pathLst>
                <a:path w="38584" h="55407" extrusionOk="0">
                  <a:moveTo>
                    <a:pt x="35099" y="36567"/>
                  </a:moveTo>
                  <a:cubicBezTo>
                    <a:pt x="41702" y="22366"/>
                    <a:pt x="38294" y="6318"/>
                    <a:pt x="27430" y="1063"/>
                  </a:cubicBezTo>
                  <a:cubicBezTo>
                    <a:pt x="25654" y="318"/>
                    <a:pt x="23809" y="-108"/>
                    <a:pt x="21892" y="-215"/>
                  </a:cubicBezTo>
                  <a:cubicBezTo>
                    <a:pt x="7974" y="13334"/>
                    <a:pt x="21" y="31902"/>
                    <a:pt x="-121" y="51337"/>
                  </a:cubicBezTo>
                  <a:cubicBezTo>
                    <a:pt x="1015" y="52253"/>
                    <a:pt x="2222" y="53013"/>
                    <a:pt x="3500" y="53609"/>
                  </a:cubicBezTo>
                  <a:cubicBezTo>
                    <a:pt x="14364" y="58793"/>
                    <a:pt x="28495" y="50769"/>
                    <a:pt x="35099" y="36567"/>
                  </a:cubicBezTo>
                  <a:close/>
                </a:path>
              </a:pathLst>
            </a:custGeom>
            <a:solidFill>
              <a:srgbClr val="2D2C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1807;p65">
              <a:extLst>
                <a:ext uri="{FF2B5EF4-FFF2-40B4-BE49-F238E27FC236}">
                  <a16:creationId xmlns:a16="http://schemas.microsoft.com/office/drawing/2014/main" id="{D9E621C6-EB14-17BF-E043-1E7CCAA56F7A}"/>
                </a:ext>
              </a:extLst>
            </p:cNvPr>
            <p:cNvSpPr/>
            <p:nvPr/>
          </p:nvSpPr>
          <p:spPr>
            <a:xfrm>
              <a:off x="7252559" y="4069041"/>
              <a:ext cx="12564" cy="22068"/>
            </a:xfrm>
            <a:custGeom>
              <a:avLst/>
              <a:gdLst/>
              <a:ahLst/>
              <a:cxnLst/>
              <a:rect l="l" t="t" r="r" b="b"/>
              <a:pathLst>
                <a:path w="29390" h="51622" extrusionOk="0">
                  <a:moveTo>
                    <a:pt x="29270" y="-215"/>
                  </a:moveTo>
                  <a:cubicBezTo>
                    <a:pt x="17553" y="41"/>
                    <a:pt x="7186" y="7461"/>
                    <a:pt x="3209" y="18460"/>
                  </a:cubicBezTo>
                  <a:cubicBezTo>
                    <a:pt x="-2542" y="31171"/>
                    <a:pt x="-624" y="44875"/>
                    <a:pt x="7257" y="51408"/>
                  </a:cubicBezTo>
                  <a:cubicBezTo>
                    <a:pt x="7400" y="31952"/>
                    <a:pt x="15352" y="13362"/>
                    <a:pt x="29270" y="-215"/>
                  </a:cubicBezTo>
                  <a:close/>
                </a:path>
              </a:pathLst>
            </a:custGeom>
            <a:solidFill>
              <a:srgbClr val="F0A8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1808;p65">
              <a:extLst>
                <a:ext uri="{FF2B5EF4-FFF2-40B4-BE49-F238E27FC236}">
                  <a16:creationId xmlns:a16="http://schemas.microsoft.com/office/drawing/2014/main" id="{552D1912-03C1-F520-C248-156C05DE9BD5}"/>
                </a:ext>
              </a:extLst>
            </p:cNvPr>
            <p:cNvSpPr/>
            <p:nvPr/>
          </p:nvSpPr>
          <p:spPr>
            <a:xfrm>
              <a:off x="7255710" y="4068919"/>
              <a:ext cx="16495" cy="23729"/>
            </a:xfrm>
            <a:custGeom>
              <a:avLst/>
              <a:gdLst/>
              <a:ahLst/>
              <a:cxnLst/>
              <a:rect l="l" t="t" r="r" b="b"/>
              <a:pathLst>
                <a:path w="38584" h="55507" extrusionOk="0">
                  <a:moveTo>
                    <a:pt x="35098" y="36638"/>
                  </a:moveTo>
                  <a:cubicBezTo>
                    <a:pt x="41702" y="22082"/>
                    <a:pt x="38293" y="6318"/>
                    <a:pt x="27430" y="1134"/>
                  </a:cubicBezTo>
                  <a:cubicBezTo>
                    <a:pt x="25654" y="368"/>
                    <a:pt x="23808" y="-87"/>
                    <a:pt x="21891" y="-215"/>
                  </a:cubicBezTo>
                  <a:cubicBezTo>
                    <a:pt x="7974" y="13362"/>
                    <a:pt x="21" y="31952"/>
                    <a:pt x="-121" y="51408"/>
                  </a:cubicBezTo>
                  <a:cubicBezTo>
                    <a:pt x="1014" y="52274"/>
                    <a:pt x="2221" y="53034"/>
                    <a:pt x="3500" y="53680"/>
                  </a:cubicBezTo>
                  <a:cubicBezTo>
                    <a:pt x="14363" y="58864"/>
                    <a:pt x="28494" y="51124"/>
                    <a:pt x="35098" y="3663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1809;p65">
              <a:extLst>
                <a:ext uri="{FF2B5EF4-FFF2-40B4-BE49-F238E27FC236}">
                  <a16:creationId xmlns:a16="http://schemas.microsoft.com/office/drawing/2014/main" id="{B2C18D33-0ECD-6DB8-852A-DBF646617082}"/>
                </a:ext>
              </a:extLst>
            </p:cNvPr>
            <p:cNvSpPr/>
            <p:nvPr/>
          </p:nvSpPr>
          <p:spPr>
            <a:xfrm>
              <a:off x="7317512" y="3565649"/>
              <a:ext cx="59137" cy="59145"/>
            </a:xfrm>
            <a:custGeom>
              <a:avLst/>
              <a:gdLst/>
              <a:ahLst/>
              <a:cxnLst/>
              <a:rect l="l" t="t" r="r" b="b"/>
              <a:pathLst>
                <a:path w="138332" h="138351" extrusionOk="0">
                  <a:moveTo>
                    <a:pt x="130934" y="38093"/>
                  </a:moveTo>
                  <a:cubicBezTo>
                    <a:pt x="147976" y="72276"/>
                    <a:pt x="134058" y="113801"/>
                    <a:pt x="99904" y="130850"/>
                  </a:cubicBezTo>
                  <a:cubicBezTo>
                    <a:pt x="65749" y="147899"/>
                    <a:pt x="24210" y="134010"/>
                    <a:pt x="7168" y="99834"/>
                  </a:cubicBezTo>
                  <a:cubicBezTo>
                    <a:pt x="-9873" y="65651"/>
                    <a:pt x="3973" y="24119"/>
                    <a:pt x="38198" y="7070"/>
                  </a:cubicBezTo>
                  <a:cubicBezTo>
                    <a:pt x="38340" y="6999"/>
                    <a:pt x="38482" y="6921"/>
                    <a:pt x="38624" y="6850"/>
                  </a:cubicBezTo>
                  <a:cubicBezTo>
                    <a:pt x="72780" y="-9865"/>
                    <a:pt x="113963" y="4088"/>
                    <a:pt x="130934" y="38093"/>
                  </a:cubicBezTo>
                  <a:close/>
                </a:path>
              </a:pathLst>
            </a:custGeom>
            <a:solidFill>
              <a:srgbClr val="DC4D2E">
                <a:alpha val="131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1810;p65">
              <a:extLst>
                <a:ext uri="{FF2B5EF4-FFF2-40B4-BE49-F238E27FC236}">
                  <a16:creationId xmlns:a16="http://schemas.microsoft.com/office/drawing/2014/main" id="{32931C88-CE35-ABD7-7C0F-33DFDF38C6DB}"/>
                </a:ext>
              </a:extLst>
            </p:cNvPr>
            <p:cNvSpPr/>
            <p:nvPr/>
          </p:nvSpPr>
          <p:spPr>
            <a:xfrm rot="-2071546">
              <a:off x="7459695" y="3553691"/>
              <a:ext cx="59182" cy="59182"/>
            </a:xfrm>
            <a:custGeom>
              <a:avLst/>
              <a:gdLst/>
              <a:ahLst/>
              <a:cxnLst/>
              <a:rect l="l" t="t" r="r" b="b"/>
              <a:pathLst>
                <a:path w="138322" h="138322" extrusionOk="0">
                  <a:moveTo>
                    <a:pt x="138201" y="68947"/>
                  </a:moveTo>
                  <a:cubicBezTo>
                    <a:pt x="138201" y="107143"/>
                    <a:pt x="107236" y="138108"/>
                    <a:pt x="69040" y="138108"/>
                  </a:cubicBezTo>
                  <a:cubicBezTo>
                    <a:pt x="30843" y="138108"/>
                    <a:pt x="-122" y="107143"/>
                    <a:pt x="-122" y="68947"/>
                  </a:cubicBezTo>
                  <a:cubicBezTo>
                    <a:pt x="-122" y="30750"/>
                    <a:pt x="30843" y="-215"/>
                    <a:pt x="69040" y="-215"/>
                  </a:cubicBezTo>
                  <a:cubicBezTo>
                    <a:pt x="107236" y="-215"/>
                    <a:pt x="138201" y="30750"/>
                    <a:pt x="138201" y="68947"/>
                  </a:cubicBezTo>
                  <a:close/>
                </a:path>
              </a:pathLst>
            </a:custGeom>
            <a:solidFill>
              <a:srgbClr val="DC4D2E">
                <a:alpha val="131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1811;p65">
              <a:extLst>
                <a:ext uri="{FF2B5EF4-FFF2-40B4-BE49-F238E27FC236}">
                  <a16:creationId xmlns:a16="http://schemas.microsoft.com/office/drawing/2014/main" id="{77EC184E-2031-0366-5EEA-89A6004F1422}"/>
                </a:ext>
              </a:extLst>
            </p:cNvPr>
            <p:cNvSpPr/>
            <p:nvPr/>
          </p:nvSpPr>
          <p:spPr>
            <a:xfrm>
              <a:off x="7254402" y="3960188"/>
              <a:ext cx="249011" cy="321500"/>
            </a:xfrm>
            <a:custGeom>
              <a:avLst/>
              <a:gdLst/>
              <a:ahLst/>
              <a:cxnLst/>
              <a:rect l="l" t="t" r="r" b="b"/>
              <a:pathLst>
                <a:path w="582483" h="752047" extrusionOk="0">
                  <a:moveTo>
                    <a:pt x="210637" y="444512"/>
                  </a:moveTo>
                  <a:cubicBezTo>
                    <a:pt x="199489" y="409626"/>
                    <a:pt x="190684" y="374044"/>
                    <a:pt x="184222" y="338001"/>
                  </a:cubicBezTo>
                  <a:cubicBezTo>
                    <a:pt x="184222" y="338001"/>
                    <a:pt x="133594" y="281195"/>
                    <a:pt x="108031" y="256058"/>
                  </a:cubicBezTo>
                  <a:cubicBezTo>
                    <a:pt x="87936" y="235885"/>
                    <a:pt x="64716" y="219106"/>
                    <a:pt x="39225" y="206353"/>
                  </a:cubicBezTo>
                  <a:cubicBezTo>
                    <a:pt x="12313" y="191583"/>
                    <a:pt x="-6930" y="155156"/>
                    <a:pt x="2159" y="151535"/>
                  </a:cubicBezTo>
                  <a:cubicBezTo>
                    <a:pt x="11248" y="147914"/>
                    <a:pt x="58965" y="163109"/>
                    <a:pt x="83889" y="177382"/>
                  </a:cubicBezTo>
                  <a:cubicBezTo>
                    <a:pt x="108812" y="191654"/>
                    <a:pt x="182377" y="255490"/>
                    <a:pt x="182377" y="255490"/>
                  </a:cubicBezTo>
                  <a:cubicBezTo>
                    <a:pt x="182377" y="255490"/>
                    <a:pt x="112079" y="173902"/>
                    <a:pt x="69900" y="140103"/>
                  </a:cubicBezTo>
                  <a:cubicBezTo>
                    <a:pt x="27722" y="106303"/>
                    <a:pt x="3082" y="48645"/>
                    <a:pt x="28999" y="33591"/>
                  </a:cubicBezTo>
                  <a:cubicBezTo>
                    <a:pt x="54917" y="18538"/>
                    <a:pt x="109877" y="65900"/>
                    <a:pt x="150352" y="92173"/>
                  </a:cubicBezTo>
                  <a:cubicBezTo>
                    <a:pt x="190826" y="118445"/>
                    <a:pt x="263253" y="179796"/>
                    <a:pt x="263253" y="179796"/>
                  </a:cubicBezTo>
                  <a:cubicBezTo>
                    <a:pt x="263253" y="179796"/>
                    <a:pt x="226756" y="127676"/>
                    <a:pt x="211986" y="116457"/>
                  </a:cubicBezTo>
                  <a:cubicBezTo>
                    <a:pt x="186991" y="97356"/>
                    <a:pt x="159228" y="79959"/>
                    <a:pt x="127275" y="57024"/>
                  </a:cubicBezTo>
                  <a:cubicBezTo>
                    <a:pt x="95321" y="34088"/>
                    <a:pt x="93475" y="6253"/>
                    <a:pt x="108528" y="218"/>
                  </a:cubicBezTo>
                  <a:cubicBezTo>
                    <a:pt x="123582" y="-5818"/>
                    <a:pt x="248768" y="51556"/>
                    <a:pt x="330853" y="158991"/>
                  </a:cubicBezTo>
                  <a:cubicBezTo>
                    <a:pt x="412938" y="266425"/>
                    <a:pt x="367919" y="314142"/>
                    <a:pt x="458666" y="493507"/>
                  </a:cubicBezTo>
                  <a:lnTo>
                    <a:pt x="582362" y="610244"/>
                  </a:lnTo>
                  <a:lnTo>
                    <a:pt x="459803" y="751833"/>
                  </a:lnTo>
                  <a:lnTo>
                    <a:pt x="346191" y="592137"/>
                  </a:lnTo>
                  <a:cubicBezTo>
                    <a:pt x="346191" y="592137"/>
                    <a:pt x="253029" y="586811"/>
                    <a:pt x="210637" y="44451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1812;p65">
              <a:extLst>
                <a:ext uri="{FF2B5EF4-FFF2-40B4-BE49-F238E27FC236}">
                  <a16:creationId xmlns:a16="http://schemas.microsoft.com/office/drawing/2014/main" id="{2976D5B5-CBA0-A7C2-AF6E-13C553A8C1CA}"/>
                </a:ext>
              </a:extLst>
            </p:cNvPr>
            <p:cNvSpPr/>
            <p:nvPr/>
          </p:nvSpPr>
          <p:spPr>
            <a:xfrm>
              <a:off x="7264684" y="3977473"/>
              <a:ext cx="87728" cy="72581"/>
            </a:xfrm>
            <a:custGeom>
              <a:avLst/>
              <a:gdLst/>
              <a:ahLst/>
              <a:cxnLst/>
              <a:rect l="l" t="t" r="r" b="b"/>
              <a:pathLst>
                <a:path w="205212" h="169779" extrusionOk="0">
                  <a:moveTo>
                    <a:pt x="-121" y="-215"/>
                  </a:moveTo>
                  <a:cubicBezTo>
                    <a:pt x="9535" y="5324"/>
                    <a:pt x="18838" y="11430"/>
                    <a:pt x="28282" y="17395"/>
                  </a:cubicBezTo>
                  <a:cubicBezTo>
                    <a:pt x="37725" y="23360"/>
                    <a:pt x="46743" y="29892"/>
                    <a:pt x="55833" y="36283"/>
                  </a:cubicBezTo>
                  <a:cubicBezTo>
                    <a:pt x="74081" y="49136"/>
                    <a:pt x="91336" y="62911"/>
                    <a:pt x="108946" y="77042"/>
                  </a:cubicBezTo>
                  <a:cubicBezTo>
                    <a:pt x="126556" y="91172"/>
                    <a:pt x="142888" y="105942"/>
                    <a:pt x="158651" y="121421"/>
                  </a:cubicBezTo>
                  <a:cubicBezTo>
                    <a:pt x="166675" y="129232"/>
                    <a:pt x="174628" y="137064"/>
                    <a:pt x="182439" y="144925"/>
                  </a:cubicBezTo>
                  <a:cubicBezTo>
                    <a:pt x="190108" y="153091"/>
                    <a:pt x="197848" y="161115"/>
                    <a:pt x="205091" y="169564"/>
                  </a:cubicBezTo>
                  <a:lnTo>
                    <a:pt x="154391" y="126179"/>
                  </a:lnTo>
                  <a:cubicBezTo>
                    <a:pt x="137420" y="111977"/>
                    <a:pt x="120591" y="97776"/>
                    <a:pt x="103407" y="83574"/>
                  </a:cubicBezTo>
                  <a:cubicBezTo>
                    <a:pt x="86224" y="69373"/>
                    <a:pt x="69040" y="55526"/>
                    <a:pt x="51785" y="41538"/>
                  </a:cubicBezTo>
                  <a:close/>
                </a:path>
              </a:pathLst>
            </a:custGeom>
            <a:solidFill>
              <a:srgbClr val="F39A9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1813;p65">
              <a:extLst>
                <a:ext uri="{FF2B5EF4-FFF2-40B4-BE49-F238E27FC236}">
                  <a16:creationId xmlns:a16="http://schemas.microsoft.com/office/drawing/2014/main" id="{31F4E203-BBB6-0CED-9046-F1D30C86E8E0}"/>
                </a:ext>
              </a:extLst>
            </p:cNvPr>
            <p:cNvSpPr/>
            <p:nvPr/>
          </p:nvSpPr>
          <p:spPr>
            <a:xfrm>
              <a:off x="7412253" y="4217246"/>
              <a:ext cx="349182" cy="241389"/>
            </a:xfrm>
            <a:custGeom>
              <a:avLst/>
              <a:gdLst/>
              <a:ahLst/>
              <a:cxnLst/>
              <a:rect l="l" t="t" r="r" b="b"/>
              <a:pathLst>
                <a:path w="816799" h="564652" extrusionOk="0">
                  <a:moveTo>
                    <a:pt x="816678" y="564438"/>
                  </a:moveTo>
                  <a:cubicBezTo>
                    <a:pt x="765340" y="519206"/>
                    <a:pt x="714428" y="473477"/>
                    <a:pt x="663444" y="427890"/>
                  </a:cubicBezTo>
                  <a:lnTo>
                    <a:pt x="511062" y="290278"/>
                  </a:lnTo>
                  <a:lnTo>
                    <a:pt x="359531" y="151883"/>
                  </a:lnTo>
                  <a:cubicBezTo>
                    <a:pt x="309045" y="105658"/>
                    <a:pt x="258345" y="59574"/>
                    <a:pt x="208286" y="13064"/>
                  </a:cubicBezTo>
                  <a:lnTo>
                    <a:pt x="217019" y="12425"/>
                  </a:lnTo>
                  <a:lnTo>
                    <a:pt x="113562" y="138321"/>
                  </a:lnTo>
                  <a:cubicBezTo>
                    <a:pt x="79051" y="180308"/>
                    <a:pt x="44471" y="222181"/>
                    <a:pt x="9749" y="263934"/>
                  </a:cubicBezTo>
                  <a:lnTo>
                    <a:pt x="9749" y="258537"/>
                  </a:lnTo>
                  <a:lnTo>
                    <a:pt x="104969" y="411132"/>
                  </a:lnTo>
                  <a:cubicBezTo>
                    <a:pt x="136355" y="462187"/>
                    <a:pt x="168024" y="513028"/>
                    <a:pt x="199125" y="564296"/>
                  </a:cubicBezTo>
                  <a:cubicBezTo>
                    <a:pt x="165752" y="514590"/>
                    <a:pt x="133089" y="464246"/>
                    <a:pt x="99715" y="414256"/>
                  </a:cubicBezTo>
                  <a:lnTo>
                    <a:pt x="1654" y="263508"/>
                  </a:lnTo>
                  <a:lnTo>
                    <a:pt x="-121" y="260738"/>
                  </a:lnTo>
                  <a:lnTo>
                    <a:pt x="2008" y="258111"/>
                  </a:lnTo>
                  <a:cubicBezTo>
                    <a:pt x="35879" y="215506"/>
                    <a:pt x="69963" y="173236"/>
                    <a:pt x="104401" y="131291"/>
                  </a:cubicBezTo>
                  <a:lnTo>
                    <a:pt x="207718" y="4756"/>
                  </a:lnTo>
                  <a:lnTo>
                    <a:pt x="211694" y="-215"/>
                  </a:lnTo>
                  <a:lnTo>
                    <a:pt x="216452" y="4117"/>
                  </a:lnTo>
                  <a:cubicBezTo>
                    <a:pt x="267080" y="50130"/>
                    <a:pt x="317069" y="96853"/>
                    <a:pt x="367343" y="143221"/>
                  </a:cubicBezTo>
                  <a:lnTo>
                    <a:pt x="517950" y="282751"/>
                  </a:lnTo>
                  <a:lnTo>
                    <a:pt x="667775" y="423061"/>
                  </a:lnTo>
                  <a:cubicBezTo>
                    <a:pt x="717481" y="470210"/>
                    <a:pt x="767328" y="517076"/>
                    <a:pt x="816678" y="564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1814;p65">
              <a:extLst>
                <a:ext uri="{FF2B5EF4-FFF2-40B4-BE49-F238E27FC236}">
                  <a16:creationId xmlns:a16="http://schemas.microsoft.com/office/drawing/2014/main" id="{C89C6630-DE33-3598-10CD-E5E9074431D3}"/>
                </a:ext>
              </a:extLst>
            </p:cNvPr>
            <p:cNvSpPr/>
            <p:nvPr/>
          </p:nvSpPr>
          <p:spPr>
            <a:xfrm>
              <a:off x="7426624" y="4238652"/>
              <a:ext cx="96258" cy="109038"/>
            </a:xfrm>
            <a:custGeom>
              <a:avLst/>
              <a:gdLst/>
              <a:ahLst/>
              <a:cxnLst/>
              <a:rect l="l" t="t" r="r" b="b"/>
              <a:pathLst>
                <a:path w="225164" h="255059" extrusionOk="0">
                  <a:moveTo>
                    <a:pt x="225043" y="-215"/>
                  </a:moveTo>
                  <a:cubicBezTo>
                    <a:pt x="150983" y="85797"/>
                    <a:pt x="75927" y="170822"/>
                    <a:pt x="-121" y="254845"/>
                  </a:cubicBezTo>
                </a:path>
              </a:pathLst>
            </a:custGeom>
            <a:noFill/>
            <a:ln w="248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1815;p65">
              <a:extLst>
                <a:ext uri="{FF2B5EF4-FFF2-40B4-BE49-F238E27FC236}">
                  <a16:creationId xmlns:a16="http://schemas.microsoft.com/office/drawing/2014/main" id="{F013E235-6256-5CF7-8358-B07C20433630}"/>
                </a:ext>
              </a:extLst>
            </p:cNvPr>
            <p:cNvSpPr/>
            <p:nvPr/>
          </p:nvSpPr>
          <p:spPr>
            <a:xfrm>
              <a:off x="7440299" y="4256692"/>
              <a:ext cx="101601" cy="112043"/>
            </a:xfrm>
            <a:custGeom>
              <a:avLst/>
              <a:gdLst/>
              <a:ahLst/>
              <a:cxnLst/>
              <a:rect l="l" t="t" r="r" b="b"/>
              <a:pathLst>
                <a:path w="237662" h="262088" extrusionOk="0">
                  <a:moveTo>
                    <a:pt x="237541" y="-215"/>
                  </a:moveTo>
                  <a:cubicBezTo>
                    <a:pt x="163479" y="85704"/>
                    <a:pt x="75927" y="177730"/>
                    <a:pt x="-121" y="261874"/>
                  </a:cubicBezTo>
                </a:path>
              </a:pathLst>
            </a:custGeom>
            <a:noFill/>
            <a:ln w="248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1816;p65">
              <a:extLst>
                <a:ext uri="{FF2B5EF4-FFF2-40B4-BE49-F238E27FC236}">
                  <a16:creationId xmlns:a16="http://schemas.microsoft.com/office/drawing/2014/main" id="{926E7011-5325-C9C5-7E40-E2DDA6501148}"/>
                </a:ext>
              </a:extLst>
            </p:cNvPr>
            <p:cNvSpPr/>
            <p:nvPr/>
          </p:nvSpPr>
          <p:spPr>
            <a:xfrm>
              <a:off x="7646787" y="3981567"/>
              <a:ext cx="43827" cy="376805"/>
            </a:xfrm>
            <a:custGeom>
              <a:avLst/>
              <a:gdLst/>
              <a:ahLst/>
              <a:cxnLst/>
              <a:rect l="l" t="t" r="r" b="b"/>
              <a:pathLst>
                <a:path w="102519" h="881416" extrusionOk="0">
                  <a:moveTo>
                    <a:pt x="102398" y="-215"/>
                  </a:moveTo>
                  <a:cubicBezTo>
                    <a:pt x="76481" y="26825"/>
                    <a:pt x="58658" y="60646"/>
                    <a:pt x="51130" y="97350"/>
                  </a:cubicBezTo>
                  <a:cubicBezTo>
                    <a:pt x="43035" y="133769"/>
                    <a:pt x="37710" y="170757"/>
                    <a:pt x="35225" y="207980"/>
                  </a:cubicBezTo>
                  <a:cubicBezTo>
                    <a:pt x="28124" y="282538"/>
                    <a:pt x="22231" y="357095"/>
                    <a:pt x="18112" y="431937"/>
                  </a:cubicBezTo>
                  <a:cubicBezTo>
                    <a:pt x="13994" y="506779"/>
                    <a:pt x="11011" y="581550"/>
                    <a:pt x="9804" y="656392"/>
                  </a:cubicBezTo>
                  <a:cubicBezTo>
                    <a:pt x="9094" y="693792"/>
                    <a:pt x="8881" y="731234"/>
                    <a:pt x="9094" y="768726"/>
                  </a:cubicBezTo>
                  <a:cubicBezTo>
                    <a:pt x="9094" y="806218"/>
                    <a:pt x="9662" y="843710"/>
                    <a:pt x="9875" y="881202"/>
                  </a:cubicBezTo>
                  <a:cubicBezTo>
                    <a:pt x="6822" y="843852"/>
                    <a:pt x="4691" y="806360"/>
                    <a:pt x="2775" y="768868"/>
                  </a:cubicBezTo>
                  <a:cubicBezTo>
                    <a:pt x="857" y="731376"/>
                    <a:pt x="502" y="693884"/>
                    <a:pt x="5" y="656322"/>
                  </a:cubicBezTo>
                  <a:cubicBezTo>
                    <a:pt x="-634" y="581288"/>
                    <a:pt x="1141" y="506261"/>
                    <a:pt x="5473" y="431227"/>
                  </a:cubicBezTo>
                  <a:cubicBezTo>
                    <a:pt x="9947" y="356315"/>
                    <a:pt x="16194" y="281472"/>
                    <a:pt x="25568" y="206985"/>
                  </a:cubicBezTo>
                  <a:cubicBezTo>
                    <a:pt x="29189" y="169472"/>
                    <a:pt x="35721" y="132292"/>
                    <a:pt x="45095" y="95787"/>
                  </a:cubicBezTo>
                  <a:cubicBezTo>
                    <a:pt x="55675" y="59645"/>
                    <a:pt x="73427" y="24141"/>
                    <a:pt x="102398" y="-2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1817;p65">
              <a:extLst>
                <a:ext uri="{FF2B5EF4-FFF2-40B4-BE49-F238E27FC236}">
                  <a16:creationId xmlns:a16="http://schemas.microsoft.com/office/drawing/2014/main" id="{F87532F7-BF82-34A6-74F0-FEFB0EE1987D}"/>
                </a:ext>
              </a:extLst>
            </p:cNvPr>
            <p:cNvSpPr/>
            <p:nvPr/>
          </p:nvSpPr>
          <p:spPr>
            <a:xfrm>
              <a:off x="7166780" y="3967953"/>
              <a:ext cx="72641" cy="490882"/>
            </a:xfrm>
            <a:custGeom>
              <a:avLst/>
              <a:gdLst/>
              <a:ahLst/>
              <a:cxnLst/>
              <a:rect l="l" t="t" r="r" b="b"/>
              <a:pathLst>
                <a:path w="169920" h="1148263" extrusionOk="0">
                  <a:moveTo>
                    <a:pt x="169799" y="-215"/>
                  </a:moveTo>
                  <a:cubicBezTo>
                    <a:pt x="114768" y="83716"/>
                    <a:pt x="69039" y="173896"/>
                    <a:pt x="43690" y="269614"/>
                  </a:cubicBezTo>
                  <a:cubicBezTo>
                    <a:pt x="37512" y="293501"/>
                    <a:pt x="32612" y="317700"/>
                    <a:pt x="29062" y="342113"/>
                  </a:cubicBezTo>
                  <a:cubicBezTo>
                    <a:pt x="22316" y="390852"/>
                    <a:pt x="21961" y="440260"/>
                    <a:pt x="27926" y="489099"/>
                  </a:cubicBezTo>
                  <a:cubicBezTo>
                    <a:pt x="31121" y="513355"/>
                    <a:pt x="36163" y="537327"/>
                    <a:pt x="42980" y="560816"/>
                  </a:cubicBezTo>
                  <a:cubicBezTo>
                    <a:pt x="49583" y="584313"/>
                    <a:pt x="58247" y="607170"/>
                    <a:pt x="68898" y="629126"/>
                  </a:cubicBezTo>
                  <a:cubicBezTo>
                    <a:pt x="71383" y="634735"/>
                    <a:pt x="74507" y="639919"/>
                    <a:pt x="77276" y="645386"/>
                  </a:cubicBezTo>
                  <a:cubicBezTo>
                    <a:pt x="80046" y="650854"/>
                    <a:pt x="83099" y="656037"/>
                    <a:pt x="86294" y="661434"/>
                  </a:cubicBezTo>
                  <a:cubicBezTo>
                    <a:pt x="92543" y="672156"/>
                    <a:pt x="99359" y="683091"/>
                    <a:pt x="105040" y="695163"/>
                  </a:cubicBezTo>
                  <a:cubicBezTo>
                    <a:pt x="110863" y="707319"/>
                    <a:pt x="115124" y="720150"/>
                    <a:pt x="117821" y="733365"/>
                  </a:cubicBezTo>
                  <a:cubicBezTo>
                    <a:pt x="120307" y="746132"/>
                    <a:pt x="122011" y="759027"/>
                    <a:pt x="123006" y="771993"/>
                  </a:cubicBezTo>
                  <a:cubicBezTo>
                    <a:pt x="125064" y="797200"/>
                    <a:pt x="126839" y="822124"/>
                    <a:pt x="128543" y="847190"/>
                  </a:cubicBezTo>
                  <a:cubicBezTo>
                    <a:pt x="132165" y="897250"/>
                    <a:pt x="135644" y="947382"/>
                    <a:pt x="138271" y="997513"/>
                  </a:cubicBezTo>
                  <a:cubicBezTo>
                    <a:pt x="140899" y="1047644"/>
                    <a:pt x="143952" y="1097846"/>
                    <a:pt x="145372" y="1148049"/>
                  </a:cubicBezTo>
                  <a:cubicBezTo>
                    <a:pt x="138271" y="1098343"/>
                    <a:pt x="132449" y="1048638"/>
                    <a:pt x="125916" y="998933"/>
                  </a:cubicBezTo>
                  <a:cubicBezTo>
                    <a:pt x="119384" y="949228"/>
                    <a:pt x="114271" y="899522"/>
                    <a:pt x="109016" y="849249"/>
                  </a:cubicBezTo>
                  <a:lnTo>
                    <a:pt x="101064" y="774478"/>
                  </a:lnTo>
                  <a:cubicBezTo>
                    <a:pt x="99644" y="750698"/>
                    <a:pt x="93750" y="727400"/>
                    <a:pt x="83667" y="705814"/>
                  </a:cubicBezTo>
                  <a:cubicBezTo>
                    <a:pt x="78341" y="695305"/>
                    <a:pt x="71951" y="684512"/>
                    <a:pt x="65418" y="674003"/>
                  </a:cubicBezTo>
                  <a:cubicBezTo>
                    <a:pt x="62152" y="668606"/>
                    <a:pt x="58885" y="662996"/>
                    <a:pt x="55903" y="657315"/>
                  </a:cubicBezTo>
                  <a:cubicBezTo>
                    <a:pt x="52921" y="651635"/>
                    <a:pt x="49512" y="646096"/>
                    <a:pt x="46885" y="640132"/>
                  </a:cubicBezTo>
                  <a:cubicBezTo>
                    <a:pt x="35382" y="617012"/>
                    <a:pt x="26009" y="592890"/>
                    <a:pt x="18908" y="568059"/>
                  </a:cubicBezTo>
                  <a:cubicBezTo>
                    <a:pt x="-9495" y="468648"/>
                    <a:pt x="-4950" y="362137"/>
                    <a:pt x="24873" y="264715"/>
                  </a:cubicBezTo>
                  <a:cubicBezTo>
                    <a:pt x="39713" y="216124"/>
                    <a:pt x="59809" y="169273"/>
                    <a:pt x="84661" y="124972"/>
                  </a:cubicBezTo>
                  <a:cubicBezTo>
                    <a:pt x="97016" y="102888"/>
                    <a:pt x="110508" y="81515"/>
                    <a:pt x="124639" y="60710"/>
                  </a:cubicBezTo>
                  <a:cubicBezTo>
                    <a:pt x="138769" y="39905"/>
                    <a:pt x="153965" y="19312"/>
                    <a:pt x="169799" y="-2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1818;p65">
              <a:extLst>
                <a:ext uri="{FF2B5EF4-FFF2-40B4-BE49-F238E27FC236}">
                  <a16:creationId xmlns:a16="http://schemas.microsoft.com/office/drawing/2014/main" id="{8A6C0221-B11A-F651-D8B1-A8342865BD03}"/>
                </a:ext>
              </a:extLst>
            </p:cNvPr>
            <p:cNvSpPr/>
            <p:nvPr/>
          </p:nvSpPr>
          <p:spPr>
            <a:xfrm>
              <a:off x="7077608" y="4080413"/>
              <a:ext cx="239555" cy="185228"/>
            </a:xfrm>
            <a:custGeom>
              <a:avLst/>
              <a:gdLst/>
              <a:ahLst/>
              <a:cxnLst/>
              <a:rect l="l" t="t" r="r" b="b"/>
              <a:pathLst>
                <a:path w="560362" h="433282" extrusionOk="0">
                  <a:moveTo>
                    <a:pt x="-121" y="413044"/>
                  </a:moveTo>
                  <a:cubicBezTo>
                    <a:pt x="-121" y="413044"/>
                    <a:pt x="117964" y="20940"/>
                    <a:pt x="233564" y="4182"/>
                  </a:cubicBezTo>
                  <a:cubicBezTo>
                    <a:pt x="349164" y="-12576"/>
                    <a:pt x="524695" y="23070"/>
                    <a:pt x="530518" y="35851"/>
                  </a:cubicBezTo>
                  <a:cubicBezTo>
                    <a:pt x="536340" y="48633"/>
                    <a:pt x="518163" y="64751"/>
                    <a:pt x="484576" y="59639"/>
                  </a:cubicBezTo>
                  <a:cubicBezTo>
                    <a:pt x="450989" y="54526"/>
                    <a:pt x="423368" y="48562"/>
                    <a:pt x="396385" y="45437"/>
                  </a:cubicBezTo>
                  <a:cubicBezTo>
                    <a:pt x="380479" y="43449"/>
                    <a:pt x="326513" y="53674"/>
                    <a:pt x="326513" y="53674"/>
                  </a:cubicBezTo>
                  <a:cubicBezTo>
                    <a:pt x="326513" y="53674"/>
                    <a:pt x="408172" y="59497"/>
                    <a:pt x="449143" y="67876"/>
                  </a:cubicBezTo>
                  <a:cubicBezTo>
                    <a:pt x="490114" y="76255"/>
                    <a:pt x="552459" y="80160"/>
                    <a:pt x="559560" y="104942"/>
                  </a:cubicBezTo>
                  <a:cubicBezTo>
                    <a:pt x="566661" y="129723"/>
                    <a:pt x="516955" y="150458"/>
                    <a:pt x="470162" y="145913"/>
                  </a:cubicBezTo>
                  <a:cubicBezTo>
                    <a:pt x="423368" y="141368"/>
                    <a:pt x="330916" y="149321"/>
                    <a:pt x="330916" y="149321"/>
                  </a:cubicBezTo>
                  <a:cubicBezTo>
                    <a:pt x="330916" y="149321"/>
                    <a:pt x="415273" y="154292"/>
                    <a:pt x="439131" y="160328"/>
                  </a:cubicBezTo>
                  <a:cubicBezTo>
                    <a:pt x="462990" y="166363"/>
                    <a:pt x="501760" y="185961"/>
                    <a:pt x="505168" y="193701"/>
                  </a:cubicBezTo>
                  <a:cubicBezTo>
                    <a:pt x="508577" y="201441"/>
                    <a:pt x="474777" y="212305"/>
                    <a:pt x="449214" y="205204"/>
                  </a:cubicBezTo>
                  <a:cubicBezTo>
                    <a:pt x="425782" y="197720"/>
                    <a:pt x="401284" y="194078"/>
                    <a:pt x="376644" y="194411"/>
                  </a:cubicBezTo>
                  <a:cubicBezTo>
                    <a:pt x="345756" y="194411"/>
                    <a:pt x="280074" y="199098"/>
                    <a:pt x="280074" y="199098"/>
                  </a:cubicBezTo>
                  <a:cubicBezTo>
                    <a:pt x="280074" y="199098"/>
                    <a:pt x="254725" y="274082"/>
                    <a:pt x="191882" y="290058"/>
                  </a:cubicBezTo>
                  <a:cubicBezTo>
                    <a:pt x="169657" y="295739"/>
                    <a:pt x="152686" y="433068"/>
                    <a:pt x="152686" y="43306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1819;p65">
              <a:extLst>
                <a:ext uri="{FF2B5EF4-FFF2-40B4-BE49-F238E27FC236}">
                  <a16:creationId xmlns:a16="http://schemas.microsoft.com/office/drawing/2014/main" id="{174227E3-4316-0658-CBC0-48B3B0E4AFE5}"/>
                </a:ext>
              </a:extLst>
            </p:cNvPr>
            <p:cNvSpPr/>
            <p:nvPr/>
          </p:nvSpPr>
          <p:spPr>
            <a:xfrm>
              <a:off x="7218234" y="4119200"/>
              <a:ext cx="98140" cy="8914"/>
            </a:xfrm>
            <a:custGeom>
              <a:avLst/>
              <a:gdLst/>
              <a:ahLst/>
              <a:cxnLst/>
              <a:rect l="l" t="t" r="r" b="b"/>
              <a:pathLst>
                <a:path w="229567" h="20852" extrusionOk="0">
                  <a:moveTo>
                    <a:pt x="229446" y="20638"/>
                  </a:moveTo>
                  <a:lnTo>
                    <a:pt x="172143" y="14815"/>
                  </a:lnTo>
                  <a:cubicBezTo>
                    <a:pt x="152970" y="13040"/>
                    <a:pt x="133941" y="11123"/>
                    <a:pt x="114839" y="9632"/>
                  </a:cubicBezTo>
                  <a:cubicBezTo>
                    <a:pt x="95739" y="8141"/>
                    <a:pt x="76566" y="6720"/>
                    <a:pt x="57466" y="5300"/>
                  </a:cubicBezTo>
                  <a:lnTo>
                    <a:pt x="-121" y="1537"/>
                  </a:lnTo>
                  <a:cubicBezTo>
                    <a:pt x="9535" y="685"/>
                    <a:pt x="19121" y="401"/>
                    <a:pt x="28778" y="-25"/>
                  </a:cubicBezTo>
                  <a:cubicBezTo>
                    <a:pt x="38435" y="-451"/>
                    <a:pt x="48021" y="-25"/>
                    <a:pt x="57678" y="-25"/>
                  </a:cubicBezTo>
                  <a:cubicBezTo>
                    <a:pt x="76922" y="-25"/>
                    <a:pt x="96164" y="1182"/>
                    <a:pt x="115407" y="2673"/>
                  </a:cubicBezTo>
                  <a:cubicBezTo>
                    <a:pt x="134651" y="4164"/>
                    <a:pt x="153751" y="6507"/>
                    <a:pt x="172782" y="9774"/>
                  </a:cubicBezTo>
                  <a:cubicBezTo>
                    <a:pt x="191811" y="13040"/>
                    <a:pt x="210771" y="15951"/>
                    <a:pt x="229446" y="20638"/>
                  </a:cubicBezTo>
                  <a:close/>
                </a:path>
              </a:pathLst>
            </a:custGeom>
            <a:solidFill>
              <a:srgbClr val="F39A9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1820;p65">
              <a:extLst>
                <a:ext uri="{FF2B5EF4-FFF2-40B4-BE49-F238E27FC236}">
                  <a16:creationId xmlns:a16="http://schemas.microsoft.com/office/drawing/2014/main" id="{EB1923FF-9C4B-5A9C-CA3A-1940E0C9A356}"/>
                </a:ext>
              </a:extLst>
            </p:cNvPr>
            <p:cNvSpPr/>
            <p:nvPr/>
          </p:nvSpPr>
          <p:spPr>
            <a:xfrm>
              <a:off x="7067239" y="4259088"/>
              <a:ext cx="135630" cy="199377"/>
            </a:xfrm>
            <a:custGeom>
              <a:avLst/>
              <a:gdLst/>
              <a:ahLst/>
              <a:cxnLst/>
              <a:rect l="l" t="t" r="r" b="b"/>
              <a:pathLst>
                <a:path w="317262" h="466378" extrusionOk="0">
                  <a:moveTo>
                    <a:pt x="-121" y="-215"/>
                  </a:moveTo>
                  <a:cubicBezTo>
                    <a:pt x="25370" y="354"/>
                    <a:pt x="50791" y="1490"/>
                    <a:pt x="76212" y="2413"/>
                  </a:cubicBezTo>
                  <a:cubicBezTo>
                    <a:pt x="101632" y="3336"/>
                    <a:pt x="127053" y="4827"/>
                    <a:pt x="152474" y="5963"/>
                  </a:cubicBezTo>
                  <a:lnTo>
                    <a:pt x="228665" y="9940"/>
                  </a:lnTo>
                  <a:lnTo>
                    <a:pt x="304856" y="14484"/>
                  </a:lnTo>
                  <a:lnTo>
                    <a:pt x="310323" y="14484"/>
                  </a:lnTo>
                  <a:lnTo>
                    <a:pt x="310323" y="20023"/>
                  </a:lnTo>
                  <a:cubicBezTo>
                    <a:pt x="312738" y="94296"/>
                    <a:pt x="314584" y="168620"/>
                    <a:pt x="315933" y="242986"/>
                  </a:cubicBezTo>
                  <a:lnTo>
                    <a:pt x="317141" y="354610"/>
                  </a:lnTo>
                  <a:cubicBezTo>
                    <a:pt x="317141" y="391747"/>
                    <a:pt x="317141" y="428955"/>
                    <a:pt x="317141" y="466163"/>
                  </a:cubicBezTo>
                  <a:cubicBezTo>
                    <a:pt x="314584" y="429026"/>
                    <a:pt x="312525" y="391889"/>
                    <a:pt x="310608" y="354753"/>
                  </a:cubicBezTo>
                  <a:lnTo>
                    <a:pt x="305495" y="243342"/>
                  </a:lnTo>
                  <a:cubicBezTo>
                    <a:pt x="302584" y="168975"/>
                    <a:pt x="300170" y="94630"/>
                    <a:pt x="298395" y="20307"/>
                  </a:cubicBezTo>
                  <a:lnTo>
                    <a:pt x="304004" y="26129"/>
                  </a:lnTo>
                  <a:lnTo>
                    <a:pt x="227813" y="20378"/>
                  </a:lnTo>
                  <a:lnTo>
                    <a:pt x="151764" y="13916"/>
                  </a:lnTo>
                  <a:cubicBezTo>
                    <a:pt x="126414" y="11644"/>
                    <a:pt x="101064" y="9798"/>
                    <a:pt x="75715" y="6815"/>
                  </a:cubicBezTo>
                  <a:cubicBezTo>
                    <a:pt x="50365" y="3833"/>
                    <a:pt x="25015" y="2626"/>
                    <a:pt x="-121" y="-2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1821;p65">
              <a:extLst>
                <a:ext uri="{FF2B5EF4-FFF2-40B4-BE49-F238E27FC236}">
                  <a16:creationId xmlns:a16="http://schemas.microsoft.com/office/drawing/2014/main" id="{C8D995C9-C003-49BB-785D-CA43BA1D333A}"/>
                </a:ext>
              </a:extLst>
            </p:cNvPr>
            <p:cNvSpPr/>
            <p:nvPr/>
          </p:nvSpPr>
          <p:spPr>
            <a:xfrm>
              <a:off x="7062448" y="4277250"/>
              <a:ext cx="135902" cy="9896"/>
            </a:xfrm>
            <a:custGeom>
              <a:avLst/>
              <a:gdLst/>
              <a:ahLst/>
              <a:cxnLst/>
              <a:rect l="l" t="t" r="r" b="b"/>
              <a:pathLst>
                <a:path w="317900" h="23148" extrusionOk="0">
                  <a:moveTo>
                    <a:pt x="-121" y="-215"/>
                  </a:moveTo>
                  <a:cubicBezTo>
                    <a:pt x="105325" y="13674"/>
                    <a:pt x="211481" y="21400"/>
                    <a:pt x="317779" y="22933"/>
                  </a:cubicBezTo>
                </a:path>
              </a:pathLst>
            </a:custGeom>
            <a:noFill/>
            <a:ln w="248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1822;p65">
              <a:extLst>
                <a:ext uri="{FF2B5EF4-FFF2-40B4-BE49-F238E27FC236}">
                  <a16:creationId xmlns:a16="http://schemas.microsoft.com/office/drawing/2014/main" id="{215AFE28-9EC6-729D-A4D2-6FA35B47CEF2}"/>
                </a:ext>
              </a:extLst>
            </p:cNvPr>
            <p:cNvSpPr/>
            <p:nvPr/>
          </p:nvSpPr>
          <p:spPr>
            <a:xfrm>
              <a:off x="7056900" y="4298716"/>
              <a:ext cx="141458" cy="10290"/>
            </a:xfrm>
            <a:custGeom>
              <a:avLst/>
              <a:gdLst/>
              <a:ahLst/>
              <a:cxnLst/>
              <a:rect l="l" t="t" r="r" b="b"/>
              <a:pathLst>
                <a:path w="330895" h="24071" extrusionOk="0">
                  <a:moveTo>
                    <a:pt x="-121" y="-215"/>
                  </a:moveTo>
                  <a:cubicBezTo>
                    <a:pt x="109657" y="13980"/>
                    <a:pt x="220144" y="22018"/>
                    <a:pt x="330774" y="23857"/>
                  </a:cubicBezTo>
                </a:path>
              </a:pathLst>
            </a:custGeom>
            <a:noFill/>
            <a:ln w="248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1823;p65">
              <a:extLst>
                <a:ext uri="{FF2B5EF4-FFF2-40B4-BE49-F238E27FC236}">
                  <a16:creationId xmlns:a16="http://schemas.microsoft.com/office/drawing/2014/main" id="{091C9E92-8E98-3D64-741D-67137608EC19}"/>
                </a:ext>
              </a:extLst>
            </p:cNvPr>
            <p:cNvSpPr/>
            <p:nvPr/>
          </p:nvSpPr>
          <p:spPr>
            <a:xfrm>
              <a:off x="7246765" y="3276227"/>
              <a:ext cx="252772" cy="128678"/>
            </a:xfrm>
            <a:custGeom>
              <a:avLst/>
              <a:gdLst/>
              <a:ahLst/>
              <a:cxnLst/>
              <a:rect l="l" t="t" r="r" b="b"/>
              <a:pathLst>
                <a:path w="591280" h="301000" extrusionOk="0">
                  <a:moveTo>
                    <a:pt x="-121" y="297946"/>
                  </a:moveTo>
                  <a:cubicBezTo>
                    <a:pt x="14364" y="297946"/>
                    <a:pt x="28779" y="297825"/>
                    <a:pt x="43194" y="297591"/>
                  </a:cubicBezTo>
                  <a:lnTo>
                    <a:pt x="86224" y="294467"/>
                  </a:lnTo>
                  <a:lnTo>
                    <a:pt x="128829" y="288857"/>
                  </a:lnTo>
                  <a:lnTo>
                    <a:pt x="171078" y="280407"/>
                  </a:lnTo>
                  <a:cubicBezTo>
                    <a:pt x="283128" y="254326"/>
                    <a:pt x="387367" y="201759"/>
                    <a:pt x="474919" y="127102"/>
                  </a:cubicBezTo>
                  <a:lnTo>
                    <a:pt x="506802" y="98131"/>
                  </a:lnTo>
                  <a:lnTo>
                    <a:pt x="536697" y="67100"/>
                  </a:lnTo>
                  <a:lnTo>
                    <a:pt x="565100" y="34366"/>
                  </a:lnTo>
                  <a:cubicBezTo>
                    <a:pt x="573620" y="22792"/>
                    <a:pt x="582354" y="11289"/>
                    <a:pt x="591159" y="-215"/>
                  </a:cubicBezTo>
                  <a:cubicBezTo>
                    <a:pt x="583490" y="11999"/>
                    <a:pt x="575680" y="24191"/>
                    <a:pt x="567727" y="36354"/>
                  </a:cubicBezTo>
                  <a:lnTo>
                    <a:pt x="541596" y="71077"/>
                  </a:lnTo>
                  <a:lnTo>
                    <a:pt x="512696" y="103669"/>
                  </a:lnTo>
                  <a:lnTo>
                    <a:pt x="481595" y="134274"/>
                  </a:lnTo>
                  <a:cubicBezTo>
                    <a:pt x="394965" y="213248"/>
                    <a:pt x="288382" y="267022"/>
                    <a:pt x="173350" y="289780"/>
                  </a:cubicBezTo>
                  <a:lnTo>
                    <a:pt x="130248" y="296881"/>
                  </a:lnTo>
                  <a:lnTo>
                    <a:pt x="86863" y="300786"/>
                  </a:lnTo>
                  <a:lnTo>
                    <a:pt x="43335" y="300786"/>
                  </a:lnTo>
                  <a:cubicBezTo>
                    <a:pt x="28779" y="300076"/>
                    <a:pt x="14293" y="299132"/>
                    <a:pt x="-121" y="297946"/>
                  </a:cubicBezTo>
                  <a:close/>
                </a:path>
              </a:pathLst>
            </a:custGeom>
            <a:solidFill>
              <a:srgbClr val="443B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1824;p65">
              <a:extLst>
                <a:ext uri="{FF2B5EF4-FFF2-40B4-BE49-F238E27FC236}">
                  <a16:creationId xmlns:a16="http://schemas.microsoft.com/office/drawing/2014/main" id="{CCF95A06-8234-0EAF-D6E5-23D4D51B76E3}"/>
                </a:ext>
              </a:extLst>
            </p:cNvPr>
            <p:cNvSpPr/>
            <p:nvPr/>
          </p:nvSpPr>
          <p:spPr>
            <a:xfrm>
              <a:off x="7278540" y="3261218"/>
              <a:ext cx="145343" cy="83685"/>
            </a:xfrm>
            <a:custGeom>
              <a:avLst/>
              <a:gdLst/>
              <a:ahLst/>
              <a:cxnLst/>
              <a:rect l="l" t="t" r="r" b="b"/>
              <a:pathLst>
                <a:path w="339984" h="195754" extrusionOk="0">
                  <a:moveTo>
                    <a:pt x="-121" y="192287"/>
                  </a:moveTo>
                  <a:cubicBezTo>
                    <a:pt x="34176" y="192763"/>
                    <a:pt x="68401" y="188609"/>
                    <a:pt x="101562" y="179932"/>
                  </a:cubicBezTo>
                  <a:cubicBezTo>
                    <a:pt x="167599" y="162563"/>
                    <a:pt x="228026" y="128309"/>
                    <a:pt x="276808" y="80521"/>
                  </a:cubicBezTo>
                  <a:cubicBezTo>
                    <a:pt x="301306" y="56542"/>
                    <a:pt x="322537" y="29388"/>
                    <a:pt x="339863" y="-215"/>
                  </a:cubicBezTo>
                  <a:cubicBezTo>
                    <a:pt x="326584" y="32058"/>
                    <a:pt x="307626" y="61690"/>
                    <a:pt x="283839" y="87267"/>
                  </a:cubicBezTo>
                  <a:cubicBezTo>
                    <a:pt x="235909" y="139202"/>
                    <a:pt x="172925" y="174833"/>
                    <a:pt x="103692" y="189163"/>
                  </a:cubicBezTo>
                  <a:cubicBezTo>
                    <a:pt x="69537" y="196441"/>
                    <a:pt x="34389" y="197499"/>
                    <a:pt x="-121" y="192287"/>
                  </a:cubicBezTo>
                  <a:close/>
                </a:path>
              </a:pathLst>
            </a:custGeom>
            <a:solidFill>
              <a:srgbClr val="443B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1825;p65">
              <a:extLst>
                <a:ext uri="{FF2B5EF4-FFF2-40B4-BE49-F238E27FC236}">
                  <a16:creationId xmlns:a16="http://schemas.microsoft.com/office/drawing/2014/main" id="{8B72B54E-B54C-6FCB-B886-B198E441C422}"/>
                </a:ext>
              </a:extLst>
            </p:cNvPr>
            <p:cNvSpPr/>
            <p:nvPr/>
          </p:nvSpPr>
          <p:spPr>
            <a:xfrm>
              <a:off x="7545419" y="3294328"/>
              <a:ext cx="75677" cy="118873"/>
            </a:xfrm>
            <a:custGeom>
              <a:avLst/>
              <a:gdLst/>
              <a:ahLst/>
              <a:cxnLst/>
              <a:rect l="l" t="t" r="r" b="b"/>
              <a:pathLst>
                <a:path w="177022" h="278065" extrusionOk="0">
                  <a:moveTo>
                    <a:pt x="-121" y="-215"/>
                  </a:moveTo>
                  <a:cubicBezTo>
                    <a:pt x="18696" y="53396"/>
                    <a:pt x="36874" y="106865"/>
                    <a:pt x="64637" y="155363"/>
                  </a:cubicBezTo>
                  <a:cubicBezTo>
                    <a:pt x="78271" y="179662"/>
                    <a:pt x="94461" y="202420"/>
                    <a:pt x="112994" y="223246"/>
                  </a:cubicBezTo>
                  <a:cubicBezTo>
                    <a:pt x="131740" y="244264"/>
                    <a:pt x="153256" y="262634"/>
                    <a:pt x="176901" y="277851"/>
                  </a:cubicBezTo>
                  <a:cubicBezTo>
                    <a:pt x="150344" y="266610"/>
                    <a:pt x="126272" y="250364"/>
                    <a:pt x="105893" y="229992"/>
                  </a:cubicBezTo>
                  <a:cubicBezTo>
                    <a:pt x="85372" y="209705"/>
                    <a:pt x="67833" y="186635"/>
                    <a:pt x="53703" y="161469"/>
                  </a:cubicBezTo>
                  <a:cubicBezTo>
                    <a:pt x="39714" y="136461"/>
                    <a:pt x="28282" y="110096"/>
                    <a:pt x="19619" y="82793"/>
                  </a:cubicBezTo>
                  <a:cubicBezTo>
                    <a:pt x="10956" y="55654"/>
                    <a:pt x="4352" y="27911"/>
                    <a:pt x="-121" y="-215"/>
                  </a:cubicBezTo>
                  <a:close/>
                </a:path>
              </a:pathLst>
            </a:custGeom>
            <a:solidFill>
              <a:srgbClr val="443B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1826;p65">
              <a:extLst>
                <a:ext uri="{FF2B5EF4-FFF2-40B4-BE49-F238E27FC236}">
                  <a16:creationId xmlns:a16="http://schemas.microsoft.com/office/drawing/2014/main" id="{3D5193D2-9F37-9E21-6E62-503FF9A1DACF}"/>
                </a:ext>
              </a:extLst>
            </p:cNvPr>
            <p:cNvSpPr/>
            <p:nvPr/>
          </p:nvSpPr>
          <p:spPr>
            <a:xfrm>
              <a:off x="7679253" y="3517819"/>
              <a:ext cx="159313" cy="434694"/>
            </a:xfrm>
            <a:custGeom>
              <a:avLst/>
              <a:gdLst/>
              <a:ahLst/>
              <a:cxnLst/>
              <a:rect l="l" t="t" r="r" b="b"/>
              <a:pathLst>
                <a:path w="372661" h="1016828" extrusionOk="0">
                  <a:moveTo>
                    <a:pt x="-121" y="-215"/>
                  </a:moveTo>
                  <a:cubicBezTo>
                    <a:pt x="15003" y="44279"/>
                    <a:pt x="37300" y="85996"/>
                    <a:pt x="65916" y="123268"/>
                  </a:cubicBezTo>
                  <a:cubicBezTo>
                    <a:pt x="80189" y="141765"/>
                    <a:pt x="95881" y="159098"/>
                    <a:pt x="112852" y="175103"/>
                  </a:cubicBezTo>
                  <a:cubicBezTo>
                    <a:pt x="129894" y="191080"/>
                    <a:pt x="148356" y="206275"/>
                    <a:pt x="164403" y="223601"/>
                  </a:cubicBezTo>
                  <a:cubicBezTo>
                    <a:pt x="181303" y="240856"/>
                    <a:pt x="194866" y="261136"/>
                    <a:pt x="204310" y="283390"/>
                  </a:cubicBezTo>
                  <a:cubicBezTo>
                    <a:pt x="232286" y="352281"/>
                    <a:pt x="220357" y="430965"/>
                    <a:pt x="173208" y="488459"/>
                  </a:cubicBezTo>
                  <a:lnTo>
                    <a:pt x="169587" y="478518"/>
                  </a:lnTo>
                  <a:cubicBezTo>
                    <a:pt x="200972" y="483688"/>
                    <a:pt x="230370" y="497172"/>
                    <a:pt x="254796" y="517573"/>
                  </a:cubicBezTo>
                  <a:cubicBezTo>
                    <a:pt x="305140" y="558061"/>
                    <a:pt x="329567" y="622621"/>
                    <a:pt x="318703" y="686286"/>
                  </a:cubicBezTo>
                  <a:cubicBezTo>
                    <a:pt x="313874" y="717551"/>
                    <a:pt x="300738" y="746955"/>
                    <a:pt x="280785" y="771496"/>
                  </a:cubicBezTo>
                  <a:lnTo>
                    <a:pt x="279435" y="764395"/>
                  </a:lnTo>
                  <a:cubicBezTo>
                    <a:pt x="300524" y="776622"/>
                    <a:pt x="318916" y="793082"/>
                    <a:pt x="333331" y="812751"/>
                  </a:cubicBezTo>
                  <a:cubicBezTo>
                    <a:pt x="362088" y="851912"/>
                    <a:pt x="375793" y="900140"/>
                    <a:pt x="371887" y="948588"/>
                  </a:cubicBezTo>
                  <a:cubicBezTo>
                    <a:pt x="370041" y="972440"/>
                    <a:pt x="363225" y="995631"/>
                    <a:pt x="351721" y="1016614"/>
                  </a:cubicBezTo>
                  <a:cubicBezTo>
                    <a:pt x="371745" y="973413"/>
                    <a:pt x="374515" y="924176"/>
                    <a:pt x="359461" y="879001"/>
                  </a:cubicBezTo>
                  <a:cubicBezTo>
                    <a:pt x="352431" y="856705"/>
                    <a:pt x="341567" y="835814"/>
                    <a:pt x="327294" y="817296"/>
                  </a:cubicBezTo>
                  <a:cubicBezTo>
                    <a:pt x="313164" y="798862"/>
                    <a:pt x="295341" y="783553"/>
                    <a:pt x="275033" y="772348"/>
                  </a:cubicBezTo>
                  <a:lnTo>
                    <a:pt x="270346" y="769791"/>
                  </a:lnTo>
                  <a:lnTo>
                    <a:pt x="273684" y="765460"/>
                  </a:lnTo>
                  <a:cubicBezTo>
                    <a:pt x="310537" y="717509"/>
                    <a:pt x="320123" y="654007"/>
                    <a:pt x="299105" y="597314"/>
                  </a:cubicBezTo>
                  <a:cubicBezTo>
                    <a:pt x="288240" y="569742"/>
                    <a:pt x="270346" y="545464"/>
                    <a:pt x="247269" y="526875"/>
                  </a:cubicBezTo>
                  <a:cubicBezTo>
                    <a:pt x="224333" y="508164"/>
                    <a:pt x="196996" y="495603"/>
                    <a:pt x="167812" y="490377"/>
                  </a:cubicBezTo>
                  <a:lnTo>
                    <a:pt x="157232" y="488531"/>
                  </a:lnTo>
                  <a:lnTo>
                    <a:pt x="164332" y="480436"/>
                  </a:lnTo>
                  <a:cubicBezTo>
                    <a:pt x="225399" y="407078"/>
                    <a:pt x="222700" y="299863"/>
                    <a:pt x="158084" y="229637"/>
                  </a:cubicBezTo>
                  <a:cubicBezTo>
                    <a:pt x="142533" y="212453"/>
                    <a:pt x="124852" y="196973"/>
                    <a:pt x="107952" y="180358"/>
                  </a:cubicBezTo>
                  <a:cubicBezTo>
                    <a:pt x="90982" y="163820"/>
                    <a:pt x="75431" y="145834"/>
                    <a:pt x="61585" y="126605"/>
                  </a:cubicBezTo>
                  <a:cubicBezTo>
                    <a:pt x="33891" y="88168"/>
                    <a:pt x="13015" y="45273"/>
                    <a:pt x="-121" y="-215"/>
                  </a:cubicBezTo>
                  <a:close/>
                </a:path>
              </a:pathLst>
            </a:custGeom>
            <a:solidFill>
              <a:srgbClr val="443B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1827;p65">
              <a:extLst>
                <a:ext uri="{FF2B5EF4-FFF2-40B4-BE49-F238E27FC236}">
                  <a16:creationId xmlns:a16="http://schemas.microsoft.com/office/drawing/2014/main" id="{2AA61956-7715-0D94-3855-B4D270C5005F}"/>
                </a:ext>
              </a:extLst>
            </p:cNvPr>
            <p:cNvSpPr/>
            <p:nvPr/>
          </p:nvSpPr>
          <p:spPr>
            <a:xfrm>
              <a:off x="7626495" y="3605262"/>
              <a:ext cx="101573" cy="275964"/>
            </a:xfrm>
            <a:custGeom>
              <a:avLst/>
              <a:gdLst/>
              <a:ahLst/>
              <a:cxnLst/>
              <a:rect l="l" t="t" r="r" b="b"/>
              <a:pathLst>
                <a:path w="237597" h="645529" extrusionOk="0">
                  <a:moveTo>
                    <a:pt x="-121" y="-215"/>
                  </a:moveTo>
                  <a:cubicBezTo>
                    <a:pt x="3713" y="21656"/>
                    <a:pt x="7406" y="43597"/>
                    <a:pt x="12376" y="65112"/>
                  </a:cubicBezTo>
                  <a:cubicBezTo>
                    <a:pt x="17063" y="86635"/>
                    <a:pt x="23454" y="107767"/>
                    <a:pt x="31406" y="128309"/>
                  </a:cubicBezTo>
                  <a:cubicBezTo>
                    <a:pt x="39288" y="148617"/>
                    <a:pt x="50224" y="167591"/>
                    <a:pt x="63856" y="184547"/>
                  </a:cubicBezTo>
                  <a:cubicBezTo>
                    <a:pt x="70745" y="192883"/>
                    <a:pt x="78271" y="200645"/>
                    <a:pt x="86366" y="207767"/>
                  </a:cubicBezTo>
                  <a:cubicBezTo>
                    <a:pt x="94532" y="214867"/>
                    <a:pt x="103337" y="221400"/>
                    <a:pt x="112284" y="227791"/>
                  </a:cubicBezTo>
                  <a:cubicBezTo>
                    <a:pt x="131101" y="240203"/>
                    <a:pt x="148711" y="254319"/>
                    <a:pt x="164971" y="269969"/>
                  </a:cubicBezTo>
                  <a:cubicBezTo>
                    <a:pt x="169090" y="274074"/>
                    <a:pt x="172854" y="278490"/>
                    <a:pt x="176262" y="283177"/>
                  </a:cubicBezTo>
                  <a:cubicBezTo>
                    <a:pt x="179812" y="287785"/>
                    <a:pt x="183007" y="292649"/>
                    <a:pt x="185848" y="297733"/>
                  </a:cubicBezTo>
                  <a:cubicBezTo>
                    <a:pt x="191528" y="307887"/>
                    <a:pt x="195860" y="318751"/>
                    <a:pt x="198629" y="330042"/>
                  </a:cubicBezTo>
                  <a:cubicBezTo>
                    <a:pt x="201611" y="341239"/>
                    <a:pt x="203102" y="352757"/>
                    <a:pt x="203244" y="364338"/>
                  </a:cubicBezTo>
                  <a:cubicBezTo>
                    <a:pt x="203458" y="375912"/>
                    <a:pt x="202321" y="387473"/>
                    <a:pt x="199836" y="398777"/>
                  </a:cubicBezTo>
                  <a:cubicBezTo>
                    <a:pt x="194866" y="421513"/>
                    <a:pt x="184144" y="442596"/>
                    <a:pt x="168735" y="460056"/>
                  </a:cubicBezTo>
                  <a:lnTo>
                    <a:pt x="163978" y="451252"/>
                  </a:lnTo>
                  <a:cubicBezTo>
                    <a:pt x="174699" y="450094"/>
                    <a:pt x="185421" y="453524"/>
                    <a:pt x="193516" y="460696"/>
                  </a:cubicBezTo>
                  <a:cubicBezTo>
                    <a:pt x="201044" y="467001"/>
                    <a:pt x="207363" y="474606"/>
                    <a:pt x="212191" y="483134"/>
                  </a:cubicBezTo>
                  <a:cubicBezTo>
                    <a:pt x="231718" y="515748"/>
                    <a:pt x="240240" y="553737"/>
                    <a:pt x="236689" y="591562"/>
                  </a:cubicBezTo>
                  <a:cubicBezTo>
                    <a:pt x="234985" y="610145"/>
                    <a:pt x="230228" y="628316"/>
                    <a:pt x="222488" y="645315"/>
                  </a:cubicBezTo>
                  <a:cubicBezTo>
                    <a:pt x="234701" y="610486"/>
                    <a:pt x="236050" y="572788"/>
                    <a:pt x="226393" y="537171"/>
                  </a:cubicBezTo>
                  <a:cubicBezTo>
                    <a:pt x="221777" y="519667"/>
                    <a:pt x="214464" y="503002"/>
                    <a:pt x="204594" y="487820"/>
                  </a:cubicBezTo>
                  <a:cubicBezTo>
                    <a:pt x="200049" y="480386"/>
                    <a:pt x="194226" y="473818"/>
                    <a:pt x="187339" y="468435"/>
                  </a:cubicBezTo>
                  <a:cubicBezTo>
                    <a:pt x="181232" y="463287"/>
                    <a:pt x="173350" y="460873"/>
                    <a:pt x="165398" y="461761"/>
                  </a:cubicBezTo>
                  <a:lnTo>
                    <a:pt x="151196" y="464175"/>
                  </a:lnTo>
                  <a:lnTo>
                    <a:pt x="160782" y="452956"/>
                  </a:lnTo>
                  <a:cubicBezTo>
                    <a:pt x="174558" y="436652"/>
                    <a:pt x="184002" y="417097"/>
                    <a:pt x="188120" y="396150"/>
                  </a:cubicBezTo>
                  <a:cubicBezTo>
                    <a:pt x="190392" y="385754"/>
                    <a:pt x="191387" y="375117"/>
                    <a:pt x="191031" y="364480"/>
                  </a:cubicBezTo>
                  <a:cubicBezTo>
                    <a:pt x="190606" y="343206"/>
                    <a:pt x="185138" y="322344"/>
                    <a:pt x="174983" y="303627"/>
                  </a:cubicBezTo>
                  <a:cubicBezTo>
                    <a:pt x="172427" y="299011"/>
                    <a:pt x="169587" y="294573"/>
                    <a:pt x="166392" y="290348"/>
                  </a:cubicBezTo>
                  <a:cubicBezTo>
                    <a:pt x="163267" y="286045"/>
                    <a:pt x="159859" y="281984"/>
                    <a:pt x="156166" y="278206"/>
                  </a:cubicBezTo>
                  <a:cubicBezTo>
                    <a:pt x="140403" y="263067"/>
                    <a:pt x="123503" y="249242"/>
                    <a:pt x="105467" y="236880"/>
                  </a:cubicBezTo>
                  <a:cubicBezTo>
                    <a:pt x="86650" y="224013"/>
                    <a:pt x="69893" y="208406"/>
                    <a:pt x="55761" y="190583"/>
                  </a:cubicBezTo>
                  <a:cubicBezTo>
                    <a:pt x="42200" y="172398"/>
                    <a:pt x="31549" y="152231"/>
                    <a:pt x="24092" y="130794"/>
                  </a:cubicBezTo>
                  <a:cubicBezTo>
                    <a:pt x="16566" y="109705"/>
                    <a:pt x="11098" y="87948"/>
                    <a:pt x="7690" y="65823"/>
                  </a:cubicBezTo>
                  <a:cubicBezTo>
                    <a:pt x="4352" y="44023"/>
                    <a:pt x="1796" y="21940"/>
                    <a:pt x="-121" y="-215"/>
                  </a:cubicBezTo>
                  <a:close/>
                </a:path>
              </a:pathLst>
            </a:custGeom>
            <a:solidFill>
              <a:srgbClr val="443B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1828;p65">
              <a:extLst>
                <a:ext uri="{FF2B5EF4-FFF2-40B4-BE49-F238E27FC236}">
                  <a16:creationId xmlns:a16="http://schemas.microsoft.com/office/drawing/2014/main" id="{2825593C-16B0-481C-268C-E3824A0EFD33}"/>
                </a:ext>
              </a:extLst>
            </p:cNvPr>
            <p:cNvSpPr/>
            <p:nvPr/>
          </p:nvSpPr>
          <p:spPr>
            <a:xfrm>
              <a:off x="7120974" y="3521154"/>
              <a:ext cx="119442" cy="420214"/>
            </a:xfrm>
            <a:custGeom>
              <a:avLst/>
              <a:gdLst/>
              <a:ahLst/>
              <a:cxnLst/>
              <a:rect l="l" t="t" r="r" b="b"/>
              <a:pathLst>
                <a:path w="279396" h="982957" extrusionOk="0">
                  <a:moveTo>
                    <a:pt x="279275" y="-215"/>
                  </a:moveTo>
                  <a:cubicBezTo>
                    <a:pt x="259819" y="45649"/>
                    <a:pt x="232623" y="87842"/>
                    <a:pt x="198966" y="124546"/>
                  </a:cubicBezTo>
                  <a:cubicBezTo>
                    <a:pt x="182066" y="142866"/>
                    <a:pt x="163675" y="159751"/>
                    <a:pt x="143935" y="175032"/>
                  </a:cubicBezTo>
                  <a:cubicBezTo>
                    <a:pt x="124124" y="189411"/>
                    <a:pt x="105875" y="205757"/>
                    <a:pt x="89330" y="223814"/>
                  </a:cubicBezTo>
                  <a:cubicBezTo>
                    <a:pt x="58513" y="260951"/>
                    <a:pt x="46725" y="311224"/>
                    <a:pt x="50489" y="359155"/>
                  </a:cubicBezTo>
                  <a:cubicBezTo>
                    <a:pt x="54252" y="407085"/>
                    <a:pt x="73069" y="453808"/>
                    <a:pt x="96715" y="496483"/>
                  </a:cubicBezTo>
                  <a:lnTo>
                    <a:pt x="99839" y="502164"/>
                  </a:lnTo>
                  <a:lnTo>
                    <a:pt x="94087" y="505004"/>
                  </a:lnTo>
                  <a:cubicBezTo>
                    <a:pt x="45590" y="529928"/>
                    <a:pt x="13920" y="578767"/>
                    <a:pt x="11080" y="633244"/>
                  </a:cubicBezTo>
                  <a:cubicBezTo>
                    <a:pt x="9801" y="687920"/>
                    <a:pt x="37210" y="739287"/>
                    <a:pt x="83365" y="768655"/>
                  </a:cubicBezTo>
                  <a:lnTo>
                    <a:pt x="88691" y="771922"/>
                  </a:lnTo>
                  <a:lnTo>
                    <a:pt x="83792" y="775685"/>
                  </a:lnTo>
                  <a:cubicBezTo>
                    <a:pt x="51483" y="801269"/>
                    <a:pt x="33731" y="841048"/>
                    <a:pt x="36216" y="882196"/>
                  </a:cubicBezTo>
                  <a:cubicBezTo>
                    <a:pt x="39483" y="923963"/>
                    <a:pt x="62986" y="961498"/>
                    <a:pt x="99058" y="982743"/>
                  </a:cubicBezTo>
                  <a:cubicBezTo>
                    <a:pt x="61140" y="962726"/>
                    <a:pt x="35648" y="925220"/>
                    <a:pt x="30962" y="882622"/>
                  </a:cubicBezTo>
                  <a:cubicBezTo>
                    <a:pt x="26986" y="839201"/>
                    <a:pt x="44809" y="796632"/>
                    <a:pt x="78537" y="769010"/>
                  </a:cubicBezTo>
                  <a:lnTo>
                    <a:pt x="78963" y="776111"/>
                  </a:lnTo>
                  <a:cubicBezTo>
                    <a:pt x="28619" y="746146"/>
                    <a:pt x="-1560" y="691357"/>
                    <a:pt x="-69" y="632818"/>
                  </a:cubicBezTo>
                  <a:cubicBezTo>
                    <a:pt x="2559" y="574052"/>
                    <a:pt x="36358" y="521144"/>
                    <a:pt x="88478" y="493927"/>
                  </a:cubicBezTo>
                  <a:lnTo>
                    <a:pt x="85850" y="502519"/>
                  </a:lnTo>
                  <a:cubicBezTo>
                    <a:pt x="61921" y="458778"/>
                    <a:pt x="43246" y="410777"/>
                    <a:pt x="39199" y="360007"/>
                  </a:cubicBezTo>
                  <a:cubicBezTo>
                    <a:pt x="37210" y="334650"/>
                    <a:pt x="39624" y="309137"/>
                    <a:pt x="46299" y="284597"/>
                  </a:cubicBezTo>
                  <a:cubicBezTo>
                    <a:pt x="52974" y="259886"/>
                    <a:pt x="65117" y="236986"/>
                    <a:pt x="81803" y="217566"/>
                  </a:cubicBezTo>
                  <a:cubicBezTo>
                    <a:pt x="99058" y="199445"/>
                    <a:pt x="118088" y="183105"/>
                    <a:pt x="138609" y="168783"/>
                  </a:cubicBezTo>
                  <a:cubicBezTo>
                    <a:pt x="198256" y="124567"/>
                    <a:pt x="246328" y="66589"/>
                    <a:pt x="278778" y="-215"/>
                  </a:cubicBezTo>
                  <a:close/>
                </a:path>
              </a:pathLst>
            </a:custGeom>
            <a:solidFill>
              <a:srgbClr val="443B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829;p65">
              <a:extLst>
                <a:ext uri="{FF2B5EF4-FFF2-40B4-BE49-F238E27FC236}">
                  <a16:creationId xmlns:a16="http://schemas.microsoft.com/office/drawing/2014/main" id="{228AA260-FA4C-6715-1362-D09C3170E113}"/>
                </a:ext>
              </a:extLst>
            </p:cNvPr>
            <p:cNvSpPr/>
            <p:nvPr/>
          </p:nvSpPr>
          <p:spPr>
            <a:xfrm>
              <a:off x="7216607" y="3629094"/>
              <a:ext cx="45006" cy="227546"/>
            </a:xfrm>
            <a:custGeom>
              <a:avLst/>
              <a:gdLst/>
              <a:ahLst/>
              <a:cxnLst/>
              <a:rect l="l" t="t" r="r" b="b"/>
              <a:pathLst>
                <a:path w="105277" h="532272" extrusionOk="0">
                  <a:moveTo>
                    <a:pt x="105156" y="-215"/>
                  </a:moveTo>
                  <a:cubicBezTo>
                    <a:pt x="101890" y="15095"/>
                    <a:pt x="96280" y="29800"/>
                    <a:pt x="88469" y="43384"/>
                  </a:cubicBezTo>
                  <a:cubicBezTo>
                    <a:pt x="80801" y="57017"/>
                    <a:pt x="72351" y="70154"/>
                    <a:pt x="63049" y="82722"/>
                  </a:cubicBezTo>
                  <a:cubicBezTo>
                    <a:pt x="45013" y="107859"/>
                    <a:pt x="25699" y="132427"/>
                    <a:pt x="16610" y="161256"/>
                  </a:cubicBezTo>
                  <a:cubicBezTo>
                    <a:pt x="11923" y="175224"/>
                    <a:pt x="10361" y="190071"/>
                    <a:pt x="12065" y="204713"/>
                  </a:cubicBezTo>
                  <a:cubicBezTo>
                    <a:pt x="14125" y="219405"/>
                    <a:pt x="18953" y="233578"/>
                    <a:pt x="26267" y="246466"/>
                  </a:cubicBezTo>
                  <a:cubicBezTo>
                    <a:pt x="40468" y="272809"/>
                    <a:pt x="61770" y="295390"/>
                    <a:pt x="83073" y="317473"/>
                  </a:cubicBezTo>
                  <a:lnTo>
                    <a:pt x="88612" y="323225"/>
                  </a:lnTo>
                  <a:lnTo>
                    <a:pt x="81511" y="326988"/>
                  </a:lnTo>
                  <a:cubicBezTo>
                    <a:pt x="63617" y="336901"/>
                    <a:pt x="48634" y="351351"/>
                    <a:pt x="38125" y="368883"/>
                  </a:cubicBezTo>
                  <a:cubicBezTo>
                    <a:pt x="27332" y="386464"/>
                    <a:pt x="21368" y="406559"/>
                    <a:pt x="20728" y="427180"/>
                  </a:cubicBezTo>
                  <a:cubicBezTo>
                    <a:pt x="20657" y="448070"/>
                    <a:pt x="26053" y="468627"/>
                    <a:pt x="36279" y="486826"/>
                  </a:cubicBezTo>
                  <a:cubicBezTo>
                    <a:pt x="46646" y="505430"/>
                    <a:pt x="61628" y="521016"/>
                    <a:pt x="79807" y="532058"/>
                  </a:cubicBezTo>
                  <a:cubicBezTo>
                    <a:pt x="60209" y="522543"/>
                    <a:pt x="43664" y="507802"/>
                    <a:pt x="31948" y="489453"/>
                  </a:cubicBezTo>
                  <a:cubicBezTo>
                    <a:pt x="19805" y="470942"/>
                    <a:pt x="13059" y="449441"/>
                    <a:pt x="12421" y="427322"/>
                  </a:cubicBezTo>
                  <a:cubicBezTo>
                    <a:pt x="11781" y="381614"/>
                    <a:pt x="36066" y="339166"/>
                    <a:pt x="75759" y="316550"/>
                  </a:cubicBezTo>
                  <a:lnTo>
                    <a:pt x="74410" y="325994"/>
                  </a:lnTo>
                  <a:cubicBezTo>
                    <a:pt x="52610" y="303911"/>
                    <a:pt x="30386" y="280904"/>
                    <a:pt x="15190" y="252288"/>
                  </a:cubicBezTo>
                  <a:cubicBezTo>
                    <a:pt x="7237" y="238037"/>
                    <a:pt x="2195" y="222351"/>
                    <a:pt x="349" y="206133"/>
                  </a:cubicBezTo>
                  <a:cubicBezTo>
                    <a:pt x="-1142" y="189809"/>
                    <a:pt x="917" y="173349"/>
                    <a:pt x="6455" y="157919"/>
                  </a:cubicBezTo>
                  <a:cubicBezTo>
                    <a:pt x="17533" y="127173"/>
                    <a:pt x="38622" y="103030"/>
                    <a:pt x="57581" y="78746"/>
                  </a:cubicBezTo>
                  <a:cubicBezTo>
                    <a:pt x="76541" y="54461"/>
                    <a:pt x="95926" y="29751"/>
                    <a:pt x="105156" y="-215"/>
                  </a:cubicBezTo>
                  <a:close/>
                </a:path>
              </a:pathLst>
            </a:custGeom>
            <a:solidFill>
              <a:srgbClr val="443B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53" name="Title 2">
            <a:extLst>
              <a:ext uri="{FF2B5EF4-FFF2-40B4-BE49-F238E27FC236}">
                <a16:creationId xmlns:a16="http://schemas.microsoft.com/office/drawing/2014/main" id="{EC946704-35A3-CD85-6E5F-64E88AAA022D}"/>
              </a:ext>
            </a:extLst>
          </p:cNvPr>
          <p:cNvSpPr>
            <a:spLocks noGrp="1"/>
          </p:cNvSpPr>
          <p:nvPr>
            <p:ph type="title"/>
          </p:nvPr>
        </p:nvSpPr>
        <p:spPr>
          <a:xfrm>
            <a:off x="2212123" y="688398"/>
            <a:ext cx="4719754" cy="545067"/>
          </a:xfrm>
        </p:spPr>
        <p:txBody>
          <a:bodyPr anchor="ctr"/>
          <a:lstStyle/>
          <a:p>
            <a:pPr algn="ctr"/>
            <a:r>
              <a:rPr lang="vi-VN" sz="3300" b="1" dirty="0">
                <a:solidFill>
                  <a:schemeClr val="accent2"/>
                </a:solidFill>
                <a:latin typeface="Arial" panose="020B0604020202020204" pitchFamily="34" charset="0"/>
                <a:cs typeface="Arial" panose="020B0604020202020204" pitchFamily="34" charset="0"/>
              </a:rPr>
              <a:t>HƯỚNG DẪN VỀ NHÀ</a:t>
            </a:r>
          </a:p>
        </p:txBody>
      </p:sp>
      <p:grpSp>
        <p:nvGrpSpPr>
          <p:cNvPr id="1157" name="Group 1156">
            <a:extLst>
              <a:ext uri="{FF2B5EF4-FFF2-40B4-BE49-F238E27FC236}">
                <a16:creationId xmlns:a16="http://schemas.microsoft.com/office/drawing/2014/main" id="{E58A5341-8EBB-F200-4432-7E9027B8DAF8}"/>
              </a:ext>
            </a:extLst>
          </p:cNvPr>
          <p:cNvGrpSpPr/>
          <p:nvPr/>
        </p:nvGrpSpPr>
        <p:grpSpPr>
          <a:xfrm>
            <a:off x="614281" y="1626046"/>
            <a:ext cx="2474194" cy="2415782"/>
            <a:chOff x="1415754" y="1877352"/>
            <a:chExt cx="2474194" cy="2415782"/>
          </a:xfrm>
        </p:grpSpPr>
        <p:sp>
          <p:nvSpPr>
            <p:cNvPr id="1154" name="Rectangle: Rounded Corners 1153">
              <a:extLst>
                <a:ext uri="{FF2B5EF4-FFF2-40B4-BE49-F238E27FC236}">
                  <a16:creationId xmlns:a16="http://schemas.microsoft.com/office/drawing/2014/main" id="{B56B01E9-F667-779D-7717-D8FF67131C2B}"/>
                </a:ext>
              </a:extLst>
            </p:cNvPr>
            <p:cNvSpPr/>
            <p:nvPr/>
          </p:nvSpPr>
          <p:spPr>
            <a:xfrm>
              <a:off x="1415754" y="1877352"/>
              <a:ext cx="2474194" cy="2415782"/>
            </a:xfrm>
            <a:prstGeom prst="roundRect">
              <a:avLst/>
            </a:prstGeom>
            <a:solidFill>
              <a:schemeClr val="accent6"/>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1156" name="TextBox 1155">
              <a:extLst>
                <a:ext uri="{FF2B5EF4-FFF2-40B4-BE49-F238E27FC236}">
                  <a16:creationId xmlns:a16="http://schemas.microsoft.com/office/drawing/2014/main" id="{B3EB7BDE-EE71-0C4C-6AD1-D2019916CB7D}"/>
                </a:ext>
              </a:extLst>
            </p:cNvPr>
            <p:cNvSpPr txBox="1"/>
            <p:nvPr/>
          </p:nvSpPr>
          <p:spPr>
            <a:xfrm>
              <a:off x="1612245" y="2159298"/>
              <a:ext cx="2136098" cy="1881990"/>
            </a:xfrm>
            <a:prstGeom prst="rect">
              <a:avLst/>
            </a:prstGeom>
            <a:noFill/>
          </p:spPr>
          <p:txBody>
            <a:bodyPr wrap="square">
              <a:spAutoFit/>
            </a:bodyPr>
            <a:lstStyle/>
            <a:p>
              <a:pPr marL="0" marR="0" algn="ctr">
                <a:lnSpc>
                  <a:spcPct val="150000"/>
                </a:lnSpc>
                <a:spcBef>
                  <a:spcPts val="0"/>
                </a:spcBef>
                <a:spcAft>
                  <a:spcPts val="0"/>
                </a:spcAft>
              </a:pPr>
              <a:r>
                <a:rPr lang="vi-VN" sz="2000" dirty="0">
                  <a:effectLst/>
                  <a:latin typeface="Arial" panose="020B0604020202020204" pitchFamily="34" charset="0"/>
                  <a:cs typeface="Arial" panose="020B0604020202020204" pitchFamily="34" charset="0"/>
                </a:rPr>
                <a:t>Ôn lại kiến thức đã học: </a:t>
              </a:r>
              <a:r>
                <a:rPr lang="vi-VN" sz="2000" i="1" dirty="0">
                  <a:effectLst/>
                  <a:latin typeface="Arial" panose="020B0604020202020204" pitchFamily="34" charset="0"/>
                  <a:cs typeface="Arial" panose="020B0604020202020204" pitchFamily="34" charset="0"/>
                </a:rPr>
                <a:t>Nhạc cụ: Recorder và </a:t>
              </a:r>
            </a:p>
            <a:p>
              <a:pPr marL="0" marR="0" algn="ctr">
                <a:lnSpc>
                  <a:spcPct val="150000"/>
                </a:lnSpc>
                <a:spcBef>
                  <a:spcPts val="0"/>
                </a:spcBef>
                <a:spcAft>
                  <a:spcPts val="0"/>
                </a:spcAft>
              </a:pPr>
              <a:r>
                <a:rPr lang="vi-VN" sz="2000" i="1" dirty="0">
                  <a:effectLst/>
                  <a:latin typeface="Arial" panose="020B0604020202020204" pitchFamily="34" charset="0"/>
                  <a:cs typeface="Arial" panose="020B0604020202020204" pitchFamily="34" charset="0"/>
                </a:rPr>
                <a:t>kèn phím.</a:t>
              </a:r>
              <a:endParaRPr lang="vi-VN" sz="2000" dirty="0">
                <a:effectLst/>
                <a:latin typeface="Arial" panose="020B0604020202020204" pitchFamily="34" charset="0"/>
                <a:cs typeface="Arial" panose="020B0604020202020204" pitchFamily="34" charset="0"/>
              </a:endParaRPr>
            </a:p>
          </p:txBody>
        </p:sp>
      </p:grpSp>
      <p:grpSp>
        <p:nvGrpSpPr>
          <p:cNvPr id="1158" name="Group 1157">
            <a:extLst>
              <a:ext uri="{FF2B5EF4-FFF2-40B4-BE49-F238E27FC236}">
                <a16:creationId xmlns:a16="http://schemas.microsoft.com/office/drawing/2014/main" id="{C3A54316-0D15-E4C7-B34E-A67262955AF9}"/>
              </a:ext>
            </a:extLst>
          </p:cNvPr>
          <p:cNvGrpSpPr/>
          <p:nvPr/>
        </p:nvGrpSpPr>
        <p:grpSpPr>
          <a:xfrm>
            <a:off x="3518319" y="1626370"/>
            <a:ext cx="3187284" cy="2415782"/>
            <a:chOff x="1415754" y="1877352"/>
            <a:chExt cx="3187284" cy="2415782"/>
          </a:xfrm>
        </p:grpSpPr>
        <p:sp>
          <p:nvSpPr>
            <p:cNvPr id="1159" name="Rectangle: Rounded Corners 1158">
              <a:extLst>
                <a:ext uri="{FF2B5EF4-FFF2-40B4-BE49-F238E27FC236}">
                  <a16:creationId xmlns:a16="http://schemas.microsoft.com/office/drawing/2014/main" id="{F9745A32-9156-28B7-FFA6-DCD429A0FB1D}"/>
                </a:ext>
              </a:extLst>
            </p:cNvPr>
            <p:cNvSpPr/>
            <p:nvPr/>
          </p:nvSpPr>
          <p:spPr>
            <a:xfrm>
              <a:off x="1415754" y="1877352"/>
              <a:ext cx="3187284" cy="2415782"/>
            </a:xfrm>
            <a:prstGeom prst="roundRect">
              <a:avLst/>
            </a:prstGeom>
            <a:solidFill>
              <a:schemeClr val="accent6"/>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sz="2000">
                <a:latin typeface="Arial" panose="020B0604020202020204" pitchFamily="34" charset="0"/>
                <a:cs typeface="Arial" panose="020B0604020202020204" pitchFamily="34" charset="0"/>
              </a:endParaRPr>
            </a:p>
          </p:txBody>
        </p:sp>
        <p:sp>
          <p:nvSpPr>
            <p:cNvPr id="1160" name="TextBox 1159">
              <a:extLst>
                <a:ext uri="{FF2B5EF4-FFF2-40B4-BE49-F238E27FC236}">
                  <a16:creationId xmlns:a16="http://schemas.microsoft.com/office/drawing/2014/main" id="{6B1EF1EE-B1A5-1AC6-E195-45D98312EA8D}"/>
                </a:ext>
              </a:extLst>
            </p:cNvPr>
            <p:cNvSpPr txBox="1"/>
            <p:nvPr/>
          </p:nvSpPr>
          <p:spPr>
            <a:xfrm>
              <a:off x="1612245" y="2159298"/>
              <a:ext cx="2831062" cy="1881990"/>
            </a:xfrm>
            <a:prstGeom prst="rect">
              <a:avLst/>
            </a:prstGeom>
            <a:noFill/>
          </p:spPr>
          <p:txBody>
            <a:bodyPr wrap="square">
              <a:spAutoFit/>
            </a:bodyPr>
            <a:lstStyle/>
            <a:p>
              <a:pPr marL="0" marR="0" algn="ctr">
                <a:lnSpc>
                  <a:spcPct val="150000"/>
                </a:lnSpc>
                <a:spcBef>
                  <a:spcPts val="0"/>
                </a:spcBef>
                <a:spcAft>
                  <a:spcPts val="0"/>
                </a:spcAft>
              </a:pPr>
              <a:r>
                <a:rPr lang="vi-VN" sz="2000" dirty="0">
                  <a:effectLst/>
                  <a:latin typeface="Arial" panose="020B0604020202020204" pitchFamily="34" charset="0"/>
                  <a:cs typeface="Arial" panose="020B0604020202020204" pitchFamily="34" charset="0"/>
                </a:rPr>
                <a:t>Đọc và tìm hiểu trước nội dung tiết học sau: </a:t>
              </a:r>
              <a:r>
                <a:rPr lang="vi-VN" sz="2000" b="1" i="1" dirty="0">
                  <a:effectLst/>
                  <a:latin typeface="Arial" panose="020B0604020202020204" pitchFamily="34" charset="0"/>
                  <a:cs typeface="Arial" panose="020B0604020202020204" pitchFamily="34" charset="0"/>
                </a:rPr>
                <a:t>Bài 4 – Tiết 8: </a:t>
              </a:r>
            </a:p>
            <a:p>
              <a:pPr marL="0" marR="0" algn="ctr">
                <a:lnSpc>
                  <a:spcPct val="150000"/>
                </a:lnSpc>
                <a:spcBef>
                  <a:spcPts val="0"/>
                </a:spcBef>
                <a:spcAft>
                  <a:spcPts val="0"/>
                </a:spcAft>
              </a:pPr>
              <a:r>
                <a:rPr lang="vi-VN" sz="2000" b="1" i="1" dirty="0">
                  <a:effectLst/>
                  <a:latin typeface="Arial" panose="020B0604020202020204" pitchFamily="34" charset="0"/>
                  <a:cs typeface="Arial" panose="020B0604020202020204" pitchFamily="34" charset="0"/>
                </a:rPr>
                <a:t>Vận dụng – Sáng tạo.</a:t>
              </a:r>
              <a:endParaRPr lang="vi-VN" sz="2000" dirty="0">
                <a:effectLst/>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3"/>
                                        </p:tgtEl>
                                        <p:attrNameLst>
                                          <p:attrName>style.visibility</p:attrName>
                                        </p:attrNameLst>
                                      </p:cBhvr>
                                      <p:to>
                                        <p:strVal val="visible"/>
                                      </p:to>
                                    </p:set>
                                    <p:anim calcmode="lin" valueType="num">
                                      <p:cBhvr additive="base">
                                        <p:cTn id="7" dur="500" fill="hold"/>
                                        <p:tgtEl>
                                          <p:spTgt spid="1153"/>
                                        </p:tgtEl>
                                        <p:attrNameLst>
                                          <p:attrName>ppt_x</p:attrName>
                                        </p:attrNameLst>
                                      </p:cBhvr>
                                      <p:tavLst>
                                        <p:tav tm="0">
                                          <p:val>
                                            <p:strVal val="#ppt_x"/>
                                          </p:val>
                                        </p:tav>
                                        <p:tav tm="100000">
                                          <p:val>
                                            <p:strVal val="#ppt_x"/>
                                          </p:val>
                                        </p:tav>
                                      </p:tavLst>
                                    </p:anim>
                                    <p:anim calcmode="lin" valueType="num">
                                      <p:cBhvr additive="base">
                                        <p:cTn id="8" dur="500" fill="hold"/>
                                        <p:tgtEl>
                                          <p:spTgt spid="115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fltVal val="0"/>
                                          </p:val>
                                        </p:tav>
                                        <p:tav tm="100000">
                                          <p:val>
                                            <p:strVal val="#ppt_w"/>
                                          </p:val>
                                        </p:tav>
                                      </p:tavLst>
                                    </p:anim>
                                    <p:anim calcmode="lin" valueType="num">
                                      <p:cBhvr>
                                        <p:cTn id="13" dur="500" fill="hold"/>
                                        <p:tgtEl>
                                          <p:spTgt spid="1157"/>
                                        </p:tgtEl>
                                        <p:attrNameLst>
                                          <p:attrName>ppt_h</p:attrName>
                                        </p:attrNameLst>
                                      </p:cBhvr>
                                      <p:tavLst>
                                        <p:tav tm="0">
                                          <p:val>
                                            <p:fltVal val="0"/>
                                          </p:val>
                                        </p:tav>
                                        <p:tav tm="100000">
                                          <p:val>
                                            <p:strVal val="#ppt_h"/>
                                          </p:val>
                                        </p:tav>
                                      </p:tavLst>
                                    </p:anim>
                                    <p:animEffect transition="in" filter="fade">
                                      <p:cBhvr>
                                        <p:cTn id="14" dur="500"/>
                                        <p:tgtEl>
                                          <p:spTgt spid="115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158"/>
                                        </p:tgtEl>
                                        <p:attrNameLst>
                                          <p:attrName>style.visibility</p:attrName>
                                        </p:attrNameLst>
                                      </p:cBhvr>
                                      <p:to>
                                        <p:strVal val="visible"/>
                                      </p:to>
                                    </p:set>
                                    <p:anim calcmode="lin" valueType="num">
                                      <p:cBhvr>
                                        <p:cTn id="18" dur="500" fill="hold"/>
                                        <p:tgtEl>
                                          <p:spTgt spid="1158"/>
                                        </p:tgtEl>
                                        <p:attrNameLst>
                                          <p:attrName>ppt_w</p:attrName>
                                        </p:attrNameLst>
                                      </p:cBhvr>
                                      <p:tavLst>
                                        <p:tav tm="0">
                                          <p:val>
                                            <p:fltVal val="0"/>
                                          </p:val>
                                        </p:tav>
                                        <p:tav tm="100000">
                                          <p:val>
                                            <p:strVal val="#ppt_w"/>
                                          </p:val>
                                        </p:tav>
                                      </p:tavLst>
                                    </p:anim>
                                    <p:anim calcmode="lin" valueType="num">
                                      <p:cBhvr>
                                        <p:cTn id="19" dur="500" fill="hold"/>
                                        <p:tgtEl>
                                          <p:spTgt spid="1158"/>
                                        </p:tgtEl>
                                        <p:attrNameLst>
                                          <p:attrName>ppt_h</p:attrName>
                                        </p:attrNameLst>
                                      </p:cBhvr>
                                      <p:tavLst>
                                        <p:tav tm="0">
                                          <p:val>
                                            <p:fltVal val="0"/>
                                          </p:val>
                                        </p:tav>
                                        <p:tav tm="100000">
                                          <p:val>
                                            <p:strVal val="#ppt_h"/>
                                          </p:val>
                                        </p:tav>
                                      </p:tavLst>
                                    </p:anim>
                                    <p:animEffect transition="in" filter="fade">
                                      <p:cBhvr>
                                        <p:cTn id="20" dur="500"/>
                                        <p:tgtEl>
                                          <p:spTgt spid="1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33"/>
          <p:cNvSpPr/>
          <p:nvPr/>
        </p:nvSpPr>
        <p:spPr>
          <a:xfrm>
            <a:off x="5204150" y="2275426"/>
            <a:ext cx="4543737" cy="2886163"/>
          </a:xfrm>
          <a:custGeom>
            <a:avLst/>
            <a:gdLst/>
            <a:ahLst/>
            <a:cxnLst/>
            <a:rect l="l" t="t" r="r" b="b"/>
            <a:pathLst>
              <a:path w="6657490" h="4228810" extrusionOk="0">
                <a:moveTo>
                  <a:pt x="5963802" y="589093"/>
                </a:moveTo>
                <a:cubicBezTo>
                  <a:pt x="5241946" y="305244"/>
                  <a:pt x="4448453" y="1725571"/>
                  <a:pt x="4163048" y="802385"/>
                </a:cubicBezTo>
                <a:cubicBezTo>
                  <a:pt x="3858181" y="-184329"/>
                  <a:pt x="2608636" y="-355314"/>
                  <a:pt x="2307756" y="823539"/>
                </a:cubicBezTo>
                <a:cubicBezTo>
                  <a:pt x="2148530" y="1447196"/>
                  <a:pt x="1414307" y="500762"/>
                  <a:pt x="672244" y="846044"/>
                </a:cubicBezTo>
                <a:cubicBezTo>
                  <a:pt x="-69819" y="1191326"/>
                  <a:pt x="-280679" y="2139315"/>
                  <a:pt x="465507" y="4228716"/>
                </a:cubicBezTo>
                <a:lnTo>
                  <a:pt x="6271305" y="4228716"/>
                </a:lnTo>
                <a:cubicBezTo>
                  <a:pt x="6854953" y="2282321"/>
                  <a:pt x="6796021" y="916128"/>
                  <a:pt x="5963802" y="5890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87" name="Google Shape;687;p33"/>
          <p:cNvGrpSpPr/>
          <p:nvPr/>
        </p:nvGrpSpPr>
        <p:grpSpPr>
          <a:xfrm>
            <a:off x="8197692" y="1764727"/>
            <a:ext cx="185133" cy="433468"/>
            <a:chOff x="2627269" y="6623527"/>
            <a:chExt cx="169628" cy="397167"/>
          </a:xfrm>
        </p:grpSpPr>
        <p:sp>
          <p:nvSpPr>
            <p:cNvPr id="688" name="Google Shape;688;p33"/>
            <p:cNvSpPr/>
            <p:nvPr/>
          </p:nvSpPr>
          <p:spPr>
            <a:xfrm>
              <a:off x="2627269" y="6623527"/>
              <a:ext cx="169628" cy="397167"/>
            </a:xfrm>
            <a:custGeom>
              <a:avLst/>
              <a:gdLst/>
              <a:ahLst/>
              <a:cxnLst/>
              <a:rect l="l" t="t" r="r" b="b"/>
              <a:pathLst>
                <a:path w="236416" h="553543" extrusionOk="0">
                  <a:moveTo>
                    <a:pt x="37517" y="468695"/>
                  </a:moveTo>
                  <a:cubicBezTo>
                    <a:pt x="-7629" y="468695"/>
                    <a:pt x="-12495" y="527290"/>
                    <a:pt x="25082" y="546011"/>
                  </a:cubicBezTo>
                  <a:cubicBezTo>
                    <a:pt x="68808" y="567907"/>
                    <a:pt x="133620" y="544456"/>
                    <a:pt x="139973" y="435377"/>
                  </a:cubicBezTo>
                  <a:cubicBezTo>
                    <a:pt x="145380" y="339003"/>
                    <a:pt x="119157" y="54546"/>
                    <a:pt x="182415" y="16361"/>
                  </a:cubicBezTo>
                  <a:cubicBezTo>
                    <a:pt x="202690" y="4197"/>
                    <a:pt x="244051" y="39678"/>
                    <a:pt x="222965" y="93744"/>
                  </a:cubicBezTo>
                  <a:cubicBezTo>
                    <a:pt x="197419" y="158556"/>
                    <a:pt x="164235" y="190996"/>
                    <a:pt x="104559" y="222152"/>
                  </a:cubicBezTo>
                  <a:cubicBezTo>
                    <a:pt x="-12224" y="283518"/>
                    <a:pt x="1157" y="418143"/>
                    <a:pt x="103478" y="439094"/>
                  </a:cubicBezTo>
                  <a:cubicBezTo>
                    <a:pt x="173292" y="453219"/>
                    <a:pt x="226074" y="413886"/>
                    <a:pt x="221343" y="350222"/>
                  </a:cubicBezTo>
                  <a:cubicBezTo>
                    <a:pt x="215328" y="269122"/>
                    <a:pt x="75363" y="257566"/>
                    <a:pt x="91651" y="356981"/>
                  </a:cubicBezTo>
                  <a:cubicBezTo>
                    <a:pt x="94827" y="266554"/>
                    <a:pt x="204109" y="287370"/>
                    <a:pt x="209584" y="350222"/>
                  </a:cubicBezTo>
                  <a:cubicBezTo>
                    <a:pt x="216342" y="428146"/>
                    <a:pt x="136391" y="443825"/>
                    <a:pt x="104559" y="428348"/>
                  </a:cubicBezTo>
                  <a:cubicBezTo>
                    <a:pt x="29812" y="391921"/>
                    <a:pt x="31705" y="279260"/>
                    <a:pt x="106519" y="235669"/>
                  </a:cubicBezTo>
                  <a:cubicBezTo>
                    <a:pt x="181334" y="192078"/>
                    <a:pt x="221073" y="143756"/>
                    <a:pt x="232562" y="97596"/>
                  </a:cubicBezTo>
                  <a:cubicBezTo>
                    <a:pt x="247903" y="35893"/>
                    <a:pt x="214044" y="-9658"/>
                    <a:pt x="178901" y="1628"/>
                  </a:cubicBezTo>
                  <a:cubicBezTo>
                    <a:pt x="121117" y="20078"/>
                    <a:pt x="123280" y="111181"/>
                    <a:pt x="125172" y="189172"/>
                  </a:cubicBezTo>
                  <a:cubicBezTo>
                    <a:pt x="126389" y="237629"/>
                    <a:pt x="139703" y="407600"/>
                    <a:pt x="127132" y="460112"/>
                  </a:cubicBezTo>
                  <a:cubicBezTo>
                    <a:pt x="107398" y="540334"/>
                    <a:pt x="56643" y="551417"/>
                    <a:pt x="32583" y="537630"/>
                  </a:cubicBezTo>
                  <a:cubicBezTo>
                    <a:pt x="-7629" y="514449"/>
                    <a:pt x="11835" y="470520"/>
                    <a:pt x="37517" y="4686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33"/>
            <p:cNvSpPr/>
            <p:nvPr/>
          </p:nvSpPr>
          <p:spPr>
            <a:xfrm>
              <a:off x="2635231" y="6959939"/>
              <a:ext cx="37924" cy="37926"/>
            </a:xfrm>
            <a:custGeom>
              <a:avLst/>
              <a:gdLst/>
              <a:ahLst/>
              <a:cxnLst/>
              <a:rect l="l" t="t" r="r" b="b"/>
              <a:pathLst>
                <a:path w="52856" h="52859" extrusionOk="0">
                  <a:moveTo>
                    <a:pt x="401" y="21433"/>
                  </a:moveTo>
                  <a:cubicBezTo>
                    <a:pt x="3111" y="7092"/>
                    <a:pt x="16932" y="-2336"/>
                    <a:pt x="31273" y="368"/>
                  </a:cubicBezTo>
                  <a:cubicBezTo>
                    <a:pt x="45608" y="3078"/>
                    <a:pt x="55042" y="16899"/>
                    <a:pt x="52332" y="31240"/>
                  </a:cubicBezTo>
                  <a:cubicBezTo>
                    <a:pt x="49636" y="45547"/>
                    <a:pt x="35869" y="54968"/>
                    <a:pt x="21555" y="52319"/>
                  </a:cubicBezTo>
                  <a:cubicBezTo>
                    <a:pt x="7207" y="49663"/>
                    <a:pt x="-2275" y="35876"/>
                    <a:pt x="388" y="21521"/>
                  </a:cubicBezTo>
                  <a:cubicBezTo>
                    <a:pt x="388" y="21494"/>
                    <a:pt x="394" y="21460"/>
                    <a:pt x="401" y="214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0" name="Google Shape;690;p33"/>
          <p:cNvGrpSpPr/>
          <p:nvPr/>
        </p:nvGrpSpPr>
        <p:grpSpPr>
          <a:xfrm>
            <a:off x="2165895" y="286892"/>
            <a:ext cx="4098695" cy="1394967"/>
            <a:chOff x="2057445" y="286892"/>
            <a:chExt cx="4098695" cy="1394967"/>
          </a:xfrm>
        </p:grpSpPr>
        <p:grpSp>
          <p:nvGrpSpPr>
            <p:cNvPr id="691" name="Google Shape;691;p33"/>
            <p:cNvGrpSpPr/>
            <p:nvPr/>
          </p:nvGrpSpPr>
          <p:grpSpPr>
            <a:xfrm>
              <a:off x="2057445" y="326038"/>
              <a:ext cx="4098695" cy="1355821"/>
              <a:chOff x="1081895" y="5427832"/>
              <a:chExt cx="3492412" cy="1155267"/>
            </a:xfrm>
          </p:grpSpPr>
          <p:sp>
            <p:nvSpPr>
              <p:cNvPr id="692" name="Google Shape;692;p33"/>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33"/>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33"/>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5" name="Google Shape;695;p33"/>
            <p:cNvGrpSpPr/>
            <p:nvPr/>
          </p:nvGrpSpPr>
          <p:grpSpPr>
            <a:xfrm>
              <a:off x="3189931" y="286892"/>
              <a:ext cx="185116" cy="263910"/>
              <a:chOff x="2046863" y="5394476"/>
              <a:chExt cx="157734" cy="224872"/>
            </a:xfrm>
          </p:grpSpPr>
          <p:sp>
            <p:nvSpPr>
              <p:cNvPr id="696" name="Google Shape;696;p33"/>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33"/>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33"/>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9" name="Google Shape;699;p33"/>
            <p:cNvGrpSpPr/>
            <p:nvPr/>
          </p:nvGrpSpPr>
          <p:grpSpPr>
            <a:xfrm>
              <a:off x="4180058" y="991416"/>
              <a:ext cx="137435" cy="229099"/>
              <a:chOff x="2890529" y="5994787"/>
              <a:chExt cx="117106" cy="195211"/>
            </a:xfrm>
          </p:grpSpPr>
          <p:sp>
            <p:nvSpPr>
              <p:cNvPr id="700" name="Google Shape;700;p33"/>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33"/>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02" name="Google Shape;702;p33"/>
            <p:cNvGrpSpPr/>
            <p:nvPr/>
          </p:nvGrpSpPr>
          <p:grpSpPr>
            <a:xfrm>
              <a:off x="5328079" y="930937"/>
              <a:ext cx="242787" cy="321965"/>
              <a:chOff x="3868734" y="5943253"/>
              <a:chExt cx="206874" cy="274339"/>
            </a:xfrm>
          </p:grpSpPr>
          <p:sp>
            <p:nvSpPr>
              <p:cNvPr id="703" name="Google Shape;703;p33"/>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33"/>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33"/>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33"/>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07" name="Google Shape;707;p33"/>
            <p:cNvGrpSpPr/>
            <p:nvPr/>
          </p:nvGrpSpPr>
          <p:grpSpPr>
            <a:xfrm>
              <a:off x="2057448" y="600927"/>
              <a:ext cx="410613" cy="330003"/>
              <a:chOff x="1302586" y="5581282"/>
              <a:chExt cx="349875" cy="281188"/>
            </a:xfrm>
          </p:grpSpPr>
          <p:sp>
            <p:nvSpPr>
              <p:cNvPr id="708" name="Google Shape;708;p33"/>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33"/>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33"/>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33"/>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33"/>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33"/>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33"/>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33"/>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16" name="Google Shape;716;p33"/>
          <p:cNvGrpSpPr/>
          <p:nvPr/>
        </p:nvGrpSpPr>
        <p:grpSpPr>
          <a:xfrm rot="-624177">
            <a:off x="7435948" y="750784"/>
            <a:ext cx="242791" cy="267196"/>
            <a:chOff x="4428783" y="6407503"/>
            <a:chExt cx="196949" cy="216745"/>
          </a:xfrm>
        </p:grpSpPr>
        <p:sp>
          <p:nvSpPr>
            <p:cNvPr id="717" name="Google Shape;717;p33"/>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33"/>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33"/>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33"/>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1" name="Google Shape;721;p33"/>
          <p:cNvGrpSpPr/>
          <p:nvPr/>
        </p:nvGrpSpPr>
        <p:grpSpPr>
          <a:xfrm rot="-2192048">
            <a:off x="742209" y="1064742"/>
            <a:ext cx="312530" cy="200564"/>
            <a:chOff x="986230" y="6264295"/>
            <a:chExt cx="312531" cy="200564"/>
          </a:xfrm>
        </p:grpSpPr>
        <p:sp>
          <p:nvSpPr>
            <p:cNvPr id="722" name="Google Shape;722;p33"/>
            <p:cNvSpPr/>
            <p:nvPr/>
          </p:nvSpPr>
          <p:spPr>
            <a:xfrm>
              <a:off x="986230" y="6353390"/>
              <a:ext cx="88192" cy="63022"/>
            </a:xfrm>
            <a:custGeom>
              <a:avLst/>
              <a:gdLst/>
              <a:ahLst/>
              <a:cxnLst/>
              <a:rect l="l" t="t" r="r" b="b"/>
              <a:pathLst>
                <a:path w="122916" h="87835" extrusionOk="0">
                  <a:moveTo>
                    <a:pt x="119899" y="65719"/>
                  </a:moveTo>
                  <a:cubicBezTo>
                    <a:pt x="95705" y="119380"/>
                    <a:pt x="-13713" y="62610"/>
                    <a:pt x="1359" y="26386"/>
                  </a:cubicBezTo>
                  <a:cubicBezTo>
                    <a:pt x="25148" y="-30655"/>
                    <a:pt x="142878" y="14761"/>
                    <a:pt x="119899" y="6571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33"/>
            <p:cNvSpPr/>
            <p:nvPr/>
          </p:nvSpPr>
          <p:spPr>
            <a:xfrm>
              <a:off x="1062369" y="6264295"/>
              <a:ext cx="236393" cy="189162"/>
            </a:xfrm>
            <a:custGeom>
              <a:avLst/>
              <a:gdLst/>
              <a:ahLst/>
              <a:cxnLst/>
              <a:rect l="l" t="t" r="r" b="b"/>
              <a:pathLst>
                <a:path w="329467" h="263641" extrusionOk="0">
                  <a:moveTo>
                    <a:pt x="10273" y="196126"/>
                  </a:moveTo>
                  <a:lnTo>
                    <a:pt x="0" y="188625"/>
                  </a:lnTo>
                  <a:lnTo>
                    <a:pt x="139086" y="0"/>
                  </a:lnTo>
                  <a:lnTo>
                    <a:pt x="329468" y="72179"/>
                  </a:lnTo>
                  <a:lnTo>
                    <a:pt x="188354" y="263642"/>
                  </a:lnTo>
                  <a:lnTo>
                    <a:pt x="178082" y="256140"/>
                  </a:lnTo>
                  <a:lnTo>
                    <a:pt x="309328" y="78126"/>
                  </a:lnTo>
                  <a:lnTo>
                    <a:pt x="143547" y="15274"/>
                  </a:lnTo>
                  <a:lnTo>
                    <a:pt x="10273" y="19612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33"/>
            <p:cNvSpPr/>
            <p:nvPr/>
          </p:nvSpPr>
          <p:spPr>
            <a:xfrm>
              <a:off x="1114016" y="6401806"/>
              <a:ext cx="88193" cy="63054"/>
            </a:xfrm>
            <a:custGeom>
              <a:avLst/>
              <a:gdLst/>
              <a:ahLst/>
              <a:cxnLst/>
              <a:rect l="l" t="t" r="r" b="b"/>
              <a:pathLst>
                <a:path w="122917" h="87880" extrusionOk="0">
                  <a:moveTo>
                    <a:pt x="119899" y="65764"/>
                  </a:moveTo>
                  <a:cubicBezTo>
                    <a:pt x="95705" y="119425"/>
                    <a:pt x="-13712" y="62655"/>
                    <a:pt x="1359" y="26430"/>
                  </a:cubicBezTo>
                  <a:cubicBezTo>
                    <a:pt x="25148" y="-30677"/>
                    <a:pt x="142878" y="14739"/>
                    <a:pt x="119899" y="6576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33"/>
            <p:cNvSpPr/>
            <p:nvPr/>
          </p:nvSpPr>
          <p:spPr>
            <a:xfrm rot="-4154050">
              <a:off x="1204088" y="6251629"/>
              <a:ext cx="9138" cy="136975"/>
            </a:xfrm>
            <a:custGeom>
              <a:avLst/>
              <a:gdLst/>
              <a:ahLst/>
              <a:cxnLst/>
              <a:rect l="l" t="t" r="r" b="b"/>
              <a:pathLst>
                <a:path w="12705" h="190449" extrusionOk="0">
                  <a:moveTo>
                    <a:pt x="-60" y="-95"/>
                  </a:moveTo>
                  <a:lnTo>
                    <a:pt x="12645" y="-95"/>
                  </a:lnTo>
                  <a:lnTo>
                    <a:pt x="12645" y="190354"/>
                  </a:lnTo>
                  <a:lnTo>
                    <a:pt x="-60" y="19035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8" name="Google Shape;728;p33"/>
          <p:cNvGrpSpPr/>
          <p:nvPr/>
        </p:nvGrpSpPr>
        <p:grpSpPr>
          <a:xfrm>
            <a:off x="6110421" y="1183158"/>
            <a:ext cx="1303414" cy="3425399"/>
            <a:chOff x="6001971" y="1183158"/>
            <a:chExt cx="1303414" cy="3425399"/>
          </a:xfrm>
        </p:grpSpPr>
        <p:sp>
          <p:nvSpPr>
            <p:cNvPr id="729" name="Google Shape;729;p33"/>
            <p:cNvSpPr/>
            <p:nvPr/>
          </p:nvSpPr>
          <p:spPr>
            <a:xfrm>
              <a:off x="6706752" y="1693283"/>
              <a:ext cx="47469" cy="89861"/>
            </a:xfrm>
            <a:custGeom>
              <a:avLst/>
              <a:gdLst/>
              <a:ahLst/>
              <a:cxnLst/>
              <a:rect l="l" t="t" r="r" b="b"/>
              <a:pathLst>
                <a:path w="39806" h="75355" extrusionOk="0">
                  <a:moveTo>
                    <a:pt x="2163" y="0"/>
                  </a:moveTo>
                  <a:lnTo>
                    <a:pt x="0" y="75355"/>
                  </a:lnTo>
                  <a:lnTo>
                    <a:pt x="35481" y="73260"/>
                  </a:lnTo>
                  <a:lnTo>
                    <a:pt x="39807" y="5407"/>
                  </a:lnTo>
                  <a:lnTo>
                    <a:pt x="2163" y="0"/>
                  </a:ln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33"/>
            <p:cNvSpPr/>
            <p:nvPr/>
          </p:nvSpPr>
          <p:spPr>
            <a:xfrm>
              <a:off x="6882160" y="3206193"/>
              <a:ext cx="277643" cy="1309635"/>
            </a:xfrm>
            <a:custGeom>
              <a:avLst/>
              <a:gdLst/>
              <a:ahLst/>
              <a:cxnLst/>
              <a:rect l="l" t="t" r="r" b="b"/>
              <a:pathLst>
                <a:path w="232824" h="1098226" extrusionOk="0">
                  <a:moveTo>
                    <a:pt x="232824" y="0"/>
                  </a:moveTo>
                  <a:lnTo>
                    <a:pt x="214171" y="1098226"/>
                  </a:lnTo>
                  <a:lnTo>
                    <a:pt x="66164" y="1082547"/>
                  </a:lnTo>
                  <a:lnTo>
                    <a:pt x="0" y="0"/>
                  </a:lnTo>
                  <a:lnTo>
                    <a:pt x="232824" y="0"/>
                  </a:ln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33"/>
            <p:cNvSpPr/>
            <p:nvPr/>
          </p:nvSpPr>
          <p:spPr>
            <a:xfrm>
              <a:off x="6897276" y="3869901"/>
              <a:ext cx="257305" cy="647415"/>
            </a:xfrm>
            <a:custGeom>
              <a:avLst/>
              <a:gdLst/>
              <a:ahLst/>
              <a:cxnLst/>
              <a:rect l="l" t="t" r="r" b="b"/>
              <a:pathLst>
                <a:path w="215769" h="542906" extrusionOk="0">
                  <a:moveTo>
                    <a:pt x="215710" y="-95"/>
                  </a:moveTo>
                  <a:cubicBezTo>
                    <a:pt x="-119909" y="13422"/>
                    <a:pt x="37628" y="-4758"/>
                    <a:pt x="32221" y="307882"/>
                  </a:cubicBezTo>
                  <a:cubicBezTo>
                    <a:pt x="72028" y="503468"/>
                    <a:pt x="-27793" y="544896"/>
                    <a:pt x="201179" y="54273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33"/>
            <p:cNvSpPr/>
            <p:nvPr/>
          </p:nvSpPr>
          <p:spPr>
            <a:xfrm>
              <a:off x="6928634" y="4051768"/>
              <a:ext cx="338267" cy="556742"/>
            </a:xfrm>
            <a:custGeom>
              <a:avLst/>
              <a:gdLst/>
              <a:ahLst/>
              <a:cxnLst/>
              <a:rect l="l" t="t" r="r" b="b"/>
              <a:pathLst>
                <a:path w="283662" h="466870" extrusionOk="0">
                  <a:moveTo>
                    <a:pt x="283249" y="422026"/>
                  </a:moveTo>
                  <a:cubicBezTo>
                    <a:pt x="281627" y="443991"/>
                    <a:pt x="263785" y="461225"/>
                    <a:pt x="241820" y="462036"/>
                  </a:cubicBezTo>
                  <a:cubicBezTo>
                    <a:pt x="167073" y="464807"/>
                    <a:pt x="28933" y="487988"/>
                    <a:pt x="57183" y="398913"/>
                  </a:cubicBezTo>
                  <a:cubicBezTo>
                    <a:pt x="12916" y="672827"/>
                    <a:pt x="5685" y="19163"/>
                    <a:pt x="-60" y="27206"/>
                  </a:cubicBezTo>
                  <a:cubicBezTo>
                    <a:pt x="357319" y="-109177"/>
                    <a:pt x="44747" y="306189"/>
                    <a:pt x="271219" y="376070"/>
                  </a:cubicBezTo>
                  <a:cubicBezTo>
                    <a:pt x="277707" y="381003"/>
                    <a:pt x="285344" y="393033"/>
                    <a:pt x="283249" y="42202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33"/>
            <p:cNvSpPr/>
            <p:nvPr/>
          </p:nvSpPr>
          <p:spPr>
            <a:xfrm>
              <a:off x="6489387" y="3206193"/>
              <a:ext cx="277641" cy="1309635"/>
            </a:xfrm>
            <a:custGeom>
              <a:avLst/>
              <a:gdLst/>
              <a:ahLst/>
              <a:cxnLst/>
              <a:rect l="l" t="t" r="r" b="b"/>
              <a:pathLst>
                <a:path w="232823" h="1098226" extrusionOk="0">
                  <a:moveTo>
                    <a:pt x="0" y="0"/>
                  </a:moveTo>
                  <a:lnTo>
                    <a:pt x="18653" y="1098226"/>
                  </a:lnTo>
                  <a:lnTo>
                    <a:pt x="166525" y="1090319"/>
                  </a:lnTo>
                  <a:lnTo>
                    <a:pt x="232824" y="0"/>
                  </a:lnTo>
                  <a:lnTo>
                    <a:pt x="0" y="0"/>
                  </a:ln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33"/>
            <p:cNvSpPr/>
            <p:nvPr/>
          </p:nvSpPr>
          <p:spPr>
            <a:xfrm>
              <a:off x="6494632" y="3869901"/>
              <a:ext cx="257306" cy="648827"/>
            </a:xfrm>
            <a:custGeom>
              <a:avLst/>
              <a:gdLst/>
              <a:ahLst/>
              <a:cxnLst/>
              <a:rect l="l" t="t" r="r" b="b"/>
              <a:pathLst>
                <a:path w="215770" h="544090" extrusionOk="0">
                  <a:moveTo>
                    <a:pt x="-60" y="-95"/>
                  </a:moveTo>
                  <a:cubicBezTo>
                    <a:pt x="335625" y="13422"/>
                    <a:pt x="178156" y="-6447"/>
                    <a:pt x="182887" y="315248"/>
                  </a:cubicBezTo>
                  <a:cubicBezTo>
                    <a:pt x="142675" y="508672"/>
                    <a:pt x="244387" y="552465"/>
                    <a:pt x="13929" y="54273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33"/>
            <p:cNvSpPr/>
            <p:nvPr/>
          </p:nvSpPr>
          <p:spPr>
            <a:xfrm>
              <a:off x="6382226" y="4051848"/>
              <a:ext cx="338502" cy="556709"/>
            </a:xfrm>
            <a:custGeom>
              <a:avLst/>
              <a:gdLst/>
              <a:ahLst/>
              <a:cxnLst/>
              <a:rect l="l" t="t" r="r" b="b"/>
              <a:pathLst>
                <a:path w="283859" h="466842" extrusionOk="0">
                  <a:moveTo>
                    <a:pt x="3532" y="445545"/>
                  </a:moveTo>
                  <a:cubicBezTo>
                    <a:pt x="5290" y="455277"/>
                    <a:pt x="13941" y="462239"/>
                    <a:pt x="23807" y="461900"/>
                  </a:cubicBezTo>
                  <a:cubicBezTo>
                    <a:pt x="91391" y="459873"/>
                    <a:pt x="257374" y="495692"/>
                    <a:pt x="226557" y="398913"/>
                  </a:cubicBezTo>
                  <a:cubicBezTo>
                    <a:pt x="270823" y="672828"/>
                    <a:pt x="278055" y="19164"/>
                    <a:pt x="283800" y="27206"/>
                  </a:cubicBezTo>
                  <a:cubicBezTo>
                    <a:pt x="-73648" y="-109177"/>
                    <a:pt x="238992" y="306189"/>
                    <a:pt x="12453" y="376070"/>
                  </a:cubicBezTo>
                  <a:cubicBezTo>
                    <a:pt x="4276" y="382152"/>
                    <a:pt x="-5456" y="399048"/>
                    <a:pt x="3532" y="4455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33"/>
            <p:cNvSpPr/>
            <p:nvPr/>
          </p:nvSpPr>
          <p:spPr>
            <a:xfrm>
              <a:off x="6361486" y="1773112"/>
              <a:ext cx="943900" cy="1548775"/>
            </a:xfrm>
            <a:custGeom>
              <a:avLst/>
              <a:gdLst/>
              <a:ahLst/>
              <a:cxnLst/>
              <a:rect l="l" t="t" r="r" b="b"/>
              <a:pathLst>
                <a:path w="791530" h="1298763" extrusionOk="0">
                  <a:moveTo>
                    <a:pt x="655239" y="691389"/>
                  </a:moveTo>
                  <a:cubicBezTo>
                    <a:pt x="707144" y="981118"/>
                    <a:pt x="693694" y="1270915"/>
                    <a:pt x="693153" y="1286121"/>
                  </a:cubicBezTo>
                  <a:cubicBezTo>
                    <a:pt x="500069" y="1305315"/>
                    <a:pt x="184928" y="1299300"/>
                    <a:pt x="119103" y="1289162"/>
                  </a:cubicBezTo>
                  <a:cubicBezTo>
                    <a:pt x="-9711" y="1341945"/>
                    <a:pt x="162355" y="390306"/>
                    <a:pt x="149717" y="352527"/>
                  </a:cubicBezTo>
                  <a:cubicBezTo>
                    <a:pt x="-163125" y="310896"/>
                    <a:pt x="85648" y="6434"/>
                    <a:pt x="250349" y="28534"/>
                  </a:cubicBezTo>
                  <a:cubicBezTo>
                    <a:pt x="811695" y="-68989"/>
                    <a:pt x="948888" y="93414"/>
                    <a:pt x="602727" y="352527"/>
                  </a:cubicBezTo>
                  <a:cubicBezTo>
                    <a:pt x="597861" y="356177"/>
                    <a:pt x="609485" y="573321"/>
                    <a:pt x="635370" y="627523"/>
                  </a:cubicBezTo>
                  <a:cubicBezTo>
                    <a:pt x="644764" y="647845"/>
                    <a:pt x="651454" y="669317"/>
                    <a:pt x="655239" y="691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33"/>
            <p:cNvSpPr/>
            <p:nvPr/>
          </p:nvSpPr>
          <p:spPr>
            <a:xfrm>
              <a:off x="6114849" y="1529286"/>
              <a:ext cx="309800" cy="310409"/>
            </a:xfrm>
            <a:custGeom>
              <a:avLst/>
              <a:gdLst/>
              <a:ahLst/>
              <a:cxnLst/>
              <a:rect l="l" t="t" r="r" b="b"/>
              <a:pathLst>
                <a:path w="259790" h="260301" extrusionOk="0">
                  <a:moveTo>
                    <a:pt x="26973" y="260207"/>
                  </a:moveTo>
                  <a:cubicBezTo>
                    <a:pt x="26973" y="260207"/>
                    <a:pt x="-60" y="61108"/>
                    <a:pt x="-60" y="41373"/>
                  </a:cubicBezTo>
                  <a:cubicBezTo>
                    <a:pt x="-60" y="21639"/>
                    <a:pt x="30826" y="19544"/>
                    <a:pt x="30826" y="19544"/>
                  </a:cubicBezTo>
                  <a:cubicBezTo>
                    <a:pt x="53195" y="-2218"/>
                    <a:pt x="74146" y="10961"/>
                    <a:pt x="74146" y="10961"/>
                  </a:cubicBezTo>
                  <a:cubicBezTo>
                    <a:pt x="98206" y="-11274"/>
                    <a:pt x="112533" y="6906"/>
                    <a:pt x="112533" y="6906"/>
                  </a:cubicBezTo>
                  <a:cubicBezTo>
                    <a:pt x="143689" y="-10869"/>
                    <a:pt x="157949" y="32925"/>
                    <a:pt x="157544" y="54957"/>
                  </a:cubicBezTo>
                  <a:cubicBezTo>
                    <a:pt x="157544" y="71245"/>
                    <a:pt x="221207" y="58472"/>
                    <a:pt x="233304" y="62324"/>
                  </a:cubicBezTo>
                  <a:cubicBezTo>
                    <a:pt x="245402" y="66176"/>
                    <a:pt x="259730" y="86992"/>
                    <a:pt x="259730" y="86992"/>
                  </a:cubicBezTo>
                  <a:cubicBezTo>
                    <a:pt x="259730" y="86992"/>
                    <a:pt x="215462" y="96724"/>
                    <a:pt x="186672" y="120783"/>
                  </a:cubicBezTo>
                  <a:cubicBezTo>
                    <a:pt x="153624" y="148493"/>
                    <a:pt x="160180" y="242906"/>
                    <a:pt x="160180" y="242906"/>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8" name="Google Shape;738;p33"/>
            <p:cNvSpPr/>
            <p:nvPr/>
          </p:nvSpPr>
          <p:spPr>
            <a:xfrm>
              <a:off x="6129304" y="1774143"/>
              <a:ext cx="1067817" cy="1023912"/>
            </a:xfrm>
            <a:custGeom>
              <a:avLst/>
              <a:gdLst/>
              <a:ahLst/>
              <a:cxnLst/>
              <a:rect l="l" t="t" r="r" b="b"/>
              <a:pathLst>
                <a:path w="895444" h="858626" extrusionOk="0">
                  <a:moveTo>
                    <a:pt x="770985" y="539275"/>
                  </a:moveTo>
                  <a:cubicBezTo>
                    <a:pt x="770985" y="539275"/>
                    <a:pt x="643118" y="863674"/>
                    <a:pt x="535052" y="858470"/>
                  </a:cubicBezTo>
                  <a:cubicBezTo>
                    <a:pt x="404752" y="851711"/>
                    <a:pt x="355213" y="312398"/>
                    <a:pt x="355213" y="312398"/>
                  </a:cubicBezTo>
                  <a:cubicBezTo>
                    <a:pt x="355213" y="312398"/>
                    <a:pt x="253838" y="467434"/>
                    <a:pt x="139556" y="444050"/>
                  </a:cubicBezTo>
                  <a:cubicBezTo>
                    <a:pt x="53657" y="426411"/>
                    <a:pt x="21353" y="184463"/>
                    <a:pt x="-4" y="50851"/>
                  </a:cubicBezTo>
                  <a:cubicBezTo>
                    <a:pt x="-3247" y="30576"/>
                    <a:pt x="133406" y="-2269"/>
                    <a:pt x="149626" y="14694"/>
                  </a:cubicBezTo>
                  <a:cubicBezTo>
                    <a:pt x="165846" y="31658"/>
                    <a:pt x="210450" y="228933"/>
                    <a:pt x="210450" y="228933"/>
                  </a:cubicBezTo>
                  <a:cubicBezTo>
                    <a:pt x="281075" y="103026"/>
                    <a:pt x="316556" y="62881"/>
                    <a:pt x="351969" y="42606"/>
                  </a:cubicBezTo>
                  <a:cubicBezTo>
                    <a:pt x="404143" y="12735"/>
                    <a:pt x="492407" y="4084"/>
                    <a:pt x="596891" y="840"/>
                  </a:cubicBezTo>
                  <a:cubicBezTo>
                    <a:pt x="670692" y="-1526"/>
                    <a:pt x="857897" y="-2675"/>
                    <a:pt x="886755" y="40038"/>
                  </a:cubicBezTo>
                  <a:cubicBezTo>
                    <a:pt x="934131" y="110189"/>
                    <a:pt x="770985" y="539275"/>
                    <a:pt x="770985" y="539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33"/>
            <p:cNvSpPr/>
            <p:nvPr/>
          </p:nvSpPr>
          <p:spPr>
            <a:xfrm>
              <a:off x="6737574" y="1597189"/>
              <a:ext cx="227593" cy="263377"/>
            </a:xfrm>
            <a:custGeom>
              <a:avLst/>
              <a:gdLst/>
              <a:ahLst/>
              <a:cxnLst/>
              <a:rect l="l" t="t" r="r" b="b"/>
              <a:pathLst>
                <a:path w="190854" h="220861" extrusionOk="0">
                  <a:moveTo>
                    <a:pt x="182819" y="148588"/>
                  </a:moveTo>
                  <a:lnTo>
                    <a:pt x="182819" y="-95"/>
                  </a:lnTo>
                  <a:lnTo>
                    <a:pt x="5346" y="-95"/>
                  </a:lnTo>
                  <a:lnTo>
                    <a:pt x="5346" y="153184"/>
                  </a:lnTo>
                  <a:lnTo>
                    <a:pt x="-60" y="153184"/>
                  </a:lnTo>
                  <a:cubicBezTo>
                    <a:pt x="4400" y="190287"/>
                    <a:pt x="32447" y="220767"/>
                    <a:pt x="79147" y="220767"/>
                  </a:cubicBezTo>
                  <a:cubicBezTo>
                    <a:pt x="129970" y="220767"/>
                    <a:pt x="190254" y="200492"/>
                    <a:pt x="190794" y="149061"/>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33"/>
            <p:cNvSpPr/>
            <p:nvPr/>
          </p:nvSpPr>
          <p:spPr>
            <a:xfrm>
              <a:off x="6744028" y="1597350"/>
              <a:ext cx="211637" cy="141626"/>
            </a:xfrm>
            <a:custGeom>
              <a:avLst/>
              <a:gdLst/>
              <a:ahLst/>
              <a:cxnLst/>
              <a:rect l="l" t="t" r="r" b="b"/>
              <a:pathLst>
                <a:path w="177473" h="118764" extrusionOk="0">
                  <a:moveTo>
                    <a:pt x="-60" y="117703"/>
                  </a:moveTo>
                  <a:lnTo>
                    <a:pt x="-60" y="84384"/>
                  </a:lnTo>
                  <a:cubicBezTo>
                    <a:pt x="-60" y="84384"/>
                    <a:pt x="58873" y="93643"/>
                    <a:pt x="95841" y="75125"/>
                  </a:cubicBezTo>
                  <a:cubicBezTo>
                    <a:pt x="117737" y="64244"/>
                    <a:pt x="177413" y="-95"/>
                    <a:pt x="177413" y="-95"/>
                  </a:cubicBezTo>
                  <a:cubicBezTo>
                    <a:pt x="177413" y="-95"/>
                    <a:pt x="163085" y="131152"/>
                    <a:pt x="-60" y="117703"/>
                  </a:cubicBezTo>
                  <a:close/>
                </a:path>
              </a:pathLst>
            </a:custGeom>
            <a:solidFill>
              <a:srgbClr val="C479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33"/>
            <p:cNvSpPr/>
            <p:nvPr/>
          </p:nvSpPr>
          <p:spPr>
            <a:xfrm>
              <a:off x="6639606" y="1183158"/>
              <a:ext cx="517568" cy="598765"/>
            </a:xfrm>
            <a:custGeom>
              <a:avLst/>
              <a:gdLst/>
              <a:ahLst/>
              <a:cxnLst/>
              <a:rect l="l" t="t" r="r" b="b"/>
              <a:pathLst>
                <a:path w="434019" h="502109" extrusionOk="0">
                  <a:moveTo>
                    <a:pt x="33813" y="190051"/>
                  </a:moveTo>
                  <a:cubicBezTo>
                    <a:pt x="14349" y="185523"/>
                    <a:pt x="-1331" y="169168"/>
                    <a:pt x="21" y="151326"/>
                  </a:cubicBezTo>
                  <a:cubicBezTo>
                    <a:pt x="1372" y="131051"/>
                    <a:pt x="27798" y="65766"/>
                    <a:pt x="66118" y="38665"/>
                  </a:cubicBezTo>
                  <a:cubicBezTo>
                    <a:pt x="105991" y="10550"/>
                    <a:pt x="236562" y="-28175"/>
                    <a:pt x="304550" y="30622"/>
                  </a:cubicBezTo>
                  <a:cubicBezTo>
                    <a:pt x="372539" y="89420"/>
                    <a:pt x="471346" y="445853"/>
                    <a:pt x="419442" y="502015"/>
                  </a:cubicBezTo>
                  <a:lnTo>
                    <a:pt x="266569" y="493972"/>
                  </a:lnTo>
                  <a:lnTo>
                    <a:pt x="264406" y="359414"/>
                  </a:lnTo>
                  <a:lnTo>
                    <a:pt x="29622" y="305956"/>
                  </a:lnTo>
                  <a:cubicBezTo>
                    <a:pt x="22121" y="268447"/>
                    <a:pt x="41719" y="221410"/>
                    <a:pt x="33813" y="19005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33"/>
            <p:cNvSpPr/>
            <p:nvPr/>
          </p:nvSpPr>
          <p:spPr>
            <a:xfrm>
              <a:off x="6653612" y="1286216"/>
              <a:ext cx="326195" cy="426636"/>
            </a:xfrm>
            <a:custGeom>
              <a:avLst/>
              <a:gdLst/>
              <a:ahLst/>
              <a:cxnLst/>
              <a:rect l="l" t="t" r="r" b="b"/>
              <a:pathLst>
                <a:path w="273539" h="357766" extrusionOk="0">
                  <a:moveTo>
                    <a:pt x="-19" y="178406"/>
                  </a:moveTo>
                  <a:cubicBezTo>
                    <a:pt x="2278" y="310328"/>
                    <a:pt x="23770" y="359190"/>
                    <a:pt x="115954" y="357636"/>
                  </a:cubicBezTo>
                  <a:cubicBezTo>
                    <a:pt x="208137" y="356081"/>
                    <a:pt x="275720" y="305529"/>
                    <a:pt x="273422" y="173675"/>
                  </a:cubicBezTo>
                  <a:cubicBezTo>
                    <a:pt x="271124" y="41820"/>
                    <a:pt x="185564" y="-960"/>
                    <a:pt x="133593" y="-81"/>
                  </a:cubicBezTo>
                  <a:cubicBezTo>
                    <a:pt x="81621" y="797"/>
                    <a:pt x="-2182" y="46686"/>
                    <a:pt x="-19" y="178406"/>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33"/>
            <p:cNvSpPr/>
            <p:nvPr/>
          </p:nvSpPr>
          <p:spPr>
            <a:xfrm>
              <a:off x="6968494" y="1435016"/>
              <a:ext cx="79954" cy="147203"/>
            </a:xfrm>
            <a:custGeom>
              <a:avLst/>
              <a:gdLst/>
              <a:ahLst/>
              <a:cxnLst/>
              <a:rect l="l" t="t" r="r" b="b"/>
              <a:pathLst>
                <a:path w="67047" h="123441" extrusionOk="0">
                  <a:moveTo>
                    <a:pt x="66306" y="40115"/>
                  </a:moveTo>
                  <a:cubicBezTo>
                    <a:pt x="60629" y="-2733"/>
                    <a:pt x="30689" y="-13952"/>
                    <a:pt x="-60" y="19232"/>
                  </a:cubicBezTo>
                  <a:lnTo>
                    <a:pt x="1629" y="114997"/>
                  </a:lnTo>
                  <a:cubicBezTo>
                    <a:pt x="40692" y="146220"/>
                    <a:pt x="72050" y="82895"/>
                    <a:pt x="66306" y="40115"/>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33"/>
            <p:cNvSpPr/>
            <p:nvPr/>
          </p:nvSpPr>
          <p:spPr>
            <a:xfrm>
              <a:off x="6980814" y="1461567"/>
              <a:ext cx="52130" cy="26184"/>
            </a:xfrm>
            <a:custGeom>
              <a:avLst/>
              <a:gdLst/>
              <a:ahLst/>
              <a:cxnLst/>
              <a:rect l="l" t="t" r="r" b="b"/>
              <a:pathLst>
                <a:path w="43715" h="21957" extrusionOk="0">
                  <a:moveTo>
                    <a:pt x="41321" y="21863"/>
                  </a:moveTo>
                  <a:cubicBezTo>
                    <a:pt x="40104" y="21877"/>
                    <a:pt x="39022" y="21079"/>
                    <a:pt x="38685" y="19903"/>
                  </a:cubicBezTo>
                  <a:cubicBezTo>
                    <a:pt x="36184" y="11522"/>
                    <a:pt x="31927" y="6386"/>
                    <a:pt x="25168" y="5643"/>
                  </a:cubicBezTo>
                  <a:cubicBezTo>
                    <a:pt x="16923" y="5203"/>
                    <a:pt x="9084" y="9427"/>
                    <a:pt x="4893" y="16591"/>
                  </a:cubicBezTo>
                  <a:cubicBezTo>
                    <a:pt x="4015" y="17821"/>
                    <a:pt x="2325" y="18125"/>
                    <a:pt x="1108" y="17267"/>
                  </a:cubicBezTo>
                  <a:cubicBezTo>
                    <a:pt x="-108" y="16409"/>
                    <a:pt x="-446" y="14713"/>
                    <a:pt x="433" y="13483"/>
                  </a:cubicBezTo>
                  <a:cubicBezTo>
                    <a:pt x="5772" y="4508"/>
                    <a:pt x="15639" y="-723"/>
                    <a:pt x="26047" y="-34"/>
                  </a:cubicBezTo>
                  <a:cubicBezTo>
                    <a:pt x="34968" y="1980"/>
                    <a:pt x="41861" y="9096"/>
                    <a:pt x="43551" y="18078"/>
                  </a:cubicBezTo>
                  <a:cubicBezTo>
                    <a:pt x="43957" y="19504"/>
                    <a:pt x="43145" y="21018"/>
                    <a:pt x="41726" y="21450"/>
                  </a:cubicBezTo>
                  <a:cubicBezTo>
                    <a:pt x="41726" y="21450"/>
                    <a:pt x="41726" y="21457"/>
                    <a:pt x="41726" y="214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33"/>
            <p:cNvSpPr/>
            <p:nvPr/>
          </p:nvSpPr>
          <p:spPr>
            <a:xfrm>
              <a:off x="6753465" y="1488588"/>
              <a:ext cx="36873" cy="83655"/>
            </a:xfrm>
            <a:custGeom>
              <a:avLst/>
              <a:gdLst/>
              <a:ahLst/>
              <a:cxnLst/>
              <a:rect l="l" t="t" r="r" b="b"/>
              <a:pathLst>
                <a:path w="30921" h="70151" extrusionOk="0">
                  <a:moveTo>
                    <a:pt x="22583" y="70057"/>
                  </a:moveTo>
                  <a:cubicBezTo>
                    <a:pt x="17717" y="69969"/>
                    <a:pt x="13054" y="68441"/>
                    <a:pt x="9066" y="65664"/>
                  </a:cubicBezTo>
                  <a:cubicBezTo>
                    <a:pt x="4403" y="62487"/>
                    <a:pt x="-193" y="57351"/>
                    <a:pt x="-57" y="52958"/>
                  </a:cubicBezTo>
                  <a:cubicBezTo>
                    <a:pt x="551" y="49133"/>
                    <a:pt x="1700" y="45409"/>
                    <a:pt x="3322" y="41875"/>
                  </a:cubicBezTo>
                  <a:cubicBezTo>
                    <a:pt x="8729" y="29473"/>
                    <a:pt x="11770" y="16186"/>
                    <a:pt x="12310" y="2677"/>
                  </a:cubicBezTo>
                  <a:cubicBezTo>
                    <a:pt x="12242" y="1183"/>
                    <a:pt x="13459" y="-54"/>
                    <a:pt x="14946" y="-95"/>
                  </a:cubicBezTo>
                  <a:cubicBezTo>
                    <a:pt x="14946" y="-95"/>
                    <a:pt x="15013" y="-95"/>
                    <a:pt x="15013" y="-95"/>
                  </a:cubicBezTo>
                  <a:lnTo>
                    <a:pt x="15013" y="-95"/>
                  </a:lnTo>
                  <a:cubicBezTo>
                    <a:pt x="16500" y="-95"/>
                    <a:pt x="17717" y="1061"/>
                    <a:pt x="17785" y="2541"/>
                  </a:cubicBezTo>
                  <a:cubicBezTo>
                    <a:pt x="17244" y="16774"/>
                    <a:pt x="14067" y="30777"/>
                    <a:pt x="8390" y="43834"/>
                  </a:cubicBezTo>
                  <a:cubicBezTo>
                    <a:pt x="7107" y="46849"/>
                    <a:pt x="6093" y="49971"/>
                    <a:pt x="5350" y="53161"/>
                  </a:cubicBezTo>
                  <a:cubicBezTo>
                    <a:pt x="6566" y="56540"/>
                    <a:pt x="8998" y="59372"/>
                    <a:pt x="12108" y="61136"/>
                  </a:cubicBezTo>
                  <a:cubicBezTo>
                    <a:pt x="16366" y="64420"/>
                    <a:pt x="21975" y="65360"/>
                    <a:pt x="27043" y="63636"/>
                  </a:cubicBezTo>
                  <a:cubicBezTo>
                    <a:pt x="28395" y="63035"/>
                    <a:pt x="30017" y="63650"/>
                    <a:pt x="30626" y="65015"/>
                  </a:cubicBezTo>
                  <a:cubicBezTo>
                    <a:pt x="30626" y="65028"/>
                    <a:pt x="30626" y="65042"/>
                    <a:pt x="30626" y="65056"/>
                  </a:cubicBezTo>
                  <a:cubicBezTo>
                    <a:pt x="31234" y="66414"/>
                    <a:pt x="30626" y="68016"/>
                    <a:pt x="29273" y="68638"/>
                  </a:cubicBezTo>
                  <a:cubicBezTo>
                    <a:pt x="29273" y="68638"/>
                    <a:pt x="29273" y="68638"/>
                    <a:pt x="29273" y="68638"/>
                  </a:cubicBezTo>
                  <a:cubicBezTo>
                    <a:pt x="27179" y="69550"/>
                    <a:pt x="24881" y="70037"/>
                    <a:pt x="22583" y="700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33"/>
            <p:cNvSpPr/>
            <p:nvPr/>
          </p:nvSpPr>
          <p:spPr>
            <a:xfrm>
              <a:off x="6702454" y="1471883"/>
              <a:ext cx="23476" cy="35222"/>
            </a:xfrm>
            <a:custGeom>
              <a:avLst/>
              <a:gdLst/>
              <a:ahLst/>
              <a:cxnLst/>
              <a:rect l="l" t="t" r="r" b="b"/>
              <a:pathLst>
                <a:path w="19686" h="29536" extrusionOk="0">
                  <a:moveTo>
                    <a:pt x="-43" y="14843"/>
                  </a:moveTo>
                  <a:cubicBezTo>
                    <a:pt x="-43" y="23021"/>
                    <a:pt x="4620" y="29509"/>
                    <a:pt x="10027" y="29441"/>
                  </a:cubicBezTo>
                  <a:cubicBezTo>
                    <a:pt x="15433" y="29374"/>
                    <a:pt x="19759" y="22683"/>
                    <a:pt x="19624" y="14506"/>
                  </a:cubicBezTo>
                  <a:cubicBezTo>
                    <a:pt x="19488" y="6328"/>
                    <a:pt x="14961" y="-227"/>
                    <a:pt x="9554" y="-93"/>
                  </a:cubicBezTo>
                  <a:cubicBezTo>
                    <a:pt x="4148" y="43"/>
                    <a:pt x="-381" y="6463"/>
                    <a:pt x="-43" y="148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33"/>
            <p:cNvSpPr/>
            <p:nvPr/>
          </p:nvSpPr>
          <p:spPr>
            <a:xfrm>
              <a:off x="6676581" y="1438225"/>
              <a:ext cx="67302" cy="17637"/>
            </a:xfrm>
            <a:custGeom>
              <a:avLst/>
              <a:gdLst/>
              <a:ahLst/>
              <a:cxnLst/>
              <a:rect l="l" t="t" r="r" b="b"/>
              <a:pathLst>
                <a:path w="56438" h="14790" extrusionOk="0">
                  <a:moveTo>
                    <a:pt x="8315" y="14652"/>
                  </a:moveTo>
                  <a:cubicBezTo>
                    <a:pt x="5679" y="14902"/>
                    <a:pt x="2976" y="14078"/>
                    <a:pt x="949" y="12354"/>
                  </a:cubicBezTo>
                  <a:cubicBezTo>
                    <a:pt x="-1214" y="10056"/>
                    <a:pt x="205" y="7015"/>
                    <a:pt x="4192" y="5596"/>
                  </a:cubicBezTo>
                  <a:cubicBezTo>
                    <a:pt x="18723" y="514"/>
                    <a:pt x="34267" y="-1196"/>
                    <a:pt x="49541" y="595"/>
                  </a:cubicBezTo>
                  <a:cubicBezTo>
                    <a:pt x="53934" y="1000"/>
                    <a:pt x="56908" y="3433"/>
                    <a:pt x="56300" y="6069"/>
                  </a:cubicBezTo>
                  <a:cubicBezTo>
                    <a:pt x="55691" y="8705"/>
                    <a:pt x="51231" y="10597"/>
                    <a:pt x="46770" y="10259"/>
                  </a:cubicBezTo>
                  <a:cubicBezTo>
                    <a:pt x="35146" y="8691"/>
                    <a:pt x="23319" y="9942"/>
                    <a:pt x="12235" y="13909"/>
                  </a:cubicBezTo>
                  <a:cubicBezTo>
                    <a:pt x="10951" y="14375"/>
                    <a:pt x="9667" y="14625"/>
                    <a:pt x="8315" y="146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33"/>
            <p:cNvSpPr/>
            <p:nvPr/>
          </p:nvSpPr>
          <p:spPr>
            <a:xfrm>
              <a:off x="6820514" y="1469223"/>
              <a:ext cx="23455" cy="35219"/>
            </a:xfrm>
            <a:custGeom>
              <a:avLst/>
              <a:gdLst/>
              <a:ahLst/>
              <a:cxnLst/>
              <a:rect l="l" t="t" r="r" b="b"/>
              <a:pathLst>
                <a:path w="19669" h="29534" extrusionOk="0">
                  <a:moveTo>
                    <a:pt x="19609" y="14504"/>
                  </a:moveTo>
                  <a:cubicBezTo>
                    <a:pt x="19609" y="22681"/>
                    <a:pt x="15486" y="29372"/>
                    <a:pt x="10013" y="29440"/>
                  </a:cubicBezTo>
                  <a:cubicBezTo>
                    <a:pt x="4538" y="29507"/>
                    <a:pt x="77" y="22681"/>
                    <a:pt x="-57" y="14842"/>
                  </a:cubicBezTo>
                  <a:cubicBezTo>
                    <a:pt x="-193" y="7002"/>
                    <a:pt x="4065" y="-27"/>
                    <a:pt x="9539" y="-94"/>
                  </a:cubicBezTo>
                  <a:cubicBezTo>
                    <a:pt x="15014" y="-162"/>
                    <a:pt x="19474" y="6326"/>
                    <a:pt x="19609" y="145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33"/>
            <p:cNvSpPr/>
            <p:nvPr/>
          </p:nvSpPr>
          <p:spPr>
            <a:xfrm>
              <a:off x="6814426" y="1435793"/>
              <a:ext cx="72028" cy="23646"/>
            </a:xfrm>
            <a:custGeom>
              <a:avLst/>
              <a:gdLst/>
              <a:ahLst/>
              <a:cxnLst/>
              <a:rect l="l" t="t" r="r" b="b"/>
              <a:pathLst>
                <a:path w="60401" h="19829" extrusionOk="0">
                  <a:moveTo>
                    <a:pt x="51539" y="19595"/>
                  </a:moveTo>
                  <a:cubicBezTo>
                    <a:pt x="50119" y="19385"/>
                    <a:pt x="48768" y="18953"/>
                    <a:pt x="47484" y="18310"/>
                  </a:cubicBezTo>
                  <a:cubicBezTo>
                    <a:pt x="38292" y="13377"/>
                    <a:pt x="29372" y="10539"/>
                    <a:pt x="8826" y="9795"/>
                  </a:cubicBezTo>
                  <a:cubicBezTo>
                    <a:pt x="4366" y="9795"/>
                    <a:pt x="378" y="7294"/>
                    <a:pt x="-27" y="4524"/>
                  </a:cubicBezTo>
                  <a:cubicBezTo>
                    <a:pt x="-433" y="1753"/>
                    <a:pt x="2879" y="-275"/>
                    <a:pt x="7340" y="-72"/>
                  </a:cubicBezTo>
                  <a:cubicBezTo>
                    <a:pt x="24573" y="-430"/>
                    <a:pt x="41672" y="3469"/>
                    <a:pt x="57013" y="11282"/>
                  </a:cubicBezTo>
                  <a:cubicBezTo>
                    <a:pt x="60663" y="13174"/>
                    <a:pt x="61406" y="16351"/>
                    <a:pt x="58770" y="18040"/>
                  </a:cubicBezTo>
                  <a:cubicBezTo>
                    <a:pt x="56675" y="19466"/>
                    <a:pt x="54040" y="20021"/>
                    <a:pt x="51539" y="195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33"/>
            <p:cNvSpPr/>
            <p:nvPr/>
          </p:nvSpPr>
          <p:spPr>
            <a:xfrm>
              <a:off x="6757018" y="1595495"/>
              <a:ext cx="38846" cy="45292"/>
            </a:xfrm>
            <a:custGeom>
              <a:avLst/>
              <a:gdLst/>
              <a:ahLst/>
              <a:cxnLst/>
              <a:rect l="l" t="t" r="r" b="b"/>
              <a:pathLst>
                <a:path w="32575" h="37981" extrusionOk="0">
                  <a:moveTo>
                    <a:pt x="32575" y="18991"/>
                  </a:moveTo>
                  <a:cubicBezTo>
                    <a:pt x="32575" y="29479"/>
                    <a:pt x="25283" y="37982"/>
                    <a:pt x="16287" y="37982"/>
                  </a:cubicBezTo>
                  <a:cubicBezTo>
                    <a:pt x="7292" y="37982"/>
                    <a:pt x="0" y="29479"/>
                    <a:pt x="0" y="18991"/>
                  </a:cubicBezTo>
                  <a:cubicBezTo>
                    <a:pt x="0" y="8502"/>
                    <a:pt x="7292" y="0"/>
                    <a:pt x="16287" y="0"/>
                  </a:cubicBezTo>
                  <a:cubicBezTo>
                    <a:pt x="25283" y="0"/>
                    <a:pt x="32575" y="8502"/>
                    <a:pt x="32575" y="18991"/>
                  </a:cubicBez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33"/>
            <p:cNvSpPr/>
            <p:nvPr/>
          </p:nvSpPr>
          <p:spPr>
            <a:xfrm>
              <a:off x="6001971" y="1598640"/>
              <a:ext cx="797306" cy="38846"/>
            </a:xfrm>
            <a:custGeom>
              <a:avLst/>
              <a:gdLst/>
              <a:ahLst/>
              <a:cxnLst/>
              <a:rect l="l" t="t" r="r" b="b"/>
              <a:pathLst>
                <a:path w="668600" h="32575" extrusionOk="0">
                  <a:moveTo>
                    <a:pt x="661842" y="0"/>
                  </a:moveTo>
                  <a:cubicBezTo>
                    <a:pt x="665574" y="0"/>
                    <a:pt x="668600" y="0"/>
                    <a:pt x="668600" y="0"/>
                  </a:cubicBezTo>
                  <a:lnTo>
                    <a:pt x="668600" y="32575"/>
                  </a:lnTo>
                  <a:cubicBezTo>
                    <a:pt x="668600" y="32575"/>
                    <a:pt x="665574" y="32575"/>
                    <a:pt x="661842" y="32575"/>
                  </a:cubicBezTo>
                  <a:lnTo>
                    <a:pt x="6758" y="32575"/>
                  </a:lnTo>
                  <a:cubicBezTo>
                    <a:pt x="3026" y="32575"/>
                    <a:pt x="0" y="32575"/>
                    <a:pt x="0" y="32575"/>
                  </a:cubicBezTo>
                  <a:lnTo>
                    <a:pt x="0" y="0"/>
                  </a:lnTo>
                  <a:cubicBezTo>
                    <a:pt x="0" y="0"/>
                    <a:pt x="3026" y="0"/>
                    <a:pt x="675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33"/>
            <p:cNvSpPr/>
            <p:nvPr/>
          </p:nvSpPr>
          <p:spPr>
            <a:xfrm>
              <a:off x="6118349" y="1634263"/>
              <a:ext cx="310201" cy="6610"/>
            </a:xfrm>
            <a:custGeom>
              <a:avLst/>
              <a:gdLst/>
              <a:ahLst/>
              <a:cxnLst/>
              <a:rect l="l" t="t" r="r" b="b"/>
              <a:pathLst>
                <a:path w="260127" h="5543" extrusionOk="0">
                  <a:moveTo>
                    <a:pt x="256662" y="5413"/>
                  </a:moveTo>
                  <a:lnTo>
                    <a:pt x="2279" y="5413"/>
                  </a:lnTo>
                  <a:cubicBezTo>
                    <a:pt x="792" y="5177"/>
                    <a:pt x="-289" y="3758"/>
                    <a:pt x="-19" y="2244"/>
                  </a:cubicBezTo>
                  <a:cubicBezTo>
                    <a:pt x="183" y="1061"/>
                    <a:pt x="1062" y="129"/>
                    <a:pt x="2279" y="-61"/>
                  </a:cubicBezTo>
                  <a:lnTo>
                    <a:pt x="256865" y="-61"/>
                  </a:lnTo>
                  <a:cubicBezTo>
                    <a:pt x="258352" y="-297"/>
                    <a:pt x="259770" y="730"/>
                    <a:pt x="260041" y="2244"/>
                  </a:cubicBezTo>
                  <a:cubicBezTo>
                    <a:pt x="260244" y="3758"/>
                    <a:pt x="259230" y="5177"/>
                    <a:pt x="257743" y="5413"/>
                  </a:cubicBezTo>
                  <a:cubicBezTo>
                    <a:pt x="257473" y="5461"/>
                    <a:pt x="257135" y="5461"/>
                    <a:pt x="256865" y="5413"/>
                  </a:cubicBezTo>
                  <a:close/>
                </a:path>
              </a:pathLst>
            </a:custGeom>
            <a:solidFill>
              <a:srgbClr val="7A3B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33"/>
            <p:cNvSpPr/>
            <p:nvPr/>
          </p:nvSpPr>
          <p:spPr>
            <a:xfrm>
              <a:off x="6370618" y="1535280"/>
              <a:ext cx="283723" cy="423538"/>
            </a:xfrm>
            <a:custGeom>
              <a:avLst/>
              <a:gdLst/>
              <a:ahLst/>
              <a:cxnLst/>
              <a:rect l="l" t="t" r="r" b="b"/>
              <a:pathLst>
                <a:path w="237923" h="355168" extrusionOk="0">
                  <a:moveTo>
                    <a:pt x="82325" y="355074"/>
                  </a:moveTo>
                  <a:lnTo>
                    <a:pt x="195730" y="299453"/>
                  </a:lnTo>
                  <a:cubicBezTo>
                    <a:pt x="155720" y="229707"/>
                    <a:pt x="164912" y="192807"/>
                    <a:pt x="164912" y="192807"/>
                  </a:cubicBezTo>
                  <a:cubicBezTo>
                    <a:pt x="164912" y="192807"/>
                    <a:pt x="168764" y="143471"/>
                    <a:pt x="189986" y="119209"/>
                  </a:cubicBezTo>
                  <a:cubicBezTo>
                    <a:pt x="198433" y="109612"/>
                    <a:pt x="237294" y="102786"/>
                    <a:pt x="237294" y="102786"/>
                  </a:cubicBezTo>
                  <a:cubicBezTo>
                    <a:pt x="237294" y="102786"/>
                    <a:pt x="243646" y="82511"/>
                    <a:pt x="213909" y="78524"/>
                  </a:cubicBezTo>
                  <a:cubicBezTo>
                    <a:pt x="184173" y="74536"/>
                    <a:pt x="143758" y="96906"/>
                    <a:pt x="143758" y="96906"/>
                  </a:cubicBezTo>
                  <a:cubicBezTo>
                    <a:pt x="143758" y="96906"/>
                    <a:pt x="139906" y="44665"/>
                    <a:pt x="137000" y="28174"/>
                  </a:cubicBezTo>
                  <a:cubicBezTo>
                    <a:pt x="132877" y="6750"/>
                    <a:pt x="107128" y="20200"/>
                    <a:pt x="107128" y="20200"/>
                  </a:cubicBezTo>
                  <a:cubicBezTo>
                    <a:pt x="107128" y="20200"/>
                    <a:pt x="106250" y="-819"/>
                    <a:pt x="88543" y="-75"/>
                  </a:cubicBezTo>
                  <a:cubicBezTo>
                    <a:pt x="73810" y="871"/>
                    <a:pt x="75027" y="22227"/>
                    <a:pt x="75027" y="22227"/>
                  </a:cubicBezTo>
                  <a:cubicBezTo>
                    <a:pt x="75027" y="22227"/>
                    <a:pt x="65632" y="5128"/>
                    <a:pt x="52453" y="8710"/>
                  </a:cubicBezTo>
                  <a:cubicBezTo>
                    <a:pt x="43533" y="10954"/>
                    <a:pt x="37045" y="18760"/>
                    <a:pt x="36571" y="27971"/>
                  </a:cubicBezTo>
                  <a:cubicBezTo>
                    <a:pt x="36571" y="27971"/>
                    <a:pt x="8659" y="24390"/>
                    <a:pt x="2036" y="46016"/>
                  </a:cubicBezTo>
                  <a:cubicBezTo>
                    <a:pt x="-7898" y="78524"/>
                    <a:pt x="17243" y="181791"/>
                    <a:pt x="82325" y="355074"/>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33"/>
            <p:cNvSpPr/>
            <p:nvPr/>
          </p:nvSpPr>
          <p:spPr>
            <a:xfrm>
              <a:off x="6495034" y="1555878"/>
              <a:ext cx="10588" cy="56979"/>
            </a:xfrm>
            <a:custGeom>
              <a:avLst/>
              <a:gdLst/>
              <a:ahLst/>
              <a:cxnLst/>
              <a:rect l="l" t="t" r="r" b="b"/>
              <a:pathLst>
                <a:path w="8879" h="47781" extrusionOk="0">
                  <a:moveTo>
                    <a:pt x="5347" y="2608"/>
                  </a:moveTo>
                  <a:cubicBezTo>
                    <a:pt x="5347" y="1115"/>
                    <a:pt x="4130" y="-95"/>
                    <a:pt x="2643" y="-95"/>
                  </a:cubicBezTo>
                  <a:lnTo>
                    <a:pt x="2643" y="-95"/>
                  </a:lnTo>
                  <a:cubicBezTo>
                    <a:pt x="1156" y="-61"/>
                    <a:pt x="-60" y="1169"/>
                    <a:pt x="-60" y="2676"/>
                  </a:cubicBezTo>
                  <a:cubicBezTo>
                    <a:pt x="278" y="16970"/>
                    <a:pt x="1427" y="31230"/>
                    <a:pt x="3454" y="45389"/>
                  </a:cubicBezTo>
                  <a:cubicBezTo>
                    <a:pt x="3657" y="46713"/>
                    <a:pt x="4739" y="47700"/>
                    <a:pt x="6090" y="47687"/>
                  </a:cubicBezTo>
                  <a:lnTo>
                    <a:pt x="6496" y="47687"/>
                  </a:lnTo>
                  <a:cubicBezTo>
                    <a:pt x="7982" y="47443"/>
                    <a:pt x="8996" y="46065"/>
                    <a:pt x="8793" y="44578"/>
                  </a:cubicBezTo>
                  <a:cubicBezTo>
                    <a:pt x="6901" y="30656"/>
                    <a:pt x="5752" y="16646"/>
                    <a:pt x="5347" y="2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33"/>
            <p:cNvSpPr/>
            <p:nvPr/>
          </p:nvSpPr>
          <p:spPr>
            <a:xfrm>
              <a:off x="6457029" y="1558774"/>
              <a:ext cx="11962" cy="51508"/>
            </a:xfrm>
            <a:custGeom>
              <a:avLst/>
              <a:gdLst/>
              <a:ahLst/>
              <a:cxnLst/>
              <a:rect l="l" t="t" r="r" b="b"/>
              <a:pathLst>
                <a:path w="10031" h="43193" extrusionOk="0">
                  <a:moveTo>
                    <a:pt x="2443" y="-87"/>
                  </a:moveTo>
                  <a:cubicBezTo>
                    <a:pt x="957" y="55"/>
                    <a:pt x="-125" y="1339"/>
                    <a:pt x="-57" y="2819"/>
                  </a:cubicBezTo>
                  <a:cubicBezTo>
                    <a:pt x="1092" y="19647"/>
                    <a:pt x="4539" y="40598"/>
                    <a:pt x="4605" y="40800"/>
                  </a:cubicBezTo>
                  <a:cubicBezTo>
                    <a:pt x="4808" y="42132"/>
                    <a:pt x="5958" y="43112"/>
                    <a:pt x="7309" y="43098"/>
                  </a:cubicBezTo>
                  <a:lnTo>
                    <a:pt x="7715" y="43098"/>
                  </a:lnTo>
                  <a:cubicBezTo>
                    <a:pt x="9134" y="42903"/>
                    <a:pt x="10148" y="41571"/>
                    <a:pt x="9945" y="40131"/>
                  </a:cubicBezTo>
                  <a:cubicBezTo>
                    <a:pt x="9945" y="40084"/>
                    <a:pt x="9945" y="40037"/>
                    <a:pt x="9945" y="39989"/>
                  </a:cubicBezTo>
                  <a:cubicBezTo>
                    <a:pt x="9945" y="39989"/>
                    <a:pt x="6498" y="19107"/>
                    <a:pt x="5350" y="2549"/>
                  </a:cubicBezTo>
                  <a:cubicBezTo>
                    <a:pt x="5350" y="1055"/>
                    <a:pt x="4065" y="-128"/>
                    <a:pt x="2578" y="-94"/>
                  </a:cubicBezTo>
                  <a:cubicBezTo>
                    <a:pt x="2511" y="-94"/>
                    <a:pt x="2511" y="-94"/>
                    <a:pt x="2443" y="-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33"/>
            <p:cNvSpPr/>
            <p:nvPr/>
          </p:nvSpPr>
          <p:spPr>
            <a:xfrm>
              <a:off x="6411203" y="1565480"/>
              <a:ext cx="12090" cy="47388"/>
            </a:xfrm>
            <a:custGeom>
              <a:avLst/>
              <a:gdLst/>
              <a:ahLst/>
              <a:cxnLst/>
              <a:rect l="l" t="t" r="r" b="b"/>
              <a:pathLst>
                <a:path w="10138" h="39738" extrusionOk="0">
                  <a:moveTo>
                    <a:pt x="2575" y="-95"/>
                  </a:moveTo>
                  <a:cubicBezTo>
                    <a:pt x="1089" y="-95"/>
                    <a:pt x="-60" y="1081"/>
                    <a:pt x="-60" y="2534"/>
                  </a:cubicBezTo>
                  <a:cubicBezTo>
                    <a:pt x="-60" y="2582"/>
                    <a:pt x="-60" y="2629"/>
                    <a:pt x="-60" y="2676"/>
                  </a:cubicBezTo>
                  <a:cubicBezTo>
                    <a:pt x="616" y="14381"/>
                    <a:pt x="2170" y="26020"/>
                    <a:pt x="4671" y="37482"/>
                  </a:cubicBezTo>
                  <a:cubicBezTo>
                    <a:pt x="4941" y="38738"/>
                    <a:pt x="6022" y="39637"/>
                    <a:pt x="7307" y="39644"/>
                  </a:cubicBezTo>
                  <a:lnTo>
                    <a:pt x="7915" y="39644"/>
                  </a:lnTo>
                  <a:cubicBezTo>
                    <a:pt x="9401" y="39347"/>
                    <a:pt x="10348" y="37914"/>
                    <a:pt x="10009" y="36454"/>
                  </a:cubicBezTo>
                  <a:cubicBezTo>
                    <a:pt x="10009" y="36434"/>
                    <a:pt x="10009" y="36421"/>
                    <a:pt x="10009" y="36400"/>
                  </a:cubicBezTo>
                  <a:cubicBezTo>
                    <a:pt x="7577" y="25276"/>
                    <a:pt x="6022" y="13976"/>
                    <a:pt x="5347" y="2608"/>
                  </a:cubicBezTo>
                  <a:cubicBezTo>
                    <a:pt x="5279" y="987"/>
                    <a:pt x="4265" y="108"/>
                    <a:pt x="2575"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33"/>
            <p:cNvSpPr/>
            <p:nvPr/>
          </p:nvSpPr>
          <p:spPr>
            <a:xfrm>
              <a:off x="6114687" y="1529608"/>
              <a:ext cx="186426" cy="69252"/>
            </a:xfrm>
            <a:custGeom>
              <a:avLst/>
              <a:gdLst/>
              <a:ahLst/>
              <a:cxnLst/>
              <a:rect l="l" t="t" r="r" b="b"/>
              <a:pathLst>
                <a:path w="156332" h="58073" extrusionOk="0">
                  <a:moveTo>
                    <a:pt x="123888" y="50700"/>
                  </a:moveTo>
                  <a:cubicBezTo>
                    <a:pt x="122198" y="60026"/>
                    <a:pt x="100977" y="61513"/>
                    <a:pt x="88947" y="48469"/>
                  </a:cubicBezTo>
                  <a:lnTo>
                    <a:pt x="88947" y="48469"/>
                  </a:lnTo>
                  <a:cubicBezTo>
                    <a:pt x="85432" y="55228"/>
                    <a:pt x="73605" y="65027"/>
                    <a:pt x="55831" y="48469"/>
                  </a:cubicBezTo>
                  <a:cubicBezTo>
                    <a:pt x="55831" y="52660"/>
                    <a:pt x="30893" y="59823"/>
                    <a:pt x="26297" y="40630"/>
                  </a:cubicBezTo>
                  <a:lnTo>
                    <a:pt x="-60" y="40630"/>
                  </a:lnTo>
                  <a:cubicBezTo>
                    <a:pt x="413" y="21639"/>
                    <a:pt x="30893" y="19544"/>
                    <a:pt x="30893" y="19544"/>
                  </a:cubicBezTo>
                  <a:cubicBezTo>
                    <a:pt x="53263" y="-2218"/>
                    <a:pt x="74213" y="10961"/>
                    <a:pt x="74213" y="10961"/>
                  </a:cubicBezTo>
                  <a:cubicBezTo>
                    <a:pt x="98273" y="-11274"/>
                    <a:pt x="112601" y="6906"/>
                    <a:pt x="112601" y="6906"/>
                  </a:cubicBezTo>
                  <a:cubicBezTo>
                    <a:pt x="137809" y="-7422"/>
                    <a:pt x="151934" y="18260"/>
                    <a:pt x="156192" y="40359"/>
                  </a:cubicBezTo>
                  <a:cubicBezTo>
                    <a:pt x="157612" y="53403"/>
                    <a:pt x="139973" y="66582"/>
                    <a:pt x="123888" y="50700"/>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33"/>
            <p:cNvSpPr/>
            <p:nvPr/>
          </p:nvSpPr>
          <p:spPr>
            <a:xfrm>
              <a:off x="6143231" y="1534699"/>
              <a:ext cx="161528" cy="67986"/>
            </a:xfrm>
            <a:custGeom>
              <a:avLst/>
              <a:gdLst/>
              <a:ahLst/>
              <a:cxnLst/>
              <a:rect l="l" t="t" r="r" b="b"/>
              <a:pathLst>
                <a:path w="135453" h="57011" extrusionOk="0">
                  <a:moveTo>
                    <a:pt x="131946" y="33123"/>
                  </a:moveTo>
                  <a:cubicBezTo>
                    <a:pt x="130459" y="33265"/>
                    <a:pt x="129377" y="34582"/>
                    <a:pt x="129513" y="36069"/>
                  </a:cubicBezTo>
                  <a:cubicBezTo>
                    <a:pt x="129513" y="36076"/>
                    <a:pt x="129513" y="36090"/>
                    <a:pt x="129513" y="36096"/>
                  </a:cubicBezTo>
                  <a:cubicBezTo>
                    <a:pt x="129985" y="41841"/>
                    <a:pt x="126809" y="47268"/>
                    <a:pt x="121538" y="49613"/>
                  </a:cubicBezTo>
                  <a:cubicBezTo>
                    <a:pt x="114982" y="52269"/>
                    <a:pt x="107481" y="50512"/>
                    <a:pt x="102817" y="45220"/>
                  </a:cubicBezTo>
                  <a:cubicBezTo>
                    <a:pt x="103966" y="35150"/>
                    <a:pt x="99573" y="18525"/>
                    <a:pt x="91057" y="1156"/>
                  </a:cubicBezTo>
                  <a:cubicBezTo>
                    <a:pt x="90246" y="-122"/>
                    <a:pt x="88489" y="-480"/>
                    <a:pt x="87206" y="359"/>
                  </a:cubicBezTo>
                  <a:cubicBezTo>
                    <a:pt x="86124" y="1054"/>
                    <a:pt x="85719" y="2386"/>
                    <a:pt x="86124" y="3589"/>
                  </a:cubicBezTo>
                  <a:cubicBezTo>
                    <a:pt x="94437" y="20417"/>
                    <a:pt x="98897" y="37380"/>
                    <a:pt x="97343" y="45896"/>
                  </a:cubicBezTo>
                  <a:cubicBezTo>
                    <a:pt x="96802" y="48667"/>
                    <a:pt x="93423" y="49883"/>
                    <a:pt x="92004" y="50356"/>
                  </a:cubicBezTo>
                  <a:cubicBezTo>
                    <a:pt x="83421" y="52242"/>
                    <a:pt x="74500" y="49707"/>
                    <a:pt x="68214" y="43598"/>
                  </a:cubicBezTo>
                  <a:cubicBezTo>
                    <a:pt x="68417" y="43179"/>
                    <a:pt x="68553" y="42753"/>
                    <a:pt x="68688" y="42314"/>
                  </a:cubicBezTo>
                  <a:cubicBezTo>
                    <a:pt x="70039" y="36029"/>
                    <a:pt x="66255" y="13118"/>
                    <a:pt x="51657" y="4197"/>
                  </a:cubicBezTo>
                  <a:cubicBezTo>
                    <a:pt x="50372" y="3461"/>
                    <a:pt x="48683" y="3873"/>
                    <a:pt x="47872" y="5143"/>
                  </a:cubicBezTo>
                  <a:cubicBezTo>
                    <a:pt x="47128" y="6427"/>
                    <a:pt x="47534" y="8083"/>
                    <a:pt x="48818" y="8853"/>
                  </a:cubicBezTo>
                  <a:cubicBezTo>
                    <a:pt x="48818" y="8853"/>
                    <a:pt x="48818" y="8861"/>
                    <a:pt x="48818" y="8861"/>
                  </a:cubicBezTo>
                  <a:cubicBezTo>
                    <a:pt x="60848" y="16227"/>
                    <a:pt x="64430" y="35894"/>
                    <a:pt x="63349" y="41165"/>
                  </a:cubicBezTo>
                  <a:cubicBezTo>
                    <a:pt x="61930" y="45362"/>
                    <a:pt x="58550" y="48646"/>
                    <a:pt x="54360" y="50018"/>
                  </a:cubicBezTo>
                  <a:cubicBezTo>
                    <a:pt x="48481" y="51843"/>
                    <a:pt x="41722" y="49207"/>
                    <a:pt x="34490" y="42719"/>
                  </a:cubicBezTo>
                  <a:cubicBezTo>
                    <a:pt x="33950" y="36448"/>
                    <a:pt x="32868" y="30230"/>
                    <a:pt x="31314" y="24134"/>
                  </a:cubicBezTo>
                  <a:cubicBezTo>
                    <a:pt x="29354" y="16903"/>
                    <a:pt x="23407" y="9063"/>
                    <a:pt x="6376" y="12510"/>
                  </a:cubicBezTo>
                  <a:cubicBezTo>
                    <a:pt x="4889" y="12814"/>
                    <a:pt x="3943" y="14220"/>
                    <a:pt x="4213" y="15686"/>
                  </a:cubicBezTo>
                  <a:cubicBezTo>
                    <a:pt x="4552" y="17153"/>
                    <a:pt x="5970" y="18099"/>
                    <a:pt x="7457" y="17849"/>
                  </a:cubicBezTo>
                  <a:cubicBezTo>
                    <a:pt x="23069" y="14673"/>
                    <a:pt x="25299" y="22850"/>
                    <a:pt x="26042" y="25553"/>
                  </a:cubicBezTo>
                  <a:cubicBezTo>
                    <a:pt x="27597" y="31467"/>
                    <a:pt x="28611" y="37502"/>
                    <a:pt x="29152" y="43598"/>
                  </a:cubicBezTo>
                  <a:cubicBezTo>
                    <a:pt x="25096" y="45970"/>
                    <a:pt x="20298" y="46788"/>
                    <a:pt x="15635" y="45896"/>
                  </a:cubicBezTo>
                  <a:cubicBezTo>
                    <a:pt x="10364" y="45004"/>
                    <a:pt x="6241" y="40888"/>
                    <a:pt x="5295" y="35623"/>
                  </a:cubicBezTo>
                  <a:cubicBezTo>
                    <a:pt x="4754" y="34197"/>
                    <a:pt x="3132" y="33488"/>
                    <a:pt x="1713" y="34049"/>
                  </a:cubicBezTo>
                  <a:cubicBezTo>
                    <a:pt x="564" y="34495"/>
                    <a:pt x="-180" y="35671"/>
                    <a:pt x="-45" y="36907"/>
                  </a:cubicBezTo>
                  <a:cubicBezTo>
                    <a:pt x="1916" y="45997"/>
                    <a:pt x="10228" y="52283"/>
                    <a:pt x="19487" y="51640"/>
                  </a:cubicBezTo>
                  <a:cubicBezTo>
                    <a:pt x="20636" y="51708"/>
                    <a:pt x="21852" y="51708"/>
                    <a:pt x="23002" y="51640"/>
                  </a:cubicBezTo>
                  <a:cubicBezTo>
                    <a:pt x="26448" y="51282"/>
                    <a:pt x="29760" y="50100"/>
                    <a:pt x="32666" y="48194"/>
                  </a:cubicBezTo>
                  <a:cubicBezTo>
                    <a:pt x="37600" y="52931"/>
                    <a:pt x="44020" y="55783"/>
                    <a:pt x="50846" y="56236"/>
                  </a:cubicBezTo>
                  <a:cubicBezTo>
                    <a:pt x="52671" y="56243"/>
                    <a:pt x="54496" y="55966"/>
                    <a:pt x="56252" y="55425"/>
                  </a:cubicBezTo>
                  <a:cubicBezTo>
                    <a:pt x="60105" y="54236"/>
                    <a:pt x="63416" y="51870"/>
                    <a:pt x="65849" y="48667"/>
                  </a:cubicBezTo>
                  <a:cubicBezTo>
                    <a:pt x="71729" y="53864"/>
                    <a:pt x="79298" y="56784"/>
                    <a:pt x="87138" y="56912"/>
                  </a:cubicBezTo>
                  <a:cubicBezTo>
                    <a:pt x="89436" y="56959"/>
                    <a:pt x="91733" y="56662"/>
                    <a:pt x="93896" y="56033"/>
                  </a:cubicBezTo>
                  <a:cubicBezTo>
                    <a:pt x="96869" y="55270"/>
                    <a:pt x="99438" y="53560"/>
                    <a:pt x="101330" y="51167"/>
                  </a:cubicBezTo>
                  <a:cubicBezTo>
                    <a:pt x="105385" y="54709"/>
                    <a:pt x="110589" y="56736"/>
                    <a:pt x="115996" y="56912"/>
                  </a:cubicBezTo>
                  <a:cubicBezTo>
                    <a:pt x="126809" y="56784"/>
                    <a:pt x="135460" y="47910"/>
                    <a:pt x="135392" y="37083"/>
                  </a:cubicBezTo>
                  <a:cubicBezTo>
                    <a:pt x="135392" y="36732"/>
                    <a:pt x="135325" y="36380"/>
                    <a:pt x="135325" y="36029"/>
                  </a:cubicBezTo>
                  <a:cubicBezTo>
                    <a:pt x="135460" y="34542"/>
                    <a:pt x="134446" y="33210"/>
                    <a:pt x="132959" y="33048"/>
                  </a:cubicBezTo>
                  <a:cubicBezTo>
                    <a:pt x="132621" y="33015"/>
                    <a:pt x="132283" y="33035"/>
                    <a:pt x="131946" y="331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33"/>
            <p:cNvSpPr/>
            <p:nvPr/>
          </p:nvSpPr>
          <p:spPr>
            <a:xfrm>
              <a:off x="6650192" y="1256459"/>
              <a:ext cx="351115" cy="220905"/>
            </a:xfrm>
            <a:custGeom>
              <a:avLst/>
              <a:gdLst/>
              <a:ahLst/>
              <a:cxnLst/>
              <a:rect l="l" t="t" r="r" b="b"/>
              <a:pathLst>
                <a:path w="294436" h="185245" extrusionOk="0">
                  <a:moveTo>
                    <a:pt x="98949" y="-95"/>
                  </a:moveTo>
                  <a:cubicBezTo>
                    <a:pt x="98949" y="-95"/>
                    <a:pt x="4333" y="45051"/>
                    <a:pt x="-60" y="118243"/>
                  </a:cubicBezTo>
                  <a:cubicBezTo>
                    <a:pt x="-60" y="118243"/>
                    <a:pt x="22513" y="136558"/>
                    <a:pt x="62387" y="116148"/>
                  </a:cubicBezTo>
                  <a:lnTo>
                    <a:pt x="101112" y="90264"/>
                  </a:lnTo>
                  <a:cubicBezTo>
                    <a:pt x="101112" y="90264"/>
                    <a:pt x="100031" y="119325"/>
                    <a:pt x="123685" y="118243"/>
                  </a:cubicBezTo>
                  <a:cubicBezTo>
                    <a:pt x="147339" y="117162"/>
                    <a:pt x="176467" y="97968"/>
                    <a:pt x="176467" y="97968"/>
                  </a:cubicBezTo>
                  <a:cubicBezTo>
                    <a:pt x="176467" y="97968"/>
                    <a:pt x="197959" y="152035"/>
                    <a:pt x="225938" y="141019"/>
                  </a:cubicBezTo>
                  <a:cubicBezTo>
                    <a:pt x="253918" y="130003"/>
                    <a:pt x="270070" y="185151"/>
                    <a:pt x="270070" y="185151"/>
                  </a:cubicBezTo>
                  <a:cubicBezTo>
                    <a:pt x="296833" y="156941"/>
                    <a:pt x="302037" y="114600"/>
                    <a:pt x="282978" y="80735"/>
                  </a:cubicBezTo>
                  <a:cubicBezTo>
                    <a:pt x="250741" y="20451"/>
                    <a:pt x="103275" y="40"/>
                    <a:pt x="103275" y="4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33"/>
            <p:cNvSpPr/>
            <p:nvPr/>
          </p:nvSpPr>
          <p:spPr>
            <a:xfrm>
              <a:off x="6657655" y="1774613"/>
              <a:ext cx="402601" cy="157389"/>
            </a:xfrm>
            <a:custGeom>
              <a:avLst/>
              <a:gdLst/>
              <a:ahLst/>
              <a:cxnLst/>
              <a:rect l="l" t="t" r="r" b="b"/>
              <a:pathLst>
                <a:path w="337611" h="131982" extrusionOk="0">
                  <a:moveTo>
                    <a:pt x="66881" y="4569"/>
                  </a:moveTo>
                  <a:cubicBezTo>
                    <a:pt x="66881" y="4569"/>
                    <a:pt x="3353" y="8218"/>
                    <a:pt x="109" y="13084"/>
                  </a:cubicBezTo>
                  <a:cubicBezTo>
                    <a:pt x="-3135" y="17950"/>
                    <a:pt x="40659" y="151900"/>
                    <a:pt x="98645" y="129327"/>
                  </a:cubicBezTo>
                  <a:cubicBezTo>
                    <a:pt x="156632" y="106754"/>
                    <a:pt x="158388" y="74450"/>
                    <a:pt x="158388" y="74450"/>
                  </a:cubicBezTo>
                  <a:cubicBezTo>
                    <a:pt x="158388" y="74450"/>
                    <a:pt x="200358" y="135747"/>
                    <a:pt x="248747" y="118041"/>
                  </a:cubicBezTo>
                  <a:cubicBezTo>
                    <a:pt x="297136" y="100334"/>
                    <a:pt x="337551" y="3149"/>
                    <a:pt x="337551" y="3149"/>
                  </a:cubicBezTo>
                  <a:lnTo>
                    <a:pt x="257736" y="-95"/>
                  </a:lnTo>
                  <a:cubicBezTo>
                    <a:pt x="257736" y="-95"/>
                    <a:pt x="136897" y="105943"/>
                    <a:pt x="66881" y="4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33"/>
            <p:cNvSpPr/>
            <p:nvPr/>
          </p:nvSpPr>
          <p:spPr>
            <a:xfrm>
              <a:off x="6644383" y="2121959"/>
              <a:ext cx="498547" cy="224225"/>
            </a:xfrm>
            <a:custGeom>
              <a:avLst/>
              <a:gdLst/>
              <a:ahLst/>
              <a:cxnLst/>
              <a:rect l="l" t="t" r="r" b="b"/>
              <a:pathLst>
                <a:path w="418069" h="188029" extrusionOk="0">
                  <a:moveTo>
                    <a:pt x="-60" y="169336"/>
                  </a:moveTo>
                  <a:cubicBezTo>
                    <a:pt x="-60" y="169336"/>
                    <a:pt x="22580" y="198397"/>
                    <a:pt x="79080" y="183867"/>
                  </a:cubicBezTo>
                  <a:cubicBezTo>
                    <a:pt x="135579" y="169336"/>
                    <a:pt x="413211" y="33697"/>
                    <a:pt x="413211" y="33697"/>
                  </a:cubicBezTo>
                  <a:lnTo>
                    <a:pt x="418009" y="-95"/>
                  </a:lnTo>
                  <a:close/>
                </a:path>
              </a:pathLst>
            </a:custGeom>
            <a:solidFill>
              <a:srgbClr val="000000">
                <a:alpha val="398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33"/>
            <p:cNvSpPr/>
            <p:nvPr/>
          </p:nvSpPr>
          <p:spPr>
            <a:xfrm>
              <a:off x="6457920" y="1793574"/>
              <a:ext cx="847450" cy="529000"/>
            </a:xfrm>
            <a:custGeom>
              <a:avLst/>
              <a:gdLst/>
              <a:ahLst/>
              <a:cxnLst/>
              <a:rect l="l" t="t" r="r" b="b"/>
              <a:pathLst>
                <a:path w="710650" h="443606" extrusionOk="0">
                  <a:moveTo>
                    <a:pt x="115980" y="59244"/>
                  </a:moveTo>
                  <a:cubicBezTo>
                    <a:pt x="99287" y="64245"/>
                    <a:pt x="-60" y="123785"/>
                    <a:pt x="-60" y="123785"/>
                  </a:cubicBezTo>
                  <a:cubicBezTo>
                    <a:pt x="-60" y="123785"/>
                    <a:pt x="93880" y="430140"/>
                    <a:pt x="154976" y="441967"/>
                  </a:cubicBezTo>
                  <a:cubicBezTo>
                    <a:pt x="246753" y="459809"/>
                    <a:pt x="456397" y="317749"/>
                    <a:pt x="569260" y="290581"/>
                  </a:cubicBezTo>
                  <a:cubicBezTo>
                    <a:pt x="569260" y="290581"/>
                    <a:pt x="617244" y="258276"/>
                    <a:pt x="632382" y="240975"/>
                  </a:cubicBezTo>
                  <a:cubicBezTo>
                    <a:pt x="650766" y="220024"/>
                    <a:pt x="703480" y="137640"/>
                    <a:pt x="703480" y="137640"/>
                  </a:cubicBezTo>
                  <a:cubicBezTo>
                    <a:pt x="719227" y="100395"/>
                    <a:pt x="708211" y="57209"/>
                    <a:pt x="676447" y="32143"/>
                  </a:cubicBezTo>
                  <a:cubicBezTo>
                    <a:pt x="659146" y="17545"/>
                    <a:pt x="604336" y="-95"/>
                    <a:pt x="604336" y="-95"/>
                  </a:cubicBezTo>
                  <a:lnTo>
                    <a:pt x="489445" y="81005"/>
                  </a:lnTo>
                  <a:cubicBezTo>
                    <a:pt x="416927" y="144534"/>
                    <a:pt x="213435" y="244422"/>
                    <a:pt x="213435" y="244422"/>
                  </a:cubicBezTo>
                  <a:cubicBezTo>
                    <a:pt x="184104" y="181103"/>
                    <a:pt x="151529" y="119298"/>
                    <a:pt x="115980" y="59244"/>
                  </a:cubicBezTo>
                  <a:close/>
                </a:path>
              </a:pathLst>
            </a:custGeom>
            <a:solidFill>
              <a:srgbClr val="56535E">
                <a:alpha val="740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 name="Google Shape;660;p39">
            <a:extLst>
              <a:ext uri="{FF2B5EF4-FFF2-40B4-BE49-F238E27FC236}">
                <a16:creationId xmlns:a16="http://schemas.microsoft.com/office/drawing/2014/main" id="{A1CF5262-ACC5-B001-20E6-3AC64B9E107A}"/>
              </a:ext>
            </a:extLst>
          </p:cNvPr>
          <p:cNvSpPr txBox="1">
            <a:spLocks/>
          </p:cNvSpPr>
          <p:nvPr/>
        </p:nvSpPr>
        <p:spPr>
          <a:xfrm>
            <a:off x="934506" y="1376994"/>
            <a:ext cx="3818596" cy="294860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4000" b="1" dirty="0">
                <a:solidFill>
                  <a:schemeClr val="accent1"/>
                </a:solidFill>
                <a:latin typeface="Arial" panose="020B0604020202020204" pitchFamily="34" charset="0"/>
                <a:cs typeface="Arial" panose="020B0604020202020204" pitchFamily="34" charset="0"/>
              </a:rPr>
              <a:t>XIN CHÀO TẠM BIỆT VÀ HẸN GẶP LẠI!</a:t>
            </a:r>
          </a:p>
        </p:txBody>
      </p:sp>
    </p:spTree>
    <p:extLst>
      <p:ext uri="{BB962C8B-B14F-4D97-AF65-F5344CB8AC3E}">
        <p14:creationId xmlns:p14="http://schemas.microsoft.com/office/powerpoint/2010/main" val="21747651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pic>
        <p:nvPicPr>
          <p:cNvPr id="28" name="Picture 27">
            <a:extLst>
              <a:ext uri="{FF2B5EF4-FFF2-40B4-BE49-F238E27FC236}">
                <a16:creationId xmlns:a16="http://schemas.microsoft.com/office/drawing/2014/main" id="{B66EAB8F-6561-FB48-AC93-B65239EFFA01}"/>
              </a:ext>
            </a:extLst>
          </p:cNvPr>
          <p:cNvPicPr>
            <a:picLocks noChangeAspect="1"/>
          </p:cNvPicPr>
          <p:nvPr/>
        </p:nvPicPr>
        <p:blipFill>
          <a:blip r:embed="rId3"/>
          <a:stretch>
            <a:fillRect/>
          </a:stretch>
        </p:blipFill>
        <p:spPr>
          <a:xfrm>
            <a:off x="188685" y="940068"/>
            <a:ext cx="8766629" cy="939663"/>
          </a:xfrm>
          <a:prstGeom prst="rect">
            <a:avLst/>
          </a:prstGeom>
        </p:spPr>
      </p:pic>
      <p:grpSp>
        <p:nvGrpSpPr>
          <p:cNvPr id="51" name="Group 50">
            <a:extLst>
              <a:ext uri="{FF2B5EF4-FFF2-40B4-BE49-F238E27FC236}">
                <a16:creationId xmlns:a16="http://schemas.microsoft.com/office/drawing/2014/main" id="{DBB7BD17-B1F1-1EA0-88FE-3B88F91A867F}"/>
              </a:ext>
            </a:extLst>
          </p:cNvPr>
          <p:cNvGrpSpPr/>
          <p:nvPr/>
        </p:nvGrpSpPr>
        <p:grpSpPr>
          <a:xfrm>
            <a:off x="876925" y="1969672"/>
            <a:ext cx="1265362" cy="369332"/>
            <a:chOff x="876925" y="1633928"/>
            <a:chExt cx="1265362" cy="369332"/>
          </a:xfrm>
        </p:grpSpPr>
        <p:sp>
          <p:nvSpPr>
            <p:cNvPr id="29" name="TextBox 28">
              <a:extLst>
                <a:ext uri="{FF2B5EF4-FFF2-40B4-BE49-F238E27FC236}">
                  <a16:creationId xmlns:a16="http://schemas.microsoft.com/office/drawing/2014/main" id="{2ABE9D51-9747-7A79-AB6A-A044C3FBAA6B}"/>
                </a:ext>
              </a:extLst>
            </p:cNvPr>
            <p:cNvSpPr txBox="1"/>
            <p:nvPr/>
          </p:nvSpPr>
          <p:spPr>
            <a:xfrm>
              <a:off x="876925" y="1633928"/>
              <a:ext cx="577122" cy="369332"/>
            </a:xfrm>
            <a:prstGeom prst="rect">
              <a:avLst/>
            </a:prstGeom>
            <a:noFill/>
          </p:spPr>
          <p:txBody>
            <a:bodyPr wrap="square" rtlCol="0">
              <a:spAutoFit/>
            </a:bodyPr>
            <a:lstStyle/>
            <a:p>
              <a:pPr algn="ctr"/>
              <a:r>
                <a:rPr lang="vi-VN" sz="1800" b="1" dirty="0">
                  <a:solidFill>
                    <a:schemeClr val="accent1"/>
                  </a:solidFill>
                </a:rPr>
                <a:t>01</a:t>
              </a:r>
            </a:p>
          </p:txBody>
        </p:sp>
        <p:sp>
          <p:nvSpPr>
            <p:cNvPr id="30" name="TextBox 29">
              <a:extLst>
                <a:ext uri="{FF2B5EF4-FFF2-40B4-BE49-F238E27FC236}">
                  <a16:creationId xmlns:a16="http://schemas.microsoft.com/office/drawing/2014/main" id="{900AE68C-1457-4615-2AEF-66509E9A11BC}"/>
                </a:ext>
              </a:extLst>
            </p:cNvPr>
            <p:cNvSpPr txBox="1"/>
            <p:nvPr/>
          </p:nvSpPr>
          <p:spPr>
            <a:xfrm>
              <a:off x="1342929" y="1633928"/>
              <a:ext cx="799358" cy="369332"/>
            </a:xfrm>
            <a:prstGeom prst="rect">
              <a:avLst/>
            </a:prstGeom>
            <a:noFill/>
          </p:spPr>
          <p:txBody>
            <a:bodyPr wrap="square" rtlCol="0">
              <a:spAutoFit/>
            </a:bodyPr>
            <a:lstStyle/>
            <a:p>
              <a:pPr algn="ctr"/>
              <a:r>
                <a:rPr lang="vi-VN" sz="1800" b="1">
                  <a:solidFill>
                    <a:schemeClr val="accent1"/>
                  </a:solidFill>
                </a:rPr>
                <a:t>012</a:t>
              </a:r>
              <a:endParaRPr lang="vi-VN" sz="1800" b="1" dirty="0">
                <a:solidFill>
                  <a:schemeClr val="accent1"/>
                </a:solidFill>
              </a:endParaRPr>
            </a:p>
          </p:txBody>
        </p:sp>
      </p:grpSp>
      <p:sp>
        <p:nvSpPr>
          <p:cNvPr id="31" name="TextBox 30">
            <a:extLst>
              <a:ext uri="{FF2B5EF4-FFF2-40B4-BE49-F238E27FC236}">
                <a16:creationId xmlns:a16="http://schemas.microsoft.com/office/drawing/2014/main" id="{CA6AC055-D722-5CCE-D093-E59C8D938512}"/>
              </a:ext>
            </a:extLst>
          </p:cNvPr>
          <p:cNvSpPr txBox="1"/>
          <p:nvPr/>
        </p:nvSpPr>
        <p:spPr>
          <a:xfrm>
            <a:off x="2142287" y="1969672"/>
            <a:ext cx="799358" cy="369332"/>
          </a:xfrm>
          <a:prstGeom prst="rect">
            <a:avLst/>
          </a:prstGeom>
          <a:noFill/>
        </p:spPr>
        <p:txBody>
          <a:bodyPr wrap="square" rtlCol="0">
            <a:spAutoFit/>
          </a:bodyPr>
          <a:lstStyle/>
          <a:p>
            <a:pPr algn="ctr"/>
            <a:r>
              <a:rPr lang="vi-VN" sz="1800" b="1" dirty="0">
                <a:solidFill>
                  <a:schemeClr val="accent1"/>
                </a:solidFill>
              </a:rPr>
              <a:t>0123</a:t>
            </a:r>
          </a:p>
        </p:txBody>
      </p:sp>
      <p:grpSp>
        <p:nvGrpSpPr>
          <p:cNvPr id="52" name="Group 51">
            <a:extLst>
              <a:ext uri="{FF2B5EF4-FFF2-40B4-BE49-F238E27FC236}">
                <a16:creationId xmlns:a16="http://schemas.microsoft.com/office/drawing/2014/main" id="{2F43AA94-C576-E1A0-C15E-15E2B13E57CA}"/>
              </a:ext>
            </a:extLst>
          </p:cNvPr>
          <p:cNvGrpSpPr/>
          <p:nvPr/>
        </p:nvGrpSpPr>
        <p:grpSpPr>
          <a:xfrm>
            <a:off x="3075613" y="1969672"/>
            <a:ext cx="2012897" cy="369332"/>
            <a:chOff x="3075613" y="1633928"/>
            <a:chExt cx="2012897" cy="369332"/>
          </a:xfrm>
        </p:grpSpPr>
        <p:sp>
          <p:nvSpPr>
            <p:cNvPr id="33" name="TextBox 32">
              <a:extLst>
                <a:ext uri="{FF2B5EF4-FFF2-40B4-BE49-F238E27FC236}">
                  <a16:creationId xmlns:a16="http://schemas.microsoft.com/office/drawing/2014/main" id="{BF41F937-89C3-8816-A0A1-74ED02DE8900}"/>
                </a:ext>
              </a:extLst>
            </p:cNvPr>
            <p:cNvSpPr txBox="1"/>
            <p:nvPr/>
          </p:nvSpPr>
          <p:spPr>
            <a:xfrm>
              <a:off x="3075613" y="1633928"/>
              <a:ext cx="796722" cy="369332"/>
            </a:xfrm>
            <a:prstGeom prst="rect">
              <a:avLst/>
            </a:prstGeom>
            <a:noFill/>
          </p:spPr>
          <p:txBody>
            <a:bodyPr wrap="square" rtlCol="0">
              <a:spAutoFit/>
            </a:bodyPr>
            <a:lstStyle/>
            <a:p>
              <a:pPr algn="ctr"/>
              <a:r>
                <a:rPr lang="vi-VN" sz="1800" b="1" dirty="0">
                  <a:solidFill>
                    <a:schemeClr val="accent1"/>
                  </a:solidFill>
                </a:rPr>
                <a:t>0123</a:t>
              </a:r>
            </a:p>
          </p:txBody>
        </p:sp>
        <p:sp>
          <p:nvSpPr>
            <p:cNvPr id="42" name="TextBox 41">
              <a:extLst>
                <a:ext uri="{FF2B5EF4-FFF2-40B4-BE49-F238E27FC236}">
                  <a16:creationId xmlns:a16="http://schemas.microsoft.com/office/drawing/2014/main" id="{4C65682B-912B-17DE-0A44-D3906CEC646F}"/>
                </a:ext>
              </a:extLst>
            </p:cNvPr>
            <p:cNvSpPr txBox="1"/>
            <p:nvPr/>
          </p:nvSpPr>
          <p:spPr>
            <a:xfrm>
              <a:off x="3700606" y="1633928"/>
              <a:ext cx="799358" cy="369332"/>
            </a:xfrm>
            <a:prstGeom prst="rect">
              <a:avLst/>
            </a:prstGeom>
            <a:noFill/>
          </p:spPr>
          <p:txBody>
            <a:bodyPr wrap="square" rtlCol="0">
              <a:spAutoFit/>
            </a:bodyPr>
            <a:lstStyle/>
            <a:p>
              <a:pPr algn="ctr"/>
              <a:r>
                <a:rPr lang="vi-VN" sz="1800" b="1" dirty="0">
                  <a:solidFill>
                    <a:schemeClr val="accent1"/>
                  </a:solidFill>
                </a:rPr>
                <a:t>0123</a:t>
              </a:r>
            </a:p>
          </p:txBody>
        </p:sp>
        <p:sp>
          <p:nvSpPr>
            <p:cNvPr id="43" name="TextBox 42">
              <a:extLst>
                <a:ext uri="{FF2B5EF4-FFF2-40B4-BE49-F238E27FC236}">
                  <a16:creationId xmlns:a16="http://schemas.microsoft.com/office/drawing/2014/main" id="{3332FE6C-4EFD-4C6E-E9D8-ED854D317032}"/>
                </a:ext>
              </a:extLst>
            </p:cNvPr>
            <p:cNvSpPr txBox="1"/>
            <p:nvPr/>
          </p:nvSpPr>
          <p:spPr>
            <a:xfrm>
              <a:off x="4388846" y="1633928"/>
              <a:ext cx="699664" cy="369332"/>
            </a:xfrm>
            <a:prstGeom prst="rect">
              <a:avLst/>
            </a:prstGeom>
            <a:noFill/>
          </p:spPr>
          <p:txBody>
            <a:bodyPr wrap="square" rtlCol="0">
              <a:spAutoFit/>
            </a:bodyPr>
            <a:lstStyle/>
            <a:p>
              <a:pPr algn="ctr"/>
              <a:r>
                <a:rPr lang="vi-VN" sz="1800" b="1" dirty="0">
                  <a:solidFill>
                    <a:schemeClr val="accent1"/>
                  </a:solidFill>
                </a:rPr>
                <a:t>0123</a:t>
              </a:r>
            </a:p>
          </p:txBody>
        </p:sp>
      </p:grpSp>
      <p:grpSp>
        <p:nvGrpSpPr>
          <p:cNvPr id="53" name="Group 52">
            <a:extLst>
              <a:ext uri="{FF2B5EF4-FFF2-40B4-BE49-F238E27FC236}">
                <a16:creationId xmlns:a16="http://schemas.microsoft.com/office/drawing/2014/main" id="{4B63F826-F3EE-18A2-7E76-BBEFB54E329D}"/>
              </a:ext>
            </a:extLst>
          </p:cNvPr>
          <p:cNvGrpSpPr/>
          <p:nvPr/>
        </p:nvGrpSpPr>
        <p:grpSpPr>
          <a:xfrm>
            <a:off x="4963874" y="1969672"/>
            <a:ext cx="1558247" cy="369332"/>
            <a:chOff x="4963874" y="1633928"/>
            <a:chExt cx="1558247" cy="369332"/>
          </a:xfrm>
        </p:grpSpPr>
        <p:sp>
          <p:nvSpPr>
            <p:cNvPr id="44" name="TextBox 43">
              <a:extLst>
                <a:ext uri="{FF2B5EF4-FFF2-40B4-BE49-F238E27FC236}">
                  <a16:creationId xmlns:a16="http://schemas.microsoft.com/office/drawing/2014/main" id="{1C78736D-B858-979F-C23D-C4F3DDC4C5B1}"/>
                </a:ext>
              </a:extLst>
            </p:cNvPr>
            <p:cNvSpPr txBox="1"/>
            <p:nvPr/>
          </p:nvSpPr>
          <p:spPr>
            <a:xfrm>
              <a:off x="4963874" y="1633928"/>
              <a:ext cx="614492" cy="369332"/>
            </a:xfrm>
            <a:prstGeom prst="rect">
              <a:avLst/>
            </a:prstGeom>
            <a:noFill/>
          </p:spPr>
          <p:txBody>
            <a:bodyPr wrap="square" rtlCol="0">
              <a:spAutoFit/>
            </a:bodyPr>
            <a:lstStyle/>
            <a:p>
              <a:pPr algn="ctr"/>
              <a:r>
                <a:rPr lang="vi-VN" sz="1800" b="1" dirty="0">
                  <a:solidFill>
                    <a:schemeClr val="accent1"/>
                  </a:solidFill>
                </a:rPr>
                <a:t>012</a:t>
              </a:r>
            </a:p>
          </p:txBody>
        </p:sp>
        <p:sp>
          <p:nvSpPr>
            <p:cNvPr id="45" name="TextBox 44">
              <a:extLst>
                <a:ext uri="{FF2B5EF4-FFF2-40B4-BE49-F238E27FC236}">
                  <a16:creationId xmlns:a16="http://schemas.microsoft.com/office/drawing/2014/main" id="{D19DB594-5CFD-3396-3204-6758A5B9D083}"/>
                </a:ext>
              </a:extLst>
            </p:cNvPr>
            <p:cNvSpPr txBox="1"/>
            <p:nvPr/>
          </p:nvSpPr>
          <p:spPr>
            <a:xfrm>
              <a:off x="5449079" y="1633928"/>
              <a:ext cx="614492" cy="369332"/>
            </a:xfrm>
            <a:prstGeom prst="rect">
              <a:avLst/>
            </a:prstGeom>
            <a:noFill/>
          </p:spPr>
          <p:txBody>
            <a:bodyPr wrap="square" rtlCol="0">
              <a:spAutoFit/>
            </a:bodyPr>
            <a:lstStyle/>
            <a:p>
              <a:pPr algn="ctr"/>
              <a:r>
                <a:rPr lang="vi-VN" sz="1800" b="1" dirty="0">
                  <a:solidFill>
                    <a:schemeClr val="accent1"/>
                  </a:solidFill>
                </a:rPr>
                <a:t>012</a:t>
              </a:r>
            </a:p>
          </p:txBody>
        </p:sp>
        <p:sp>
          <p:nvSpPr>
            <p:cNvPr id="46" name="TextBox 45">
              <a:extLst>
                <a:ext uri="{FF2B5EF4-FFF2-40B4-BE49-F238E27FC236}">
                  <a16:creationId xmlns:a16="http://schemas.microsoft.com/office/drawing/2014/main" id="{24C3CBAB-796F-0443-B07B-2113B4B02F2B}"/>
                </a:ext>
              </a:extLst>
            </p:cNvPr>
            <p:cNvSpPr txBox="1"/>
            <p:nvPr/>
          </p:nvSpPr>
          <p:spPr>
            <a:xfrm>
              <a:off x="5907629" y="1633928"/>
              <a:ext cx="614492" cy="369332"/>
            </a:xfrm>
            <a:prstGeom prst="rect">
              <a:avLst/>
            </a:prstGeom>
            <a:noFill/>
          </p:spPr>
          <p:txBody>
            <a:bodyPr wrap="square" rtlCol="0">
              <a:spAutoFit/>
            </a:bodyPr>
            <a:lstStyle/>
            <a:p>
              <a:pPr algn="ctr"/>
              <a:r>
                <a:rPr lang="vi-VN" sz="1800" b="1" dirty="0">
                  <a:solidFill>
                    <a:schemeClr val="accent1"/>
                  </a:solidFill>
                </a:rPr>
                <a:t>012</a:t>
              </a:r>
            </a:p>
          </p:txBody>
        </p:sp>
      </p:grpSp>
      <p:grpSp>
        <p:nvGrpSpPr>
          <p:cNvPr id="54" name="Group 53">
            <a:extLst>
              <a:ext uri="{FF2B5EF4-FFF2-40B4-BE49-F238E27FC236}">
                <a16:creationId xmlns:a16="http://schemas.microsoft.com/office/drawing/2014/main" id="{E9184AD8-A22F-8471-35E5-B8EF9C91C8EF}"/>
              </a:ext>
            </a:extLst>
          </p:cNvPr>
          <p:cNvGrpSpPr/>
          <p:nvPr/>
        </p:nvGrpSpPr>
        <p:grpSpPr>
          <a:xfrm>
            <a:off x="6385380" y="1969672"/>
            <a:ext cx="1265362" cy="369332"/>
            <a:chOff x="6385380" y="1633928"/>
            <a:chExt cx="1265362" cy="369332"/>
          </a:xfrm>
        </p:grpSpPr>
        <p:sp>
          <p:nvSpPr>
            <p:cNvPr id="47" name="TextBox 46">
              <a:extLst>
                <a:ext uri="{FF2B5EF4-FFF2-40B4-BE49-F238E27FC236}">
                  <a16:creationId xmlns:a16="http://schemas.microsoft.com/office/drawing/2014/main" id="{DD7A16C0-6BAA-1246-5982-787FCA7069BD}"/>
                </a:ext>
              </a:extLst>
            </p:cNvPr>
            <p:cNvSpPr txBox="1"/>
            <p:nvPr/>
          </p:nvSpPr>
          <p:spPr>
            <a:xfrm>
              <a:off x="6385380" y="1633928"/>
              <a:ext cx="577122" cy="369332"/>
            </a:xfrm>
            <a:prstGeom prst="rect">
              <a:avLst/>
            </a:prstGeom>
            <a:noFill/>
          </p:spPr>
          <p:txBody>
            <a:bodyPr wrap="square" rtlCol="0">
              <a:spAutoFit/>
            </a:bodyPr>
            <a:lstStyle/>
            <a:p>
              <a:pPr algn="ctr"/>
              <a:r>
                <a:rPr lang="vi-VN" sz="1800" b="1" dirty="0">
                  <a:solidFill>
                    <a:schemeClr val="accent1"/>
                  </a:solidFill>
                </a:rPr>
                <a:t>01</a:t>
              </a:r>
            </a:p>
          </p:txBody>
        </p:sp>
        <p:sp>
          <p:nvSpPr>
            <p:cNvPr id="48" name="TextBox 47">
              <a:extLst>
                <a:ext uri="{FF2B5EF4-FFF2-40B4-BE49-F238E27FC236}">
                  <a16:creationId xmlns:a16="http://schemas.microsoft.com/office/drawing/2014/main" id="{E968D3FF-B406-6184-D70F-8118F07291F9}"/>
                </a:ext>
              </a:extLst>
            </p:cNvPr>
            <p:cNvSpPr txBox="1"/>
            <p:nvPr/>
          </p:nvSpPr>
          <p:spPr>
            <a:xfrm>
              <a:off x="6851384" y="1633928"/>
              <a:ext cx="799358" cy="369332"/>
            </a:xfrm>
            <a:prstGeom prst="rect">
              <a:avLst/>
            </a:prstGeom>
            <a:noFill/>
          </p:spPr>
          <p:txBody>
            <a:bodyPr wrap="square" rtlCol="0">
              <a:spAutoFit/>
            </a:bodyPr>
            <a:lstStyle/>
            <a:p>
              <a:pPr algn="ctr"/>
              <a:r>
                <a:rPr lang="vi-VN" sz="1800" b="1">
                  <a:solidFill>
                    <a:schemeClr val="accent1"/>
                  </a:solidFill>
                </a:rPr>
                <a:t>012</a:t>
              </a:r>
              <a:endParaRPr lang="vi-VN" sz="1800" b="1" dirty="0">
                <a:solidFill>
                  <a:schemeClr val="accent1"/>
                </a:solidFill>
              </a:endParaRPr>
            </a:p>
          </p:txBody>
        </p:sp>
      </p:grpSp>
      <p:sp>
        <p:nvSpPr>
          <p:cNvPr id="49" name="TextBox 48">
            <a:extLst>
              <a:ext uri="{FF2B5EF4-FFF2-40B4-BE49-F238E27FC236}">
                <a16:creationId xmlns:a16="http://schemas.microsoft.com/office/drawing/2014/main" id="{EF81491D-4005-47E6-1918-E66B10FFAFBC}"/>
              </a:ext>
            </a:extLst>
          </p:cNvPr>
          <p:cNvSpPr txBox="1"/>
          <p:nvPr/>
        </p:nvSpPr>
        <p:spPr>
          <a:xfrm>
            <a:off x="7650742" y="1969672"/>
            <a:ext cx="799358" cy="369332"/>
          </a:xfrm>
          <a:prstGeom prst="rect">
            <a:avLst/>
          </a:prstGeom>
          <a:noFill/>
        </p:spPr>
        <p:txBody>
          <a:bodyPr wrap="square" rtlCol="0">
            <a:spAutoFit/>
          </a:bodyPr>
          <a:lstStyle/>
          <a:p>
            <a:pPr algn="ctr"/>
            <a:r>
              <a:rPr lang="vi-VN" sz="1800" b="1" dirty="0">
                <a:solidFill>
                  <a:schemeClr val="accent1"/>
                </a:solidFill>
              </a:rPr>
              <a:t>0123</a:t>
            </a:r>
          </a:p>
        </p:txBody>
      </p:sp>
      <p:pic>
        <p:nvPicPr>
          <p:cNvPr id="55" name="Picture 8">
            <a:extLst>
              <a:ext uri="{FF2B5EF4-FFF2-40B4-BE49-F238E27FC236}">
                <a16:creationId xmlns:a16="http://schemas.microsoft.com/office/drawing/2014/main" id="{6A16EEBD-1A95-7DC6-58C1-0AB48367D61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8915"/>
          <a:stretch/>
        </p:blipFill>
        <p:spPr>
          <a:xfrm>
            <a:off x="1600046" y="2781450"/>
            <a:ext cx="5943907" cy="2376704"/>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500"/>
                                        <p:tgtEl>
                                          <p:spTgt spid="5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500"/>
                                        <p:tgtEl>
                                          <p:spTgt spid="5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16"/>
        <p:cNvGrpSpPr/>
        <p:nvPr/>
      </p:nvGrpSpPr>
      <p:grpSpPr>
        <a:xfrm>
          <a:off x="0" y="0"/>
          <a:ext cx="0" cy="0"/>
          <a:chOff x="0" y="0"/>
          <a:chExt cx="0" cy="0"/>
        </a:xfrm>
      </p:grpSpPr>
      <p:grpSp>
        <p:nvGrpSpPr>
          <p:cNvPr id="1219" name="Google Shape;1219;p48"/>
          <p:cNvGrpSpPr/>
          <p:nvPr/>
        </p:nvGrpSpPr>
        <p:grpSpPr>
          <a:xfrm>
            <a:off x="1985828" y="489281"/>
            <a:ext cx="4160890" cy="1557080"/>
            <a:chOff x="1985828" y="489281"/>
            <a:chExt cx="4160890" cy="1557080"/>
          </a:xfrm>
        </p:grpSpPr>
        <p:grpSp>
          <p:nvGrpSpPr>
            <p:cNvPr id="1220" name="Google Shape;1220;p48"/>
            <p:cNvGrpSpPr/>
            <p:nvPr/>
          </p:nvGrpSpPr>
          <p:grpSpPr>
            <a:xfrm rot="170234">
              <a:off x="2016872" y="589893"/>
              <a:ext cx="4098801" cy="1355856"/>
              <a:chOff x="1081895" y="5427832"/>
              <a:chExt cx="3492412" cy="1155267"/>
            </a:xfrm>
          </p:grpSpPr>
          <p:sp>
            <p:nvSpPr>
              <p:cNvPr id="1221" name="Google Shape;1221;p48"/>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2" name="Google Shape;1222;p48"/>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3" name="Google Shape;1223;p48"/>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24" name="Google Shape;1224;p48"/>
            <p:cNvGrpSpPr/>
            <p:nvPr/>
          </p:nvGrpSpPr>
          <p:grpSpPr>
            <a:xfrm rot="170234">
              <a:off x="3179360" y="510660"/>
              <a:ext cx="185121" cy="263917"/>
              <a:chOff x="2046863" y="5394476"/>
              <a:chExt cx="157734" cy="224872"/>
            </a:xfrm>
          </p:grpSpPr>
          <p:sp>
            <p:nvSpPr>
              <p:cNvPr id="1225" name="Google Shape;1225;p48"/>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48"/>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48"/>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28" name="Google Shape;1228;p48"/>
            <p:cNvGrpSpPr/>
            <p:nvPr/>
          </p:nvGrpSpPr>
          <p:grpSpPr>
            <a:xfrm rot="170234">
              <a:off x="4134316" y="1262191"/>
              <a:ext cx="137439" cy="229105"/>
              <a:chOff x="2890529" y="5994787"/>
              <a:chExt cx="117106" cy="195211"/>
            </a:xfrm>
          </p:grpSpPr>
          <p:sp>
            <p:nvSpPr>
              <p:cNvPr id="1229" name="Google Shape;1229;p48"/>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48"/>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1" name="Google Shape;1231;p48"/>
            <p:cNvGrpSpPr/>
            <p:nvPr/>
          </p:nvGrpSpPr>
          <p:grpSpPr>
            <a:xfrm rot="170234">
              <a:off x="5281591" y="1261162"/>
              <a:ext cx="242794" cy="321973"/>
              <a:chOff x="3868734" y="5943253"/>
              <a:chExt cx="206874" cy="274339"/>
            </a:xfrm>
          </p:grpSpPr>
          <p:sp>
            <p:nvSpPr>
              <p:cNvPr id="1232" name="Google Shape;1232;p48"/>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48"/>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48"/>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48"/>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6" name="Google Shape;1236;p48"/>
            <p:cNvGrpSpPr/>
            <p:nvPr/>
          </p:nvGrpSpPr>
          <p:grpSpPr>
            <a:xfrm rot="170252">
              <a:off x="2278539" y="735758"/>
              <a:ext cx="410626" cy="330014"/>
              <a:chOff x="1302586" y="5581282"/>
              <a:chExt cx="349875" cy="281188"/>
            </a:xfrm>
          </p:grpSpPr>
          <p:sp>
            <p:nvSpPr>
              <p:cNvPr id="1237" name="Google Shape;1237;p48"/>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8" name="Google Shape;1238;p48"/>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48"/>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48"/>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48"/>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48"/>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48"/>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4" name="Google Shape;1244;p48"/>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 name="Title 2">
            <a:extLst>
              <a:ext uri="{FF2B5EF4-FFF2-40B4-BE49-F238E27FC236}">
                <a16:creationId xmlns:a16="http://schemas.microsoft.com/office/drawing/2014/main" id="{26898BA5-CF57-7E42-7D78-9CA0019539BA}"/>
              </a:ext>
            </a:extLst>
          </p:cNvPr>
          <p:cNvSpPr>
            <a:spLocks noGrp="1"/>
          </p:cNvSpPr>
          <p:nvPr>
            <p:ph type="title"/>
          </p:nvPr>
        </p:nvSpPr>
        <p:spPr>
          <a:xfrm>
            <a:off x="694885" y="1257954"/>
            <a:ext cx="7751998" cy="2686910"/>
          </a:xfrm>
          <a:solidFill>
            <a:schemeClr val="tx1">
              <a:alpha val="85000"/>
            </a:schemeClr>
          </a:solidFill>
        </p:spPr>
        <p:style>
          <a:lnRef idx="2">
            <a:schemeClr val="dk1"/>
          </a:lnRef>
          <a:fillRef idx="1">
            <a:schemeClr val="lt1"/>
          </a:fillRef>
          <a:effectRef idx="0">
            <a:schemeClr val="dk1"/>
          </a:effectRef>
          <a:fontRef idx="minor">
            <a:schemeClr val="dk1"/>
          </a:fontRef>
        </p:style>
        <p:txBody>
          <a:bodyPr/>
          <a:lstStyle/>
          <a:p>
            <a:pPr>
              <a:lnSpc>
                <a:spcPct val="150000"/>
              </a:lnSpc>
            </a:pPr>
            <a:r>
              <a:rPr lang="vi-VN" sz="2000" dirty="0">
                <a:solidFill>
                  <a:schemeClr val="accent6"/>
                </a:solidFill>
                <a:latin typeface="Arial" panose="020B0604020202020204" pitchFamily="34" charset="0"/>
                <a:cs typeface="Arial" panose="020B0604020202020204" pitchFamily="34" charset="0"/>
              </a:rPr>
              <a:t>Sáo recorder là một loại nhạc cụ thuộc họ sáo hơi, có lịch sử lâu đời và được sử dụng rộng rãi trong âm nhạc cổ điển, dân gian và giáo dục âm nhạc. Sáo thường làm bằng gỗ hoặc nhựa, có hình trụ dài và thon dần về phía đầu thổi. Nó cũng phổ biến trong giáo dục âm nhạc ở trường học do dễ chơi và giá thành thấp.</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216"/>
        <p:cNvGrpSpPr/>
        <p:nvPr/>
      </p:nvGrpSpPr>
      <p:grpSpPr>
        <a:xfrm>
          <a:off x="0" y="0"/>
          <a:ext cx="0" cy="0"/>
          <a:chOff x="0" y="0"/>
          <a:chExt cx="0" cy="0"/>
        </a:xfrm>
      </p:grpSpPr>
      <p:grpSp>
        <p:nvGrpSpPr>
          <p:cNvPr id="1219" name="Google Shape;1219;p48"/>
          <p:cNvGrpSpPr/>
          <p:nvPr/>
        </p:nvGrpSpPr>
        <p:grpSpPr>
          <a:xfrm>
            <a:off x="1985828" y="489281"/>
            <a:ext cx="4160890" cy="1557080"/>
            <a:chOff x="1985828" y="489281"/>
            <a:chExt cx="4160890" cy="1557080"/>
          </a:xfrm>
        </p:grpSpPr>
        <p:grpSp>
          <p:nvGrpSpPr>
            <p:cNvPr id="1220" name="Google Shape;1220;p48"/>
            <p:cNvGrpSpPr/>
            <p:nvPr/>
          </p:nvGrpSpPr>
          <p:grpSpPr>
            <a:xfrm rot="170234">
              <a:off x="2016872" y="589893"/>
              <a:ext cx="4098801" cy="1355856"/>
              <a:chOff x="1081895" y="5427832"/>
              <a:chExt cx="3492412" cy="1155267"/>
            </a:xfrm>
          </p:grpSpPr>
          <p:sp>
            <p:nvSpPr>
              <p:cNvPr id="1221" name="Google Shape;1221;p48"/>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2" name="Google Shape;1222;p48"/>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3" name="Google Shape;1223;p48"/>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24" name="Google Shape;1224;p48"/>
            <p:cNvGrpSpPr/>
            <p:nvPr/>
          </p:nvGrpSpPr>
          <p:grpSpPr>
            <a:xfrm rot="170234">
              <a:off x="3179360" y="510660"/>
              <a:ext cx="185121" cy="263917"/>
              <a:chOff x="2046863" y="5394476"/>
              <a:chExt cx="157734" cy="224872"/>
            </a:xfrm>
          </p:grpSpPr>
          <p:sp>
            <p:nvSpPr>
              <p:cNvPr id="1225" name="Google Shape;1225;p48"/>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48"/>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48"/>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28" name="Google Shape;1228;p48"/>
            <p:cNvGrpSpPr/>
            <p:nvPr/>
          </p:nvGrpSpPr>
          <p:grpSpPr>
            <a:xfrm rot="170234">
              <a:off x="4134316" y="1262191"/>
              <a:ext cx="137439" cy="229105"/>
              <a:chOff x="2890529" y="5994787"/>
              <a:chExt cx="117106" cy="195211"/>
            </a:xfrm>
          </p:grpSpPr>
          <p:sp>
            <p:nvSpPr>
              <p:cNvPr id="1229" name="Google Shape;1229;p48"/>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48"/>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1" name="Google Shape;1231;p48"/>
            <p:cNvGrpSpPr/>
            <p:nvPr/>
          </p:nvGrpSpPr>
          <p:grpSpPr>
            <a:xfrm rot="170234">
              <a:off x="5281591" y="1261162"/>
              <a:ext cx="242794" cy="321973"/>
              <a:chOff x="3868734" y="5943253"/>
              <a:chExt cx="206874" cy="274339"/>
            </a:xfrm>
          </p:grpSpPr>
          <p:sp>
            <p:nvSpPr>
              <p:cNvPr id="1232" name="Google Shape;1232;p48"/>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48"/>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48"/>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48"/>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6" name="Google Shape;1236;p48"/>
            <p:cNvGrpSpPr/>
            <p:nvPr/>
          </p:nvGrpSpPr>
          <p:grpSpPr>
            <a:xfrm rot="170252">
              <a:off x="2278539" y="735758"/>
              <a:ext cx="410626" cy="330014"/>
              <a:chOff x="1302586" y="5581282"/>
              <a:chExt cx="349875" cy="281188"/>
            </a:xfrm>
          </p:grpSpPr>
          <p:sp>
            <p:nvSpPr>
              <p:cNvPr id="1237" name="Google Shape;1237;p48"/>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8" name="Google Shape;1238;p48"/>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48"/>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48"/>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48"/>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48"/>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48"/>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4" name="Google Shape;1244;p48"/>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 name="Title 2">
            <a:extLst>
              <a:ext uri="{FF2B5EF4-FFF2-40B4-BE49-F238E27FC236}">
                <a16:creationId xmlns:a16="http://schemas.microsoft.com/office/drawing/2014/main" id="{26898BA5-CF57-7E42-7D78-9CA0019539BA}"/>
              </a:ext>
            </a:extLst>
          </p:cNvPr>
          <p:cNvSpPr>
            <a:spLocks noGrp="1"/>
          </p:cNvSpPr>
          <p:nvPr>
            <p:ph type="title"/>
          </p:nvPr>
        </p:nvSpPr>
        <p:spPr>
          <a:xfrm>
            <a:off x="1025841" y="1597834"/>
            <a:ext cx="7092317" cy="2056334"/>
          </a:xfrm>
          <a:solidFill>
            <a:schemeClr val="accent2">
              <a:alpha val="85000"/>
            </a:schemeClr>
          </a:solidFill>
        </p:spPr>
        <p:style>
          <a:lnRef idx="2">
            <a:schemeClr val="dk1"/>
          </a:lnRef>
          <a:fillRef idx="1">
            <a:schemeClr val="lt1"/>
          </a:fillRef>
          <a:effectRef idx="0">
            <a:schemeClr val="dk1"/>
          </a:effectRef>
          <a:fontRef idx="minor">
            <a:schemeClr val="dk1"/>
          </a:fontRef>
        </p:style>
        <p:txBody>
          <a:bodyPr/>
          <a:lstStyle/>
          <a:p>
            <a:pPr marL="0" marR="0">
              <a:lnSpc>
                <a:spcPct val="150000"/>
              </a:lnSpc>
              <a:spcBef>
                <a:spcPts val="0"/>
              </a:spcBef>
              <a:spcAft>
                <a:spcPts val="0"/>
              </a:spcAft>
            </a:pPr>
            <a:r>
              <a:rPr lang="vi-VN" sz="2000" dirty="0">
                <a:solidFill>
                  <a:schemeClr val="accent6"/>
                </a:solidFill>
                <a:effectLst/>
                <a:latin typeface="Arial" panose="020B0604020202020204" pitchFamily="34" charset="0"/>
                <a:cs typeface="Arial" panose="020B0604020202020204" pitchFamily="34" charset="0"/>
              </a:rPr>
              <a:t>Kèn phím là một loại nhạc cụ độc đáo kết hợp giữa bàn phím và kèn. Nó có hình dạng giống một bàn phím nhỏ, với các phím trắng và đen giống như piano. Kèn có một ống thổi hoặc một miệng thổi để người chơi thổi hơi vào.</a:t>
            </a:r>
          </a:p>
        </p:txBody>
      </p:sp>
    </p:spTree>
    <p:extLst>
      <p:ext uri="{BB962C8B-B14F-4D97-AF65-F5344CB8AC3E}">
        <p14:creationId xmlns:p14="http://schemas.microsoft.com/office/powerpoint/2010/main" val="22860572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49"/>
          <p:cNvSpPr/>
          <p:nvPr/>
        </p:nvSpPr>
        <p:spPr>
          <a:xfrm flipH="1">
            <a:off x="5491320" y="2351515"/>
            <a:ext cx="4776749" cy="3034171"/>
          </a:xfrm>
          <a:custGeom>
            <a:avLst/>
            <a:gdLst/>
            <a:ahLst/>
            <a:cxnLst/>
            <a:rect l="l" t="t" r="r" b="b"/>
            <a:pathLst>
              <a:path w="6657490" h="4228810" extrusionOk="0">
                <a:moveTo>
                  <a:pt x="5963802" y="589093"/>
                </a:moveTo>
                <a:cubicBezTo>
                  <a:pt x="5241946" y="305244"/>
                  <a:pt x="4448453" y="1725571"/>
                  <a:pt x="4163048" y="802385"/>
                </a:cubicBezTo>
                <a:cubicBezTo>
                  <a:pt x="3858181" y="-184329"/>
                  <a:pt x="2608636" y="-355314"/>
                  <a:pt x="2307756" y="823539"/>
                </a:cubicBezTo>
                <a:cubicBezTo>
                  <a:pt x="2148530" y="1447196"/>
                  <a:pt x="1414307" y="500762"/>
                  <a:pt x="672244" y="846044"/>
                </a:cubicBezTo>
                <a:cubicBezTo>
                  <a:pt x="-69819" y="1191326"/>
                  <a:pt x="-280679" y="2139315"/>
                  <a:pt x="465507" y="4228716"/>
                </a:cubicBezTo>
                <a:lnTo>
                  <a:pt x="6271305" y="4228716"/>
                </a:lnTo>
                <a:cubicBezTo>
                  <a:pt x="6854953" y="2282321"/>
                  <a:pt x="6796021" y="916128"/>
                  <a:pt x="5963802" y="5890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52" name="Google Shape;1252;p49"/>
          <p:cNvGrpSpPr/>
          <p:nvPr/>
        </p:nvGrpSpPr>
        <p:grpSpPr>
          <a:xfrm>
            <a:off x="6980790" y="1343017"/>
            <a:ext cx="1210742" cy="3181853"/>
            <a:chOff x="6001971" y="1183158"/>
            <a:chExt cx="1303414" cy="3425399"/>
          </a:xfrm>
        </p:grpSpPr>
        <p:sp>
          <p:nvSpPr>
            <p:cNvPr id="1253" name="Google Shape;1253;p49"/>
            <p:cNvSpPr/>
            <p:nvPr/>
          </p:nvSpPr>
          <p:spPr>
            <a:xfrm>
              <a:off x="6706752" y="1693283"/>
              <a:ext cx="47469" cy="89861"/>
            </a:xfrm>
            <a:custGeom>
              <a:avLst/>
              <a:gdLst/>
              <a:ahLst/>
              <a:cxnLst/>
              <a:rect l="l" t="t" r="r" b="b"/>
              <a:pathLst>
                <a:path w="39806" h="75355" extrusionOk="0">
                  <a:moveTo>
                    <a:pt x="2163" y="0"/>
                  </a:moveTo>
                  <a:lnTo>
                    <a:pt x="0" y="75355"/>
                  </a:lnTo>
                  <a:lnTo>
                    <a:pt x="35481" y="73260"/>
                  </a:lnTo>
                  <a:lnTo>
                    <a:pt x="39807" y="5407"/>
                  </a:lnTo>
                  <a:lnTo>
                    <a:pt x="2163" y="0"/>
                  </a:ln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49"/>
            <p:cNvSpPr/>
            <p:nvPr/>
          </p:nvSpPr>
          <p:spPr>
            <a:xfrm>
              <a:off x="6882160" y="3206193"/>
              <a:ext cx="277643" cy="1309635"/>
            </a:xfrm>
            <a:custGeom>
              <a:avLst/>
              <a:gdLst/>
              <a:ahLst/>
              <a:cxnLst/>
              <a:rect l="l" t="t" r="r" b="b"/>
              <a:pathLst>
                <a:path w="232824" h="1098226" extrusionOk="0">
                  <a:moveTo>
                    <a:pt x="232824" y="0"/>
                  </a:moveTo>
                  <a:lnTo>
                    <a:pt x="214171" y="1098226"/>
                  </a:lnTo>
                  <a:lnTo>
                    <a:pt x="66164" y="1082547"/>
                  </a:lnTo>
                  <a:lnTo>
                    <a:pt x="0" y="0"/>
                  </a:lnTo>
                  <a:lnTo>
                    <a:pt x="232824" y="0"/>
                  </a:ln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49"/>
            <p:cNvSpPr/>
            <p:nvPr/>
          </p:nvSpPr>
          <p:spPr>
            <a:xfrm>
              <a:off x="6897276" y="3869901"/>
              <a:ext cx="257305" cy="647415"/>
            </a:xfrm>
            <a:custGeom>
              <a:avLst/>
              <a:gdLst/>
              <a:ahLst/>
              <a:cxnLst/>
              <a:rect l="l" t="t" r="r" b="b"/>
              <a:pathLst>
                <a:path w="215769" h="542906" extrusionOk="0">
                  <a:moveTo>
                    <a:pt x="215710" y="-95"/>
                  </a:moveTo>
                  <a:cubicBezTo>
                    <a:pt x="-119909" y="13422"/>
                    <a:pt x="37628" y="-4758"/>
                    <a:pt x="32221" y="307882"/>
                  </a:cubicBezTo>
                  <a:cubicBezTo>
                    <a:pt x="72028" y="503468"/>
                    <a:pt x="-27793" y="544896"/>
                    <a:pt x="201179" y="54273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6" name="Google Shape;1256;p49"/>
            <p:cNvSpPr/>
            <p:nvPr/>
          </p:nvSpPr>
          <p:spPr>
            <a:xfrm>
              <a:off x="6928634" y="4051768"/>
              <a:ext cx="338267" cy="556742"/>
            </a:xfrm>
            <a:custGeom>
              <a:avLst/>
              <a:gdLst/>
              <a:ahLst/>
              <a:cxnLst/>
              <a:rect l="l" t="t" r="r" b="b"/>
              <a:pathLst>
                <a:path w="283662" h="466870" extrusionOk="0">
                  <a:moveTo>
                    <a:pt x="283249" y="422026"/>
                  </a:moveTo>
                  <a:cubicBezTo>
                    <a:pt x="281627" y="443991"/>
                    <a:pt x="263785" y="461225"/>
                    <a:pt x="241820" y="462036"/>
                  </a:cubicBezTo>
                  <a:cubicBezTo>
                    <a:pt x="167073" y="464807"/>
                    <a:pt x="28933" y="487988"/>
                    <a:pt x="57183" y="398913"/>
                  </a:cubicBezTo>
                  <a:cubicBezTo>
                    <a:pt x="12916" y="672827"/>
                    <a:pt x="5685" y="19163"/>
                    <a:pt x="-60" y="27206"/>
                  </a:cubicBezTo>
                  <a:cubicBezTo>
                    <a:pt x="357319" y="-109177"/>
                    <a:pt x="44747" y="306189"/>
                    <a:pt x="271219" y="376070"/>
                  </a:cubicBezTo>
                  <a:cubicBezTo>
                    <a:pt x="277707" y="381003"/>
                    <a:pt x="285344" y="393033"/>
                    <a:pt x="283249" y="42202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7" name="Google Shape;1257;p49"/>
            <p:cNvSpPr/>
            <p:nvPr/>
          </p:nvSpPr>
          <p:spPr>
            <a:xfrm>
              <a:off x="6489387" y="3206193"/>
              <a:ext cx="277641" cy="1309635"/>
            </a:xfrm>
            <a:custGeom>
              <a:avLst/>
              <a:gdLst/>
              <a:ahLst/>
              <a:cxnLst/>
              <a:rect l="l" t="t" r="r" b="b"/>
              <a:pathLst>
                <a:path w="232823" h="1098226" extrusionOk="0">
                  <a:moveTo>
                    <a:pt x="0" y="0"/>
                  </a:moveTo>
                  <a:lnTo>
                    <a:pt x="18653" y="1098226"/>
                  </a:lnTo>
                  <a:lnTo>
                    <a:pt x="166525" y="1090319"/>
                  </a:lnTo>
                  <a:lnTo>
                    <a:pt x="232824" y="0"/>
                  </a:lnTo>
                  <a:lnTo>
                    <a:pt x="0" y="0"/>
                  </a:ln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49"/>
            <p:cNvSpPr/>
            <p:nvPr/>
          </p:nvSpPr>
          <p:spPr>
            <a:xfrm>
              <a:off x="6494632" y="3869901"/>
              <a:ext cx="257306" cy="648827"/>
            </a:xfrm>
            <a:custGeom>
              <a:avLst/>
              <a:gdLst/>
              <a:ahLst/>
              <a:cxnLst/>
              <a:rect l="l" t="t" r="r" b="b"/>
              <a:pathLst>
                <a:path w="215770" h="544090" extrusionOk="0">
                  <a:moveTo>
                    <a:pt x="-60" y="-95"/>
                  </a:moveTo>
                  <a:cubicBezTo>
                    <a:pt x="335625" y="13422"/>
                    <a:pt x="178156" y="-6447"/>
                    <a:pt x="182887" y="315248"/>
                  </a:cubicBezTo>
                  <a:cubicBezTo>
                    <a:pt x="142675" y="508672"/>
                    <a:pt x="244387" y="552465"/>
                    <a:pt x="13929" y="54273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49"/>
            <p:cNvSpPr/>
            <p:nvPr/>
          </p:nvSpPr>
          <p:spPr>
            <a:xfrm>
              <a:off x="6382226" y="4051848"/>
              <a:ext cx="338502" cy="556709"/>
            </a:xfrm>
            <a:custGeom>
              <a:avLst/>
              <a:gdLst/>
              <a:ahLst/>
              <a:cxnLst/>
              <a:rect l="l" t="t" r="r" b="b"/>
              <a:pathLst>
                <a:path w="283859" h="466842" extrusionOk="0">
                  <a:moveTo>
                    <a:pt x="3532" y="445545"/>
                  </a:moveTo>
                  <a:cubicBezTo>
                    <a:pt x="5290" y="455277"/>
                    <a:pt x="13941" y="462239"/>
                    <a:pt x="23807" y="461900"/>
                  </a:cubicBezTo>
                  <a:cubicBezTo>
                    <a:pt x="91391" y="459873"/>
                    <a:pt x="257374" y="495692"/>
                    <a:pt x="226557" y="398913"/>
                  </a:cubicBezTo>
                  <a:cubicBezTo>
                    <a:pt x="270823" y="672828"/>
                    <a:pt x="278055" y="19164"/>
                    <a:pt x="283800" y="27206"/>
                  </a:cubicBezTo>
                  <a:cubicBezTo>
                    <a:pt x="-73648" y="-109177"/>
                    <a:pt x="238992" y="306189"/>
                    <a:pt x="12453" y="376070"/>
                  </a:cubicBezTo>
                  <a:cubicBezTo>
                    <a:pt x="4276" y="382152"/>
                    <a:pt x="-5456" y="399048"/>
                    <a:pt x="3532" y="4455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49"/>
            <p:cNvSpPr/>
            <p:nvPr/>
          </p:nvSpPr>
          <p:spPr>
            <a:xfrm>
              <a:off x="6361486" y="1773112"/>
              <a:ext cx="943900" cy="1548775"/>
            </a:xfrm>
            <a:custGeom>
              <a:avLst/>
              <a:gdLst/>
              <a:ahLst/>
              <a:cxnLst/>
              <a:rect l="l" t="t" r="r" b="b"/>
              <a:pathLst>
                <a:path w="791530" h="1298763" extrusionOk="0">
                  <a:moveTo>
                    <a:pt x="655239" y="691389"/>
                  </a:moveTo>
                  <a:cubicBezTo>
                    <a:pt x="707144" y="981118"/>
                    <a:pt x="693694" y="1270915"/>
                    <a:pt x="693153" y="1286121"/>
                  </a:cubicBezTo>
                  <a:cubicBezTo>
                    <a:pt x="500069" y="1305315"/>
                    <a:pt x="184928" y="1299300"/>
                    <a:pt x="119103" y="1289162"/>
                  </a:cubicBezTo>
                  <a:cubicBezTo>
                    <a:pt x="-9711" y="1341945"/>
                    <a:pt x="162355" y="390306"/>
                    <a:pt x="149717" y="352527"/>
                  </a:cubicBezTo>
                  <a:cubicBezTo>
                    <a:pt x="-163125" y="310896"/>
                    <a:pt x="85648" y="6434"/>
                    <a:pt x="250349" y="28534"/>
                  </a:cubicBezTo>
                  <a:cubicBezTo>
                    <a:pt x="811695" y="-68989"/>
                    <a:pt x="948888" y="93414"/>
                    <a:pt x="602727" y="352527"/>
                  </a:cubicBezTo>
                  <a:cubicBezTo>
                    <a:pt x="597861" y="356177"/>
                    <a:pt x="609485" y="573321"/>
                    <a:pt x="635370" y="627523"/>
                  </a:cubicBezTo>
                  <a:cubicBezTo>
                    <a:pt x="644764" y="647845"/>
                    <a:pt x="651454" y="669317"/>
                    <a:pt x="655239" y="691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1" name="Google Shape;1261;p49"/>
            <p:cNvSpPr/>
            <p:nvPr/>
          </p:nvSpPr>
          <p:spPr>
            <a:xfrm>
              <a:off x="6114849" y="1529286"/>
              <a:ext cx="309800" cy="310409"/>
            </a:xfrm>
            <a:custGeom>
              <a:avLst/>
              <a:gdLst/>
              <a:ahLst/>
              <a:cxnLst/>
              <a:rect l="l" t="t" r="r" b="b"/>
              <a:pathLst>
                <a:path w="259790" h="260301" extrusionOk="0">
                  <a:moveTo>
                    <a:pt x="26973" y="260207"/>
                  </a:moveTo>
                  <a:cubicBezTo>
                    <a:pt x="26973" y="260207"/>
                    <a:pt x="-60" y="61108"/>
                    <a:pt x="-60" y="41373"/>
                  </a:cubicBezTo>
                  <a:cubicBezTo>
                    <a:pt x="-60" y="21639"/>
                    <a:pt x="30826" y="19544"/>
                    <a:pt x="30826" y="19544"/>
                  </a:cubicBezTo>
                  <a:cubicBezTo>
                    <a:pt x="53195" y="-2218"/>
                    <a:pt x="74146" y="10961"/>
                    <a:pt x="74146" y="10961"/>
                  </a:cubicBezTo>
                  <a:cubicBezTo>
                    <a:pt x="98206" y="-11274"/>
                    <a:pt x="112533" y="6906"/>
                    <a:pt x="112533" y="6906"/>
                  </a:cubicBezTo>
                  <a:cubicBezTo>
                    <a:pt x="143689" y="-10869"/>
                    <a:pt x="157949" y="32925"/>
                    <a:pt x="157544" y="54957"/>
                  </a:cubicBezTo>
                  <a:cubicBezTo>
                    <a:pt x="157544" y="71245"/>
                    <a:pt x="221207" y="58472"/>
                    <a:pt x="233304" y="62324"/>
                  </a:cubicBezTo>
                  <a:cubicBezTo>
                    <a:pt x="245402" y="66176"/>
                    <a:pt x="259730" y="86992"/>
                    <a:pt x="259730" y="86992"/>
                  </a:cubicBezTo>
                  <a:cubicBezTo>
                    <a:pt x="259730" y="86992"/>
                    <a:pt x="215462" y="96724"/>
                    <a:pt x="186672" y="120783"/>
                  </a:cubicBezTo>
                  <a:cubicBezTo>
                    <a:pt x="153624" y="148493"/>
                    <a:pt x="160180" y="242906"/>
                    <a:pt x="160180" y="242906"/>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2" name="Google Shape;1262;p49"/>
            <p:cNvSpPr/>
            <p:nvPr/>
          </p:nvSpPr>
          <p:spPr>
            <a:xfrm>
              <a:off x="6129304" y="1774143"/>
              <a:ext cx="1067817" cy="1023912"/>
            </a:xfrm>
            <a:custGeom>
              <a:avLst/>
              <a:gdLst/>
              <a:ahLst/>
              <a:cxnLst/>
              <a:rect l="l" t="t" r="r" b="b"/>
              <a:pathLst>
                <a:path w="895444" h="858626" extrusionOk="0">
                  <a:moveTo>
                    <a:pt x="770985" y="539275"/>
                  </a:moveTo>
                  <a:cubicBezTo>
                    <a:pt x="770985" y="539275"/>
                    <a:pt x="643118" y="863674"/>
                    <a:pt x="535052" y="858470"/>
                  </a:cubicBezTo>
                  <a:cubicBezTo>
                    <a:pt x="404752" y="851711"/>
                    <a:pt x="355213" y="312398"/>
                    <a:pt x="355213" y="312398"/>
                  </a:cubicBezTo>
                  <a:cubicBezTo>
                    <a:pt x="355213" y="312398"/>
                    <a:pt x="253838" y="467434"/>
                    <a:pt x="139556" y="444050"/>
                  </a:cubicBezTo>
                  <a:cubicBezTo>
                    <a:pt x="53657" y="426411"/>
                    <a:pt x="21353" y="184463"/>
                    <a:pt x="-4" y="50851"/>
                  </a:cubicBezTo>
                  <a:cubicBezTo>
                    <a:pt x="-3247" y="30576"/>
                    <a:pt x="133406" y="-2269"/>
                    <a:pt x="149626" y="14694"/>
                  </a:cubicBezTo>
                  <a:cubicBezTo>
                    <a:pt x="165846" y="31658"/>
                    <a:pt x="210450" y="228933"/>
                    <a:pt x="210450" y="228933"/>
                  </a:cubicBezTo>
                  <a:cubicBezTo>
                    <a:pt x="281075" y="103026"/>
                    <a:pt x="316556" y="62881"/>
                    <a:pt x="351969" y="42606"/>
                  </a:cubicBezTo>
                  <a:cubicBezTo>
                    <a:pt x="404143" y="12735"/>
                    <a:pt x="492407" y="4084"/>
                    <a:pt x="596891" y="840"/>
                  </a:cubicBezTo>
                  <a:cubicBezTo>
                    <a:pt x="670692" y="-1526"/>
                    <a:pt x="857897" y="-2675"/>
                    <a:pt x="886755" y="40038"/>
                  </a:cubicBezTo>
                  <a:cubicBezTo>
                    <a:pt x="934131" y="110189"/>
                    <a:pt x="770985" y="539275"/>
                    <a:pt x="770985" y="539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49"/>
            <p:cNvSpPr/>
            <p:nvPr/>
          </p:nvSpPr>
          <p:spPr>
            <a:xfrm>
              <a:off x="6737574" y="1597189"/>
              <a:ext cx="227593" cy="263377"/>
            </a:xfrm>
            <a:custGeom>
              <a:avLst/>
              <a:gdLst/>
              <a:ahLst/>
              <a:cxnLst/>
              <a:rect l="l" t="t" r="r" b="b"/>
              <a:pathLst>
                <a:path w="190854" h="220861" extrusionOk="0">
                  <a:moveTo>
                    <a:pt x="182819" y="148588"/>
                  </a:moveTo>
                  <a:lnTo>
                    <a:pt x="182819" y="-95"/>
                  </a:lnTo>
                  <a:lnTo>
                    <a:pt x="5346" y="-95"/>
                  </a:lnTo>
                  <a:lnTo>
                    <a:pt x="5346" y="153184"/>
                  </a:lnTo>
                  <a:lnTo>
                    <a:pt x="-60" y="153184"/>
                  </a:lnTo>
                  <a:cubicBezTo>
                    <a:pt x="4400" y="190287"/>
                    <a:pt x="32447" y="220767"/>
                    <a:pt x="79147" y="220767"/>
                  </a:cubicBezTo>
                  <a:cubicBezTo>
                    <a:pt x="129970" y="220767"/>
                    <a:pt x="190254" y="200492"/>
                    <a:pt x="190794" y="149061"/>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49"/>
            <p:cNvSpPr/>
            <p:nvPr/>
          </p:nvSpPr>
          <p:spPr>
            <a:xfrm>
              <a:off x="6744028" y="1597350"/>
              <a:ext cx="211637" cy="141626"/>
            </a:xfrm>
            <a:custGeom>
              <a:avLst/>
              <a:gdLst/>
              <a:ahLst/>
              <a:cxnLst/>
              <a:rect l="l" t="t" r="r" b="b"/>
              <a:pathLst>
                <a:path w="177473" h="118764" extrusionOk="0">
                  <a:moveTo>
                    <a:pt x="-60" y="117703"/>
                  </a:moveTo>
                  <a:lnTo>
                    <a:pt x="-60" y="84384"/>
                  </a:lnTo>
                  <a:cubicBezTo>
                    <a:pt x="-60" y="84384"/>
                    <a:pt x="58873" y="93643"/>
                    <a:pt x="95841" y="75125"/>
                  </a:cubicBezTo>
                  <a:cubicBezTo>
                    <a:pt x="117737" y="64244"/>
                    <a:pt x="177413" y="-95"/>
                    <a:pt x="177413" y="-95"/>
                  </a:cubicBezTo>
                  <a:cubicBezTo>
                    <a:pt x="177413" y="-95"/>
                    <a:pt x="163085" y="131152"/>
                    <a:pt x="-60" y="117703"/>
                  </a:cubicBezTo>
                  <a:close/>
                </a:path>
              </a:pathLst>
            </a:custGeom>
            <a:solidFill>
              <a:srgbClr val="C479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49"/>
            <p:cNvSpPr/>
            <p:nvPr/>
          </p:nvSpPr>
          <p:spPr>
            <a:xfrm>
              <a:off x="6639606" y="1183158"/>
              <a:ext cx="517568" cy="598765"/>
            </a:xfrm>
            <a:custGeom>
              <a:avLst/>
              <a:gdLst/>
              <a:ahLst/>
              <a:cxnLst/>
              <a:rect l="l" t="t" r="r" b="b"/>
              <a:pathLst>
                <a:path w="434019" h="502109" extrusionOk="0">
                  <a:moveTo>
                    <a:pt x="33813" y="190051"/>
                  </a:moveTo>
                  <a:cubicBezTo>
                    <a:pt x="14349" y="185523"/>
                    <a:pt x="-1331" y="169168"/>
                    <a:pt x="21" y="151326"/>
                  </a:cubicBezTo>
                  <a:cubicBezTo>
                    <a:pt x="1372" y="131051"/>
                    <a:pt x="27798" y="65766"/>
                    <a:pt x="66118" y="38665"/>
                  </a:cubicBezTo>
                  <a:cubicBezTo>
                    <a:pt x="105991" y="10550"/>
                    <a:pt x="236562" y="-28175"/>
                    <a:pt x="304550" y="30622"/>
                  </a:cubicBezTo>
                  <a:cubicBezTo>
                    <a:pt x="372539" y="89420"/>
                    <a:pt x="471346" y="445853"/>
                    <a:pt x="419442" y="502015"/>
                  </a:cubicBezTo>
                  <a:lnTo>
                    <a:pt x="266569" y="493972"/>
                  </a:lnTo>
                  <a:lnTo>
                    <a:pt x="264406" y="359414"/>
                  </a:lnTo>
                  <a:lnTo>
                    <a:pt x="29622" y="305956"/>
                  </a:lnTo>
                  <a:cubicBezTo>
                    <a:pt x="22121" y="268447"/>
                    <a:pt x="41719" y="221410"/>
                    <a:pt x="33813" y="19005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6" name="Google Shape;1266;p49"/>
            <p:cNvSpPr/>
            <p:nvPr/>
          </p:nvSpPr>
          <p:spPr>
            <a:xfrm>
              <a:off x="6653612" y="1286216"/>
              <a:ext cx="326195" cy="426636"/>
            </a:xfrm>
            <a:custGeom>
              <a:avLst/>
              <a:gdLst/>
              <a:ahLst/>
              <a:cxnLst/>
              <a:rect l="l" t="t" r="r" b="b"/>
              <a:pathLst>
                <a:path w="273539" h="357766" extrusionOk="0">
                  <a:moveTo>
                    <a:pt x="-19" y="178406"/>
                  </a:moveTo>
                  <a:cubicBezTo>
                    <a:pt x="2278" y="310328"/>
                    <a:pt x="23770" y="359190"/>
                    <a:pt x="115954" y="357636"/>
                  </a:cubicBezTo>
                  <a:cubicBezTo>
                    <a:pt x="208137" y="356081"/>
                    <a:pt x="275720" y="305529"/>
                    <a:pt x="273422" y="173675"/>
                  </a:cubicBezTo>
                  <a:cubicBezTo>
                    <a:pt x="271124" y="41820"/>
                    <a:pt x="185564" y="-960"/>
                    <a:pt x="133593" y="-81"/>
                  </a:cubicBezTo>
                  <a:cubicBezTo>
                    <a:pt x="81621" y="797"/>
                    <a:pt x="-2182" y="46686"/>
                    <a:pt x="-19" y="178406"/>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7" name="Google Shape;1267;p49"/>
            <p:cNvSpPr/>
            <p:nvPr/>
          </p:nvSpPr>
          <p:spPr>
            <a:xfrm>
              <a:off x="6968494" y="1435016"/>
              <a:ext cx="79954" cy="147203"/>
            </a:xfrm>
            <a:custGeom>
              <a:avLst/>
              <a:gdLst/>
              <a:ahLst/>
              <a:cxnLst/>
              <a:rect l="l" t="t" r="r" b="b"/>
              <a:pathLst>
                <a:path w="67047" h="123441" extrusionOk="0">
                  <a:moveTo>
                    <a:pt x="66306" y="40115"/>
                  </a:moveTo>
                  <a:cubicBezTo>
                    <a:pt x="60629" y="-2733"/>
                    <a:pt x="30689" y="-13952"/>
                    <a:pt x="-60" y="19232"/>
                  </a:cubicBezTo>
                  <a:lnTo>
                    <a:pt x="1629" y="114997"/>
                  </a:lnTo>
                  <a:cubicBezTo>
                    <a:pt x="40692" y="146220"/>
                    <a:pt x="72050" y="82895"/>
                    <a:pt x="66306" y="40115"/>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8" name="Google Shape;1268;p49"/>
            <p:cNvSpPr/>
            <p:nvPr/>
          </p:nvSpPr>
          <p:spPr>
            <a:xfrm>
              <a:off x="6980814" y="1461567"/>
              <a:ext cx="52130" cy="26184"/>
            </a:xfrm>
            <a:custGeom>
              <a:avLst/>
              <a:gdLst/>
              <a:ahLst/>
              <a:cxnLst/>
              <a:rect l="l" t="t" r="r" b="b"/>
              <a:pathLst>
                <a:path w="43715" h="21957" extrusionOk="0">
                  <a:moveTo>
                    <a:pt x="41321" y="21863"/>
                  </a:moveTo>
                  <a:cubicBezTo>
                    <a:pt x="40104" y="21877"/>
                    <a:pt x="39022" y="21079"/>
                    <a:pt x="38685" y="19903"/>
                  </a:cubicBezTo>
                  <a:cubicBezTo>
                    <a:pt x="36184" y="11522"/>
                    <a:pt x="31927" y="6386"/>
                    <a:pt x="25168" y="5643"/>
                  </a:cubicBezTo>
                  <a:cubicBezTo>
                    <a:pt x="16923" y="5203"/>
                    <a:pt x="9084" y="9427"/>
                    <a:pt x="4893" y="16591"/>
                  </a:cubicBezTo>
                  <a:cubicBezTo>
                    <a:pt x="4015" y="17821"/>
                    <a:pt x="2325" y="18125"/>
                    <a:pt x="1108" y="17267"/>
                  </a:cubicBezTo>
                  <a:cubicBezTo>
                    <a:pt x="-108" y="16409"/>
                    <a:pt x="-446" y="14713"/>
                    <a:pt x="433" y="13483"/>
                  </a:cubicBezTo>
                  <a:cubicBezTo>
                    <a:pt x="5772" y="4508"/>
                    <a:pt x="15639" y="-723"/>
                    <a:pt x="26047" y="-34"/>
                  </a:cubicBezTo>
                  <a:cubicBezTo>
                    <a:pt x="34968" y="1980"/>
                    <a:pt x="41861" y="9096"/>
                    <a:pt x="43551" y="18078"/>
                  </a:cubicBezTo>
                  <a:cubicBezTo>
                    <a:pt x="43957" y="19504"/>
                    <a:pt x="43145" y="21018"/>
                    <a:pt x="41726" y="21450"/>
                  </a:cubicBezTo>
                  <a:cubicBezTo>
                    <a:pt x="41726" y="21450"/>
                    <a:pt x="41726" y="21457"/>
                    <a:pt x="41726" y="214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9" name="Google Shape;1269;p49"/>
            <p:cNvSpPr/>
            <p:nvPr/>
          </p:nvSpPr>
          <p:spPr>
            <a:xfrm>
              <a:off x="6753465" y="1488588"/>
              <a:ext cx="36873" cy="83655"/>
            </a:xfrm>
            <a:custGeom>
              <a:avLst/>
              <a:gdLst/>
              <a:ahLst/>
              <a:cxnLst/>
              <a:rect l="l" t="t" r="r" b="b"/>
              <a:pathLst>
                <a:path w="30921" h="70151" extrusionOk="0">
                  <a:moveTo>
                    <a:pt x="22583" y="70057"/>
                  </a:moveTo>
                  <a:cubicBezTo>
                    <a:pt x="17717" y="69969"/>
                    <a:pt x="13054" y="68441"/>
                    <a:pt x="9066" y="65664"/>
                  </a:cubicBezTo>
                  <a:cubicBezTo>
                    <a:pt x="4403" y="62487"/>
                    <a:pt x="-193" y="57351"/>
                    <a:pt x="-57" y="52958"/>
                  </a:cubicBezTo>
                  <a:cubicBezTo>
                    <a:pt x="551" y="49133"/>
                    <a:pt x="1700" y="45409"/>
                    <a:pt x="3322" y="41875"/>
                  </a:cubicBezTo>
                  <a:cubicBezTo>
                    <a:pt x="8729" y="29473"/>
                    <a:pt x="11770" y="16186"/>
                    <a:pt x="12310" y="2677"/>
                  </a:cubicBezTo>
                  <a:cubicBezTo>
                    <a:pt x="12242" y="1183"/>
                    <a:pt x="13459" y="-54"/>
                    <a:pt x="14946" y="-95"/>
                  </a:cubicBezTo>
                  <a:cubicBezTo>
                    <a:pt x="14946" y="-95"/>
                    <a:pt x="15013" y="-95"/>
                    <a:pt x="15013" y="-95"/>
                  </a:cubicBezTo>
                  <a:lnTo>
                    <a:pt x="15013" y="-95"/>
                  </a:lnTo>
                  <a:cubicBezTo>
                    <a:pt x="16500" y="-95"/>
                    <a:pt x="17717" y="1061"/>
                    <a:pt x="17785" y="2541"/>
                  </a:cubicBezTo>
                  <a:cubicBezTo>
                    <a:pt x="17244" y="16774"/>
                    <a:pt x="14067" y="30777"/>
                    <a:pt x="8390" y="43834"/>
                  </a:cubicBezTo>
                  <a:cubicBezTo>
                    <a:pt x="7107" y="46849"/>
                    <a:pt x="6093" y="49971"/>
                    <a:pt x="5350" y="53161"/>
                  </a:cubicBezTo>
                  <a:cubicBezTo>
                    <a:pt x="6566" y="56540"/>
                    <a:pt x="8998" y="59372"/>
                    <a:pt x="12108" y="61136"/>
                  </a:cubicBezTo>
                  <a:cubicBezTo>
                    <a:pt x="16366" y="64420"/>
                    <a:pt x="21975" y="65360"/>
                    <a:pt x="27043" y="63636"/>
                  </a:cubicBezTo>
                  <a:cubicBezTo>
                    <a:pt x="28395" y="63035"/>
                    <a:pt x="30017" y="63650"/>
                    <a:pt x="30626" y="65015"/>
                  </a:cubicBezTo>
                  <a:cubicBezTo>
                    <a:pt x="30626" y="65028"/>
                    <a:pt x="30626" y="65042"/>
                    <a:pt x="30626" y="65056"/>
                  </a:cubicBezTo>
                  <a:cubicBezTo>
                    <a:pt x="31234" y="66414"/>
                    <a:pt x="30626" y="68016"/>
                    <a:pt x="29273" y="68638"/>
                  </a:cubicBezTo>
                  <a:cubicBezTo>
                    <a:pt x="29273" y="68638"/>
                    <a:pt x="29273" y="68638"/>
                    <a:pt x="29273" y="68638"/>
                  </a:cubicBezTo>
                  <a:cubicBezTo>
                    <a:pt x="27179" y="69550"/>
                    <a:pt x="24881" y="70037"/>
                    <a:pt x="22583" y="700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0" name="Google Shape;1270;p49"/>
            <p:cNvSpPr/>
            <p:nvPr/>
          </p:nvSpPr>
          <p:spPr>
            <a:xfrm>
              <a:off x="6702454" y="1471883"/>
              <a:ext cx="23476" cy="35222"/>
            </a:xfrm>
            <a:custGeom>
              <a:avLst/>
              <a:gdLst/>
              <a:ahLst/>
              <a:cxnLst/>
              <a:rect l="l" t="t" r="r" b="b"/>
              <a:pathLst>
                <a:path w="19686" h="29536" extrusionOk="0">
                  <a:moveTo>
                    <a:pt x="-43" y="14843"/>
                  </a:moveTo>
                  <a:cubicBezTo>
                    <a:pt x="-43" y="23021"/>
                    <a:pt x="4620" y="29509"/>
                    <a:pt x="10027" y="29441"/>
                  </a:cubicBezTo>
                  <a:cubicBezTo>
                    <a:pt x="15433" y="29374"/>
                    <a:pt x="19759" y="22683"/>
                    <a:pt x="19624" y="14506"/>
                  </a:cubicBezTo>
                  <a:cubicBezTo>
                    <a:pt x="19488" y="6328"/>
                    <a:pt x="14961" y="-227"/>
                    <a:pt x="9554" y="-93"/>
                  </a:cubicBezTo>
                  <a:cubicBezTo>
                    <a:pt x="4148" y="43"/>
                    <a:pt x="-381" y="6463"/>
                    <a:pt x="-43" y="148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1" name="Google Shape;1271;p49"/>
            <p:cNvSpPr/>
            <p:nvPr/>
          </p:nvSpPr>
          <p:spPr>
            <a:xfrm>
              <a:off x="6676581" y="1438225"/>
              <a:ext cx="67302" cy="17637"/>
            </a:xfrm>
            <a:custGeom>
              <a:avLst/>
              <a:gdLst/>
              <a:ahLst/>
              <a:cxnLst/>
              <a:rect l="l" t="t" r="r" b="b"/>
              <a:pathLst>
                <a:path w="56438" h="14790" extrusionOk="0">
                  <a:moveTo>
                    <a:pt x="8315" y="14652"/>
                  </a:moveTo>
                  <a:cubicBezTo>
                    <a:pt x="5679" y="14902"/>
                    <a:pt x="2976" y="14078"/>
                    <a:pt x="949" y="12354"/>
                  </a:cubicBezTo>
                  <a:cubicBezTo>
                    <a:pt x="-1214" y="10056"/>
                    <a:pt x="205" y="7015"/>
                    <a:pt x="4192" y="5596"/>
                  </a:cubicBezTo>
                  <a:cubicBezTo>
                    <a:pt x="18723" y="514"/>
                    <a:pt x="34267" y="-1196"/>
                    <a:pt x="49541" y="595"/>
                  </a:cubicBezTo>
                  <a:cubicBezTo>
                    <a:pt x="53934" y="1000"/>
                    <a:pt x="56908" y="3433"/>
                    <a:pt x="56300" y="6069"/>
                  </a:cubicBezTo>
                  <a:cubicBezTo>
                    <a:pt x="55691" y="8705"/>
                    <a:pt x="51231" y="10597"/>
                    <a:pt x="46770" y="10259"/>
                  </a:cubicBezTo>
                  <a:cubicBezTo>
                    <a:pt x="35146" y="8691"/>
                    <a:pt x="23319" y="9942"/>
                    <a:pt x="12235" y="13909"/>
                  </a:cubicBezTo>
                  <a:cubicBezTo>
                    <a:pt x="10951" y="14375"/>
                    <a:pt x="9667" y="14625"/>
                    <a:pt x="8315" y="146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49"/>
            <p:cNvSpPr/>
            <p:nvPr/>
          </p:nvSpPr>
          <p:spPr>
            <a:xfrm>
              <a:off x="6820514" y="1469223"/>
              <a:ext cx="23455" cy="35219"/>
            </a:xfrm>
            <a:custGeom>
              <a:avLst/>
              <a:gdLst/>
              <a:ahLst/>
              <a:cxnLst/>
              <a:rect l="l" t="t" r="r" b="b"/>
              <a:pathLst>
                <a:path w="19669" h="29534" extrusionOk="0">
                  <a:moveTo>
                    <a:pt x="19609" y="14504"/>
                  </a:moveTo>
                  <a:cubicBezTo>
                    <a:pt x="19609" y="22681"/>
                    <a:pt x="15486" y="29372"/>
                    <a:pt x="10013" y="29440"/>
                  </a:cubicBezTo>
                  <a:cubicBezTo>
                    <a:pt x="4538" y="29507"/>
                    <a:pt x="77" y="22681"/>
                    <a:pt x="-57" y="14842"/>
                  </a:cubicBezTo>
                  <a:cubicBezTo>
                    <a:pt x="-193" y="7002"/>
                    <a:pt x="4065" y="-27"/>
                    <a:pt x="9539" y="-94"/>
                  </a:cubicBezTo>
                  <a:cubicBezTo>
                    <a:pt x="15014" y="-162"/>
                    <a:pt x="19474" y="6326"/>
                    <a:pt x="19609" y="145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49"/>
            <p:cNvSpPr/>
            <p:nvPr/>
          </p:nvSpPr>
          <p:spPr>
            <a:xfrm>
              <a:off x="6814426" y="1435793"/>
              <a:ext cx="72028" cy="23646"/>
            </a:xfrm>
            <a:custGeom>
              <a:avLst/>
              <a:gdLst/>
              <a:ahLst/>
              <a:cxnLst/>
              <a:rect l="l" t="t" r="r" b="b"/>
              <a:pathLst>
                <a:path w="60401" h="19829" extrusionOk="0">
                  <a:moveTo>
                    <a:pt x="51539" y="19595"/>
                  </a:moveTo>
                  <a:cubicBezTo>
                    <a:pt x="50119" y="19385"/>
                    <a:pt x="48768" y="18953"/>
                    <a:pt x="47484" y="18310"/>
                  </a:cubicBezTo>
                  <a:cubicBezTo>
                    <a:pt x="38292" y="13377"/>
                    <a:pt x="29372" y="10539"/>
                    <a:pt x="8826" y="9795"/>
                  </a:cubicBezTo>
                  <a:cubicBezTo>
                    <a:pt x="4366" y="9795"/>
                    <a:pt x="378" y="7294"/>
                    <a:pt x="-27" y="4524"/>
                  </a:cubicBezTo>
                  <a:cubicBezTo>
                    <a:pt x="-433" y="1753"/>
                    <a:pt x="2879" y="-275"/>
                    <a:pt x="7340" y="-72"/>
                  </a:cubicBezTo>
                  <a:cubicBezTo>
                    <a:pt x="24573" y="-430"/>
                    <a:pt x="41672" y="3469"/>
                    <a:pt x="57013" y="11282"/>
                  </a:cubicBezTo>
                  <a:cubicBezTo>
                    <a:pt x="60663" y="13174"/>
                    <a:pt x="61406" y="16351"/>
                    <a:pt x="58770" y="18040"/>
                  </a:cubicBezTo>
                  <a:cubicBezTo>
                    <a:pt x="56675" y="19466"/>
                    <a:pt x="54040" y="20021"/>
                    <a:pt x="51539" y="195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4" name="Google Shape;1274;p49"/>
            <p:cNvSpPr/>
            <p:nvPr/>
          </p:nvSpPr>
          <p:spPr>
            <a:xfrm>
              <a:off x="6757018" y="1595495"/>
              <a:ext cx="38846" cy="45292"/>
            </a:xfrm>
            <a:custGeom>
              <a:avLst/>
              <a:gdLst/>
              <a:ahLst/>
              <a:cxnLst/>
              <a:rect l="l" t="t" r="r" b="b"/>
              <a:pathLst>
                <a:path w="32575" h="37981" extrusionOk="0">
                  <a:moveTo>
                    <a:pt x="32575" y="18991"/>
                  </a:moveTo>
                  <a:cubicBezTo>
                    <a:pt x="32575" y="29479"/>
                    <a:pt x="25283" y="37982"/>
                    <a:pt x="16287" y="37982"/>
                  </a:cubicBezTo>
                  <a:cubicBezTo>
                    <a:pt x="7292" y="37982"/>
                    <a:pt x="0" y="29479"/>
                    <a:pt x="0" y="18991"/>
                  </a:cubicBezTo>
                  <a:cubicBezTo>
                    <a:pt x="0" y="8502"/>
                    <a:pt x="7292" y="0"/>
                    <a:pt x="16287" y="0"/>
                  </a:cubicBezTo>
                  <a:cubicBezTo>
                    <a:pt x="25283" y="0"/>
                    <a:pt x="32575" y="8502"/>
                    <a:pt x="32575" y="18991"/>
                  </a:cubicBez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5" name="Google Shape;1275;p49"/>
            <p:cNvSpPr/>
            <p:nvPr/>
          </p:nvSpPr>
          <p:spPr>
            <a:xfrm>
              <a:off x="6001971" y="1598640"/>
              <a:ext cx="797306" cy="38846"/>
            </a:xfrm>
            <a:custGeom>
              <a:avLst/>
              <a:gdLst/>
              <a:ahLst/>
              <a:cxnLst/>
              <a:rect l="l" t="t" r="r" b="b"/>
              <a:pathLst>
                <a:path w="668600" h="32575" extrusionOk="0">
                  <a:moveTo>
                    <a:pt x="661842" y="0"/>
                  </a:moveTo>
                  <a:cubicBezTo>
                    <a:pt x="665574" y="0"/>
                    <a:pt x="668600" y="0"/>
                    <a:pt x="668600" y="0"/>
                  </a:cubicBezTo>
                  <a:lnTo>
                    <a:pt x="668600" y="32575"/>
                  </a:lnTo>
                  <a:cubicBezTo>
                    <a:pt x="668600" y="32575"/>
                    <a:pt x="665574" y="32575"/>
                    <a:pt x="661842" y="32575"/>
                  </a:cubicBezTo>
                  <a:lnTo>
                    <a:pt x="6758" y="32575"/>
                  </a:lnTo>
                  <a:cubicBezTo>
                    <a:pt x="3026" y="32575"/>
                    <a:pt x="0" y="32575"/>
                    <a:pt x="0" y="32575"/>
                  </a:cubicBezTo>
                  <a:lnTo>
                    <a:pt x="0" y="0"/>
                  </a:lnTo>
                  <a:cubicBezTo>
                    <a:pt x="0" y="0"/>
                    <a:pt x="3026" y="0"/>
                    <a:pt x="675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6" name="Google Shape;1276;p49"/>
            <p:cNvSpPr/>
            <p:nvPr/>
          </p:nvSpPr>
          <p:spPr>
            <a:xfrm>
              <a:off x="6118349" y="1634263"/>
              <a:ext cx="310201" cy="6610"/>
            </a:xfrm>
            <a:custGeom>
              <a:avLst/>
              <a:gdLst/>
              <a:ahLst/>
              <a:cxnLst/>
              <a:rect l="l" t="t" r="r" b="b"/>
              <a:pathLst>
                <a:path w="260127" h="5543" extrusionOk="0">
                  <a:moveTo>
                    <a:pt x="256662" y="5413"/>
                  </a:moveTo>
                  <a:lnTo>
                    <a:pt x="2279" y="5413"/>
                  </a:lnTo>
                  <a:cubicBezTo>
                    <a:pt x="792" y="5177"/>
                    <a:pt x="-289" y="3758"/>
                    <a:pt x="-19" y="2244"/>
                  </a:cubicBezTo>
                  <a:cubicBezTo>
                    <a:pt x="183" y="1061"/>
                    <a:pt x="1062" y="129"/>
                    <a:pt x="2279" y="-61"/>
                  </a:cubicBezTo>
                  <a:lnTo>
                    <a:pt x="256865" y="-61"/>
                  </a:lnTo>
                  <a:cubicBezTo>
                    <a:pt x="258352" y="-297"/>
                    <a:pt x="259770" y="730"/>
                    <a:pt x="260041" y="2244"/>
                  </a:cubicBezTo>
                  <a:cubicBezTo>
                    <a:pt x="260244" y="3758"/>
                    <a:pt x="259230" y="5177"/>
                    <a:pt x="257743" y="5413"/>
                  </a:cubicBezTo>
                  <a:cubicBezTo>
                    <a:pt x="257473" y="5461"/>
                    <a:pt x="257135" y="5461"/>
                    <a:pt x="256865" y="5413"/>
                  </a:cubicBezTo>
                  <a:close/>
                </a:path>
              </a:pathLst>
            </a:custGeom>
            <a:solidFill>
              <a:srgbClr val="7A3B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7" name="Google Shape;1277;p49"/>
            <p:cNvSpPr/>
            <p:nvPr/>
          </p:nvSpPr>
          <p:spPr>
            <a:xfrm>
              <a:off x="6370618" y="1535280"/>
              <a:ext cx="283723" cy="423538"/>
            </a:xfrm>
            <a:custGeom>
              <a:avLst/>
              <a:gdLst/>
              <a:ahLst/>
              <a:cxnLst/>
              <a:rect l="l" t="t" r="r" b="b"/>
              <a:pathLst>
                <a:path w="237923" h="355168" extrusionOk="0">
                  <a:moveTo>
                    <a:pt x="82325" y="355074"/>
                  </a:moveTo>
                  <a:lnTo>
                    <a:pt x="195730" y="299453"/>
                  </a:lnTo>
                  <a:cubicBezTo>
                    <a:pt x="155720" y="229707"/>
                    <a:pt x="164912" y="192807"/>
                    <a:pt x="164912" y="192807"/>
                  </a:cubicBezTo>
                  <a:cubicBezTo>
                    <a:pt x="164912" y="192807"/>
                    <a:pt x="168764" y="143471"/>
                    <a:pt x="189986" y="119209"/>
                  </a:cubicBezTo>
                  <a:cubicBezTo>
                    <a:pt x="198433" y="109612"/>
                    <a:pt x="237294" y="102786"/>
                    <a:pt x="237294" y="102786"/>
                  </a:cubicBezTo>
                  <a:cubicBezTo>
                    <a:pt x="237294" y="102786"/>
                    <a:pt x="243646" y="82511"/>
                    <a:pt x="213909" y="78524"/>
                  </a:cubicBezTo>
                  <a:cubicBezTo>
                    <a:pt x="184173" y="74536"/>
                    <a:pt x="143758" y="96906"/>
                    <a:pt x="143758" y="96906"/>
                  </a:cubicBezTo>
                  <a:cubicBezTo>
                    <a:pt x="143758" y="96906"/>
                    <a:pt x="139906" y="44665"/>
                    <a:pt x="137000" y="28174"/>
                  </a:cubicBezTo>
                  <a:cubicBezTo>
                    <a:pt x="132877" y="6750"/>
                    <a:pt x="107128" y="20200"/>
                    <a:pt x="107128" y="20200"/>
                  </a:cubicBezTo>
                  <a:cubicBezTo>
                    <a:pt x="107128" y="20200"/>
                    <a:pt x="106250" y="-819"/>
                    <a:pt x="88543" y="-75"/>
                  </a:cubicBezTo>
                  <a:cubicBezTo>
                    <a:pt x="73810" y="871"/>
                    <a:pt x="75027" y="22227"/>
                    <a:pt x="75027" y="22227"/>
                  </a:cubicBezTo>
                  <a:cubicBezTo>
                    <a:pt x="75027" y="22227"/>
                    <a:pt x="65632" y="5128"/>
                    <a:pt x="52453" y="8710"/>
                  </a:cubicBezTo>
                  <a:cubicBezTo>
                    <a:pt x="43533" y="10954"/>
                    <a:pt x="37045" y="18760"/>
                    <a:pt x="36571" y="27971"/>
                  </a:cubicBezTo>
                  <a:cubicBezTo>
                    <a:pt x="36571" y="27971"/>
                    <a:pt x="8659" y="24390"/>
                    <a:pt x="2036" y="46016"/>
                  </a:cubicBezTo>
                  <a:cubicBezTo>
                    <a:pt x="-7898" y="78524"/>
                    <a:pt x="17243" y="181791"/>
                    <a:pt x="82325" y="355074"/>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8" name="Google Shape;1278;p49"/>
            <p:cNvSpPr/>
            <p:nvPr/>
          </p:nvSpPr>
          <p:spPr>
            <a:xfrm>
              <a:off x="6495034" y="1555878"/>
              <a:ext cx="10588" cy="56979"/>
            </a:xfrm>
            <a:custGeom>
              <a:avLst/>
              <a:gdLst/>
              <a:ahLst/>
              <a:cxnLst/>
              <a:rect l="l" t="t" r="r" b="b"/>
              <a:pathLst>
                <a:path w="8879" h="47781" extrusionOk="0">
                  <a:moveTo>
                    <a:pt x="5347" y="2608"/>
                  </a:moveTo>
                  <a:cubicBezTo>
                    <a:pt x="5347" y="1115"/>
                    <a:pt x="4130" y="-95"/>
                    <a:pt x="2643" y="-95"/>
                  </a:cubicBezTo>
                  <a:lnTo>
                    <a:pt x="2643" y="-95"/>
                  </a:lnTo>
                  <a:cubicBezTo>
                    <a:pt x="1156" y="-61"/>
                    <a:pt x="-60" y="1169"/>
                    <a:pt x="-60" y="2676"/>
                  </a:cubicBezTo>
                  <a:cubicBezTo>
                    <a:pt x="278" y="16970"/>
                    <a:pt x="1427" y="31230"/>
                    <a:pt x="3454" y="45389"/>
                  </a:cubicBezTo>
                  <a:cubicBezTo>
                    <a:pt x="3657" y="46713"/>
                    <a:pt x="4739" y="47700"/>
                    <a:pt x="6090" y="47687"/>
                  </a:cubicBezTo>
                  <a:lnTo>
                    <a:pt x="6496" y="47687"/>
                  </a:lnTo>
                  <a:cubicBezTo>
                    <a:pt x="7982" y="47443"/>
                    <a:pt x="8996" y="46065"/>
                    <a:pt x="8793" y="44578"/>
                  </a:cubicBezTo>
                  <a:cubicBezTo>
                    <a:pt x="6901" y="30656"/>
                    <a:pt x="5752" y="16646"/>
                    <a:pt x="5347" y="2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9" name="Google Shape;1279;p49"/>
            <p:cNvSpPr/>
            <p:nvPr/>
          </p:nvSpPr>
          <p:spPr>
            <a:xfrm>
              <a:off x="6457029" y="1558774"/>
              <a:ext cx="11962" cy="51508"/>
            </a:xfrm>
            <a:custGeom>
              <a:avLst/>
              <a:gdLst/>
              <a:ahLst/>
              <a:cxnLst/>
              <a:rect l="l" t="t" r="r" b="b"/>
              <a:pathLst>
                <a:path w="10031" h="43193" extrusionOk="0">
                  <a:moveTo>
                    <a:pt x="2443" y="-87"/>
                  </a:moveTo>
                  <a:cubicBezTo>
                    <a:pt x="957" y="55"/>
                    <a:pt x="-125" y="1339"/>
                    <a:pt x="-57" y="2819"/>
                  </a:cubicBezTo>
                  <a:cubicBezTo>
                    <a:pt x="1092" y="19647"/>
                    <a:pt x="4539" y="40598"/>
                    <a:pt x="4605" y="40800"/>
                  </a:cubicBezTo>
                  <a:cubicBezTo>
                    <a:pt x="4808" y="42132"/>
                    <a:pt x="5958" y="43112"/>
                    <a:pt x="7309" y="43098"/>
                  </a:cubicBezTo>
                  <a:lnTo>
                    <a:pt x="7715" y="43098"/>
                  </a:lnTo>
                  <a:cubicBezTo>
                    <a:pt x="9134" y="42903"/>
                    <a:pt x="10148" y="41571"/>
                    <a:pt x="9945" y="40131"/>
                  </a:cubicBezTo>
                  <a:cubicBezTo>
                    <a:pt x="9945" y="40084"/>
                    <a:pt x="9945" y="40037"/>
                    <a:pt x="9945" y="39989"/>
                  </a:cubicBezTo>
                  <a:cubicBezTo>
                    <a:pt x="9945" y="39989"/>
                    <a:pt x="6498" y="19107"/>
                    <a:pt x="5350" y="2549"/>
                  </a:cubicBezTo>
                  <a:cubicBezTo>
                    <a:pt x="5350" y="1055"/>
                    <a:pt x="4065" y="-128"/>
                    <a:pt x="2578" y="-94"/>
                  </a:cubicBezTo>
                  <a:cubicBezTo>
                    <a:pt x="2511" y="-94"/>
                    <a:pt x="2511" y="-94"/>
                    <a:pt x="2443" y="-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0" name="Google Shape;1280;p49"/>
            <p:cNvSpPr/>
            <p:nvPr/>
          </p:nvSpPr>
          <p:spPr>
            <a:xfrm>
              <a:off x="6411203" y="1565480"/>
              <a:ext cx="12090" cy="47388"/>
            </a:xfrm>
            <a:custGeom>
              <a:avLst/>
              <a:gdLst/>
              <a:ahLst/>
              <a:cxnLst/>
              <a:rect l="l" t="t" r="r" b="b"/>
              <a:pathLst>
                <a:path w="10138" h="39738" extrusionOk="0">
                  <a:moveTo>
                    <a:pt x="2575" y="-95"/>
                  </a:moveTo>
                  <a:cubicBezTo>
                    <a:pt x="1089" y="-95"/>
                    <a:pt x="-60" y="1081"/>
                    <a:pt x="-60" y="2534"/>
                  </a:cubicBezTo>
                  <a:cubicBezTo>
                    <a:pt x="-60" y="2582"/>
                    <a:pt x="-60" y="2629"/>
                    <a:pt x="-60" y="2676"/>
                  </a:cubicBezTo>
                  <a:cubicBezTo>
                    <a:pt x="616" y="14381"/>
                    <a:pt x="2170" y="26020"/>
                    <a:pt x="4671" y="37482"/>
                  </a:cubicBezTo>
                  <a:cubicBezTo>
                    <a:pt x="4941" y="38738"/>
                    <a:pt x="6022" y="39637"/>
                    <a:pt x="7307" y="39644"/>
                  </a:cubicBezTo>
                  <a:lnTo>
                    <a:pt x="7915" y="39644"/>
                  </a:lnTo>
                  <a:cubicBezTo>
                    <a:pt x="9401" y="39347"/>
                    <a:pt x="10348" y="37914"/>
                    <a:pt x="10009" y="36454"/>
                  </a:cubicBezTo>
                  <a:cubicBezTo>
                    <a:pt x="10009" y="36434"/>
                    <a:pt x="10009" y="36421"/>
                    <a:pt x="10009" y="36400"/>
                  </a:cubicBezTo>
                  <a:cubicBezTo>
                    <a:pt x="7577" y="25276"/>
                    <a:pt x="6022" y="13976"/>
                    <a:pt x="5347" y="2608"/>
                  </a:cubicBezTo>
                  <a:cubicBezTo>
                    <a:pt x="5279" y="987"/>
                    <a:pt x="4265" y="108"/>
                    <a:pt x="2575"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1" name="Google Shape;1281;p49"/>
            <p:cNvSpPr/>
            <p:nvPr/>
          </p:nvSpPr>
          <p:spPr>
            <a:xfrm>
              <a:off x="6114687" y="1529608"/>
              <a:ext cx="186426" cy="69252"/>
            </a:xfrm>
            <a:custGeom>
              <a:avLst/>
              <a:gdLst/>
              <a:ahLst/>
              <a:cxnLst/>
              <a:rect l="l" t="t" r="r" b="b"/>
              <a:pathLst>
                <a:path w="156332" h="58073" extrusionOk="0">
                  <a:moveTo>
                    <a:pt x="123888" y="50700"/>
                  </a:moveTo>
                  <a:cubicBezTo>
                    <a:pt x="122198" y="60026"/>
                    <a:pt x="100977" y="61513"/>
                    <a:pt x="88947" y="48469"/>
                  </a:cubicBezTo>
                  <a:lnTo>
                    <a:pt x="88947" y="48469"/>
                  </a:lnTo>
                  <a:cubicBezTo>
                    <a:pt x="85432" y="55228"/>
                    <a:pt x="73605" y="65027"/>
                    <a:pt x="55831" y="48469"/>
                  </a:cubicBezTo>
                  <a:cubicBezTo>
                    <a:pt x="55831" y="52660"/>
                    <a:pt x="30893" y="59823"/>
                    <a:pt x="26297" y="40630"/>
                  </a:cubicBezTo>
                  <a:lnTo>
                    <a:pt x="-60" y="40630"/>
                  </a:lnTo>
                  <a:cubicBezTo>
                    <a:pt x="413" y="21639"/>
                    <a:pt x="30893" y="19544"/>
                    <a:pt x="30893" y="19544"/>
                  </a:cubicBezTo>
                  <a:cubicBezTo>
                    <a:pt x="53263" y="-2218"/>
                    <a:pt x="74213" y="10961"/>
                    <a:pt x="74213" y="10961"/>
                  </a:cubicBezTo>
                  <a:cubicBezTo>
                    <a:pt x="98273" y="-11274"/>
                    <a:pt x="112601" y="6906"/>
                    <a:pt x="112601" y="6906"/>
                  </a:cubicBezTo>
                  <a:cubicBezTo>
                    <a:pt x="137809" y="-7422"/>
                    <a:pt x="151934" y="18260"/>
                    <a:pt x="156192" y="40359"/>
                  </a:cubicBezTo>
                  <a:cubicBezTo>
                    <a:pt x="157612" y="53403"/>
                    <a:pt x="139973" y="66582"/>
                    <a:pt x="123888" y="50700"/>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2" name="Google Shape;1282;p49"/>
            <p:cNvSpPr/>
            <p:nvPr/>
          </p:nvSpPr>
          <p:spPr>
            <a:xfrm>
              <a:off x="6143231" y="1534699"/>
              <a:ext cx="161528" cy="67986"/>
            </a:xfrm>
            <a:custGeom>
              <a:avLst/>
              <a:gdLst/>
              <a:ahLst/>
              <a:cxnLst/>
              <a:rect l="l" t="t" r="r" b="b"/>
              <a:pathLst>
                <a:path w="135453" h="57011" extrusionOk="0">
                  <a:moveTo>
                    <a:pt x="131946" y="33123"/>
                  </a:moveTo>
                  <a:cubicBezTo>
                    <a:pt x="130459" y="33265"/>
                    <a:pt x="129377" y="34582"/>
                    <a:pt x="129513" y="36069"/>
                  </a:cubicBezTo>
                  <a:cubicBezTo>
                    <a:pt x="129513" y="36076"/>
                    <a:pt x="129513" y="36090"/>
                    <a:pt x="129513" y="36096"/>
                  </a:cubicBezTo>
                  <a:cubicBezTo>
                    <a:pt x="129985" y="41841"/>
                    <a:pt x="126809" y="47268"/>
                    <a:pt x="121538" y="49613"/>
                  </a:cubicBezTo>
                  <a:cubicBezTo>
                    <a:pt x="114982" y="52269"/>
                    <a:pt x="107481" y="50512"/>
                    <a:pt x="102817" y="45220"/>
                  </a:cubicBezTo>
                  <a:cubicBezTo>
                    <a:pt x="103966" y="35150"/>
                    <a:pt x="99573" y="18525"/>
                    <a:pt x="91057" y="1156"/>
                  </a:cubicBezTo>
                  <a:cubicBezTo>
                    <a:pt x="90246" y="-122"/>
                    <a:pt x="88489" y="-480"/>
                    <a:pt x="87206" y="359"/>
                  </a:cubicBezTo>
                  <a:cubicBezTo>
                    <a:pt x="86124" y="1054"/>
                    <a:pt x="85719" y="2386"/>
                    <a:pt x="86124" y="3589"/>
                  </a:cubicBezTo>
                  <a:cubicBezTo>
                    <a:pt x="94437" y="20417"/>
                    <a:pt x="98897" y="37380"/>
                    <a:pt x="97343" y="45896"/>
                  </a:cubicBezTo>
                  <a:cubicBezTo>
                    <a:pt x="96802" y="48667"/>
                    <a:pt x="93423" y="49883"/>
                    <a:pt x="92004" y="50356"/>
                  </a:cubicBezTo>
                  <a:cubicBezTo>
                    <a:pt x="83421" y="52242"/>
                    <a:pt x="74500" y="49707"/>
                    <a:pt x="68214" y="43598"/>
                  </a:cubicBezTo>
                  <a:cubicBezTo>
                    <a:pt x="68417" y="43179"/>
                    <a:pt x="68553" y="42753"/>
                    <a:pt x="68688" y="42314"/>
                  </a:cubicBezTo>
                  <a:cubicBezTo>
                    <a:pt x="70039" y="36029"/>
                    <a:pt x="66255" y="13118"/>
                    <a:pt x="51657" y="4197"/>
                  </a:cubicBezTo>
                  <a:cubicBezTo>
                    <a:pt x="50372" y="3461"/>
                    <a:pt x="48683" y="3873"/>
                    <a:pt x="47872" y="5143"/>
                  </a:cubicBezTo>
                  <a:cubicBezTo>
                    <a:pt x="47128" y="6427"/>
                    <a:pt x="47534" y="8083"/>
                    <a:pt x="48818" y="8853"/>
                  </a:cubicBezTo>
                  <a:cubicBezTo>
                    <a:pt x="48818" y="8853"/>
                    <a:pt x="48818" y="8861"/>
                    <a:pt x="48818" y="8861"/>
                  </a:cubicBezTo>
                  <a:cubicBezTo>
                    <a:pt x="60848" y="16227"/>
                    <a:pt x="64430" y="35894"/>
                    <a:pt x="63349" y="41165"/>
                  </a:cubicBezTo>
                  <a:cubicBezTo>
                    <a:pt x="61930" y="45362"/>
                    <a:pt x="58550" y="48646"/>
                    <a:pt x="54360" y="50018"/>
                  </a:cubicBezTo>
                  <a:cubicBezTo>
                    <a:pt x="48481" y="51843"/>
                    <a:pt x="41722" y="49207"/>
                    <a:pt x="34490" y="42719"/>
                  </a:cubicBezTo>
                  <a:cubicBezTo>
                    <a:pt x="33950" y="36448"/>
                    <a:pt x="32868" y="30230"/>
                    <a:pt x="31314" y="24134"/>
                  </a:cubicBezTo>
                  <a:cubicBezTo>
                    <a:pt x="29354" y="16903"/>
                    <a:pt x="23407" y="9063"/>
                    <a:pt x="6376" y="12510"/>
                  </a:cubicBezTo>
                  <a:cubicBezTo>
                    <a:pt x="4889" y="12814"/>
                    <a:pt x="3943" y="14220"/>
                    <a:pt x="4213" y="15686"/>
                  </a:cubicBezTo>
                  <a:cubicBezTo>
                    <a:pt x="4552" y="17153"/>
                    <a:pt x="5970" y="18099"/>
                    <a:pt x="7457" y="17849"/>
                  </a:cubicBezTo>
                  <a:cubicBezTo>
                    <a:pt x="23069" y="14673"/>
                    <a:pt x="25299" y="22850"/>
                    <a:pt x="26042" y="25553"/>
                  </a:cubicBezTo>
                  <a:cubicBezTo>
                    <a:pt x="27597" y="31467"/>
                    <a:pt x="28611" y="37502"/>
                    <a:pt x="29152" y="43598"/>
                  </a:cubicBezTo>
                  <a:cubicBezTo>
                    <a:pt x="25096" y="45970"/>
                    <a:pt x="20298" y="46788"/>
                    <a:pt x="15635" y="45896"/>
                  </a:cubicBezTo>
                  <a:cubicBezTo>
                    <a:pt x="10364" y="45004"/>
                    <a:pt x="6241" y="40888"/>
                    <a:pt x="5295" y="35623"/>
                  </a:cubicBezTo>
                  <a:cubicBezTo>
                    <a:pt x="4754" y="34197"/>
                    <a:pt x="3132" y="33488"/>
                    <a:pt x="1713" y="34049"/>
                  </a:cubicBezTo>
                  <a:cubicBezTo>
                    <a:pt x="564" y="34495"/>
                    <a:pt x="-180" y="35671"/>
                    <a:pt x="-45" y="36907"/>
                  </a:cubicBezTo>
                  <a:cubicBezTo>
                    <a:pt x="1916" y="45997"/>
                    <a:pt x="10228" y="52283"/>
                    <a:pt x="19487" y="51640"/>
                  </a:cubicBezTo>
                  <a:cubicBezTo>
                    <a:pt x="20636" y="51708"/>
                    <a:pt x="21852" y="51708"/>
                    <a:pt x="23002" y="51640"/>
                  </a:cubicBezTo>
                  <a:cubicBezTo>
                    <a:pt x="26448" y="51282"/>
                    <a:pt x="29760" y="50100"/>
                    <a:pt x="32666" y="48194"/>
                  </a:cubicBezTo>
                  <a:cubicBezTo>
                    <a:pt x="37600" y="52931"/>
                    <a:pt x="44020" y="55783"/>
                    <a:pt x="50846" y="56236"/>
                  </a:cubicBezTo>
                  <a:cubicBezTo>
                    <a:pt x="52671" y="56243"/>
                    <a:pt x="54496" y="55966"/>
                    <a:pt x="56252" y="55425"/>
                  </a:cubicBezTo>
                  <a:cubicBezTo>
                    <a:pt x="60105" y="54236"/>
                    <a:pt x="63416" y="51870"/>
                    <a:pt x="65849" y="48667"/>
                  </a:cubicBezTo>
                  <a:cubicBezTo>
                    <a:pt x="71729" y="53864"/>
                    <a:pt x="79298" y="56784"/>
                    <a:pt x="87138" y="56912"/>
                  </a:cubicBezTo>
                  <a:cubicBezTo>
                    <a:pt x="89436" y="56959"/>
                    <a:pt x="91733" y="56662"/>
                    <a:pt x="93896" y="56033"/>
                  </a:cubicBezTo>
                  <a:cubicBezTo>
                    <a:pt x="96869" y="55270"/>
                    <a:pt x="99438" y="53560"/>
                    <a:pt x="101330" y="51167"/>
                  </a:cubicBezTo>
                  <a:cubicBezTo>
                    <a:pt x="105385" y="54709"/>
                    <a:pt x="110589" y="56736"/>
                    <a:pt x="115996" y="56912"/>
                  </a:cubicBezTo>
                  <a:cubicBezTo>
                    <a:pt x="126809" y="56784"/>
                    <a:pt x="135460" y="47910"/>
                    <a:pt x="135392" y="37083"/>
                  </a:cubicBezTo>
                  <a:cubicBezTo>
                    <a:pt x="135392" y="36732"/>
                    <a:pt x="135325" y="36380"/>
                    <a:pt x="135325" y="36029"/>
                  </a:cubicBezTo>
                  <a:cubicBezTo>
                    <a:pt x="135460" y="34542"/>
                    <a:pt x="134446" y="33210"/>
                    <a:pt x="132959" y="33048"/>
                  </a:cubicBezTo>
                  <a:cubicBezTo>
                    <a:pt x="132621" y="33015"/>
                    <a:pt x="132283" y="33035"/>
                    <a:pt x="131946" y="331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3" name="Google Shape;1283;p49"/>
            <p:cNvSpPr/>
            <p:nvPr/>
          </p:nvSpPr>
          <p:spPr>
            <a:xfrm>
              <a:off x="6650192" y="1256459"/>
              <a:ext cx="351115" cy="220905"/>
            </a:xfrm>
            <a:custGeom>
              <a:avLst/>
              <a:gdLst/>
              <a:ahLst/>
              <a:cxnLst/>
              <a:rect l="l" t="t" r="r" b="b"/>
              <a:pathLst>
                <a:path w="294436" h="185245" extrusionOk="0">
                  <a:moveTo>
                    <a:pt x="98949" y="-95"/>
                  </a:moveTo>
                  <a:cubicBezTo>
                    <a:pt x="98949" y="-95"/>
                    <a:pt x="4333" y="45051"/>
                    <a:pt x="-60" y="118243"/>
                  </a:cubicBezTo>
                  <a:cubicBezTo>
                    <a:pt x="-60" y="118243"/>
                    <a:pt x="22513" y="136558"/>
                    <a:pt x="62387" y="116148"/>
                  </a:cubicBezTo>
                  <a:lnTo>
                    <a:pt x="101112" y="90264"/>
                  </a:lnTo>
                  <a:cubicBezTo>
                    <a:pt x="101112" y="90264"/>
                    <a:pt x="100031" y="119325"/>
                    <a:pt x="123685" y="118243"/>
                  </a:cubicBezTo>
                  <a:cubicBezTo>
                    <a:pt x="147339" y="117162"/>
                    <a:pt x="176467" y="97968"/>
                    <a:pt x="176467" y="97968"/>
                  </a:cubicBezTo>
                  <a:cubicBezTo>
                    <a:pt x="176467" y="97968"/>
                    <a:pt x="197959" y="152035"/>
                    <a:pt x="225938" y="141019"/>
                  </a:cubicBezTo>
                  <a:cubicBezTo>
                    <a:pt x="253918" y="130003"/>
                    <a:pt x="270070" y="185151"/>
                    <a:pt x="270070" y="185151"/>
                  </a:cubicBezTo>
                  <a:cubicBezTo>
                    <a:pt x="296833" y="156941"/>
                    <a:pt x="302037" y="114600"/>
                    <a:pt x="282978" y="80735"/>
                  </a:cubicBezTo>
                  <a:cubicBezTo>
                    <a:pt x="250741" y="20451"/>
                    <a:pt x="103275" y="40"/>
                    <a:pt x="103275" y="4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49"/>
            <p:cNvSpPr/>
            <p:nvPr/>
          </p:nvSpPr>
          <p:spPr>
            <a:xfrm>
              <a:off x="6657655" y="1774613"/>
              <a:ext cx="402601" cy="157389"/>
            </a:xfrm>
            <a:custGeom>
              <a:avLst/>
              <a:gdLst/>
              <a:ahLst/>
              <a:cxnLst/>
              <a:rect l="l" t="t" r="r" b="b"/>
              <a:pathLst>
                <a:path w="337611" h="131982" extrusionOk="0">
                  <a:moveTo>
                    <a:pt x="66881" y="4569"/>
                  </a:moveTo>
                  <a:cubicBezTo>
                    <a:pt x="66881" y="4569"/>
                    <a:pt x="3353" y="8218"/>
                    <a:pt x="109" y="13084"/>
                  </a:cubicBezTo>
                  <a:cubicBezTo>
                    <a:pt x="-3135" y="17950"/>
                    <a:pt x="40659" y="151900"/>
                    <a:pt x="98645" y="129327"/>
                  </a:cubicBezTo>
                  <a:cubicBezTo>
                    <a:pt x="156632" y="106754"/>
                    <a:pt x="158388" y="74450"/>
                    <a:pt x="158388" y="74450"/>
                  </a:cubicBezTo>
                  <a:cubicBezTo>
                    <a:pt x="158388" y="74450"/>
                    <a:pt x="200358" y="135747"/>
                    <a:pt x="248747" y="118041"/>
                  </a:cubicBezTo>
                  <a:cubicBezTo>
                    <a:pt x="297136" y="100334"/>
                    <a:pt x="337551" y="3149"/>
                    <a:pt x="337551" y="3149"/>
                  </a:cubicBezTo>
                  <a:lnTo>
                    <a:pt x="257736" y="-95"/>
                  </a:lnTo>
                  <a:cubicBezTo>
                    <a:pt x="257736" y="-95"/>
                    <a:pt x="136897" y="105943"/>
                    <a:pt x="66881" y="4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49"/>
            <p:cNvSpPr/>
            <p:nvPr/>
          </p:nvSpPr>
          <p:spPr>
            <a:xfrm>
              <a:off x="6644383" y="2121959"/>
              <a:ext cx="498547" cy="224225"/>
            </a:xfrm>
            <a:custGeom>
              <a:avLst/>
              <a:gdLst/>
              <a:ahLst/>
              <a:cxnLst/>
              <a:rect l="l" t="t" r="r" b="b"/>
              <a:pathLst>
                <a:path w="418069" h="188029" extrusionOk="0">
                  <a:moveTo>
                    <a:pt x="-60" y="169336"/>
                  </a:moveTo>
                  <a:cubicBezTo>
                    <a:pt x="-60" y="169336"/>
                    <a:pt x="22580" y="198397"/>
                    <a:pt x="79080" y="183867"/>
                  </a:cubicBezTo>
                  <a:cubicBezTo>
                    <a:pt x="135579" y="169336"/>
                    <a:pt x="413211" y="33697"/>
                    <a:pt x="413211" y="33697"/>
                  </a:cubicBezTo>
                  <a:lnTo>
                    <a:pt x="418009" y="-95"/>
                  </a:lnTo>
                  <a:close/>
                </a:path>
              </a:pathLst>
            </a:custGeom>
            <a:solidFill>
              <a:srgbClr val="000000">
                <a:alpha val="398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6" name="Google Shape;1286;p49"/>
            <p:cNvSpPr/>
            <p:nvPr/>
          </p:nvSpPr>
          <p:spPr>
            <a:xfrm>
              <a:off x="6457920" y="1793574"/>
              <a:ext cx="847450" cy="529000"/>
            </a:xfrm>
            <a:custGeom>
              <a:avLst/>
              <a:gdLst/>
              <a:ahLst/>
              <a:cxnLst/>
              <a:rect l="l" t="t" r="r" b="b"/>
              <a:pathLst>
                <a:path w="710650" h="443606" extrusionOk="0">
                  <a:moveTo>
                    <a:pt x="115980" y="59244"/>
                  </a:moveTo>
                  <a:cubicBezTo>
                    <a:pt x="99287" y="64245"/>
                    <a:pt x="-60" y="123785"/>
                    <a:pt x="-60" y="123785"/>
                  </a:cubicBezTo>
                  <a:cubicBezTo>
                    <a:pt x="-60" y="123785"/>
                    <a:pt x="93880" y="430140"/>
                    <a:pt x="154976" y="441967"/>
                  </a:cubicBezTo>
                  <a:cubicBezTo>
                    <a:pt x="246753" y="459809"/>
                    <a:pt x="456397" y="317749"/>
                    <a:pt x="569260" y="290581"/>
                  </a:cubicBezTo>
                  <a:cubicBezTo>
                    <a:pt x="569260" y="290581"/>
                    <a:pt x="617244" y="258276"/>
                    <a:pt x="632382" y="240975"/>
                  </a:cubicBezTo>
                  <a:cubicBezTo>
                    <a:pt x="650766" y="220024"/>
                    <a:pt x="703480" y="137640"/>
                    <a:pt x="703480" y="137640"/>
                  </a:cubicBezTo>
                  <a:cubicBezTo>
                    <a:pt x="719227" y="100395"/>
                    <a:pt x="708211" y="57209"/>
                    <a:pt x="676447" y="32143"/>
                  </a:cubicBezTo>
                  <a:cubicBezTo>
                    <a:pt x="659146" y="17545"/>
                    <a:pt x="604336" y="-95"/>
                    <a:pt x="604336" y="-95"/>
                  </a:cubicBezTo>
                  <a:lnTo>
                    <a:pt x="489445" y="81005"/>
                  </a:lnTo>
                  <a:cubicBezTo>
                    <a:pt x="416927" y="144534"/>
                    <a:pt x="213435" y="244422"/>
                    <a:pt x="213435" y="244422"/>
                  </a:cubicBezTo>
                  <a:cubicBezTo>
                    <a:pt x="184104" y="181103"/>
                    <a:pt x="151529" y="119298"/>
                    <a:pt x="115980" y="59244"/>
                  </a:cubicBezTo>
                  <a:close/>
                </a:path>
              </a:pathLst>
            </a:custGeom>
            <a:solidFill>
              <a:srgbClr val="56535E">
                <a:alpha val="740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87" name="Google Shape;1287;p49"/>
          <p:cNvGrpSpPr/>
          <p:nvPr/>
        </p:nvGrpSpPr>
        <p:grpSpPr>
          <a:xfrm flipH="1">
            <a:off x="631963" y="1343086"/>
            <a:ext cx="1163134" cy="3181785"/>
            <a:chOff x="6090256" y="1281375"/>
            <a:chExt cx="1216285" cy="3327183"/>
          </a:xfrm>
        </p:grpSpPr>
        <p:sp>
          <p:nvSpPr>
            <p:cNvPr id="1288" name="Google Shape;1288;p49"/>
            <p:cNvSpPr/>
            <p:nvPr/>
          </p:nvSpPr>
          <p:spPr>
            <a:xfrm>
              <a:off x="6201033" y="1627098"/>
              <a:ext cx="304603" cy="305203"/>
            </a:xfrm>
            <a:custGeom>
              <a:avLst/>
              <a:gdLst/>
              <a:ahLst/>
              <a:cxnLst/>
              <a:rect l="l" t="t" r="r" b="b"/>
              <a:pathLst>
                <a:path w="259789" h="260301" extrusionOk="0">
                  <a:moveTo>
                    <a:pt x="26973" y="260207"/>
                  </a:moveTo>
                  <a:cubicBezTo>
                    <a:pt x="26973" y="260207"/>
                    <a:pt x="-60" y="61107"/>
                    <a:pt x="-60" y="41373"/>
                  </a:cubicBezTo>
                  <a:cubicBezTo>
                    <a:pt x="-60" y="21639"/>
                    <a:pt x="30825" y="19544"/>
                    <a:pt x="30825" y="19544"/>
                  </a:cubicBezTo>
                  <a:cubicBezTo>
                    <a:pt x="53195" y="-2151"/>
                    <a:pt x="74146" y="10961"/>
                    <a:pt x="74146" y="10961"/>
                  </a:cubicBezTo>
                  <a:cubicBezTo>
                    <a:pt x="98206" y="-11274"/>
                    <a:pt x="112533" y="6906"/>
                    <a:pt x="112533" y="6906"/>
                  </a:cubicBezTo>
                  <a:cubicBezTo>
                    <a:pt x="143689" y="-10869"/>
                    <a:pt x="158017" y="32925"/>
                    <a:pt x="157544" y="54957"/>
                  </a:cubicBezTo>
                  <a:cubicBezTo>
                    <a:pt x="157544" y="71312"/>
                    <a:pt x="221207" y="58472"/>
                    <a:pt x="233372" y="62391"/>
                  </a:cubicBezTo>
                  <a:cubicBezTo>
                    <a:pt x="245537" y="66311"/>
                    <a:pt x="259729" y="86992"/>
                    <a:pt x="259729" y="86992"/>
                  </a:cubicBezTo>
                  <a:cubicBezTo>
                    <a:pt x="259729" y="86992"/>
                    <a:pt x="215462" y="96724"/>
                    <a:pt x="186672" y="120783"/>
                  </a:cubicBezTo>
                  <a:cubicBezTo>
                    <a:pt x="153691" y="148493"/>
                    <a:pt x="160179" y="242906"/>
                    <a:pt x="160179" y="242906"/>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9" name="Google Shape;1289;p49"/>
            <p:cNvSpPr/>
            <p:nvPr/>
          </p:nvSpPr>
          <p:spPr>
            <a:xfrm>
              <a:off x="6215059" y="1867402"/>
              <a:ext cx="1072598" cy="1056258"/>
            </a:xfrm>
            <a:custGeom>
              <a:avLst/>
              <a:gdLst/>
              <a:ahLst/>
              <a:cxnLst/>
              <a:rect l="l" t="t" r="r" b="b"/>
              <a:pathLst>
                <a:path w="914796" h="900860" extrusionOk="0">
                  <a:moveTo>
                    <a:pt x="901220" y="347406"/>
                  </a:moveTo>
                  <a:lnTo>
                    <a:pt x="914737" y="897668"/>
                  </a:lnTo>
                  <a:cubicBezTo>
                    <a:pt x="788491" y="913483"/>
                    <a:pt x="643255" y="863876"/>
                    <a:pt x="535190" y="858470"/>
                  </a:cubicBezTo>
                  <a:cubicBezTo>
                    <a:pt x="404889" y="851711"/>
                    <a:pt x="323249" y="887328"/>
                    <a:pt x="323249" y="887328"/>
                  </a:cubicBezTo>
                  <a:cubicBezTo>
                    <a:pt x="335887" y="476625"/>
                    <a:pt x="355351" y="312398"/>
                    <a:pt x="355351" y="312398"/>
                  </a:cubicBezTo>
                  <a:cubicBezTo>
                    <a:pt x="355351" y="312398"/>
                    <a:pt x="253976" y="467434"/>
                    <a:pt x="139693" y="444050"/>
                  </a:cubicBezTo>
                  <a:cubicBezTo>
                    <a:pt x="54065" y="426411"/>
                    <a:pt x="21490" y="184463"/>
                    <a:pt x="-1" y="50851"/>
                  </a:cubicBezTo>
                  <a:cubicBezTo>
                    <a:pt x="-3313" y="30576"/>
                    <a:pt x="133340" y="-2269"/>
                    <a:pt x="149560" y="14694"/>
                  </a:cubicBezTo>
                  <a:cubicBezTo>
                    <a:pt x="165781" y="31658"/>
                    <a:pt x="210385" y="228933"/>
                    <a:pt x="210385" y="228933"/>
                  </a:cubicBezTo>
                  <a:cubicBezTo>
                    <a:pt x="281010" y="103026"/>
                    <a:pt x="316491" y="62881"/>
                    <a:pt x="351904" y="42606"/>
                  </a:cubicBezTo>
                  <a:cubicBezTo>
                    <a:pt x="404146" y="12734"/>
                    <a:pt x="492342" y="4084"/>
                    <a:pt x="596826" y="840"/>
                  </a:cubicBezTo>
                  <a:cubicBezTo>
                    <a:pt x="670694" y="-1526"/>
                    <a:pt x="857832" y="-2675"/>
                    <a:pt x="886690" y="40038"/>
                  </a:cubicBezTo>
                  <a:cubicBezTo>
                    <a:pt x="934268" y="110189"/>
                    <a:pt x="901220" y="347406"/>
                    <a:pt x="901220" y="34740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0" name="Google Shape;1290;p49"/>
            <p:cNvSpPr/>
            <p:nvPr/>
          </p:nvSpPr>
          <p:spPr>
            <a:xfrm>
              <a:off x="6812254" y="1693739"/>
              <a:ext cx="223698" cy="258405"/>
            </a:xfrm>
            <a:custGeom>
              <a:avLst/>
              <a:gdLst/>
              <a:ahLst/>
              <a:cxnLst/>
              <a:rect l="l" t="t" r="r" b="b"/>
              <a:pathLst>
                <a:path w="190787" h="220388" extrusionOk="0">
                  <a:moveTo>
                    <a:pt x="182752" y="148588"/>
                  </a:moveTo>
                  <a:lnTo>
                    <a:pt x="182752" y="-95"/>
                  </a:lnTo>
                  <a:lnTo>
                    <a:pt x="5347" y="-95"/>
                  </a:lnTo>
                  <a:lnTo>
                    <a:pt x="5347" y="152711"/>
                  </a:lnTo>
                  <a:lnTo>
                    <a:pt x="-60" y="152711"/>
                  </a:lnTo>
                  <a:cubicBezTo>
                    <a:pt x="4333" y="189882"/>
                    <a:pt x="32380" y="220294"/>
                    <a:pt x="79147" y="220294"/>
                  </a:cubicBezTo>
                  <a:cubicBezTo>
                    <a:pt x="129970" y="220294"/>
                    <a:pt x="190186" y="200019"/>
                    <a:pt x="190727" y="148521"/>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1" name="Google Shape;1291;p49"/>
            <p:cNvSpPr/>
            <p:nvPr/>
          </p:nvSpPr>
          <p:spPr>
            <a:xfrm>
              <a:off x="6511752" y="4322490"/>
              <a:ext cx="213158" cy="193506"/>
            </a:xfrm>
            <a:custGeom>
              <a:avLst/>
              <a:gdLst/>
              <a:ahLst/>
              <a:cxnLst/>
              <a:rect l="l" t="t" r="r" b="b"/>
              <a:pathLst>
                <a:path w="181798" h="165037" extrusionOk="0">
                  <a:moveTo>
                    <a:pt x="0" y="165038"/>
                  </a:moveTo>
                  <a:lnTo>
                    <a:pt x="162132" y="165038"/>
                  </a:lnTo>
                  <a:lnTo>
                    <a:pt x="181799" y="0"/>
                  </a:lnTo>
                  <a:lnTo>
                    <a:pt x="19937" y="0"/>
                  </a:lnTo>
                  <a:lnTo>
                    <a:pt x="0" y="165038"/>
                  </a:ln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2" name="Google Shape;1292;p49"/>
            <p:cNvSpPr/>
            <p:nvPr/>
          </p:nvSpPr>
          <p:spPr>
            <a:xfrm>
              <a:off x="6172335" y="4423529"/>
              <a:ext cx="539896" cy="185028"/>
            </a:xfrm>
            <a:custGeom>
              <a:avLst/>
              <a:gdLst/>
              <a:ahLst/>
              <a:cxnLst/>
              <a:rect l="l" t="t" r="r" b="b"/>
              <a:pathLst>
                <a:path w="460466" h="157806" extrusionOk="0">
                  <a:moveTo>
                    <a:pt x="239" y="157712"/>
                  </a:moveTo>
                  <a:lnTo>
                    <a:pt x="449194" y="157712"/>
                  </a:lnTo>
                  <a:cubicBezTo>
                    <a:pt x="469874" y="115338"/>
                    <a:pt x="455614" y="37684"/>
                    <a:pt x="455614" y="37684"/>
                  </a:cubicBezTo>
                  <a:cubicBezTo>
                    <a:pt x="438178" y="50052"/>
                    <a:pt x="354848" y="63974"/>
                    <a:pt x="344778" y="51201"/>
                  </a:cubicBezTo>
                  <a:cubicBezTo>
                    <a:pt x="334708" y="38428"/>
                    <a:pt x="332681" y="-95"/>
                    <a:pt x="306458" y="-95"/>
                  </a:cubicBezTo>
                  <a:cubicBezTo>
                    <a:pt x="280236" y="-95"/>
                    <a:pt x="285102" y="29912"/>
                    <a:pt x="267598" y="46538"/>
                  </a:cubicBezTo>
                  <a:cubicBezTo>
                    <a:pt x="250094" y="63163"/>
                    <a:pt x="80528" y="82289"/>
                    <a:pt x="54306" y="87763"/>
                  </a:cubicBezTo>
                  <a:cubicBezTo>
                    <a:pt x="17473" y="95197"/>
                    <a:pt x="-2802" y="113242"/>
                    <a:pt x="239" y="15771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3" name="Google Shape;1293;p49"/>
            <p:cNvSpPr/>
            <p:nvPr/>
          </p:nvSpPr>
          <p:spPr>
            <a:xfrm>
              <a:off x="6452076" y="4486613"/>
              <a:ext cx="49579" cy="27442"/>
            </a:xfrm>
            <a:custGeom>
              <a:avLst/>
              <a:gdLst/>
              <a:ahLst/>
              <a:cxnLst/>
              <a:rect l="l" t="t" r="r" b="b"/>
              <a:pathLst>
                <a:path w="42285" h="23405" extrusionOk="0">
                  <a:moveTo>
                    <a:pt x="39519" y="23311"/>
                  </a:moveTo>
                  <a:cubicBezTo>
                    <a:pt x="39019" y="23311"/>
                    <a:pt x="38525" y="23176"/>
                    <a:pt x="38100" y="22906"/>
                  </a:cubicBezTo>
                  <a:cubicBezTo>
                    <a:pt x="26414" y="16012"/>
                    <a:pt x="14216" y="10065"/>
                    <a:pt x="1605" y="5131"/>
                  </a:cubicBezTo>
                  <a:cubicBezTo>
                    <a:pt x="226" y="4523"/>
                    <a:pt x="-429" y="2969"/>
                    <a:pt x="152" y="1550"/>
                  </a:cubicBezTo>
                  <a:cubicBezTo>
                    <a:pt x="733" y="198"/>
                    <a:pt x="2321" y="-478"/>
                    <a:pt x="3700" y="130"/>
                  </a:cubicBezTo>
                  <a:cubicBezTo>
                    <a:pt x="16561" y="5199"/>
                    <a:pt x="29009" y="11281"/>
                    <a:pt x="40938" y="18243"/>
                  </a:cubicBezTo>
                  <a:cubicBezTo>
                    <a:pt x="42215" y="19054"/>
                    <a:pt x="42607" y="20743"/>
                    <a:pt x="41817" y="22027"/>
                  </a:cubicBezTo>
                  <a:cubicBezTo>
                    <a:pt x="41337" y="22838"/>
                    <a:pt x="40458" y="23311"/>
                    <a:pt x="39519" y="233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4" name="Google Shape;1294;p49"/>
            <p:cNvSpPr/>
            <p:nvPr/>
          </p:nvSpPr>
          <p:spPr>
            <a:xfrm>
              <a:off x="6406855" y="4495594"/>
              <a:ext cx="55205" cy="24800"/>
            </a:xfrm>
            <a:custGeom>
              <a:avLst/>
              <a:gdLst/>
              <a:ahLst/>
              <a:cxnLst/>
              <a:rect l="l" t="t" r="r" b="b"/>
              <a:pathLst>
                <a:path w="47083" h="21151" extrusionOk="0">
                  <a:moveTo>
                    <a:pt x="44188" y="20850"/>
                  </a:moveTo>
                  <a:cubicBezTo>
                    <a:pt x="43830" y="20918"/>
                    <a:pt x="43465" y="20918"/>
                    <a:pt x="43106" y="20850"/>
                  </a:cubicBezTo>
                  <a:cubicBezTo>
                    <a:pt x="29671" y="14903"/>
                    <a:pt x="15904" y="9631"/>
                    <a:pt x="1881" y="5238"/>
                  </a:cubicBezTo>
                  <a:cubicBezTo>
                    <a:pt x="448" y="4833"/>
                    <a:pt x="-370" y="3346"/>
                    <a:pt x="49" y="1859"/>
                  </a:cubicBezTo>
                  <a:cubicBezTo>
                    <a:pt x="49" y="1859"/>
                    <a:pt x="56" y="1859"/>
                    <a:pt x="56" y="1859"/>
                  </a:cubicBezTo>
                  <a:cubicBezTo>
                    <a:pt x="509" y="440"/>
                    <a:pt x="2050" y="-439"/>
                    <a:pt x="3503" y="34"/>
                  </a:cubicBezTo>
                  <a:cubicBezTo>
                    <a:pt x="17729" y="4495"/>
                    <a:pt x="31698" y="9834"/>
                    <a:pt x="45337" y="15849"/>
                  </a:cubicBezTo>
                  <a:cubicBezTo>
                    <a:pt x="46722" y="16389"/>
                    <a:pt x="47384" y="18011"/>
                    <a:pt x="46824" y="19363"/>
                  </a:cubicBezTo>
                  <a:cubicBezTo>
                    <a:pt x="46391" y="20445"/>
                    <a:pt x="45337" y="21120"/>
                    <a:pt x="44188" y="210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5" name="Google Shape;1295;p49"/>
            <p:cNvSpPr/>
            <p:nvPr/>
          </p:nvSpPr>
          <p:spPr>
            <a:xfrm>
              <a:off x="6172349" y="4586093"/>
              <a:ext cx="534661" cy="22346"/>
            </a:xfrm>
            <a:custGeom>
              <a:avLst/>
              <a:gdLst/>
              <a:ahLst/>
              <a:cxnLst/>
              <a:rect l="l" t="t" r="r" b="b"/>
              <a:pathLst>
                <a:path w="456001" h="19058" extrusionOk="0">
                  <a:moveTo>
                    <a:pt x="565" y="-95"/>
                  </a:moveTo>
                  <a:cubicBezTo>
                    <a:pt x="-137" y="6258"/>
                    <a:pt x="-246" y="12611"/>
                    <a:pt x="228" y="18964"/>
                  </a:cubicBezTo>
                  <a:lnTo>
                    <a:pt x="449182" y="18964"/>
                  </a:lnTo>
                  <a:cubicBezTo>
                    <a:pt x="452102" y="12882"/>
                    <a:pt x="454366" y="6461"/>
                    <a:pt x="455941" y="-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6" name="Google Shape;1296;p49"/>
            <p:cNvSpPr/>
            <p:nvPr/>
          </p:nvSpPr>
          <p:spPr>
            <a:xfrm>
              <a:off x="7077915" y="4309899"/>
              <a:ext cx="208007" cy="190020"/>
            </a:xfrm>
            <a:custGeom>
              <a:avLst/>
              <a:gdLst/>
              <a:ahLst/>
              <a:cxnLst/>
              <a:rect l="l" t="t" r="r" b="b"/>
              <a:pathLst>
                <a:path w="177405" h="162064" extrusionOk="0">
                  <a:moveTo>
                    <a:pt x="17166" y="162064"/>
                  </a:moveTo>
                  <a:lnTo>
                    <a:pt x="177406" y="162064"/>
                  </a:lnTo>
                  <a:lnTo>
                    <a:pt x="167201" y="0"/>
                  </a:lnTo>
                  <a:lnTo>
                    <a:pt x="0" y="0"/>
                  </a:lnTo>
                  <a:lnTo>
                    <a:pt x="17166" y="162064"/>
                  </a:ln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49"/>
            <p:cNvSpPr/>
            <p:nvPr/>
          </p:nvSpPr>
          <p:spPr>
            <a:xfrm>
              <a:off x="7084862" y="4423212"/>
              <a:ext cx="213803" cy="185345"/>
            </a:xfrm>
            <a:custGeom>
              <a:avLst/>
              <a:gdLst/>
              <a:ahLst/>
              <a:cxnLst/>
              <a:rect l="l" t="t" r="r" b="b"/>
              <a:pathLst>
                <a:path w="182348" h="158077" extrusionOk="0">
                  <a:moveTo>
                    <a:pt x="91128" y="-95"/>
                  </a:moveTo>
                  <a:cubicBezTo>
                    <a:pt x="47942" y="-95"/>
                    <a:pt x="50578" y="31737"/>
                    <a:pt x="38616" y="37752"/>
                  </a:cubicBezTo>
                  <a:cubicBezTo>
                    <a:pt x="19895" y="47281"/>
                    <a:pt x="7865" y="37752"/>
                    <a:pt x="7865" y="37752"/>
                  </a:cubicBezTo>
                  <a:cubicBezTo>
                    <a:pt x="7865" y="37752"/>
                    <a:pt x="-12004" y="105335"/>
                    <a:pt x="11177" y="157982"/>
                  </a:cubicBezTo>
                  <a:lnTo>
                    <a:pt x="174525" y="157982"/>
                  </a:lnTo>
                  <a:cubicBezTo>
                    <a:pt x="193381" y="102631"/>
                    <a:pt x="171957" y="37752"/>
                    <a:pt x="171957" y="37752"/>
                  </a:cubicBezTo>
                  <a:cubicBezTo>
                    <a:pt x="171957" y="37752"/>
                    <a:pt x="162766" y="45186"/>
                    <a:pt x="145397" y="37752"/>
                  </a:cubicBezTo>
                  <a:cubicBezTo>
                    <a:pt x="128028" y="30318"/>
                    <a:pt x="142288" y="-95"/>
                    <a:pt x="91128" y="-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49"/>
            <p:cNvSpPr/>
            <p:nvPr/>
          </p:nvSpPr>
          <p:spPr>
            <a:xfrm>
              <a:off x="7152102" y="4487131"/>
              <a:ext cx="92765" cy="9728"/>
            </a:xfrm>
            <a:custGeom>
              <a:avLst/>
              <a:gdLst/>
              <a:ahLst/>
              <a:cxnLst/>
              <a:rect l="l" t="t" r="r" b="b"/>
              <a:pathLst>
                <a:path w="79117" h="8297" extrusionOk="0">
                  <a:moveTo>
                    <a:pt x="76452" y="8203"/>
                  </a:moveTo>
                  <a:lnTo>
                    <a:pt x="76046" y="8203"/>
                  </a:lnTo>
                  <a:cubicBezTo>
                    <a:pt x="51784" y="4959"/>
                    <a:pt x="27231" y="4419"/>
                    <a:pt x="2854" y="6716"/>
                  </a:cubicBezTo>
                  <a:cubicBezTo>
                    <a:pt x="1380" y="6784"/>
                    <a:pt x="124" y="5703"/>
                    <a:pt x="-52" y="4216"/>
                  </a:cubicBezTo>
                  <a:cubicBezTo>
                    <a:pt x="-167" y="2729"/>
                    <a:pt x="948" y="1445"/>
                    <a:pt x="2435" y="1310"/>
                  </a:cubicBezTo>
                  <a:cubicBezTo>
                    <a:pt x="2435" y="1310"/>
                    <a:pt x="2441" y="1310"/>
                    <a:pt x="2448" y="1310"/>
                  </a:cubicBezTo>
                  <a:cubicBezTo>
                    <a:pt x="27204" y="-988"/>
                    <a:pt x="52142" y="-448"/>
                    <a:pt x="76790" y="2797"/>
                  </a:cubicBezTo>
                  <a:cubicBezTo>
                    <a:pt x="78276" y="3067"/>
                    <a:pt x="79263" y="4486"/>
                    <a:pt x="79020" y="5973"/>
                  </a:cubicBezTo>
                  <a:cubicBezTo>
                    <a:pt x="78797" y="7257"/>
                    <a:pt x="77729" y="8136"/>
                    <a:pt x="76452" y="820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9" name="Google Shape;1299;p49"/>
            <p:cNvSpPr/>
            <p:nvPr/>
          </p:nvSpPr>
          <p:spPr>
            <a:xfrm>
              <a:off x="7152102" y="4510892"/>
              <a:ext cx="93011" cy="9816"/>
            </a:xfrm>
            <a:custGeom>
              <a:avLst/>
              <a:gdLst/>
              <a:ahLst/>
              <a:cxnLst/>
              <a:rect l="l" t="t" r="r" b="b"/>
              <a:pathLst>
                <a:path w="79327" h="8372" extrusionOk="0">
                  <a:moveTo>
                    <a:pt x="76452" y="8199"/>
                  </a:moveTo>
                  <a:lnTo>
                    <a:pt x="76047" y="8199"/>
                  </a:lnTo>
                  <a:cubicBezTo>
                    <a:pt x="51777" y="5022"/>
                    <a:pt x="27231" y="4549"/>
                    <a:pt x="2854" y="6779"/>
                  </a:cubicBezTo>
                  <a:cubicBezTo>
                    <a:pt x="1380" y="6847"/>
                    <a:pt x="124" y="5765"/>
                    <a:pt x="-52" y="4279"/>
                  </a:cubicBezTo>
                  <a:cubicBezTo>
                    <a:pt x="-167" y="2792"/>
                    <a:pt x="941" y="1440"/>
                    <a:pt x="2448" y="1305"/>
                  </a:cubicBezTo>
                  <a:cubicBezTo>
                    <a:pt x="27211" y="-993"/>
                    <a:pt x="52149" y="-452"/>
                    <a:pt x="76790" y="2859"/>
                  </a:cubicBezTo>
                  <a:cubicBezTo>
                    <a:pt x="78284" y="2995"/>
                    <a:pt x="79385" y="4279"/>
                    <a:pt x="79257" y="5765"/>
                  </a:cubicBezTo>
                  <a:cubicBezTo>
                    <a:pt x="79128" y="7320"/>
                    <a:pt x="77810" y="8401"/>
                    <a:pt x="76317" y="82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0" name="Google Shape;1300;p49"/>
            <p:cNvSpPr/>
            <p:nvPr/>
          </p:nvSpPr>
          <p:spPr>
            <a:xfrm>
              <a:off x="7090506" y="4586093"/>
              <a:ext cx="205155" cy="22346"/>
            </a:xfrm>
            <a:custGeom>
              <a:avLst/>
              <a:gdLst/>
              <a:ahLst/>
              <a:cxnLst/>
              <a:rect l="l" t="t" r="r" b="b"/>
              <a:pathLst>
                <a:path w="174972" h="19058" extrusionOk="0">
                  <a:moveTo>
                    <a:pt x="-60" y="-95"/>
                  </a:moveTo>
                  <a:cubicBezTo>
                    <a:pt x="1663" y="6461"/>
                    <a:pt x="3920" y="12814"/>
                    <a:pt x="6698" y="18964"/>
                  </a:cubicBezTo>
                  <a:lnTo>
                    <a:pt x="170046" y="18964"/>
                  </a:lnTo>
                  <a:cubicBezTo>
                    <a:pt x="172094" y="12746"/>
                    <a:pt x="173723" y="6394"/>
                    <a:pt x="174913" y="-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1" name="Google Shape;1301;p49"/>
            <p:cNvSpPr/>
            <p:nvPr/>
          </p:nvSpPr>
          <p:spPr>
            <a:xfrm>
              <a:off x="6511593" y="2860515"/>
              <a:ext cx="794948" cy="1519178"/>
            </a:xfrm>
            <a:custGeom>
              <a:avLst/>
              <a:gdLst/>
              <a:ahLst/>
              <a:cxnLst/>
              <a:rect l="l" t="t" r="r" b="b"/>
              <a:pathLst>
                <a:path w="677994" h="1295674" extrusionOk="0">
                  <a:moveTo>
                    <a:pt x="82864" y="-95"/>
                  </a:moveTo>
                  <a:lnTo>
                    <a:pt x="647184" y="-95"/>
                  </a:lnTo>
                  <a:cubicBezTo>
                    <a:pt x="671378" y="97833"/>
                    <a:pt x="649819" y="197045"/>
                    <a:pt x="654482" y="268143"/>
                  </a:cubicBezTo>
                  <a:cubicBezTo>
                    <a:pt x="659146" y="339241"/>
                    <a:pt x="677934" y="1282769"/>
                    <a:pt x="677934" y="1282769"/>
                  </a:cubicBezTo>
                  <a:cubicBezTo>
                    <a:pt x="619677" y="1307302"/>
                    <a:pt x="456261" y="1289054"/>
                    <a:pt x="456261" y="1289054"/>
                  </a:cubicBezTo>
                  <a:lnTo>
                    <a:pt x="365903" y="415406"/>
                  </a:lnTo>
                  <a:lnTo>
                    <a:pt x="282505" y="712772"/>
                  </a:lnTo>
                  <a:lnTo>
                    <a:pt x="194647" y="1276821"/>
                  </a:lnTo>
                  <a:cubicBezTo>
                    <a:pt x="134768" y="1299665"/>
                    <a:pt x="-60" y="1272901"/>
                    <a:pt x="-60" y="1272901"/>
                  </a:cubicBezTo>
                  <a:cubicBezTo>
                    <a:pt x="3454" y="1013923"/>
                    <a:pt x="23391" y="768258"/>
                    <a:pt x="30622" y="680198"/>
                  </a:cubicBezTo>
                  <a:cubicBezTo>
                    <a:pt x="40895" y="555371"/>
                    <a:pt x="55493" y="392361"/>
                    <a:pt x="82864" y="-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2" name="Google Shape;1302;p49"/>
            <p:cNvSpPr/>
            <p:nvPr/>
          </p:nvSpPr>
          <p:spPr>
            <a:xfrm>
              <a:off x="6911388" y="2948170"/>
              <a:ext cx="32186" cy="402626"/>
            </a:xfrm>
            <a:custGeom>
              <a:avLst/>
              <a:gdLst/>
              <a:ahLst/>
              <a:cxnLst/>
              <a:rect l="l" t="t" r="r" b="b"/>
              <a:pathLst>
                <a:path w="27451" h="343391" extrusionOk="0">
                  <a:moveTo>
                    <a:pt x="24679" y="343297"/>
                  </a:moveTo>
                  <a:cubicBezTo>
                    <a:pt x="23240" y="343297"/>
                    <a:pt x="22050" y="342168"/>
                    <a:pt x="21976" y="340729"/>
                  </a:cubicBezTo>
                  <a:cubicBezTo>
                    <a:pt x="21976" y="338093"/>
                    <a:pt x="4945" y="70396"/>
                    <a:pt x="-56" y="2813"/>
                  </a:cubicBezTo>
                  <a:cubicBezTo>
                    <a:pt x="-137" y="1333"/>
                    <a:pt x="964" y="49"/>
                    <a:pt x="2444" y="-93"/>
                  </a:cubicBezTo>
                  <a:cubicBezTo>
                    <a:pt x="3952" y="-141"/>
                    <a:pt x="5242" y="975"/>
                    <a:pt x="5418" y="2475"/>
                  </a:cubicBezTo>
                  <a:cubicBezTo>
                    <a:pt x="10351" y="70058"/>
                    <a:pt x="27247" y="337687"/>
                    <a:pt x="27383" y="340391"/>
                  </a:cubicBezTo>
                  <a:cubicBezTo>
                    <a:pt x="27498" y="341877"/>
                    <a:pt x="26382" y="343175"/>
                    <a:pt x="24896" y="343290"/>
                  </a:cubicBezTo>
                  <a:cubicBezTo>
                    <a:pt x="24868" y="343297"/>
                    <a:pt x="24842" y="343297"/>
                    <a:pt x="24814" y="34329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3" name="Google Shape;1303;p49"/>
            <p:cNvSpPr/>
            <p:nvPr/>
          </p:nvSpPr>
          <p:spPr>
            <a:xfrm>
              <a:off x="6842580" y="2948167"/>
              <a:ext cx="92056" cy="264115"/>
            </a:xfrm>
            <a:custGeom>
              <a:avLst/>
              <a:gdLst/>
              <a:ahLst/>
              <a:cxnLst/>
              <a:rect l="l" t="t" r="r" b="b"/>
              <a:pathLst>
                <a:path w="78513" h="225258" extrusionOk="0">
                  <a:moveTo>
                    <a:pt x="63198" y="225164"/>
                  </a:moveTo>
                  <a:cubicBezTo>
                    <a:pt x="57826" y="225177"/>
                    <a:pt x="52568" y="223623"/>
                    <a:pt x="48060" y="220703"/>
                  </a:cubicBezTo>
                  <a:cubicBezTo>
                    <a:pt x="12917" y="198468"/>
                    <a:pt x="6023" y="94525"/>
                    <a:pt x="-59" y="2815"/>
                  </a:cubicBezTo>
                  <a:cubicBezTo>
                    <a:pt x="-100" y="1321"/>
                    <a:pt x="1022" y="51"/>
                    <a:pt x="2509" y="-91"/>
                  </a:cubicBezTo>
                  <a:cubicBezTo>
                    <a:pt x="4016" y="-165"/>
                    <a:pt x="5307" y="970"/>
                    <a:pt x="5415" y="2477"/>
                  </a:cubicBezTo>
                  <a:cubicBezTo>
                    <a:pt x="11092" y="88443"/>
                    <a:pt x="18121" y="195359"/>
                    <a:pt x="50966" y="216107"/>
                  </a:cubicBezTo>
                  <a:cubicBezTo>
                    <a:pt x="58171" y="220547"/>
                    <a:pt x="67152" y="220980"/>
                    <a:pt x="74755" y="217256"/>
                  </a:cubicBezTo>
                  <a:cubicBezTo>
                    <a:pt x="76154" y="216716"/>
                    <a:pt x="77729" y="217412"/>
                    <a:pt x="78270" y="218811"/>
                  </a:cubicBezTo>
                  <a:cubicBezTo>
                    <a:pt x="78810" y="220210"/>
                    <a:pt x="78114" y="221784"/>
                    <a:pt x="76715" y="222325"/>
                  </a:cubicBezTo>
                  <a:cubicBezTo>
                    <a:pt x="72437" y="224136"/>
                    <a:pt x="67848" y="225103"/>
                    <a:pt x="63198" y="22516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4" name="Google Shape;1304;p49"/>
            <p:cNvSpPr/>
            <p:nvPr/>
          </p:nvSpPr>
          <p:spPr>
            <a:xfrm>
              <a:off x="7117081" y="2952634"/>
              <a:ext cx="111997" cy="111702"/>
            </a:xfrm>
            <a:custGeom>
              <a:avLst/>
              <a:gdLst/>
              <a:ahLst/>
              <a:cxnLst/>
              <a:rect l="l" t="t" r="r" b="b"/>
              <a:pathLst>
                <a:path w="95520" h="95268" extrusionOk="0">
                  <a:moveTo>
                    <a:pt x="92757" y="95107"/>
                  </a:moveTo>
                  <a:cubicBezTo>
                    <a:pt x="92081" y="95107"/>
                    <a:pt x="24565" y="94093"/>
                    <a:pt x="33" y="3329"/>
                  </a:cubicBezTo>
                  <a:cubicBezTo>
                    <a:pt x="-352" y="1889"/>
                    <a:pt x="492" y="409"/>
                    <a:pt x="1925" y="17"/>
                  </a:cubicBezTo>
                  <a:cubicBezTo>
                    <a:pt x="3317" y="-402"/>
                    <a:pt x="4791" y="395"/>
                    <a:pt x="5203" y="1788"/>
                  </a:cubicBezTo>
                  <a:cubicBezTo>
                    <a:pt x="5217" y="1828"/>
                    <a:pt x="5230" y="1869"/>
                    <a:pt x="5237" y="1909"/>
                  </a:cubicBezTo>
                  <a:cubicBezTo>
                    <a:pt x="28688" y="88483"/>
                    <a:pt x="90189" y="89767"/>
                    <a:pt x="92757" y="89767"/>
                  </a:cubicBezTo>
                  <a:cubicBezTo>
                    <a:pt x="94251" y="89767"/>
                    <a:pt x="95460" y="90977"/>
                    <a:pt x="95460" y="92471"/>
                  </a:cubicBezTo>
                  <a:cubicBezTo>
                    <a:pt x="95460" y="93964"/>
                    <a:pt x="94251" y="95174"/>
                    <a:pt x="92757" y="9517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5" name="Google Shape;1305;p49"/>
            <p:cNvSpPr/>
            <p:nvPr/>
          </p:nvSpPr>
          <p:spPr>
            <a:xfrm>
              <a:off x="6997435" y="3675643"/>
              <a:ext cx="136896" cy="14967"/>
            </a:xfrm>
            <a:custGeom>
              <a:avLst/>
              <a:gdLst/>
              <a:ahLst/>
              <a:cxnLst/>
              <a:rect l="l" t="t" r="r" b="b"/>
              <a:pathLst>
                <a:path w="116756" h="12765" extrusionOk="0">
                  <a:moveTo>
                    <a:pt x="70522" y="12605"/>
                  </a:moveTo>
                  <a:cubicBezTo>
                    <a:pt x="47435" y="13118"/>
                    <a:pt x="24376" y="10638"/>
                    <a:pt x="1925" y="5238"/>
                  </a:cubicBezTo>
                  <a:cubicBezTo>
                    <a:pt x="492" y="4846"/>
                    <a:pt x="-352" y="3366"/>
                    <a:pt x="33" y="1927"/>
                  </a:cubicBezTo>
                  <a:cubicBezTo>
                    <a:pt x="371" y="514"/>
                    <a:pt x="1797" y="-364"/>
                    <a:pt x="3209" y="-20"/>
                  </a:cubicBezTo>
                  <a:cubicBezTo>
                    <a:pt x="3277" y="-6"/>
                    <a:pt x="3344" y="14"/>
                    <a:pt x="3412" y="34"/>
                  </a:cubicBezTo>
                  <a:cubicBezTo>
                    <a:pt x="45854" y="11929"/>
                    <a:pt x="113032" y="5306"/>
                    <a:pt x="113708" y="5238"/>
                  </a:cubicBezTo>
                  <a:cubicBezTo>
                    <a:pt x="115194" y="5083"/>
                    <a:pt x="116526" y="6157"/>
                    <a:pt x="116681" y="7644"/>
                  </a:cubicBezTo>
                  <a:cubicBezTo>
                    <a:pt x="116681" y="7651"/>
                    <a:pt x="116681" y="7664"/>
                    <a:pt x="116681" y="7671"/>
                  </a:cubicBezTo>
                  <a:cubicBezTo>
                    <a:pt x="116837" y="9158"/>
                    <a:pt x="115762" y="10482"/>
                    <a:pt x="114275" y="10645"/>
                  </a:cubicBezTo>
                  <a:cubicBezTo>
                    <a:pt x="114269" y="10645"/>
                    <a:pt x="114255" y="10645"/>
                    <a:pt x="114248" y="10645"/>
                  </a:cubicBezTo>
                  <a:cubicBezTo>
                    <a:pt x="112829" y="10645"/>
                    <a:pt x="94176" y="12605"/>
                    <a:pt x="70522" y="1260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6" name="Google Shape;1306;p49"/>
            <p:cNvSpPr/>
            <p:nvPr/>
          </p:nvSpPr>
          <p:spPr>
            <a:xfrm>
              <a:off x="6580493" y="3665357"/>
              <a:ext cx="102530" cy="16815"/>
            </a:xfrm>
            <a:custGeom>
              <a:avLst/>
              <a:gdLst/>
              <a:ahLst/>
              <a:cxnLst/>
              <a:rect l="l" t="t" r="r" b="b"/>
              <a:pathLst>
                <a:path w="87446" h="14341" extrusionOk="0">
                  <a:moveTo>
                    <a:pt x="73326" y="14220"/>
                  </a:moveTo>
                  <a:cubicBezTo>
                    <a:pt x="49192" y="14571"/>
                    <a:pt x="25119" y="11543"/>
                    <a:pt x="1823" y="5231"/>
                  </a:cubicBezTo>
                  <a:cubicBezTo>
                    <a:pt x="397" y="4751"/>
                    <a:pt x="-381" y="3217"/>
                    <a:pt x="65" y="1784"/>
                  </a:cubicBezTo>
                  <a:cubicBezTo>
                    <a:pt x="518" y="372"/>
                    <a:pt x="2025" y="-412"/>
                    <a:pt x="3444" y="27"/>
                  </a:cubicBezTo>
                  <a:cubicBezTo>
                    <a:pt x="37236" y="10773"/>
                    <a:pt x="84544" y="8610"/>
                    <a:pt x="84544" y="8543"/>
                  </a:cubicBezTo>
                  <a:cubicBezTo>
                    <a:pt x="86051" y="8502"/>
                    <a:pt x="87308" y="9672"/>
                    <a:pt x="87383" y="11178"/>
                  </a:cubicBezTo>
                  <a:cubicBezTo>
                    <a:pt x="87457" y="12672"/>
                    <a:pt x="86315" y="13943"/>
                    <a:pt x="84821" y="14017"/>
                  </a:cubicBezTo>
                  <a:cubicBezTo>
                    <a:pt x="84821" y="14017"/>
                    <a:pt x="84815" y="14017"/>
                    <a:pt x="84815" y="14017"/>
                  </a:cubicBezTo>
                  <a:cubicBezTo>
                    <a:pt x="84342" y="14017"/>
                    <a:pt x="80084" y="14220"/>
                    <a:pt x="73326" y="1422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7" name="Google Shape;1307;p49"/>
            <p:cNvSpPr/>
            <p:nvPr/>
          </p:nvSpPr>
          <p:spPr>
            <a:xfrm>
              <a:off x="6603842" y="2860515"/>
              <a:ext cx="678859" cy="108726"/>
            </a:xfrm>
            <a:custGeom>
              <a:avLst/>
              <a:gdLst/>
              <a:ahLst/>
              <a:cxnLst/>
              <a:rect l="l" t="t" r="r" b="b"/>
              <a:pathLst>
                <a:path w="578984" h="92730" extrusionOk="0">
                  <a:moveTo>
                    <a:pt x="578924" y="70732"/>
                  </a:moveTo>
                  <a:cubicBezTo>
                    <a:pt x="577539" y="46862"/>
                    <a:pt x="574038" y="23154"/>
                    <a:pt x="568449" y="-95"/>
                  </a:cubicBezTo>
                  <a:lnTo>
                    <a:pt x="4130" y="-95"/>
                  </a:lnTo>
                  <a:cubicBezTo>
                    <a:pt x="3116" y="21059"/>
                    <a:pt x="1021" y="40455"/>
                    <a:pt x="-60" y="59108"/>
                  </a:cubicBezTo>
                  <a:cubicBezTo>
                    <a:pt x="125509" y="95063"/>
                    <a:pt x="434769" y="106822"/>
                    <a:pt x="578924" y="70732"/>
                  </a:cubicBez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8" name="Google Shape;1308;p49"/>
            <p:cNvSpPr/>
            <p:nvPr/>
          </p:nvSpPr>
          <p:spPr>
            <a:xfrm>
              <a:off x="6818589" y="1693897"/>
              <a:ext cx="208007" cy="139319"/>
            </a:xfrm>
            <a:custGeom>
              <a:avLst/>
              <a:gdLst/>
              <a:ahLst/>
              <a:cxnLst/>
              <a:rect l="l" t="t" r="r" b="b"/>
              <a:pathLst>
                <a:path w="177405" h="118822" extrusionOk="0">
                  <a:moveTo>
                    <a:pt x="-60" y="117770"/>
                  </a:moveTo>
                  <a:lnTo>
                    <a:pt x="-60" y="84384"/>
                  </a:lnTo>
                  <a:cubicBezTo>
                    <a:pt x="-60" y="84384"/>
                    <a:pt x="58872" y="93643"/>
                    <a:pt x="95772" y="75125"/>
                  </a:cubicBezTo>
                  <a:cubicBezTo>
                    <a:pt x="117669" y="64245"/>
                    <a:pt x="177345" y="-95"/>
                    <a:pt x="177345" y="-95"/>
                  </a:cubicBezTo>
                  <a:cubicBezTo>
                    <a:pt x="177345" y="-95"/>
                    <a:pt x="163085" y="131152"/>
                    <a:pt x="-60" y="1177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49"/>
            <p:cNvSpPr/>
            <p:nvPr/>
          </p:nvSpPr>
          <p:spPr>
            <a:xfrm>
              <a:off x="6691138" y="1281375"/>
              <a:ext cx="457180" cy="364877"/>
            </a:xfrm>
            <a:custGeom>
              <a:avLst/>
              <a:gdLst/>
              <a:ahLst/>
              <a:cxnLst/>
              <a:rect l="l" t="t" r="r" b="b"/>
              <a:pathLst>
                <a:path w="389919" h="311196" extrusionOk="0">
                  <a:moveTo>
                    <a:pt x="55057" y="195265"/>
                  </a:moveTo>
                  <a:cubicBezTo>
                    <a:pt x="35593" y="190669"/>
                    <a:pt x="19914" y="174314"/>
                    <a:pt x="21266" y="156472"/>
                  </a:cubicBezTo>
                  <a:cubicBezTo>
                    <a:pt x="22550" y="136197"/>
                    <a:pt x="-1848" y="141874"/>
                    <a:pt x="44" y="123153"/>
                  </a:cubicBezTo>
                  <a:cubicBezTo>
                    <a:pt x="3694" y="85645"/>
                    <a:pt x="23631" y="68344"/>
                    <a:pt x="61950" y="41310"/>
                  </a:cubicBezTo>
                  <a:cubicBezTo>
                    <a:pt x="141969" y="-15189"/>
                    <a:pt x="252062" y="-17487"/>
                    <a:pt x="265916" y="56990"/>
                  </a:cubicBezTo>
                  <a:cubicBezTo>
                    <a:pt x="412572" y="16034"/>
                    <a:pt x="426156" y="193710"/>
                    <a:pt x="322145" y="305696"/>
                  </a:cubicBezTo>
                  <a:lnTo>
                    <a:pt x="50529" y="311102"/>
                  </a:lnTo>
                  <a:cubicBezTo>
                    <a:pt x="43433" y="273594"/>
                    <a:pt x="62964" y="226556"/>
                    <a:pt x="55057" y="19526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49"/>
            <p:cNvSpPr/>
            <p:nvPr/>
          </p:nvSpPr>
          <p:spPr>
            <a:xfrm>
              <a:off x="6729776" y="1388547"/>
              <a:ext cx="320724" cy="419484"/>
            </a:xfrm>
            <a:custGeom>
              <a:avLst/>
              <a:gdLst/>
              <a:ahLst/>
              <a:cxnLst/>
              <a:rect l="l" t="t" r="r" b="b"/>
              <a:pathLst>
                <a:path w="273539" h="357769" extrusionOk="0">
                  <a:moveTo>
                    <a:pt x="-19" y="178406"/>
                  </a:moveTo>
                  <a:cubicBezTo>
                    <a:pt x="2279" y="310328"/>
                    <a:pt x="23838" y="359259"/>
                    <a:pt x="115953" y="357636"/>
                  </a:cubicBezTo>
                  <a:cubicBezTo>
                    <a:pt x="208069" y="356014"/>
                    <a:pt x="275720" y="305530"/>
                    <a:pt x="273422" y="173675"/>
                  </a:cubicBezTo>
                  <a:cubicBezTo>
                    <a:pt x="271124" y="41820"/>
                    <a:pt x="185564" y="-960"/>
                    <a:pt x="133660" y="-81"/>
                  </a:cubicBezTo>
                  <a:cubicBezTo>
                    <a:pt x="81756" y="797"/>
                    <a:pt x="-2182" y="46686"/>
                    <a:pt x="-19" y="178406"/>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1" name="Google Shape;1311;p49"/>
            <p:cNvSpPr/>
            <p:nvPr/>
          </p:nvSpPr>
          <p:spPr>
            <a:xfrm>
              <a:off x="7038799" y="1534581"/>
              <a:ext cx="78675" cy="144728"/>
            </a:xfrm>
            <a:custGeom>
              <a:avLst/>
              <a:gdLst/>
              <a:ahLst/>
              <a:cxnLst/>
              <a:rect l="l" t="t" r="r" b="b"/>
              <a:pathLst>
                <a:path w="67100" h="123435" extrusionOk="0">
                  <a:moveTo>
                    <a:pt x="66374" y="40115"/>
                  </a:moveTo>
                  <a:cubicBezTo>
                    <a:pt x="60629" y="-2733"/>
                    <a:pt x="30758" y="-13952"/>
                    <a:pt x="-60" y="19232"/>
                  </a:cubicBezTo>
                  <a:lnTo>
                    <a:pt x="1629" y="114997"/>
                  </a:lnTo>
                  <a:cubicBezTo>
                    <a:pt x="40692" y="146220"/>
                    <a:pt x="72051" y="82827"/>
                    <a:pt x="66374" y="40115"/>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2" name="Google Shape;1312;p49"/>
            <p:cNvSpPr/>
            <p:nvPr/>
          </p:nvSpPr>
          <p:spPr>
            <a:xfrm>
              <a:off x="7051315" y="1560640"/>
              <a:ext cx="51264" cy="25743"/>
            </a:xfrm>
            <a:custGeom>
              <a:avLst/>
              <a:gdLst/>
              <a:ahLst/>
              <a:cxnLst/>
              <a:rect l="l" t="t" r="r" b="b"/>
              <a:pathLst>
                <a:path w="43722" h="21956" extrusionOk="0">
                  <a:moveTo>
                    <a:pt x="40958" y="21862"/>
                  </a:moveTo>
                  <a:cubicBezTo>
                    <a:pt x="39735" y="21875"/>
                    <a:pt x="38661" y="21078"/>
                    <a:pt x="38323" y="19902"/>
                  </a:cubicBezTo>
                  <a:cubicBezTo>
                    <a:pt x="35822" y="11521"/>
                    <a:pt x="31565" y="6385"/>
                    <a:pt x="25144" y="5642"/>
                  </a:cubicBezTo>
                  <a:cubicBezTo>
                    <a:pt x="16865" y="5202"/>
                    <a:pt x="9039" y="9426"/>
                    <a:pt x="4869" y="16590"/>
                  </a:cubicBezTo>
                  <a:cubicBezTo>
                    <a:pt x="4024" y="17820"/>
                    <a:pt x="2341" y="18131"/>
                    <a:pt x="1111" y="17286"/>
                  </a:cubicBezTo>
                  <a:cubicBezTo>
                    <a:pt x="1098" y="17279"/>
                    <a:pt x="1091" y="17273"/>
                    <a:pt x="1084" y="17266"/>
                  </a:cubicBezTo>
                  <a:cubicBezTo>
                    <a:pt x="-119" y="16394"/>
                    <a:pt x="-423" y="14718"/>
                    <a:pt x="408" y="13482"/>
                  </a:cubicBezTo>
                  <a:cubicBezTo>
                    <a:pt x="5714" y="4507"/>
                    <a:pt x="15622" y="-718"/>
                    <a:pt x="26023" y="-35"/>
                  </a:cubicBezTo>
                  <a:cubicBezTo>
                    <a:pt x="34944" y="1979"/>
                    <a:pt x="41817" y="9095"/>
                    <a:pt x="43526" y="18077"/>
                  </a:cubicBezTo>
                  <a:cubicBezTo>
                    <a:pt x="43986" y="19456"/>
                    <a:pt x="43236" y="20949"/>
                    <a:pt x="41857" y="21409"/>
                  </a:cubicBezTo>
                  <a:cubicBezTo>
                    <a:pt x="41803" y="21429"/>
                    <a:pt x="41756" y="21443"/>
                    <a:pt x="41702" y="21456"/>
                  </a:cubicBezTo>
                  <a:cubicBezTo>
                    <a:pt x="41506" y="21666"/>
                    <a:pt x="41242" y="21808"/>
                    <a:pt x="40958" y="21862"/>
                  </a:cubicBez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3" name="Google Shape;1313;p49"/>
            <p:cNvSpPr/>
            <p:nvPr/>
          </p:nvSpPr>
          <p:spPr>
            <a:xfrm>
              <a:off x="6827854" y="1587157"/>
              <a:ext cx="36337" cy="82331"/>
            </a:xfrm>
            <a:custGeom>
              <a:avLst/>
              <a:gdLst/>
              <a:ahLst/>
              <a:cxnLst/>
              <a:rect l="l" t="t" r="r" b="b"/>
              <a:pathLst>
                <a:path w="30991" h="70218" extrusionOk="0">
                  <a:moveTo>
                    <a:pt x="22580" y="70124"/>
                  </a:moveTo>
                  <a:cubicBezTo>
                    <a:pt x="17734" y="70009"/>
                    <a:pt x="13031" y="68455"/>
                    <a:pt x="9063" y="65664"/>
                  </a:cubicBezTo>
                  <a:cubicBezTo>
                    <a:pt x="4265" y="63021"/>
                    <a:pt x="913" y="58351"/>
                    <a:pt x="-60" y="52958"/>
                  </a:cubicBezTo>
                  <a:cubicBezTo>
                    <a:pt x="581" y="49133"/>
                    <a:pt x="1717" y="45409"/>
                    <a:pt x="3319" y="41875"/>
                  </a:cubicBezTo>
                  <a:cubicBezTo>
                    <a:pt x="8739" y="29487"/>
                    <a:pt x="11787" y="16186"/>
                    <a:pt x="12307" y="2677"/>
                  </a:cubicBezTo>
                  <a:cubicBezTo>
                    <a:pt x="12274" y="1183"/>
                    <a:pt x="13450" y="-54"/>
                    <a:pt x="14943" y="-95"/>
                  </a:cubicBezTo>
                  <a:cubicBezTo>
                    <a:pt x="14964" y="-95"/>
                    <a:pt x="14990" y="-95"/>
                    <a:pt x="15011" y="-95"/>
                  </a:cubicBezTo>
                  <a:lnTo>
                    <a:pt x="15011" y="-95"/>
                  </a:lnTo>
                  <a:cubicBezTo>
                    <a:pt x="16491" y="-95"/>
                    <a:pt x="17707" y="1061"/>
                    <a:pt x="17782" y="2541"/>
                  </a:cubicBezTo>
                  <a:cubicBezTo>
                    <a:pt x="17261" y="16774"/>
                    <a:pt x="14071" y="30777"/>
                    <a:pt x="8388" y="43834"/>
                  </a:cubicBezTo>
                  <a:cubicBezTo>
                    <a:pt x="7076" y="46835"/>
                    <a:pt x="6083" y="49958"/>
                    <a:pt x="5414" y="53161"/>
                  </a:cubicBezTo>
                  <a:cubicBezTo>
                    <a:pt x="6590" y="56574"/>
                    <a:pt x="9003" y="59419"/>
                    <a:pt x="12172" y="61136"/>
                  </a:cubicBezTo>
                  <a:cubicBezTo>
                    <a:pt x="16416" y="64407"/>
                    <a:pt x="22012" y="65367"/>
                    <a:pt x="27108" y="63704"/>
                  </a:cubicBezTo>
                  <a:cubicBezTo>
                    <a:pt x="28473" y="63089"/>
                    <a:pt x="30075" y="63690"/>
                    <a:pt x="30690" y="65056"/>
                  </a:cubicBezTo>
                  <a:cubicBezTo>
                    <a:pt x="31305" y="66421"/>
                    <a:pt x="30704" y="68022"/>
                    <a:pt x="29338" y="68637"/>
                  </a:cubicBezTo>
                  <a:cubicBezTo>
                    <a:pt x="27209" y="69591"/>
                    <a:pt x="24912" y="70097"/>
                    <a:pt x="22580" y="7012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4" name="Google Shape;1314;p49"/>
            <p:cNvSpPr/>
            <p:nvPr/>
          </p:nvSpPr>
          <p:spPr>
            <a:xfrm>
              <a:off x="6785252" y="1560075"/>
              <a:ext cx="23142" cy="34708"/>
            </a:xfrm>
            <a:custGeom>
              <a:avLst/>
              <a:gdLst/>
              <a:ahLst/>
              <a:cxnLst/>
              <a:rect l="l" t="t" r="r" b="b"/>
              <a:pathLst>
                <a:path w="19737" h="29602" extrusionOk="0">
                  <a:moveTo>
                    <a:pt x="-60" y="14909"/>
                  </a:moveTo>
                  <a:cubicBezTo>
                    <a:pt x="-60" y="23019"/>
                    <a:pt x="4603" y="29575"/>
                    <a:pt x="10077" y="29507"/>
                  </a:cubicBezTo>
                  <a:cubicBezTo>
                    <a:pt x="15551" y="29440"/>
                    <a:pt x="19809" y="22749"/>
                    <a:pt x="19674" y="14504"/>
                  </a:cubicBezTo>
                  <a:cubicBezTo>
                    <a:pt x="19539" y="6259"/>
                    <a:pt x="15011" y="-162"/>
                    <a:pt x="9536" y="-94"/>
                  </a:cubicBezTo>
                  <a:cubicBezTo>
                    <a:pt x="4062" y="-26"/>
                    <a:pt x="-60" y="7002"/>
                    <a:pt x="-60" y="1490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5" name="Google Shape;1315;p49"/>
            <p:cNvSpPr/>
            <p:nvPr/>
          </p:nvSpPr>
          <p:spPr>
            <a:xfrm>
              <a:off x="6757973" y="1522459"/>
              <a:ext cx="66927" cy="26867"/>
            </a:xfrm>
            <a:custGeom>
              <a:avLst/>
              <a:gdLst/>
              <a:ahLst/>
              <a:cxnLst/>
              <a:rect l="l" t="t" r="r" b="b"/>
              <a:pathLst>
                <a:path w="57081" h="22914" extrusionOk="0">
                  <a:moveTo>
                    <a:pt x="8084" y="22820"/>
                  </a:moveTo>
                  <a:cubicBezTo>
                    <a:pt x="3569" y="22799"/>
                    <a:pt x="-80" y="19123"/>
                    <a:pt x="-60" y="14608"/>
                  </a:cubicBezTo>
                  <a:cubicBezTo>
                    <a:pt x="-47" y="11587"/>
                    <a:pt x="1629" y="8823"/>
                    <a:pt x="4299" y="7411"/>
                  </a:cubicBezTo>
                  <a:cubicBezTo>
                    <a:pt x="18221" y="-111"/>
                    <a:pt x="34475" y="-2064"/>
                    <a:pt x="49782" y="1937"/>
                  </a:cubicBezTo>
                  <a:cubicBezTo>
                    <a:pt x="54270" y="2457"/>
                    <a:pt x="57487" y="6512"/>
                    <a:pt x="56966" y="10999"/>
                  </a:cubicBezTo>
                  <a:cubicBezTo>
                    <a:pt x="56446" y="15487"/>
                    <a:pt x="52384" y="18704"/>
                    <a:pt x="47903" y="18183"/>
                  </a:cubicBezTo>
                  <a:cubicBezTo>
                    <a:pt x="47417" y="18129"/>
                    <a:pt x="46937" y="18028"/>
                    <a:pt x="46471" y="17886"/>
                  </a:cubicBezTo>
                  <a:cubicBezTo>
                    <a:pt x="34840" y="14602"/>
                    <a:pt x="22384" y="16034"/>
                    <a:pt x="11801" y="21874"/>
                  </a:cubicBezTo>
                  <a:cubicBezTo>
                    <a:pt x="10652" y="22468"/>
                    <a:pt x="9381" y="22793"/>
                    <a:pt x="8084" y="2282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6" name="Google Shape;1316;p49"/>
            <p:cNvSpPr/>
            <p:nvPr/>
          </p:nvSpPr>
          <p:spPr>
            <a:xfrm>
              <a:off x="6893573" y="1557698"/>
              <a:ext cx="23142" cy="34712"/>
            </a:xfrm>
            <a:custGeom>
              <a:avLst/>
              <a:gdLst/>
              <a:ahLst/>
              <a:cxnLst/>
              <a:rect l="l" t="t" r="r" b="b"/>
              <a:pathLst>
                <a:path w="19737" h="29605" extrusionOk="0">
                  <a:moveTo>
                    <a:pt x="19677" y="14573"/>
                  </a:moveTo>
                  <a:cubicBezTo>
                    <a:pt x="19677" y="22683"/>
                    <a:pt x="15487" y="29374"/>
                    <a:pt x="10080" y="29509"/>
                  </a:cubicBezTo>
                  <a:cubicBezTo>
                    <a:pt x="4674" y="29644"/>
                    <a:pt x="78" y="22751"/>
                    <a:pt x="-57" y="14911"/>
                  </a:cubicBezTo>
                  <a:cubicBezTo>
                    <a:pt x="-193" y="7071"/>
                    <a:pt x="4065" y="42"/>
                    <a:pt x="9539" y="-93"/>
                  </a:cubicBezTo>
                  <a:cubicBezTo>
                    <a:pt x="15014" y="-228"/>
                    <a:pt x="19542" y="6395"/>
                    <a:pt x="19677" y="1457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7" name="Google Shape;1317;p49"/>
            <p:cNvSpPr/>
            <p:nvPr/>
          </p:nvSpPr>
          <p:spPr>
            <a:xfrm>
              <a:off x="6886370" y="1674590"/>
              <a:ext cx="10229" cy="62031"/>
            </a:xfrm>
            <a:custGeom>
              <a:avLst/>
              <a:gdLst/>
              <a:ahLst/>
              <a:cxnLst/>
              <a:rect l="l" t="t" r="r" b="b"/>
              <a:pathLst>
                <a:path w="8724" h="52905" extrusionOk="0">
                  <a:moveTo>
                    <a:pt x="6090" y="52811"/>
                  </a:moveTo>
                  <a:cubicBezTo>
                    <a:pt x="4860" y="52797"/>
                    <a:pt x="3785" y="51973"/>
                    <a:pt x="3454" y="50784"/>
                  </a:cubicBezTo>
                  <a:cubicBezTo>
                    <a:pt x="3454" y="49567"/>
                    <a:pt x="-4453" y="20371"/>
                    <a:pt x="3454" y="1516"/>
                  </a:cubicBezTo>
                  <a:cubicBezTo>
                    <a:pt x="4096" y="184"/>
                    <a:pt x="5657" y="-438"/>
                    <a:pt x="7036" y="96"/>
                  </a:cubicBezTo>
                  <a:cubicBezTo>
                    <a:pt x="8394" y="711"/>
                    <a:pt x="9023" y="2299"/>
                    <a:pt x="8455" y="3678"/>
                  </a:cubicBezTo>
                  <a:cubicBezTo>
                    <a:pt x="1156" y="20777"/>
                    <a:pt x="8455" y="49094"/>
                    <a:pt x="8455" y="49364"/>
                  </a:cubicBezTo>
                  <a:cubicBezTo>
                    <a:pt x="8840" y="50838"/>
                    <a:pt x="7969" y="52345"/>
                    <a:pt x="6495" y="52743"/>
                  </a:cubicBez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8" name="Google Shape;1318;p49"/>
            <p:cNvSpPr/>
            <p:nvPr/>
          </p:nvSpPr>
          <p:spPr>
            <a:xfrm>
              <a:off x="6871964" y="1517098"/>
              <a:ext cx="72265" cy="28427"/>
            </a:xfrm>
            <a:custGeom>
              <a:avLst/>
              <a:gdLst/>
              <a:ahLst/>
              <a:cxnLst/>
              <a:rect l="l" t="t" r="r" b="b"/>
              <a:pathLst>
                <a:path w="61633" h="24245" extrusionOk="0">
                  <a:moveTo>
                    <a:pt x="53259" y="24151"/>
                  </a:moveTo>
                  <a:cubicBezTo>
                    <a:pt x="51752" y="24144"/>
                    <a:pt x="50278" y="23725"/>
                    <a:pt x="49001" y="22934"/>
                  </a:cubicBezTo>
                  <a:cubicBezTo>
                    <a:pt x="39202" y="16987"/>
                    <a:pt x="30010" y="14419"/>
                    <a:pt x="9532" y="18069"/>
                  </a:cubicBezTo>
                  <a:cubicBezTo>
                    <a:pt x="5079" y="18832"/>
                    <a:pt x="855" y="15852"/>
                    <a:pt x="84" y="11398"/>
                  </a:cubicBezTo>
                  <a:cubicBezTo>
                    <a:pt x="78" y="11371"/>
                    <a:pt x="78" y="11337"/>
                    <a:pt x="71" y="11310"/>
                  </a:cubicBezTo>
                  <a:cubicBezTo>
                    <a:pt x="-727" y="6904"/>
                    <a:pt x="2199" y="2687"/>
                    <a:pt x="6606" y="1882"/>
                  </a:cubicBezTo>
                  <a:cubicBezTo>
                    <a:pt x="6680" y="1876"/>
                    <a:pt x="6755" y="1862"/>
                    <a:pt x="6829" y="1849"/>
                  </a:cubicBezTo>
                  <a:cubicBezTo>
                    <a:pt x="28996" y="-2071"/>
                    <a:pt x="42783" y="-179"/>
                    <a:pt x="57652" y="8607"/>
                  </a:cubicBezTo>
                  <a:cubicBezTo>
                    <a:pt x="61484" y="10918"/>
                    <a:pt x="62720" y="15906"/>
                    <a:pt x="60409" y="19738"/>
                  </a:cubicBezTo>
                  <a:cubicBezTo>
                    <a:pt x="60389" y="19771"/>
                    <a:pt x="60375" y="19799"/>
                    <a:pt x="60355" y="19825"/>
                  </a:cubicBezTo>
                  <a:cubicBezTo>
                    <a:pt x="58943" y="22441"/>
                    <a:pt x="56233" y="24097"/>
                    <a:pt x="53259" y="2415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9" name="Google Shape;1319;p49"/>
            <p:cNvSpPr/>
            <p:nvPr/>
          </p:nvSpPr>
          <p:spPr>
            <a:xfrm>
              <a:off x="6831258" y="1692075"/>
              <a:ext cx="38194" cy="44533"/>
            </a:xfrm>
            <a:custGeom>
              <a:avLst/>
              <a:gdLst/>
              <a:ahLst/>
              <a:cxnLst/>
              <a:rect l="l" t="t" r="r" b="b"/>
              <a:pathLst>
                <a:path w="32575" h="37981" extrusionOk="0">
                  <a:moveTo>
                    <a:pt x="32575" y="18991"/>
                  </a:moveTo>
                  <a:cubicBezTo>
                    <a:pt x="32575" y="29479"/>
                    <a:pt x="25283" y="37982"/>
                    <a:pt x="16288" y="37982"/>
                  </a:cubicBezTo>
                  <a:cubicBezTo>
                    <a:pt x="7293" y="37982"/>
                    <a:pt x="0" y="29479"/>
                    <a:pt x="0" y="18991"/>
                  </a:cubicBezTo>
                  <a:cubicBezTo>
                    <a:pt x="0" y="8502"/>
                    <a:pt x="7293" y="0"/>
                    <a:pt x="16288" y="0"/>
                  </a:cubicBezTo>
                  <a:cubicBezTo>
                    <a:pt x="25283" y="0"/>
                    <a:pt x="32575" y="8502"/>
                    <a:pt x="32575" y="18991"/>
                  </a:cubicBez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0" name="Google Shape;1320;p49"/>
            <p:cNvSpPr/>
            <p:nvPr/>
          </p:nvSpPr>
          <p:spPr>
            <a:xfrm>
              <a:off x="6729877" y="1373210"/>
              <a:ext cx="317335" cy="290458"/>
            </a:xfrm>
            <a:custGeom>
              <a:avLst/>
              <a:gdLst/>
              <a:ahLst/>
              <a:cxnLst/>
              <a:rect l="l" t="t" r="r" b="b"/>
              <a:pathLst>
                <a:path w="270648" h="247725" extrusionOk="0">
                  <a:moveTo>
                    <a:pt x="133169" y="33"/>
                  </a:moveTo>
                  <a:cubicBezTo>
                    <a:pt x="277797" y="5845"/>
                    <a:pt x="271174" y="126683"/>
                    <a:pt x="270295" y="150473"/>
                  </a:cubicBezTo>
                  <a:cubicBezTo>
                    <a:pt x="269349" y="177033"/>
                    <a:pt x="248601" y="263472"/>
                    <a:pt x="246776" y="245089"/>
                  </a:cubicBezTo>
                  <a:cubicBezTo>
                    <a:pt x="233800" y="110734"/>
                    <a:pt x="192710" y="126143"/>
                    <a:pt x="179801" y="63899"/>
                  </a:cubicBezTo>
                  <a:cubicBezTo>
                    <a:pt x="129384" y="74509"/>
                    <a:pt x="2125" y="127021"/>
                    <a:pt x="-37" y="80862"/>
                  </a:cubicBezTo>
                  <a:cubicBezTo>
                    <a:pt x="-1389" y="51598"/>
                    <a:pt x="57341" y="-3076"/>
                    <a:pt x="133169" y="33"/>
                  </a:cubicBez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1" name="Google Shape;1321;p49"/>
            <p:cNvSpPr/>
            <p:nvPr/>
          </p:nvSpPr>
          <p:spPr>
            <a:xfrm>
              <a:off x="6593865" y="1868260"/>
              <a:ext cx="693519" cy="1077476"/>
            </a:xfrm>
            <a:custGeom>
              <a:avLst/>
              <a:gdLst/>
              <a:ahLst/>
              <a:cxnLst/>
              <a:rect l="l" t="t" r="r" b="b"/>
              <a:pathLst>
                <a:path w="591487" h="918956" extrusionOk="0">
                  <a:moveTo>
                    <a:pt x="591427" y="896936"/>
                  </a:moveTo>
                  <a:lnTo>
                    <a:pt x="580479" y="450888"/>
                  </a:lnTo>
                  <a:cubicBezTo>
                    <a:pt x="443690" y="420813"/>
                    <a:pt x="350696" y="197451"/>
                    <a:pt x="430038" y="2136"/>
                  </a:cubicBezTo>
                  <a:cubicBezTo>
                    <a:pt x="416522" y="1122"/>
                    <a:pt x="403005" y="446"/>
                    <a:pt x="389489" y="-95"/>
                  </a:cubicBezTo>
                  <a:lnTo>
                    <a:pt x="389489" y="-95"/>
                  </a:lnTo>
                  <a:cubicBezTo>
                    <a:pt x="378338" y="94252"/>
                    <a:pt x="305213" y="210292"/>
                    <a:pt x="236278" y="285850"/>
                  </a:cubicBezTo>
                  <a:cubicBezTo>
                    <a:pt x="236278" y="285850"/>
                    <a:pt x="157814" y="154806"/>
                    <a:pt x="168695" y="6394"/>
                  </a:cubicBezTo>
                  <a:cubicBezTo>
                    <a:pt x="156530" y="7610"/>
                    <a:pt x="144770" y="9029"/>
                    <a:pt x="133484" y="10719"/>
                  </a:cubicBezTo>
                  <a:cubicBezTo>
                    <a:pt x="125103" y="211373"/>
                    <a:pt x="51100" y="327684"/>
                    <a:pt x="51100" y="327684"/>
                  </a:cubicBezTo>
                  <a:lnTo>
                    <a:pt x="27446" y="358975"/>
                  </a:lnTo>
                  <a:cubicBezTo>
                    <a:pt x="20688" y="433316"/>
                    <a:pt x="8793" y="599976"/>
                    <a:pt x="-60" y="886529"/>
                  </a:cubicBezTo>
                  <a:cubicBezTo>
                    <a:pt x="-60" y="886529"/>
                    <a:pt x="61643" y="905993"/>
                    <a:pt x="159706" y="912954"/>
                  </a:cubicBezTo>
                  <a:cubicBezTo>
                    <a:pt x="171398" y="913765"/>
                    <a:pt x="199378" y="856927"/>
                    <a:pt x="211880" y="857671"/>
                  </a:cubicBezTo>
                  <a:cubicBezTo>
                    <a:pt x="229587" y="858685"/>
                    <a:pt x="232155" y="917211"/>
                    <a:pt x="251484" y="918022"/>
                  </a:cubicBezTo>
                  <a:cubicBezTo>
                    <a:pt x="353264" y="922010"/>
                    <a:pt x="477347" y="911264"/>
                    <a:pt x="591427" y="8969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49"/>
            <p:cNvSpPr/>
            <p:nvPr/>
          </p:nvSpPr>
          <p:spPr>
            <a:xfrm>
              <a:off x="6868158" y="2834147"/>
              <a:ext cx="21711" cy="21711"/>
            </a:xfrm>
            <a:custGeom>
              <a:avLst/>
              <a:gdLst/>
              <a:ahLst/>
              <a:cxnLst/>
              <a:rect l="l" t="t" r="r" b="b"/>
              <a:pathLst>
                <a:path w="18517" h="18517" extrusionOk="0">
                  <a:moveTo>
                    <a:pt x="18518" y="9259"/>
                  </a:moveTo>
                  <a:cubicBezTo>
                    <a:pt x="18518" y="14373"/>
                    <a:pt x="14372" y="18518"/>
                    <a:pt x="9259" y="18518"/>
                  </a:cubicBezTo>
                  <a:cubicBezTo>
                    <a:pt x="4145" y="18518"/>
                    <a:pt x="0" y="14373"/>
                    <a:pt x="0" y="9259"/>
                  </a:cubicBezTo>
                  <a:cubicBezTo>
                    <a:pt x="0" y="4145"/>
                    <a:pt x="4145" y="0"/>
                    <a:pt x="9259" y="0"/>
                  </a:cubicBezTo>
                  <a:cubicBezTo>
                    <a:pt x="14372" y="0"/>
                    <a:pt x="18518" y="4145"/>
                    <a:pt x="18518" y="925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49"/>
            <p:cNvSpPr/>
            <p:nvPr/>
          </p:nvSpPr>
          <p:spPr>
            <a:xfrm>
              <a:off x="6878927" y="2644738"/>
              <a:ext cx="21711" cy="21711"/>
            </a:xfrm>
            <a:custGeom>
              <a:avLst/>
              <a:gdLst/>
              <a:ahLst/>
              <a:cxnLst/>
              <a:rect l="l" t="t" r="r" b="b"/>
              <a:pathLst>
                <a:path w="18517" h="18517" extrusionOk="0">
                  <a:moveTo>
                    <a:pt x="18518" y="9259"/>
                  </a:moveTo>
                  <a:cubicBezTo>
                    <a:pt x="18518" y="14373"/>
                    <a:pt x="14373" y="18518"/>
                    <a:pt x="9259" y="18518"/>
                  </a:cubicBezTo>
                  <a:cubicBezTo>
                    <a:pt x="4145" y="18518"/>
                    <a:pt x="0" y="14373"/>
                    <a:pt x="0" y="9259"/>
                  </a:cubicBezTo>
                  <a:cubicBezTo>
                    <a:pt x="0" y="4145"/>
                    <a:pt x="4145" y="0"/>
                    <a:pt x="9259" y="0"/>
                  </a:cubicBezTo>
                  <a:cubicBezTo>
                    <a:pt x="14373" y="0"/>
                    <a:pt x="18518" y="4145"/>
                    <a:pt x="18518" y="925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49"/>
            <p:cNvSpPr/>
            <p:nvPr/>
          </p:nvSpPr>
          <p:spPr>
            <a:xfrm>
              <a:off x="6889775" y="2462773"/>
              <a:ext cx="21711" cy="21711"/>
            </a:xfrm>
            <a:custGeom>
              <a:avLst/>
              <a:gdLst/>
              <a:ahLst/>
              <a:cxnLst/>
              <a:rect l="l" t="t" r="r" b="b"/>
              <a:pathLst>
                <a:path w="18517" h="18517" extrusionOk="0">
                  <a:moveTo>
                    <a:pt x="18518" y="9259"/>
                  </a:moveTo>
                  <a:cubicBezTo>
                    <a:pt x="18518" y="14372"/>
                    <a:pt x="14373" y="18518"/>
                    <a:pt x="9259" y="18518"/>
                  </a:cubicBezTo>
                  <a:cubicBezTo>
                    <a:pt x="4145" y="18518"/>
                    <a:pt x="0" y="14372"/>
                    <a:pt x="0" y="9259"/>
                  </a:cubicBezTo>
                  <a:cubicBezTo>
                    <a:pt x="0" y="4145"/>
                    <a:pt x="4145" y="0"/>
                    <a:pt x="9259" y="0"/>
                  </a:cubicBezTo>
                  <a:cubicBezTo>
                    <a:pt x="14373" y="0"/>
                    <a:pt x="18518" y="4145"/>
                    <a:pt x="18518" y="925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5" name="Google Shape;1325;p49"/>
            <p:cNvSpPr/>
            <p:nvPr/>
          </p:nvSpPr>
          <p:spPr>
            <a:xfrm>
              <a:off x="6900624" y="2280888"/>
              <a:ext cx="21711" cy="21711"/>
            </a:xfrm>
            <a:custGeom>
              <a:avLst/>
              <a:gdLst/>
              <a:ahLst/>
              <a:cxnLst/>
              <a:rect l="l" t="t" r="r" b="b"/>
              <a:pathLst>
                <a:path w="18517" h="18517" extrusionOk="0">
                  <a:moveTo>
                    <a:pt x="18518" y="9259"/>
                  </a:moveTo>
                  <a:cubicBezTo>
                    <a:pt x="18518" y="14373"/>
                    <a:pt x="14373" y="18518"/>
                    <a:pt x="9259" y="18518"/>
                  </a:cubicBezTo>
                  <a:cubicBezTo>
                    <a:pt x="4145" y="18518"/>
                    <a:pt x="0" y="14373"/>
                    <a:pt x="0" y="9259"/>
                  </a:cubicBezTo>
                  <a:cubicBezTo>
                    <a:pt x="0" y="4145"/>
                    <a:pt x="4145" y="0"/>
                    <a:pt x="9259" y="0"/>
                  </a:cubicBezTo>
                  <a:cubicBezTo>
                    <a:pt x="14373" y="0"/>
                    <a:pt x="18518" y="4145"/>
                    <a:pt x="18518" y="9259"/>
                  </a:cubicBez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6" name="Google Shape;1326;p49"/>
            <p:cNvSpPr/>
            <p:nvPr/>
          </p:nvSpPr>
          <p:spPr>
            <a:xfrm>
              <a:off x="6628388" y="2099865"/>
              <a:ext cx="23448" cy="136944"/>
            </a:xfrm>
            <a:custGeom>
              <a:avLst/>
              <a:gdLst/>
              <a:ahLst/>
              <a:cxnLst/>
              <a:rect l="l" t="t" r="r" b="b"/>
              <a:pathLst>
                <a:path w="19998" h="116797" extrusionOk="0">
                  <a:moveTo>
                    <a:pt x="2576" y="116696"/>
                  </a:moveTo>
                  <a:lnTo>
                    <a:pt x="2576" y="116696"/>
                  </a:lnTo>
                  <a:cubicBezTo>
                    <a:pt x="1083" y="116662"/>
                    <a:pt x="-93" y="115419"/>
                    <a:pt x="-60" y="113925"/>
                  </a:cubicBezTo>
                  <a:cubicBezTo>
                    <a:pt x="-60" y="113925"/>
                    <a:pt x="-60" y="113925"/>
                    <a:pt x="-60" y="113925"/>
                  </a:cubicBezTo>
                  <a:cubicBezTo>
                    <a:pt x="1657" y="76437"/>
                    <a:pt x="6496" y="39165"/>
                    <a:pt x="14403" y="2481"/>
                  </a:cubicBezTo>
                  <a:cubicBezTo>
                    <a:pt x="14511" y="953"/>
                    <a:pt x="15836" y="-196"/>
                    <a:pt x="17363" y="-88"/>
                  </a:cubicBezTo>
                  <a:cubicBezTo>
                    <a:pt x="18884" y="14"/>
                    <a:pt x="20040" y="1338"/>
                    <a:pt x="19932" y="2866"/>
                  </a:cubicBezTo>
                  <a:cubicBezTo>
                    <a:pt x="19911" y="3150"/>
                    <a:pt x="19850" y="3433"/>
                    <a:pt x="19742" y="3697"/>
                  </a:cubicBezTo>
                  <a:cubicBezTo>
                    <a:pt x="11903" y="40003"/>
                    <a:pt x="7111" y="76890"/>
                    <a:pt x="5415" y="113993"/>
                  </a:cubicBezTo>
                  <a:cubicBezTo>
                    <a:pt x="5455" y="115446"/>
                    <a:pt x="4313" y="116662"/>
                    <a:pt x="2853" y="116703"/>
                  </a:cubicBezTo>
                  <a:cubicBezTo>
                    <a:pt x="2765" y="116703"/>
                    <a:pt x="2671" y="116703"/>
                    <a:pt x="2576" y="116696"/>
                  </a:cubicBezTo>
                  <a:close/>
                </a:path>
              </a:pathLst>
            </a:custGeom>
            <a:solidFill>
              <a:srgbClr val="1C0E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7" name="Google Shape;1327;p49"/>
            <p:cNvSpPr/>
            <p:nvPr/>
          </p:nvSpPr>
          <p:spPr>
            <a:xfrm>
              <a:off x="6837988" y="2213263"/>
              <a:ext cx="36143" cy="722450"/>
            </a:xfrm>
            <a:custGeom>
              <a:avLst/>
              <a:gdLst/>
              <a:ahLst/>
              <a:cxnLst/>
              <a:rect l="l" t="t" r="r" b="b"/>
              <a:pathLst>
                <a:path w="30826" h="616162" extrusionOk="0">
                  <a:moveTo>
                    <a:pt x="2643" y="616062"/>
                  </a:moveTo>
                  <a:lnTo>
                    <a:pt x="2643" y="616062"/>
                  </a:lnTo>
                  <a:cubicBezTo>
                    <a:pt x="1149" y="616062"/>
                    <a:pt x="-60" y="614853"/>
                    <a:pt x="-60" y="613359"/>
                  </a:cubicBezTo>
                  <a:cubicBezTo>
                    <a:pt x="-60" y="613339"/>
                    <a:pt x="-60" y="613312"/>
                    <a:pt x="-60" y="613292"/>
                  </a:cubicBezTo>
                  <a:cubicBezTo>
                    <a:pt x="-60" y="609372"/>
                    <a:pt x="5820" y="217187"/>
                    <a:pt x="25283" y="2407"/>
                  </a:cubicBezTo>
                  <a:cubicBezTo>
                    <a:pt x="25493" y="934"/>
                    <a:pt x="26770" y="-141"/>
                    <a:pt x="28257" y="-93"/>
                  </a:cubicBezTo>
                  <a:cubicBezTo>
                    <a:pt x="29764" y="49"/>
                    <a:pt x="30873" y="1373"/>
                    <a:pt x="30758" y="2881"/>
                  </a:cubicBezTo>
                  <a:cubicBezTo>
                    <a:pt x="11294" y="217457"/>
                    <a:pt x="5482" y="609439"/>
                    <a:pt x="5414" y="613359"/>
                  </a:cubicBezTo>
                  <a:cubicBezTo>
                    <a:pt x="5455" y="614812"/>
                    <a:pt x="4306" y="616029"/>
                    <a:pt x="2853" y="616062"/>
                  </a:cubicBezTo>
                  <a:cubicBezTo>
                    <a:pt x="2778" y="616069"/>
                    <a:pt x="2711" y="616069"/>
                    <a:pt x="2643" y="6160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8" name="Google Shape;1328;p49"/>
            <p:cNvSpPr/>
            <p:nvPr/>
          </p:nvSpPr>
          <p:spPr>
            <a:xfrm>
              <a:off x="6458928" y="2132981"/>
              <a:ext cx="16176" cy="122586"/>
            </a:xfrm>
            <a:custGeom>
              <a:avLst/>
              <a:gdLst/>
              <a:ahLst/>
              <a:cxnLst/>
              <a:rect l="l" t="t" r="r" b="b"/>
              <a:pathLst>
                <a:path w="13796" h="104551" extrusionOk="0">
                  <a:moveTo>
                    <a:pt x="10219" y="104450"/>
                  </a:moveTo>
                  <a:lnTo>
                    <a:pt x="10219" y="104450"/>
                  </a:lnTo>
                  <a:cubicBezTo>
                    <a:pt x="8712" y="104308"/>
                    <a:pt x="7604" y="102983"/>
                    <a:pt x="7719" y="101476"/>
                  </a:cubicBezTo>
                  <a:cubicBezTo>
                    <a:pt x="9604" y="68407"/>
                    <a:pt x="6996" y="35237"/>
                    <a:pt x="-53" y="2872"/>
                  </a:cubicBezTo>
                  <a:cubicBezTo>
                    <a:pt x="-161" y="1344"/>
                    <a:pt x="994" y="20"/>
                    <a:pt x="2515" y="-88"/>
                  </a:cubicBezTo>
                  <a:cubicBezTo>
                    <a:pt x="3718" y="-169"/>
                    <a:pt x="4840" y="533"/>
                    <a:pt x="5286" y="1655"/>
                  </a:cubicBezTo>
                  <a:cubicBezTo>
                    <a:pt x="12416" y="34582"/>
                    <a:pt x="15052" y="68319"/>
                    <a:pt x="13125" y="101949"/>
                  </a:cubicBezTo>
                  <a:cubicBezTo>
                    <a:pt x="13017" y="103436"/>
                    <a:pt x="11727" y="104558"/>
                    <a:pt x="10233" y="104450"/>
                  </a:cubicBezTo>
                  <a:cubicBezTo>
                    <a:pt x="10233" y="104450"/>
                    <a:pt x="10226" y="104450"/>
                    <a:pt x="10219" y="10445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9" name="Google Shape;1329;p49"/>
            <p:cNvSpPr/>
            <p:nvPr/>
          </p:nvSpPr>
          <p:spPr>
            <a:xfrm>
              <a:off x="6810631" y="1981745"/>
              <a:ext cx="166674" cy="62189"/>
            </a:xfrm>
            <a:custGeom>
              <a:avLst/>
              <a:gdLst/>
              <a:ahLst/>
              <a:cxnLst/>
              <a:rect l="l" t="t" r="r" b="b"/>
              <a:pathLst>
                <a:path w="142153" h="53040" extrusionOk="0">
                  <a:moveTo>
                    <a:pt x="139532" y="52946"/>
                  </a:moveTo>
                  <a:cubicBezTo>
                    <a:pt x="138795" y="52939"/>
                    <a:pt x="138099" y="52648"/>
                    <a:pt x="137572" y="52135"/>
                  </a:cubicBezTo>
                  <a:cubicBezTo>
                    <a:pt x="137167" y="51729"/>
                    <a:pt x="97563" y="10504"/>
                    <a:pt x="80667" y="5637"/>
                  </a:cubicBezTo>
                  <a:cubicBezTo>
                    <a:pt x="67151" y="1717"/>
                    <a:pt x="20653" y="30305"/>
                    <a:pt x="3960" y="41659"/>
                  </a:cubicBezTo>
                  <a:cubicBezTo>
                    <a:pt x="2595" y="42349"/>
                    <a:pt x="926" y="41801"/>
                    <a:pt x="237" y="40436"/>
                  </a:cubicBezTo>
                  <a:cubicBezTo>
                    <a:pt x="-324" y="39321"/>
                    <a:pt x="-74" y="37969"/>
                    <a:pt x="852" y="37131"/>
                  </a:cubicBezTo>
                  <a:cubicBezTo>
                    <a:pt x="7272" y="32806"/>
                    <a:pt x="63704" y="-4973"/>
                    <a:pt x="81951" y="434"/>
                  </a:cubicBezTo>
                  <a:cubicBezTo>
                    <a:pt x="100198" y="5840"/>
                    <a:pt x="139667" y="46593"/>
                    <a:pt x="141289" y="48350"/>
                  </a:cubicBezTo>
                  <a:cubicBezTo>
                    <a:pt x="142350" y="49398"/>
                    <a:pt x="142364" y="51107"/>
                    <a:pt x="141316" y="52175"/>
                  </a:cubicBezTo>
                  <a:cubicBezTo>
                    <a:pt x="141309" y="52182"/>
                    <a:pt x="141296" y="52196"/>
                    <a:pt x="141289" y="52202"/>
                  </a:cubicBezTo>
                  <a:cubicBezTo>
                    <a:pt x="140802" y="52642"/>
                    <a:pt x="140187" y="52905"/>
                    <a:pt x="139532" y="5294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0" name="Google Shape;1330;p49"/>
            <p:cNvSpPr/>
            <p:nvPr/>
          </p:nvSpPr>
          <p:spPr>
            <a:xfrm>
              <a:off x="6090256" y="1695163"/>
              <a:ext cx="783934" cy="38194"/>
            </a:xfrm>
            <a:custGeom>
              <a:avLst/>
              <a:gdLst/>
              <a:ahLst/>
              <a:cxnLst/>
              <a:rect l="l" t="t" r="r" b="b"/>
              <a:pathLst>
                <a:path w="668600" h="32575" extrusionOk="0">
                  <a:moveTo>
                    <a:pt x="661842" y="0"/>
                  </a:moveTo>
                  <a:cubicBezTo>
                    <a:pt x="665574" y="0"/>
                    <a:pt x="668600" y="0"/>
                    <a:pt x="668600" y="0"/>
                  </a:cubicBezTo>
                  <a:lnTo>
                    <a:pt x="668600" y="32575"/>
                  </a:lnTo>
                  <a:cubicBezTo>
                    <a:pt x="668600" y="32575"/>
                    <a:pt x="665574" y="32575"/>
                    <a:pt x="661842" y="32575"/>
                  </a:cubicBezTo>
                  <a:lnTo>
                    <a:pt x="6758" y="32575"/>
                  </a:lnTo>
                  <a:cubicBezTo>
                    <a:pt x="3026" y="32575"/>
                    <a:pt x="0" y="32575"/>
                    <a:pt x="0" y="32575"/>
                  </a:cubicBezTo>
                  <a:lnTo>
                    <a:pt x="0" y="0"/>
                  </a:lnTo>
                  <a:cubicBezTo>
                    <a:pt x="0" y="0"/>
                    <a:pt x="3026" y="0"/>
                    <a:pt x="675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1" name="Google Shape;1331;p49"/>
            <p:cNvSpPr/>
            <p:nvPr/>
          </p:nvSpPr>
          <p:spPr>
            <a:xfrm>
              <a:off x="6204042" y="1730243"/>
              <a:ext cx="304761" cy="6339"/>
            </a:xfrm>
            <a:custGeom>
              <a:avLst/>
              <a:gdLst/>
              <a:ahLst/>
              <a:cxnLst/>
              <a:rect l="l" t="t" r="r" b="b"/>
              <a:pathLst>
                <a:path w="259924" h="5406" extrusionOk="0">
                  <a:moveTo>
                    <a:pt x="257026" y="5312"/>
                  </a:moveTo>
                  <a:lnTo>
                    <a:pt x="2643" y="5312"/>
                  </a:lnTo>
                  <a:cubicBezTo>
                    <a:pt x="1149" y="5312"/>
                    <a:pt x="-60" y="4102"/>
                    <a:pt x="-60" y="2609"/>
                  </a:cubicBezTo>
                  <a:cubicBezTo>
                    <a:pt x="-60" y="1115"/>
                    <a:pt x="1149" y="-95"/>
                    <a:pt x="2643" y="-95"/>
                  </a:cubicBezTo>
                  <a:lnTo>
                    <a:pt x="257161" y="-95"/>
                  </a:lnTo>
                  <a:cubicBezTo>
                    <a:pt x="258655" y="-95"/>
                    <a:pt x="259865" y="1115"/>
                    <a:pt x="259865" y="2609"/>
                  </a:cubicBezTo>
                  <a:cubicBezTo>
                    <a:pt x="259865" y="4102"/>
                    <a:pt x="258655" y="5312"/>
                    <a:pt x="257161" y="53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2" name="Google Shape;1332;p49"/>
            <p:cNvSpPr/>
            <p:nvPr/>
          </p:nvSpPr>
          <p:spPr>
            <a:xfrm>
              <a:off x="6452044" y="1632665"/>
              <a:ext cx="279043" cy="416831"/>
            </a:xfrm>
            <a:custGeom>
              <a:avLst/>
              <a:gdLst/>
              <a:ahLst/>
              <a:cxnLst/>
              <a:rect l="l" t="t" r="r" b="b"/>
              <a:pathLst>
                <a:path w="237990" h="355506" extrusionOk="0">
                  <a:moveTo>
                    <a:pt x="82325" y="355412"/>
                  </a:moveTo>
                  <a:lnTo>
                    <a:pt x="195730" y="299723"/>
                  </a:lnTo>
                  <a:cubicBezTo>
                    <a:pt x="155788" y="229978"/>
                    <a:pt x="164912" y="193077"/>
                    <a:pt x="164912" y="193077"/>
                  </a:cubicBezTo>
                  <a:cubicBezTo>
                    <a:pt x="164912" y="193077"/>
                    <a:pt x="168832" y="143742"/>
                    <a:pt x="190053" y="119547"/>
                  </a:cubicBezTo>
                  <a:cubicBezTo>
                    <a:pt x="198433" y="109883"/>
                    <a:pt x="237361" y="103057"/>
                    <a:pt x="237361" y="103057"/>
                  </a:cubicBezTo>
                  <a:cubicBezTo>
                    <a:pt x="237361" y="103057"/>
                    <a:pt x="243714" y="82782"/>
                    <a:pt x="213977" y="78794"/>
                  </a:cubicBezTo>
                  <a:cubicBezTo>
                    <a:pt x="184241" y="74807"/>
                    <a:pt x="144096" y="96906"/>
                    <a:pt x="144096" y="96906"/>
                  </a:cubicBezTo>
                  <a:cubicBezTo>
                    <a:pt x="144096" y="96906"/>
                    <a:pt x="140176" y="44665"/>
                    <a:pt x="137000" y="28174"/>
                  </a:cubicBezTo>
                  <a:cubicBezTo>
                    <a:pt x="132945" y="6751"/>
                    <a:pt x="107128" y="20200"/>
                    <a:pt x="107128" y="20200"/>
                  </a:cubicBezTo>
                  <a:cubicBezTo>
                    <a:pt x="107128" y="20200"/>
                    <a:pt x="106317" y="-819"/>
                    <a:pt x="88543" y="-75"/>
                  </a:cubicBezTo>
                  <a:cubicBezTo>
                    <a:pt x="73810" y="871"/>
                    <a:pt x="75027" y="22295"/>
                    <a:pt x="75027" y="22295"/>
                  </a:cubicBezTo>
                  <a:cubicBezTo>
                    <a:pt x="75027" y="22295"/>
                    <a:pt x="65700" y="5129"/>
                    <a:pt x="52454" y="8778"/>
                  </a:cubicBezTo>
                  <a:cubicBezTo>
                    <a:pt x="43506" y="11022"/>
                    <a:pt x="37065" y="18828"/>
                    <a:pt x="36572" y="28039"/>
                  </a:cubicBezTo>
                  <a:cubicBezTo>
                    <a:pt x="36572" y="28039"/>
                    <a:pt x="8660" y="24457"/>
                    <a:pt x="2036" y="46084"/>
                  </a:cubicBezTo>
                  <a:cubicBezTo>
                    <a:pt x="-7898" y="78794"/>
                    <a:pt x="17243" y="182061"/>
                    <a:pt x="82325" y="355412"/>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3" name="Google Shape;1333;p49"/>
            <p:cNvSpPr/>
            <p:nvPr/>
          </p:nvSpPr>
          <p:spPr>
            <a:xfrm>
              <a:off x="6537723" y="1956392"/>
              <a:ext cx="668003" cy="450554"/>
            </a:xfrm>
            <a:custGeom>
              <a:avLst/>
              <a:gdLst/>
              <a:ahLst/>
              <a:cxnLst/>
              <a:rect l="l" t="t" r="r" b="b"/>
              <a:pathLst>
                <a:path w="569725" h="384268" extrusionOk="0">
                  <a:moveTo>
                    <a:pt x="115980" y="-95"/>
                  </a:moveTo>
                  <a:cubicBezTo>
                    <a:pt x="99287" y="4906"/>
                    <a:pt x="-60" y="64447"/>
                    <a:pt x="-60" y="64447"/>
                  </a:cubicBezTo>
                  <a:cubicBezTo>
                    <a:pt x="-60" y="64447"/>
                    <a:pt x="93880" y="370802"/>
                    <a:pt x="155381" y="382629"/>
                  </a:cubicBezTo>
                  <a:cubicBezTo>
                    <a:pt x="247159" y="400471"/>
                    <a:pt x="456734" y="258411"/>
                    <a:pt x="569666" y="231310"/>
                  </a:cubicBezTo>
                  <a:lnTo>
                    <a:pt x="489985" y="21802"/>
                  </a:lnTo>
                  <a:cubicBezTo>
                    <a:pt x="417401" y="85331"/>
                    <a:pt x="213908" y="185286"/>
                    <a:pt x="213908" y="185286"/>
                  </a:cubicBezTo>
                  <a:cubicBezTo>
                    <a:pt x="184435" y="121866"/>
                    <a:pt x="151752" y="59994"/>
                    <a:pt x="115980" y="-9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4" name="Google Shape;1334;p49"/>
            <p:cNvSpPr/>
            <p:nvPr/>
          </p:nvSpPr>
          <p:spPr>
            <a:xfrm>
              <a:off x="6836354" y="1978336"/>
              <a:ext cx="278493" cy="171866"/>
            </a:xfrm>
            <a:custGeom>
              <a:avLst/>
              <a:gdLst/>
              <a:ahLst/>
              <a:cxnLst/>
              <a:rect l="l" t="t" r="r" b="b"/>
              <a:pathLst>
                <a:path w="237521" h="146581" extrusionOk="0">
                  <a:moveTo>
                    <a:pt x="2754" y="146485"/>
                  </a:moveTo>
                  <a:cubicBezTo>
                    <a:pt x="1260" y="146546"/>
                    <a:pt x="3" y="145383"/>
                    <a:pt x="-58" y="143897"/>
                  </a:cubicBezTo>
                  <a:cubicBezTo>
                    <a:pt x="-105" y="142815"/>
                    <a:pt x="497" y="141815"/>
                    <a:pt x="1470" y="141349"/>
                  </a:cubicBezTo>
                  <a:cubicBezTo>
                    <a:pt x="66079" y="107557"/>
                    <a:pt x="182052" y="45177"/>
                    <a:pt x="232942" y="573"/>
                  </a:cubicBezTo>
                  <a:cubicBezTo>
                    <a:pt x="234078" y="-414"/>
                    <a:pt x="235808" y="-292"/>
                    <a:pt x="236794" y="843"/>
                  </a:cubicBezTo>
                  <a:cubicBezTo>
                    <a:pt x="237781" y="1979"/>
                    <a:pt x="237659" y="3709"/>
                    <a:pt x="236524" y="4695"/>
                  </a:cubicBezTo>
                  <a:cubicBezTo>
                    <a:pt x="185161" y="49638"/>
                    <a:pt x="68783" y="112828"/>
                    <a:pt x="3970" y="146147"/>
                  </a:cubicBezTo>
                  <a:cubicBezTo>
                    <a:pt x="3599" y="146350"/>
                    <a:pt x="3179" y="146464"/>
                    <a:pt x="2754" y="14648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49"/>
            <p:cNvSpPr/>
            <p:nvPr/>
          </p:nvSpPr>
          <p:spPr>
            <a:xfrm>
              <a:off x="7108021" y="2223885"/>
              <a:ext cx="100087" cy="40246"/>
            </a:xfrm>
            <a:custGeom>
              <a:avLst/>
              <a:gdLst/>
              <a:ahLst/>
              <a:cxnLst/>
              <a:rect l="l" t="t" r="r" b="b"/>
              <a:pathLst>
                <a:path w="85362" h="34325" extrusionOk="0">
                  <a:moveTo>
                    <a:pt x="2698" y="34230"/>
                  </a:moveTo>
                  <a:cubicBezTo>
                    <a:pt x="1204" y="34264"/>
                    <a:pt x="-33" y="33074"/>
                    <a:pt x="-60" y="31581"/>
                  </a:cubicBezTo>
                  <a:cubicBezTo>
                    <a:pt x="-87" y="30465"/>
                    <a:pt x="582" y="29452"/>
                    <a:pt x="1616" y="29026"/>
                  </a:cubicBezTo>
                  <a:cubicBezTo>
                    <a:pt x="27501" y="17064"/>
                    <a:pt x="54358" y="7338"/>
                    <a:pt x="81905" y="-35"/>
                  </a:cubicBezTo>
                  <a:cubicBezTo>
                    <a:pt x="83372" y="-339"/>
                    <a:pt x="84818" y="546"/>
                    <a:pt x="85217" y="1993"/>
                  </a:cubicBezTo>
                  <a:cubicBezTo>
                    <a:pt x="85588" y="3439"/>
                    <a:pt x="84717" y="4912"/>
                    <a:pt x="83270" y="5284"/>
                  </a:cubicBezTo>
                  <a:cubicBezTo>
                    <a:pt x="83243" y="5291"/>
                    <a:pt x="83216" y="5297"/>
                    <a:pt x="83189" y="5304"/>
                  </a:cubicBezTo>
                  <a:cubicBezTo>
                    <a:pt x="55953" y="12576"/>
                    <a:pt x="29386" y="22166"/>
                    <a:pt x="3779" y="33960"/>
                  </a:cubicBezTo>
                  <a:cubicBezTo>
                    <a:pt x="3448" y="34142"/>
                    <a:pt x="3076" y="34237"/>
                    <a:pt x="2698" y="342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49"/>
            <p:cNvSpPr/>
            <p:nvPr/>
          </p:nvSpPr>
          <p:spPr>
            <a:xfrm>
              <a:off x="6534572" y="2028389"/>
              <a:ext cx="86705" cy="227246"/>
            </a:xfrm>
            <a:custGeom>
              <a:avLst/>
              <a:gdLst/>
              <a:ahLst/>
              <a:cxnLst/>
              <a:rect l="l" t="t" r="r" b="b"/>
              <a:pathLst>
                <a:path w="73949" h="193813" extrusionOk="0">
                  <a:moveTo>
                    <a:pt x="71159" y="193718"/>
                  </a:moveTo>
                  <a:cubicBezTo>
                    <a:pt x="70051" y="193738"/>
                    <a:pt x="69057" y="193062"/>
                    <a:pt x="68659" y="192029"/>
                  </a:cubicBezTo>
                  <a:cubicBezTo>
                    <a:pt x="31285" y="104846"/>
                    <a:pt x="332" y="4418"/>
                    <a:pt x="62" y="3404"/>
                  </a:cubicBezTo>
                  <a:cubicBezTo>
                    <a:pt x="-378" y="1985"/>
                    <a:pt x="406" y="478"/>
                    <a:pt x="1819" y="25"/>
                  </a:cubicBezTo>
                  <a:cubicBezTo>
                    <a:pt x="3272" y="-415"/>
                    <a:pt x="4813" y="396"/>
                    <a:pt x="5266" y="1850"/>
                  </a:cubicBezTo>
                  <a:cubicBezTo>
                    <a:pt x="5266" y="2863"/>
                    <a:pt x="36421" y="103224"/>
                    <a:pt x="73660" y="189934"/>
                  </a:cubicBezTo>
                  <a:cubicBezTo>
                    <a:pt x="74255" y="191265"/>
                    <a:pt x="73653" y="192819"/>
                    <a:pt x="72322" y="193414"/>
                  </a:cubicBezTo>
                  <a:cubicBezTo>
                    <a:pt x="72294" y="193427"/>
                    <a:pt x="72268" y="193434"/>
                    <a:pt x="72240" y="193448"/>
                  </a:cubicBezTo>
                  <a:cubicBezTo>
                    <a:pt x="71910" y="193630"/>
                    <a:pt x="71538" y="193725"/>
                    <a:pt x="71159" y="19371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49"/>
            <p:cNvSpPr/>
            <p:nvPr/>
          </p:nvSpPr>
          <p:spPr>
            <a:xfrm>
              <a:off x="6574148" y="1653196"/>
              <a:ext cx="10420" cy="56023"/>
            </a:xfrm>
            <a:custGeom>
              <a:avLst/>
              <a:gdLst/>
              <a:ahLst/>
              <a:cxnLst/>
              <a:rect l="l" t="t" r="r" b="b"/>
              <a:pathLst>
                <a:path w="8887" h="47781" extrusionOk="0">
                  <a:moveTo>
                    <a:pt x="6157" y="47687"/>
                  </a:moveTo>
                  <a:cubicBezTo>
                    <a:pt x="4812" y="47700"/>
                    <a:pt x="3657" y="46720"/>
                    <a:pt x="3454" y="45389"/>
                  </a:cubicBezTo>
                  <a:cubicBezTo>
                    <a:pt x="1453" y="31230"/>
                    <a:pt x="284" y="16970"/>
                    <a:pt x="-60" y="2676"/>
                  </a:cubicBezTo>
                  <a:cubicBezTo>
                    <a:pt x="-27" y="1182"/>
                    <a:pt x="1156" y="-27"/>
                    <a:pt x="2643" y="-95"/>
                  </a:cubicBezTo>
                  <a:lnTo>
                    <a:pt x="2643" y="-95"/>
                  </a:lnTo>
                  <a:cubicBezTo>
                    <a:pt x="4136" y="-61"/>
                    <a:pt x="5346" y="1122"/>
                    <a:pt x="5414" y="2608"/>
                  </a:cubicBezTo>
                  <a:cubicBezTo>
                    <a:pt x="5786" y="16652"/>
                    <a:pt x="6914" y="30662"/>
                    <a:pt x="8793" y="44578"/>
                  </a:cubicBezTo>
                  <a:cubicBezTo>
                    <a:pt x="9029" y="46051"/>
                    <a:pt x="8029" y="47443"/>
                    <a:pt x="6556" y="47680"/>
                  </a:cubicBezTo>
                  <a:cubicBezTo>
                    <a:pt x="6535" y="47680"/>
                    <a:pt x="6515" y="47687"/>
                    <a:pt x="6495" y="476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8" name="Google Shape;1338;p49"/>
            <p:cNvSpPr/>
            <p:nvPr/>
          </p:nvSpPr>
          <p:spPr>
            <a:xfrm>
              <a:off x="6536930" y="1656045"/>
              <a:ext cx="11772" cy="50636"/>
            </a:xfrm>
            <a:custGeom>
              <a:avLst/>
              <a:gdLst/>
              <a:ahLst/>
              <a:cxnLst/>
              <a:rect l="l" t="t" r="r" b="b"/>
              <a:pathLst>
                <a:path w="10040" h="43186" extrusionOk="0">
                  <a:moveTo>
                    <a:pt x="7307" y="43092"/>
                  </a:moveTo>
                  <a:cubicBezTo>
                    <a:pt x="5962" y="43105"/>
                    <a:pt x="4807" y="42126"/>
                    <a:pt x="4604" y="40794"/>
                  </a:cubicBezTo>
                  <a:cubicBezTo>
                    <a:pt x="4604" y="40794"/>
                    <a:pt x="1090" y="19708"/>
                    <a:pt x="-59" y="2812"/>
                  </a:cubicBezTo>
                  <a:cubicBezTo>
                    <a:pt x="-100" y="1319"/>
                    <a:pt x="1022" y="48"/>
                    <a:pt x="2509" y="-94"/>
                  </a:cubicBezTo>
                  <a:cubicBezTo>
                    <a:pt x="4003" y="-134"/>
                    <a:pt x="5273" y="988"/>
                    <a:pt x="5415" y="2475"/>
                  </a:cubicBezTo>
                  <a:cubicBezTo>
                    <a:pt x="6496" y="19033"/>
                    <a:pt x="9943" y="39713"/>
                    <a:pt x="9943" y="39916"/>
                  </a:cubicBezTo>
                  <a:cubicBezTo>
                    <a:pt x="10186" y="41403"/>
                    <a:pt x="9200" y="42815"/>
                    <a:pt x="7713" y="430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9" name="Google Shape;1339;p49"/>
            <p:cNvSpPr/>
            <p:nvPr/>
          </p:nvSpPr>
          <p:spPr>
            <a:xfrm>
              <a:off x="6491874" y="1662619"/>
              <a:ext cx="11886" cy="46593"/>
            </a:xfrm>
            <a:custGeom>
              <a:avLst/>
              <a:gdLst/>
              <a:ahLst/>
              <a:cxnLst/>
              <a:rect l="l" t="t" r="r" b="b"/>
              <a:pathLst>
                <a:path w="10137" h="39738" extrusionOk="0">
                  <a:moveTo>
                    <a:pt x="7375" y="39644"/>
                  </a:moveTo>
                  <a:cubicBezTo>
                    <a:pt x="6098" y="39651"/>
                    <a:pt x="4982" y="38786"/>
                    <a:pt x="4672" y="37549"/>
                  </a:cubicBezTo>
                  <a:cubicBezTo>
                    <a:pt x="2232" y="26060"/>
                    <a:pt x="650" y="14402"/>
                    <a:pt x="-59" y="2676"/>
                  </a:cubicBezTo>
                  <a:cubicBezTo>
                    <a:pt x="-100" y="1182"/>
                    <a:pt x="1083" y="-54"/>
                    <a:pt x="2577" y="-95"/>
                  </a:cubicBezTo>
                  <a:cubicBezTo>
                    <a:pt x="2577" y="-95"/>
                    <a:pt x="2577" y="-95"/>
                    <a:pt x="2577" y="-95"/>
                  </a:cubicBezTo>
                  <a:cubicBezTo>
                    <a:pt x="4266" y="-95"/>
                    <a:pt x="5347" y="1054"/>
                    <a:pt x="5347" y="2541"/>
                  </a:cubicBezTo>
                  <a:cubicBezTo>
                    <a:pt x="6077" y="13902"/>
                    <a:pt x="7638" y="25195"/>
                    <a:pt x="10010" y="36332"/>
                  </a:cubicBezTo>
                  <a:cubicBezTo>
                    <a:pt x="10335" y="37752"/>
                    <a:pt x="9443" y="39164"/>
                    <a:pt x="8024" y="39489"/>
                  </a:cubicBezTo>
                  <a:cubicBezTo>
                    <a:pt x="7990" y="39495"/>
                    <a:pt x="7949" y="39502"/>
                    <a:pt x="7915" y="395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0" name="Google Shape;1340;p49"/>
            <p:cNvSpPr/>
            <p:nvPr/>
          </p:nvSpPr>
          <p:spPr>
            <a:xfrm>
              <a:off x="6200875" y="1627732"/>
              <a:ext cx="183229" cy="68017"/>
            </a:xfrm>
            <a:custGeom>
              <a:avLst/>
              <a:gdLst/>
              <a:ahLst/>
              <a:cxnLst/>
              <a:rect l="l" t="t" r="r" b="b"/>
              <a:pathLst>
                <a:path w="156272" h="58010" extrusionOk="0">
                  <a:moveTo>
                    <a:pt x="123887" y="50632"/>
                  </a:moveTo>
                  <a:cubicBezTo>
                    <a:pt x="122197" y="59958"/>
                    <a:pt x="100977" y="61445"/>
                    <a:pt x="88947" y="48469"/>
                  </a:cubicBezTo>
                  <a:lnTo>
                    <a:pt x="88947" y="48469"/>
                  </a:lnTo>
                  <a:cubicBezTo>
                    <a:pt x="85432" y="55227"/>
                    <a:pt x="73605" y="64959"/>
                    <a:pt x="55898" y="48469"/>
                  </a:cubicBezTo>
                  <a:cubicBezTo>
                    <a:pt x="55898" y="52659"/>
                    <a:pt x="30893" y="59891"/>
                    <a:pt x="26297" y="40630"/>
                  </a:cubicBezTo>
                  <a:lnTo>
                    <a:pt x="-60" y="40630"/>
                  </a:lnTo>
                  <a:cubicBezTo>
                    <a:pt x="345" y="21639"/>
                    <a:pt x="30825" y="19611"/>
                    <a:pt x="30825" y="19611"/>
                  </a:cubicBezTo>
                  <a:cubicBezTo>
                    <a:pt x="53195" y="-2218"/>
                    <a:pt x="74213" y="10961"/>
                    <a:pt x="74213" y="10961"/>
                  </a:cubicBezTo>
                  <a:cubicBezTo>
                    <a:pt x="98205" y="-11274"/>
                    <a:pt x="112533" y="6906"/>
                    <a:pt x="112533" y="6906"/>
                  </a:cubicBezTo>
                  <a:cubicBezTo>
                    <a:pt x="137742" y="-7422"/>
                    <a:pt x="151866" y="18260"/>
                    <a:pt x="156124" y="40359"/>
                  </a:cubicBezTo>
                  <a:cubicBezTo>
                    <a:pt x="157611" y="53132"/>
                    <a:pt x="139972" y="66311"/>
                    <a:pt x="123887" y="50632"/>
                  </a:cubicBezTo>
                  <a:close/>
                </a:path>
              </a:pathLst>
            </a:custGeom>
            <a:solidFill>
              <a:srgbClr val="FFA48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1" name="Google Shape;1341;p49"/>
            <p:cNvSpPr/>
            <p:nvPr/>
          </p:nvSpPr>
          <p:spPr>
            <a:xfrm>
              <a:off x="6228493" y="1646038"/>
              <a:ext cx="40667" cy="46989"/>
            </a:xfrm>
            <a:custGeom>
              <a:avLst/>
              <a:gdLst/>
              <a:ahLst/>
              <a:cxnLst/>
              <a:rect l="l" t="t" r="r" b="b"/>
              <a:pathLst>
                <a:path w="34684" h="40076" extrusionOk="0">
                  <a:moveTo>
                    <a:pt x="19486" y="39941"/>
                  </a:moveTo>
                  <a:cubicBezTo>
                    <a:pt x="10200" y="40550"/>
                    <a:pt x="1880" y="34245"/>
                    <a:pt x="-46" y="25141"/>
                  </a:cubicBezTo>
                  <a:cubicBezTo>
                    <a:pt x="-201" y="23620"/>
                    <a:pt x="907" y="22262"/>
                    <a:pt x="2435" y="22106"/>
                  </a:cubicBezTo>
                  <a:cubicBezTo>
                    <a:pt x="3671" y="21978"/>
                    <a:pt x="4841" y="22694"/>
                    <a:pt x="5293" y="23857"/>
                  </a:cubicBezTo>
                  <a:cubicBezTo>
                    <a:pt x="6239" y="29115"/>
                    <a:pt x="10369" y="33217"/>
                    <a:pt x="15634" y="34129"/>
                  </a:cubicBezTo>
                  <a:cubicBezTo>
                    <a:pt x="20270" y="35028"/>
                    <a:pt x="25075" y="34211"/>
                    <a:pt x="29150" y="31832"/>
                  </a:cubicBezTo>
                  <a:cubicBezTo>
                    <a:pt x="28637" y="25736"/>
                    <a:pt x="27596" y="19700"/>
                    <a:pt x="26041" y="13787"/>
                  </a:cubicBezTo>
                  <a:cubicBezTo>
                    <a:pt x="25298" y="11084"/>
                    <a:pt x="23068" y="2906"/>
                    <a:pt x="7456" y="6082"/>
                  </a:cubicBezTo>
                  <a:cubicBezTo>
                    <a:pt x="5989" y="6366"/>
                    <a:pt x="4570" y="5413"/>
                    <a:pt x="4286" y="3947"/>
                  </a:cubicBezTo>
                  <a:cubicBezTo>
                    <a:pt x="4286" y="3940"/>
                    <a:pt x="4280" y="3927"/>
                    <a:pt x="4280" y="3920"/>
                  </a:cubicBezTo>
                  <a:cubicBezTo>
                    <a:pt x="3955" y="2501"/>
                    <a:pt x="4847" y="1088"/>
                    <a:pt x="6267" y="764"/>
                  </a:cubicBezTo>
                  <a:cubicBezTo>
                    <a:pt x="6300" y="757"/>
                    <a:pt x="6341" y="750"/>
                    <a:pt x="6375" y="743"/>
                  </a:cubicBezTo>
                  <a:cubicBezTo>
                    <a:pt x="23405" y="-2703"/>
                    <a:pt x="29353" y="5136"/>
                    <a:pt x="31313" y="12368"/>
                  </a:cubicBezTo>
                  <a:cubicBezTo>
                    <a:pt x="33029" y="18876"/>
                    <a:pt x="34145" y="25526"/>
                    <a:pt x="34624" y="32237"/>
                  </a:cubicBezTo>
                  <a:cubicBezTo>
                    <a:pt x="34624" y="36292"/>
                    <a:pt x="28474" y="38996"/>
                    <a:pt x="22662" y="39671"/>
                  </a:cubicBezTo>
                  <a:cubicBezTo>
                    <a:pt x="21608" y="39820"/>
                    <a:pt x="20547" y="39908"/>
                    <a:pt x="19486" y="399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2" name="Google Shape;1342;p49"/>
            <p:cNvSpPr/>
            <p:nvPr/>
          </p:nvSpPr>
          <p:spPr>
            <a:xfrm>
              <a:off x="6263466" y="1636971"/>
              <a:ext cx="46302" cy="61094"/>
            </a:xfrm>
            <a:custGeom>
              <a:avLst/>
              <a:gdLst/>
              <a:ahLst/>
              <a:cxnLst/>
              <a:rect l="l" t="t" r="r" b="b"/>
              <a:pathLst>
                <a:path w="39490" h="52106" extrusionOk="0">
                  <a:moveTo>
                    <a:pt x="20995" y="52006"/>
                  </a:moveTo>
                  <a:cubicBezTo>
                    <a:pt x="13210" y="51424"/>
                    <a:pt x="5951" y="47869"/>
                    <a:pt x="720" y="42071"/>
                  </a:cubicBezTo>
                  <a:cubicBezTo>
                    <a:pt x="-321" y="40997"/>
                    <a:pt x="-321" y="39293"/>
                    <a:pt x="720" y="38219"/>
                  </a:cubicBezTo>
                  <a:cubicBezTo>
                    <a:pt x="1714" y="37157"/>
                    <a:pt x="3383" y="37097"/>
                    <a:pt x="4444" y="38090"/>
                  </a:cubicBezTo>
                  <a:cubicBezTo>
                    <a:pt x="4492" y="38131"/>
                    <a:pt x="4532" y="38178"/>
                    <a:pt x="4572" y="38219"/>
                  </a:cubicBezTo>
                  <a:cubicBezTo>
                    <a:pt x="12075" y="44977"/>
                    <a:pt x="19103" y="48018"/>
                    <a:pt x="24847" y="46126"/>
                  </a:cubicBezTo>
                  <a:cubicBezTo>
                    <a:pt x="29065" y="44781"/>
                    <a:pt x="32396" y="41523"/>
                    <a:pt x="33836" y="37340"/>
                  </a:cubicBezTo>
                  <a:cubicBezTo>
                    <a:pt x="34918" y="32339"/>
                    <a:pt x="31336" y="12334"/>
                    <a:pt x="19306" y="4968"/>
                  </a:cubicBezTo>
                  <a:cubicBezTo>
                    <a:pt x="18001" y="4238"/>
                    <a:pt x="17535" y="2589"/>
                    <a:pt x="18265" y="1291"/>
                  </a:cubicBezTo>
                  <a:cubicBezTo>
                    <a:pt x="18995" y="-13"/>
                    <a:pt x="20644" y="-479"/>
                    <a:pt x="21948" y="250"/>
                  </a:cubicBezTo>
                  <a:cubicBezTo>
                    <a:pt x="22016" y="284"/>
                    <a:pt x="22077" y="332"/>
                    <a:pt x="22144" y="372"/>
                  </a:cubicBezTo>
                  <a:cubicBezTo>
                    <a:pt x="36742" y="9225"/>
                    <a:pt x="40527" y="32136"/>
                    <a:pt x="39175" y="38489"/>
                  </a:cubicBezTo>
                  <a:cubicBezTo>
                    <a:pt x="37269" y="44578"/>
                    <a:pt x="32538" y="49363"/>
                    <a:pt x="26470" y="51330"/>
                  </a:cubicBezTo>
                  <a:cubicBezTo>
                    <a:pt x="24685" y="51823"/>
                    <a:pt x="22840" y="52053"/>
                    <a:pt x="20995" y="520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3" name="Google Shape;1343;p49"/>
            <p:cNvSpPr/>
            <p:nvPr/>
          </p:nvSpPr>
          <p:spPr>
            <a:xfrm>
              <a:off x="6301964" y="1632168"/>
              <a:ext cx="47833" cy="66530"/>
            </a:xfrm>
            <a:custGeom>
              <a:avLst/>
              <a:gdLst/>
              <a:ahLst/>
              <a:cxnLst/>
              <a:rect l="l" t="t" r="r" b="b"/>
              <a:pathLst>
                <a:path w="40796" h="56742" extrusionOk="0">
                  <a:moveTo>
                    <a:pt x="24430" y="56645"/>
                  </a:moveTo>
                  <a:cubicBezTo>
                    <a:pt x="15407" y="56578"/>
                    <a:pt x="6810" y="52813"/>
                    <a:pt x="640" y="46237"/>
                  </a:cubicBezTo>
                  <a:cubicBezTo>
                    <a:pt x="-367" y="45116"/>
                    <a:pt x="-279" y="43392"/>
                    <a:pt x="843" y="42385"/>
                  </a:cubicBezTo>
                  <a:cubicBezTo>
                    <a:pt x="1965" y="41378"/>
                    <a:pt x="3688" y="41466"/>
                    <a:pt x="4695" y="42588"/>
                  </a:cubicBezTo>
                  <a:cubicBezTo>
                    <a:pt x="11001" y="49488"/>
                    <a:pt x="20496" y="52530"/>
                    <a:pt x="29633" y="50563"/>
                  </a:cubicBezTo>
                  <a:cubicBezTo>
                    <a:pt x="31120" y="50157"/>
                    <a:pt x="34432" y="48873"/>
                    <a:pt x="34973" y="46102"/>
                  </a:cubicBezTo>
                  <a:cubicBezTo>
                    <a:pt x="36527" y="37587"/>
                    <a:pt x="32066" y="20623"/>
                    <a:pt x="23821" y="3795"/>
                  </a:cubicBezTo>
                  <a:cubicBezTo>
                    <a:pt x="23166" y="2451"/>
                    <a:pt x="23727" y="835"/>
                    <a:pt x="25072" y="179"/>
                  </a:cubicBezTo>
                  <a:cubicBezTo>
                    <a:pt x="26416" y="-476"/>
                    <a:pt x="28032" y="85"/>
                    <a:pt x="28687" y="1430"/>
                  </a:cubicBezTo>
                  <a:cubicBezTo>
                    <a:pt x="37676" y="19745"/>
                    <a:pt x="42204" y="37249"/>
                    <a:pt x="40312" y="47116"/>
                  </a:cubicBezTo>
                  <a:cubicBezTo>
                    <a:pt x="39197" y="51523"/>
                    <a:pt x="35642" y="54888"/>
                    <a:pt x="31188" y="55767"/>
                  </a:cubicBezTo>
                  <a:cubicBezTo>
                    <a:pt x="28991" y="56382"/>
                    <a:pt x="26714" y="56679"/>
                    <a:pt x="24430" y="566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4" name="Google Shape;1344;p49"/>
            <p:cNvSpPr/>
            <p:nvPr/>
          </p:nvSpPr>
          <p:spPr>
            <a:xfrm>
              <a:off x="6342939" y="1671303"/>
              <a:ext cx="44180" cy="27365"/>
            </a:xfrm>
            <a:custGeom>
              <a:avLst/>
              <a:gdLst/>
              <a:ahLst/>
              <a:cxnLst/>
              <a:rect l="l" t="t" r="r" b="b"/>
              <a:pathLst>
                <a:path w="37680" h="23339" extrusionOk="0">
                  <a:moveTo>
                    <a:pt x="18248" y="23244"/>
                  </a:moveTo>
                  <a:cubicBezTo>
                    <a:pt x="11564" y="22981"/>
                    <a:pt x="5265" y="20061"/>
                    <a:pt x="744" y="15134"/>
                  </a:cubicBezTo>
                  <a:cubicBezTo>
                    <a:pt x="-317" y="14087"/>
                    <a:pt x="-331" y="12377"/>
                    <a:pt x="717" y="11309"/>
                  </a:cubicBezTo>
                  <a:cubicBezTo>
                    <a:pt x="724" y="11302"/>
                    <a:pt x="730" y="11289"/>
                    <a:pt x="744" y="11282"/>
                  </a:cubicBezTo>
                  <a:cubicBezTo>
                    <a:pt x="1832" y="10275"/>
                    <a:pt x="3508" y="10275"/>
                    <a:pt x="4596" y="11282"/>
                  </a:cubicBezTo>
                  <a:cubicBezTo>
                    <a:pt x="9280" y="17135"/>
                    <a:pt x="17248" y="19223"/>
                    <a:pt x="24195" y="16418"/>
                  </a:cubicBezTo>
                  <a:cubicBezTo>
                    <a:pt x="29467" y="14073"/>
                    <a:pt x="32670" y="8646"/>
                    <a:pt x="32170" y="2902"/>
                  </a:cubicBezTo>
                  <a:cubicBezTo>
                    <a:pt x="32015" y="1415"/>
                    <a:pt x="33089" y="84"/>
                    <a:pt x="34576" y="-72"/>
                  </a:cubicBezTo>
                  <a:cubicBezTo>
                    <a:pt x="34583" y="-72"/>
                    <a:pt x="34596" y="-72"/>
                    <a:pt x="34603" y="-72"/>
                  </a:cubicBezTo>
                  <a:cubicBezTo>
                    <a:pt x="36049" y="-261"/>
                    <a:pt x="37367" y="753"/>
                    <a:pt x="37563" y="2199"/>
                  </a:cubicBezTo>
                  <a:cubicBezTo>
                    <a:pt x="37570" y="2253"/>
                    <a:pt x="37570" y="2307"/>
                    <a:pt x="37577" y="2361"/>
                  </a:cubicBezTo>
                  <a:cubicBezTo>
                    <a:pt x="38286" y="13161"/>
                    <a:pt x="30109" y="22494"/>
                    <a:pt x="19302" y="23204"/>
                  </a:cubicBezTo>
                  <a:cubicBezTo>
                    <a:pt x="18951" y="23224"/>
                    <a:pt x="18599" y="23237"/>
                    <a:pt x="18248" y="232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45" name="Google Shape;1345;p49"/>
          <p:cNvGrpSpPr/>
          <p:nvPr/>
        </p:nvGrpSpPr>
        <p:grpSpPr>
          <a:xfrm>
            <a:off x="5923562" y="-411524"/>
            <a:ext cx="4063641" cy="3593875"/>
            <a:chOff x="5923562" y="-411524"/>
            <a:chExt cx="4063641" cy="3593875"/>
          </a:xfrm>
        </p:grpSpPr>
        <p:grpSp>
          <p:nvGrpSpPr>
            <p:cNvPr id="1346" name="Google Shape;1346;p49"/>
            <p:cNvGrpSpPr/>
            <p:nvPr/>
          </p:nvGrpSpPr>
          <p:grpSpPr>
            <a:xfrm rot="2282672">
              <a:off x="5905919" y="707464"/>
              <a:ext cx="4098928" cy="1355898"/>
              <a:chOff x="1081895" y="5427832"/>
              <a:chExt cx="3492412" cy="1155267"/>
            </a:xfrm>
          </p:grpSpPr>
          <p:sp>
            <p:nvSpPr>
              <p:cNvPr id="1347" name="Google Shape;1347;p49"/>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8" name="Google Shape;1348;p49"/>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9" name="Google Shape;1349;p49"/>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50" name="Google Shape;1350;p49"/>
            <p:cNvGrpSpPr/>
            <p:nvPr/>
          </p:nvGrpSpPr>
          <p:grpSpPr>
            <a:xfrm rot="2282672">
              <a:off x="7574220" y="284613"/>
              <a:ext cx="185127" cy="263925"/>
              <a:chOff x="2046863" y="5394476"/>
              <a:chExt cx="157734" cy="224872"/>
            </a:xfrm>
          </p:grpSpPr>
          <p:sp>
            <p:nvSpPr>
              <p:cNvPr id="1351" name="Google Shape;1351;p49"/>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49"/>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3" name="Google Shape;1353;p49"/>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54" name="Google Shape;1354;p49"/>
            <p:cNvGrpSpPr/>
            <p:nvPr/>
          </p:nvGrpSpPr>
          <p:grpSpPr>
            <a:xfrm rot="2282672">
              <a:off x="7935609" y="1438709"/>
              <a:ext cx="137443" cy="229112"/>
              <a:chOff x="2890529" y="5994787"/>
              <a:chExt cx="117106" cy="195211"/>
            </a:xfrm>
          </p:grpSpPr>
          <p:sp>
            <p:nvSpPr>
              <p:cNvPr id="1355" name="Google Shape;1355;p49"/>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6" name="Google Shape;1356;p49"/>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57" name="Google Shape;1357;p49"/>
            <p:cNvGrpSpPr/>
            <p:nvPr/>
          </p:nvGrpSpPr>
          <p:grpSpPr>
            <a:xfrm rot="2282672">
              <a:off x="8837229" y="2121212"/>
              <a:ext cx="242801" cy="321983"/>
              <a:chOff x="3868734" y="5943253"/>
              <a:chExt cx="206874" cy="274339"/>
            </a:xfrm>
          </p:grpSpPr>
          <p:sp>
            <p:nvSpPr>
              <p:cNvPr id="1358" name="Google Shape;1358;p49"/>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9" name="Google Shape;1359;p49"/>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49"/>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1" name="Google Shape;1361;p49"/>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 name="Title 2">
            <a:extLst>
              <a:ext uri="{FF2B5EF4-FFF2-40B4-BE49-F238E27FC236}">
                <a16:creationId xmlns:a16="http://schemas.microsoft.com/office/drawing/2014/main" id="{185CBE6A-221A-AA8F-C412-AC854CEC7A25}"/>
              </a:ext>
            </a:extLst>
          </p:cNvPr>
          <p:cNvSpPr>
            <a:spLocks noGrp="1"/>
          </p:cNvSpPr>
          <p:nvPr>
            <p:ph type="title"/>
          </p:nvPr>
        </p:nvSpPr>
        <p:spPr>
          <a:xfrm>
            <a:off x="1822524" y="1704438"/>
            <a:ext cx="5331230" cy="2508208"/>
          </a:xfrm>
        </p:spPr>
        <p:txBody>
          <a:bodyPr anchor="ctr"/>
          <a:lstStyle/>
          <a:p>
            <a:pPr>
              <a:lnSpc>
                <a:spcPct val="150000"/>
              </a:lnSpc>
            </a:pPr>
            <a:r>
              <a:rPr lang="vi-VN" sz="3600" b="1" dirty="0">
                <a:solidFill>
                  <a:schemeClr val="accent2"/>
                </a:solidFill>
                <a:latin typeface="Arial" panose="020B0604020202020204" pitchFamily="34" charset="0"/>
                <a:cs typeface="Arial" panose="020B0604020202020204" pitchFamily="34" charset="0"/>
              </a:rPr>
              <a:t>TIẾT 7:</a:t>
            </a:r>
            <a:br>
              <a:rPr lang="vi-VN" sz="3600" b="1" dirty="0">
                <a:solidFill>
                  <a:schemeClr val="accent2"/>
                </a:solidFill>
                <a:latin typeface="Arial" panose="020B0604020202020204" pitchFamily="34" charset="0"/>
                <a:cs typeface="Arial" panose="020B0604020202020204" pitchFamily="34" charset="0"/>
              </a:rPr>
            </a:br>
            <a:r>
              <a:rPr lang="vi-VN" sz="3600" b="1" dirty="0">
                <a:solidFill>
                  <a:schemeClr val="accent1"/>
                </a:solidFill>
                <a:latin typeface="Arial" panose="020B0604020202020204" pitchFamily="34" charset="0"/>
                <a:cs typeface="Arial" panose="020B0604020202020204" pitchFamily="34" charset="0"/>
              </a:rPr>
              <a:t>NHẠC CỤ: RECORDER HOẶC KÈN PHÍM</a:t>
            </a:r>
          </a:p>
        </p:txBody>
      </p:sp>
      <p:sp>
        <p:nvSpPr>
          <p:cNvPr id="7" name="Rectangle: Rounded Corners 6">
            <a:extLst>
              <a:ext uri="{FF2B5EF4-FFF2-40B4-BE49-F238E27FC236}">
                <a16:creationId xmlns:a16="http://schemas.microsoft.com/office/drawing/2014/main" id="{5542810E-1FFE-6778-7B40-4497146035C1}"/>
              </a:ext>
            </a:extLst>
          </p:cNvPr>
          <p:cNvSpPr/>
          <p:nvPr/>
        </p:nvSpPr>
        <p:spPr>
          <a:xfrm>
            <a:off x="3523396" y="692629"/>
            <a:ext cx="1931328" cy="738279"/>
          </a:xfrm>
          <a:prstGeom prst="roundRect">
            <a:avLst/>
          </a:prstGeom>
          <a:ln>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4000" b="1" dirty="0">
                <a:solidFill>
                  <a:schemeClr val="accent6"/>
                </a:solidFill>
                <a:latin typeface="Arial" panose="020B0604020202020204" pitchFamily="34" charset="0"/>
                <a:cs typeface="Arial" panose="020B0604020202020204" pitchFamily="34" charset="0"/>
              </a:rPr>
              <a:t>BÀI 4</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36"/>
          <p:cNvSpPr/>
          <p:nvPr/>
        </p:nvSpPr>
        <p:spPr>
          <a:xfrm flipH="1">
            <a:off x="-739905" y="2304015"/>
            <a:ext cx="4776749" cy="3034171"/>
          </a:xfrm>
          <a:custGeom>
            <a:avLst/>
            <a:gdLst/>
            <a:ahLst/>
            <a:cxnLst/>
            <a:rect l="l" t="t" r="r" b="b"/>
            <a:pathLst>
              <a:path w="6657490" h="4228810" extrusionOk="0">
                <a:moveTo>
                  <a:pt x="5963802" y="589093"/>
                </a:moveTo>
                <a:cubicBezTo>
                  <a:pt x="5241946" y="305244"/>
                  <a:pt x="4448453" y="1725571"/>
                  <a:pt x="4163048" y="802385"/>
                </a:cubicBezTo>
                <a:cubicBezTo>
                  <a:pt x="3858181" y="-184329"/>
                  <a:pt x="2608636" y="-355314"/>
                  <a:pt x="2307756" y="823539"/>
                </a:cubicBezTo>
                <a:cubicBezTo>
                  <a:pt x="2148530" y="1447196"/>
                  <a:pt x="1414307" y="500762"/>
                  <a:pt x="672244" y="846044"/>
                </a:cubicBezTo>
                <a:cubicBezTo>
                  <a:pt x="-69819" y="1191326"/>
                  <a:pt x="-280679" y="2139315"/>
                  <a:pt x="465507" y="4228716"/>
                </a:cubicBezTo>
                <a:lnTo>
                  <a:pt x="6271305" y="4228716"/>
                </a:lnTo>
                <a:cubicBezTo>
                  <a:pt x="6854953" y="2282321"/>
                  <a:pt x="6796021" y="916128"/>
                  <a:pt x="5963802" y="5890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94" name="Google Shape;794;p36"/>
          <p:cNvGrpSpPr/>
          <p:nvPr/>
        </p:nvGrpSpPr>
        <p:grpSpPr>
          <a:xfrm>
            <a:off x="697293" y="1870552"/>
            <a:ext cx="185133" cy="433468"/>
            <a:chOff x="2627269" y="6623527"/>
            <a:chExt cx="169628" cy="397167"/>
          </a:xfrm>
        </p:grpSpPr>
        <p:sp>
          <p:nvSpPr>
            <p:cNvPr id="795" name="Google Shape;795;p36"/>
            <p:cNvSpPr/>
            <p:nvPr/>
          </p:nvSpPr>
          <p:spPr>
            <a:xfrm>
              <a:off x="2627269" y="6623527"/>
              <a:ext cx="169628" cy="397167"/>
            </a:xfrm>
            <a:custGeom>
              <a:avLst/>
              <a:gdLst/>
              <a:ahLst/>
              <a:cxnLst/>
              <a:rect l="l" t="t" r="r" b="b"/>
              <a:pathLst>
                <a:path w="236416" h="553543" extrusionOk="0">
                  <a:moveTo>
                    <a:pt x="37517" y="468695"/>
                  </a:moveTo>
                  <a:cubicBezTo>
                    <a:pt x="-7629" y="468695"/>
                    <a:pt x="-12495" y="527290"/>
                    <a:pt x="25082" y="546011"/>
                  </a:cubicBezTo>
                  <a:cubicBezTo>
                    <a:pt x="68808" y="567907"/>
                    <a:pt x="133620" y="544456"/>
                    <a:pt x="139973" y="435377"/>
                  </a:cubicBezTo>
                  <a:cubicBezTo>
                    <a:pt x="145380" y="339003"/>
                    <a:pt x="119157" y="54546"/>
                    <a:pt x="182415" y="16361"/>
                  </a:cubicBezTo>
                  <a:cubicBezTo>
                    <a:pt x="202690" y="4197"/>
                    <a:pt x="244051" y="39678"/>
                    <a:pt x="222965" y="93744"/>
                  </a:cubicBezTo>
                  <a:cubicBezTo>
                    <a:pt x="197419" y="158556"/>
                    <a:pt x="164235" y="190996"/>
                    <a:pt x="104559" y="222152"/>
                  </a:cubicBezTo>
                  <a:cubicBezTo>
                    <a:pt x="-12224" y="283518"/>
                    <a:pt x="1157" y="418143"/>
                    <a:pt x="103478" y="439094"/>
                  </a:cubicBezTo>
                  <a:cubicBezTo>
                    <a:pt x="173292" y="453219"/>
                    <a:pt x="226074" y="413886"/>
                    <a:pt x="221343" y="350222"/>
                  </a:cubicBezTo>
                  <a:cubicBezTo>
                    <a:pt x="215328" y="269122"/>
                    <a:pt x="75363" y="257566"/>
                    <a:pt x="91651" y="356981"/>
                  </a:cubicBezTo>
                  <a:cubicBezTo>
                    <a:pt x="94827" y="266554"/>
                    <a:pt x="204109" y="287370"/>
                    <a:pt x="209584" y="350222"/>
                  </a:cubicBezTo>
                  <a:cubicBezTo>
                    <a:pt x="216342" y="428146"/>
                    <a:pt x="136391" y="443825"/>
                    <a:pt x="104559" y="428348"/>
                  </a:cubicBezTo>
                  <a:cubicBezTo>
                    <a:pt x="29812" y="391921"/>
                    <a:pt x="31705" y="279260"/>
                    <a:pt x="106519" y="235669"/>
                  </a:cubicBezTo>
                  <a:cubicBezTo>
                    <a:pt x="181334" y="192078"/>
                    <a:pt x="221073" y="143756"/>
                    <a:pt x="232562" y="97596"/>
                  </a:cubicBezTo>
                  <a:cubicBezTo>
                    <a:pt x="247903" y="35893"/>
                    <a:pt x="214044" y="-9658"/>
                    <a:pt x="178901" y="1628"/>
                  </a:cubicBezTo>
                  <a:cubicBezTo>
                    <a:pt x="121117" y="20078"/>
                    <a:pt x="123280" y="111181"/>
                    <a:pt x="125172" y="189172"/>
                  </a:cubicBezTo>
                  <a:cubicBezTo>
                    <a:pt x="126389" y="237629"/>
                    <a:pt x="139703" y="407600"/>
                    <a:pt x="127132" y="460112"/>
                  </a:cubicBezTo>
                  <a:cubicBezTo>
                    <a:pt x="107398" y="540334"/>
                    <a:pt x="56643" y="551417"/>
                    <a:pt x="32583" y="537630"/>
                  </a:cubicBezTo>
                  <a:cubicBezTo>
                    <a:pt x="-7629" y="514449"/>
                    <a:pt x="11835" y="470520"/>
                    <a:pt x="37517" y="4686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36"/>
            <p:cNvSpPr/>
            <p:nvPr/>
          </p:nvSpPr>
          <p:spPr>
            <a:xfrm>
              <a:off x="2635231" y="6959939"/>
              <a:ext cx="37924" cy="37926"/>
            </a:xfrm>
            <a:custGeom>
              <a:avLst/>
              <a:gdLst/>
              <a:ahLst/>
              <a:cxnLst/>
              <a:rect l="l" t="t" r="r" b="b"/>
              <a:pathLst>
                <a:path w="52856" h="52859" extrusionOk="0">
                  <a:moveTo>
                    <a:pt x="401" y="21433"/>
                  </a:moveTo>
                  <a:cubicBezTo>
                    <a:pt x="3111" y="7092"/>
                    <a:pt x="16932" y="-2336"/>
                    <a:pt x="31273" y="368"/>
                  </a:cubicBezTo>
                  <a:cubicBezTo>
                    <a:pt x="45608" y="3078"/>
                    <a:pt x="55042" y="16899"/>
                    <a:pt x="52332" y="31240"/>
                  </a:cubicBezTo>
                  <a:cubicBezTo>
                    <a:pt x="49636" y="45547"/>
                    <a:pt x="35869" y="54968"/>
                    <a:pt x="21555" y="52319"/>
                  </a:cubicBezTo>
                  <a:cubicBezTo>
                    <a:pt x="7207" y="49663"/>
                    <a:pt x="-2275" y="35876"/>
                    <a:pt x="388" y="21521"/>
                  </a:cubicBezTo>
                  <a:cubicBezTo>
                    <a:pt x="388" y="21494"/>
                    <a:pt x="394" y="21460"/>
                    <a:pt x="401" y="214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97" name="Google Shape;797;p36"/>
          <p:cNvGrpSpPr/>
          <p:nvPr/>
        </p:nvGrpSpPr>
        <p:grpSpPr>
          <a:xfrm rot="-387929" flipH="1">
            <a:off x="2904100" y="-199764"/>
            <a:ext cx="4098530" cy="1394911"/>
            <a:chOff x="2057445" y="286892"/>
            <a:chExt cx="4098695" cy="1394967"/>
          </a:xfrm>
        </p:grpSpPr>
        <p:grpSp>
          <p:nvGrpSpPr>
            <p:cNvPr id="798" name="Google Shape;798;p36"/>
            <p:cNvGrpSpPr/>
            <p:nvPr/>
          </p:nvGrpSpPr>
          <p:grpSpPr>
            <a:xfrm>
              <a:off x="2057445" y="326038"/>
              <a:ext cx="4098695" cy="1355821"/>
              <a:chOff x="1081895" y="5427832"/>
              <a:chExt cx="3492412" cy="1155267"/>
            </a:xfrm>
          </p:grpSpPr>
          <p:sp>
            <p:nvSpPr>
              <p:cNvPr id="799" name="Google Shape;799;p36"/>
              <p:cNvSpPr/>
              <p:nvPr/>
            </p:nvSpPr>
            <p:spPr>
              <a:xfrm>
                <a:off x="1081895" y="5762553"/>
                <a:ext cx="3421690" cy="820545"/>
              </a:xfrm>
              <a:custGeom>
                <a:avLst/>
                <a:gdLst/>
                <a:ahLst/>
                <a:cxnLst/>
                <a:rect l="l" t="t" r="r" b="b"/>
                <a:pathLst>
                  <a:path w="4768906" h="1143617" extrusionOk="0">
                    <a:moveTo>
                      <a:pt x="4765049" y="1143488"/>
                    </a:moveTo>
                    <a:cubicBezTo>
                      <a:pt x="4763812" y="1143474"/>
                      <a:pt x="4762657" y="1142873"/>
                      <a:pt x="4761940" y="1141866"/>
                    </a:cubicBezTo>
                    <a:cubicBezTo>
                      <a:pt x="4335355" y="511923"/>
                      <a:pt x="3801448" y="524764"/>
                      <a:pt x="3284707" y="537199"/>
                    </a:cubicBezTo>
                    <a:cubicBezTo>
                      <a:pt x="3142310" y="540646"/>
                      <a:pt x="3007617" y="543958"/>
                      <a:pt x="2874951" y="534158"/>
                    </a:cubicBezTo>
                    <a:cubicBezTo>
                      <a:pt x="2654968" y="518073"/>
                      <a:pt x="2438769" y="419740"/>
                      <a:pt x="2209865" y="315594"/>
                    </a:cubicBezTo>
                    <a:cubicBezTo>
                      <a:pt x="1698869" y="83108"/>
                      <a:pt x="1062912" y="-206215"/>
                      <a:pt x="5168" y="248552"/>
                    </a:cubicBezTo>
                    <a:cubicBezTo>
                      <a:pt x="3262" y="249356"/>
                      <a:pt x="1065" y="248484"/>
                      <a:pt x="234" y="246592"/>
                    </a:cubicBezTo>
                    <a:cubicBezTo>
                      <a:pt x="-563" y="244706"/>
                      <a:pt x="315" y="242530"/>
                      <a:pt x="2194" y="241726"/>
                    </a:cubicBezTo>
                    <a:cubicBezTo>
                      <a:pt x="474465" y="38638"/>
                      <a:pt x="902199" y="-35365"/>
                      <a:pt x="1309860" y="15322"/>
                    </a:cubicBezTo>
                    <a:cubicBezTo>
                      <a:pt x="1664875" y="59386"/>
                      <a:pt x="1956428" y="191849"/>
                      <a:pt x="2213244" y="308701"/>
                    </a:cubicBezTo>
                    <a:cubicBezTo>
                      <a:pt x="2441540" y="412576"/>
                      <a:pt x="2657130" y="510639"/>
                      <a:pt x="2875559" y="526656"/>
                    </a:cubicBezTo>
                    <a:cubicBezTo>
                      <a:pt x="3008022" y="536321"/>
                      <a:pt x="3142377" y="533077"/>
                      <a:pt x="3284640" y="529698"/>
                    </a:cubicBezTo>
                    <a:cubicBezTo>
                      <a:pt x="3803138" y="517262"/>
                      <a:pt x="4339410" y="504354"/>
                      <a:pt x="4768225" y="1137946"/>
                    </a:cubicBezTo>
                    <a:cubicBezTo>
                      <a:pt x="4769354" y="1139649"/>
                      <a:pt x="4768901" y="1141940"/>
                      <a:pt x="4767212" y="1143082"/>
                    </a:cubicBezTo>
                    <a:cubicBezTo>
                      <a:pt x="4766556" y="1143454"/>
                      <a:pt x="4765792" y="1143596"/>
                      <a:pt x="4765049" y="114348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36"/>
              <p:cNvSpPr/>
              <p:nvPr/>
            </p:nvSpPr>
            <p:spPr>
              <a:xfrm>
                <a:off x="1149272" y="5598110"/>
                <a:ext cx="3396547" cy="913618"/>
              </a:xfrm>
              <a:custGeom>
                <a:avLst/>
                <a:gdLst/>
                <a:ahLst/>
                <a:cxnLst/>
                <a:rect l="l" t="t" r="r" b="b"/>
                <a:pathLst>
                  <a:path w="4733864" h="1273335" extrusionOk="0">
                    <a:moveTo>
                      <a:pt x="4730288" y="1273239"/>
                    </a:moveTo>
                    <a:cubicBezTo>
                      <a:pt x="4728990" y="1273259"/>
                      <a:pt x="4727781" y="1272590"/>
                      <a:pt x="4727112" y="1271482"/>
                    </a:cubicBezTo>
                    <a:cubicBezTo>
                      <a:pt x="4322559" y="627076"/>
                      <a:pt x="3788652" y="621264"/>
                      <a:pt x="3271911" y="615587"/>
                    </a:cubicBezTo>
                    <a:cubicBezTo>
                      <a:pt x="3129446" y="614033"/>
                      <a:pt x="2994820" y="612613"/>
                      <a:pt x="2862493" y="598286"/>
                    </a:cubicBezTo>
                    <a:cubicBezTo>
                      <a:pt x="2643185" y="574497"/>
                      <a:pt x="2430568" y="468661"/>
                      <a:pt x="2205449" y="356608"/>
                    </a:cubicBezTo>
                    <a:cubicBezTo>
                      <a:pt x="1702833" y="106551"/>
                      <a:pt x="1077351" y="-204872"/>
                      <a:pt x="4401" y="212656"/>
                    </a:cubicBezTo>
                    <a:cubicBezTo>
                      <a:pt x="2387" y="213069"/>
                      <a:pt x="427" y="211771"/>
                      <a:pt x="15" y="209757"/>
                    </a:cubicBezTo>
                    <a:cubicBezTo>
                      <a:pt x="-289" y="208264"/>
                      <a:pt x="346" y="206729"/>
                      <a:pt x="1630" y="205898"/>
                    </a:cubicBezTo>
                    <a:cubicBezTo>
                      <a:pt x="480727" y="19504"/>
                      <a:pt x="910759" y="-39564"/>
                      <a:pt x="1316460" y="25316"/>
                    </a:cubicBezTo>
                    <a:cubicBezTo>
                      <a:pt x="1669717" y="81815"/>
                      <a:pt x="1956067" y="224348"/>
                      <a:pt x="2208558" y="350121"/>
                    </a:cubicBezTo>
                    <a:cubicBezTo>
                      <a:pt x="2433069" y="461903"/>
                      <a:pt x="2645145" y="567400"/>
                      <a:pt x="2863101" y="590987"/>
                    </a:cubicBezTo>
                    <a:cubicBezTo>
                      <a:pt x="2995091" y="605315"/>
                      <a:pt x="3129513" y="606801"/>
                      <a:pt x="3271776" y="608356"/>
                    </a:cubicBezTo>
                    <a:cubicBezTo>
                      <a:pt x="3790477" y="613965"/>
                      <a:pt x="4326817" y="619845"/>
                      <a:pt x="4733262" y="1267697"/>
                    </a:cubicBezTo>
                    <a:cubicBezTo>
                      <a:pt x="4734323" y="1269474"/>
                      <a:pt x="4733782" y="1271772"/>
                      <a:pt x="4732045" y="1272901"/>
                    </a:cubicBezTo>
                    <a:cubicBezTo>
                      <a:pt x="4731491" y="1273144"/>
                      <a:pt x="4730890" y="1273259"/>
                      <a:pt x="4730288" y="12732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36"/>
              <p:cNvSpPr/>
              <p:nvPr/>
            </p:nvSpPr>
            <p:spPr>
              <a:xfrm>
                <a:off x="1205765" y="5427832"/>
                <a:ext cx="3368542" cy="1007699"/>
              </a:xfrm>
              <a:custGeom>
                <a:avLst/>
                <a:gdLst/>
                <a:ahLst/>
                <a:cxnLst/>
                <a:rect l="l" t="t" r="r" b="b"/>
                <a:pathLst>
                  <a:path w="4694832" h="1404459" extrusionOk="0">
                    <a:moveTo>
                      <a:pt x="4691027" y="1404365"/>
                    </a:moveTo>
                    <a:cubicBezTo>
                      <a:pt x="4689702" y="1404365"/>
                      <a:pt x="4688472" y="1403675"/>
                      <a:pt x="4687783" y="1402540"/>
                    </a:cubicBezTo>
                    <a:cubicBezTo>
                      <a:pt x="4306276" y="744415"/>
                      <a:pt x="3772504" y="719950"/>
                      <a:pt x="3256372" y="696296"/>
                    </a:cubicBezTo>
                    <a:cubicBezTo>
                      <a:pt x="3114042" y="689538"/>
                      <a:pt x="2979619" y="683590"/>
                      <a:pt x="2847832" y="664600"/>
                    </a:cubicBezTo>
                    <a:cubicBezTo>
                      <a:pt x="2629471" y="633241"/>
                      <a:pt x="2420639" y="520039"/>
                      <a:pt x="2199574" y="400214"/>
                    </a:cubicBezTo>
                    <a:cubicBezTo>
                      <a:pt x="1706217" y="132653"/>
                      <a:pt x="1091751" y="-200330"/>
                      <a:pt x="4879" y="179555"/>
                    </a:cubicBezTo>
                    <a:cubicBezTo>
                      <a:pt x="2939" y="180231"/>
                      <a:pt x="824" y="179204"/>
                      <a:pt x="148" y="177264"/>
                    </a:cubicBezTo>
                    <a:cubicBezTo>
                      <a:pt x="148" y="177257"/>
                      <a:pt x="148" y="177257"/>
                      <a:pt x="148" y="177257"/>
                    </a:cubicBezTo>
                    <a:cubicBezTo>
                      <a:pt x="-528" y="175298"/>
                      <a:pt x="493" y="173162"/>
                      <a:pt x="2446" y="172459"/>
                    </a:cubicBezTo>
                    <a:cubicBezTo>
                      <a:pt x="487693" y="2893"/>
                      <a:pt x="919549" y="-41104"/>
                      <a:pt x="1322750" y="37833"/>
                    </a:cubicBezTo>
                    <a:cubicBezTo>
                      <a:pt x="1673777" y="106633"/>
                      <a:pt x="1954991" y="259101"/>
                      <a:pt x="2203156" y="393659"/>
                    </a:cubicBezTo>
                    <a:cubicBezTo>
                      <a:pt x="2423612" y="513146"/>
                      <a:pt x="2631836" y="626010"/>
                      <a:pt x="2848846" y="657233"/>
                    </a:cubicBezTo>
                    <a:cubicBezTo>
                      <a:pt x="2980295" y="676089"/>
                      <a:pt x="3114582" y="682239"/>
                      <a:pt x="3256710" y="688794"/>
                    </a:cubicBezTo>
                    <a:cubicBezTo>
                      <a:pt x="3774870" y="712516"/>
                      <a:pt x="4311007" y="737116"/>
                      <a:pt x="4694271" y="1398417"/>
                    </a:cubicBezTo>
                    <a:cubicBezTo>
                      <a:pt x="4695298" y="1400208"/>
                      <a:pt x="4694697" y="1402499"/>
                      <a:pt x="4692919" y="1403554"/>
                    </a:cubicBezTo>
                    <a:cubicBezTo>
                      <a:pt x="4692379" y="1404000"/>
                      <a:pt x="4691723" y="1404277"/>
                      <a:pt x="4691027" y="14043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02" name="Google Shape;802;p36"/>
            <p:cNvGrpSpPr/>
            <p:nvPr/>
          </p:nvGrpSpPr>
          <p:grpSpPr>
            <a:xfrm>
              <a:off x="3189931" y="286892"/>
              <a:ext cx="185116" cy="263910"/>
              <a:chOff x="2046863" y="5394476"/>
              <a:chExt cx="157734" cy="224872"/>
            </a:xfrm>
          </p:grpSpPr>
          <p:sp>
            <p:nvSpPr>
              <p:cNvPr id="803" name="Google Shape;803;p36"/>
              <p:cNvSpPr/>
              <p:nvPr/>
            </p:nvSpPr>
            <p:spPr>
              <a:xfrm>
                <a:off x="2124371" y="5417852"/>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36"/>
              <p:cNvSpPr/>
              <p:nvPr/>
            </p:nvSpPr>
            <p:spPr>
              <a:xfrm>
                <a:off x="2046863" y="5557536"/>
                <a:ext cx="86710" cy="61812"/>
              </a:xfrm>
              <a:custGeom>
                <a:avLst/>
                <a:gdLst/>
                <a:ahLst/>
                <a:cxnLst/>
                <a:rect l="l" t="t" r="r" b="b"/>
                <a:pathLst>
                  <a:path w="120850" h="86149" extrusionOk="0">
                    <a:moveTo>
                      <a:pt x="119918" y="27658"/>
                    </a:moveTo>
                    <a:cubicBezTo>
                      <a:pt x="132218" y="85171"/>
                      <a:pt x="10501" y="104432"/>
                      <a:pt x="1175" y="66248"/>
                    </a:cubicBezTo>
                    <a:cubicBezTo>
                      <a:pt x="-13559" y="6234"/>
                      <a:pt x="108159" y="-27084"/>
                      <a:pt x="119918" y="276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36"/>
              <p:cNvSpPr/>
              <p:nvPr/>
            </p:nvSpPr>
            <p:spPr>
              <a:xfrm>
                <a:off x="2123139" y="5394476"/>
                <a:ext cx="81457" cy="122100"/>
              </a:xfrm>
              <a:custGeom>
                <a:avLst/>
                <a:gdLst/>
                <a:ahLst/>
                <a:cxnLst/>
                <a:rect l="l" t="t" r="r" b="b"/>
                <a:pathLst>
                  <a:path w="113529" h="170174" extrusionOk="0">
                    <a:moveTo>
                      <a:pt x="2468" y="-95"/>
                    </a:moveTo>
                    <a:cubicBezTo>
                      <a:pt x="-19362" y="100266"/>
                      <a:pt x="107357" y="65056"/>
                      <a:pt x="107222" y="170080"/>
                    </a:cubicBezTo>
                    <a:cubicBezTo>
                      <a:pt x="144392" y="57689"/>
                      <a:pt x="3617" y="63839"/>
                      <a:pt x="2468"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06" name="Google Shape;806;p36"/>
            <p:cNvGrpSpPr/>
            <p:nvPr/>
          </p:nvGrpSpPr>
          <p:grpSpPr>
            <a:xfrm>
              <a:off x="4180058" y="991416"/>
              <a:ext cx="137435" cy="229099"/>
              <a:chOff x="2890529" y="5994787"/>
              <a:chExt cx="117106" cy="195211"/>
            </a:xfrm>
          </p:grpSpPr>
          <p:sp>
            <p:nvSpPr>
              <p:cNvPr id="807" name="Google Shape;807;p36"/>
              <p:cNvSpPr/>
              <p:nvPr/>
            </p:nvSpPr>
            <p:spPr>
              <a:xfrm>
                <a:off x="2969916" y="5994787"/>
                <a:ext cx="37718" cy="171307"/>
              </a:xfrm>
              <a:custGeom>
                <a:avLst/>
                <a:gdLst/>
                <a:ahLst/>
                <a:cxnLst/>
                <a:rect l="l" t="t" r="r" b="b"/>
                <a:pathLst>
                  <a:path w="52569" h="238756" extrusionOk="0">
                    <a:moveTo>
                      <a:pt x="5175" y="238567"/>
                    </a:moveTo>
                    <a:cubicBezTo>
                      <a:pt x="1722" y="237952"/>
                      <a:pt x="-576" y="234654"/>
                      <a:pt x="39" y="231200"/>
                    </a:cubicBezTo>
                    <a:lnTo>
                      <a:pt x="39845" y="5202"/>
                    </a:lnTo>
                    <a:cubicBezTo>
                      <a:pt x="40440" y="1728"/>
                      <a:pt x="43739" y="-596"/>
                      <a:pt x="47212" y="-2"/>
                    </a:cubicBezTo>
                    <a:cubicBezTo>
                      <a:pt x="50686" y="593"/>
                      <a:pt x="53011" y="3891"/>
                      <a:pt x="52416" y="7365"/>
                    </a:cubicBezTo>
                    <a:lnTo>
                      <a:pt x="12542" y="233363"/>
                    </a:lnTo>
                    <a:cubicBezTo>
                      <a:pt x="11961" y="236823"/>
                      <a:pt x="8683" y="239155"/>
                      <a:pt x="5223" y="238574"/>
                    </a:cubicBezTo>
                    <a:cubicBezTo>
                      <a:pt x="5209" y="238574"/>
                      <a:pt x="5189" y="238567"/>
                      <a:pt x="5175" y="2385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36"/>
              <p:cNvSpPr/>
              <p:nvPr/>
            </p:nvSpPr>
            <p:spPr>
              <a:xfrm>
                <a:off x="2890529" y="6131365"/>
                <a:ext cx="88781" cy="58633"/>
              </a:xfrm>
              <a:custGeom>
                <a:avLst/>
                <a:gdLst/>
                <a:ahLst/>
                <a:cxnLst/>
                <a:rect l="l" t="t" r="r" b="b"/>
                <a:pathLst>
                  <a:path w="123737" h="81718" extrusionOk="0">
                    <a:moveTo>
                      <a:pt x="123649" y="35933"/>
                    </a:moveTo>
                    <a:cubicBezTo>
                      <a:pt x="125811" y="94730"/>
                      <a:pt x="2607" y="92567"/>
                      <a:pt x="39" y="53369"/>
                    </a:cubicBezTo>
                    <a:cubicBezTo>
                      <a:pt x="-4084" y="-8267"/>
                      <a:pt x="121554" y="-19959"/>
                      <a:pt x="123649" y="35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09" name="Google Shape;809;p36"/>
            <p:cNvGrpSpPr/>
            <p:nvPr/>
          </p:nvGrpSpPr>
          <p:grpSpPr>
            <a:xfrm>
              <a:off x="5328079" y="930937"/>
              <a:ext cx="242787" cy="321965"/>
              <a:chOff x="3868734" y="5943253"/>
              <a:chExt cx="206874" cy="274339"/>
            </a:xfrm>
          </p:grpSpPr>
          <p:sp>
            <p:nvSpPr>
              <p:cNvPr id="810" name="Google Shape;810;p36"/>
              <p:cNvSpPr/>
              <p:nvPr/>
            </p:nvSpPr>
            <p:spPr>
              <a:xfrm>
                <a:off x="3868734" y="6150799"/>
                <a:ext cx="83632" cy="66794"/>
              </a:xfrm>
              <a:custGeom>
                <a:avLst/>
                <a:gdLst/>
                <a:ahLst/>
                <a:cxnLst/>
                <a:rect l="l" t="t" r="r" b="b"/>
                <a:pathLst>
                  <a:path w="116560" h="93093" extrusionOk="0">
                    <a:moveTo>
                      <a:pt x="113711" y="20609"/>
                    </a:moveTo>
                    <a:cubicBezTo>
                      <a:pt x="135878" y="75081"/>
                      <a:pt x="19094" y="115225"/>
                      <a:pt x="3483" y="79339"/>
                    </a:cubicBezTo>
                    <a:cubicBezTo>
                      <a:pt x="-21455" y="23177"/>
                      <a:pt x="92693" y="-30889"/>
                      <a:pt x="113711" y="20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36"/>
              <p:cNvSpPr/>
              <p:nvPr/>
            </p:nvSpPr>
            <p:spPr>
              <a:xfrm>
                <a:off x="3913565" y="5943253"/>
                <a:ext cx="161474" cy="228877"/>
              </a:xfrm>
              <a:custGeom>
                <a:avLst/>
                <a:gdLst/>
                <a:ahLst/>
                <a:cxnLst/>
                <a:rect l="l" t="t" r="r" b="b"/>
                <a:pathLst>
                  <a:path w="225051" h="318992" extrusionOk="0">
                    <a:moveTo>
                      <a:pt x="53391" y="316762"/>
                    </a:moveTo>
                    <a:lnTo>
                      <a:pt x="40888" y="318992"/>
                    </a:lnTo>
                    <a:lnTo>
                      <a:pt x="0" y="88264"/>
                    </a:lnTo>
                    <a:lnTo>
                      <a:pt x="183556" y="0"/>
                    </a:lnTo>
                    <a:lnTo>
                      <a:pt x="225052" y="234243"/>
                    </a:lnTo>
                    <a:lnTo>
                      <a:pt x="212549" y="236473"/>
                    </a:lnTo>
                    <a:lnTo>
                      <a:pt x="173959" y="18721"/>
                    </a:lnTo>
                    <a:lnTo>
                      <a:pt x="14193" y="95563"/>
                    </a:lnTo>
                    <a:lnTo>
                      <a:pt x="53391" y="3167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36"/>
              <p:cNvSpPr/>
              <p:nvPr/>
            </p:nvSpPr>
            <p:spPr>
              <a:xfrm>
                <a:off x="3992007" y="6091429"/>
                <a:ext cx="83601" cy="66951"/>
              </a:xfrm>
              <a:custGeom>
                <a:avLst/>
                <a:gdLst/>
                <a:ahLst/>
                <a:cxnLst/>
                <a:rect l="l" t="t" r="r" b="b"/>
                <a:pathLst>
                  <a:path w="116517" h="93311" extrusionOk="0">
                    <a:moveTo>
                      <a:pt x="113647" y="20827"/>
                    </a:moveTo>
                    <a:cubicBezTo>
                      <a:pt x="135882" y="75299"/>
                      <a:pt x="19369" y="115443"/>
                      <a:pt x="3486" y="79556"/>
                    </a:cubicBezTo>
                    <a:cubicBezTo>
                      <a:pt x="-21452" y="22989"/>
                      <a:pt x="92561" y="-31010"/>
                      <a:pt x="113647" y="20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36"/>
              <p:cNvSpPr/>
              <p:nvPr/>
            </p:nvSpPr>
            <p:spPr>
              <a:xfrm rot="-1540193">
                <a:off x="3917546" y="6006724"/>
                <a:ext cx="136291" cy="9092"/>
              </a:xfrm>
              <a:custGeom>
                <a:avLst/>
                <a:gdLst/>
                <a:ahLst/>
                <a:cxnLst/>
                <a:rect l="l" t="t" r="r" b="b"/>
                <a:pathLst>
                  <a:path w="190449" h="12705" extrusionOk="0">
                    <a:moveTo>
                      <a:pt x="-60" y="-95"/>
                    </a:moveTo>
                    <a:lnTo>
                      <a:pt x="190389" y="-95"/>
                    </a:lnTo>
                    <a:lnTo>
                      <a:pt x="190389" y="12611"/>
                    </a:lnTo>
                    <a:lnTo>
                      <a:pt x="-60" y="126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4" name="Google Shape;814;p36"/>
            <p:cNvGrpSpPr/>
            <p:nvPr/>
          </p:nvGrpSpPr>
          <p:grpSpPr>
            <a:xfrm>
              <a:off x="2057448" y="600927"/>
              <a:ext cx="410613" cy="330003"/>
              <a:chOff x="1302586" y="5581282"/>
              <a:chExt cx="349875" cy="281188"/>
            </a:xfrm>
          </p:grpSpPr>
          <p:sp>
            <p:nvSpPr>
              <p:cNvPr id="815" name="Google Shape;815;p36"/>
              <p:cNvSpPr/>
              <p:nvPr/>
            </p:nvSpPr>
            <p:spPr>
              <a:xfrm>
                <a:off x="1302586" y="5800648"/>
                <a:ext cx="86733" cy="61823"/>
              </a:xfrm>
              <a:custGeom>
                <a:avLst/>
                <a:gdLst/>
                <a:ahLst/>
                <a:cxnLst/>
                <a:rect l="l" t="t" r="r" b="b"/>
                <a:pathLst>
                  <a:path w="120882" h="86164" extrusionOk="0">
                    <a:moveTo>
                      <a:pt x="119941" y="27655"/>
                    </a:moveTo>
                    <a:cubicBezTo>
                      <a:pt x="132309" y="85168"/>
                      <a:pt x="10524" y="104429"/>
                      <a:pt x="1197" y="66312"/>
                    </a:cubicBezTo>
                    <a:cubicBezTo>
                      <a:pt x="-13671" y="6231"/>
                      <a:pt x="107979" y="-27088"/>
                      <a:pt x="119941" y="276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36"/>
              <p:cNvSpPr/>
              <p:nvPr/>
            </p:nvSpPr>
            <p:spPr>
              <a:xfrm>
                <a:off x="1380111" y="5618090"/>
                <a:ext cx="140624" cy="207540"/>
              </a:xfrm>
              <a:custGeom>
                <a:avLst/>
                <a:gdLst/>
                <a:ahLst/>
                <a:cxnLst/>
                <a:rect l="l" t="t" r="r" b="b"/>
                <a:pathLst>
                  <a:path w="195991" h="289255" extrusionOk="0">
                    <a:moveTo>
                      <a:pt x="12645" y="289161"/>
                    </a:moveTo>
                    <a:lnTo>
                      <a:pt x="-60" y="289161"/>
                    </a:lnTo>
                    <a:lnTo>
                      <a:pt x="-60" y="78910"/>
                    </a:lnTo>
                    <a:cubicBezTo>
                      <a:pt x="-27" y="64677"/>
                      <a:pt x="9428" y="52188"/>
                      <a:pt x="23121" y="48295"/>
                    </a:cubicBezTo>
                    <a:lnTo>
                      <a:pt x="195931" y="-95"/>
                    </a:lnTo>
                    <a:lnTo>
                      <a:pt x="195931" y="237798"/>
                    </a:lnTo>
                    <a:lnTo>
                      <a:pt x="183225" y="237798"/>
                    </a:lnTo>
                    <a:lnTo>
                      <a:pt x="183225" y="16666"/>
                    </a:lnTo>
                    <a:lnTo>
                      <a:pt x="26432" y="60527"/>
                    </a:lnTo>
                    <a:cubicBezTo>
                      <a:pt x="18221" y="62873"/>
                      <a:pt x="12544" y="70368"/>
                      <a:pt x="12510" y="78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36"/>
              <p:cNvSpPr/>
              <p:nvPr/>
            </p:nvSpPr>
            <p:spPr>
              <a:xfrm>
                <a:off x="1511728" y="5581282"/>
                <a:ext cx="140672" cy="207492"/>
              </a:xfrm>
              <a:custGeom>
                <a:avLst/>
                <a:gdLst/>
                <a:ahLst/>
                <a:cxnLst/>
                <a:rect l="l" t="t" r="r" b="b"/>
                <a:pathLst>
                  <a:path w="196058" h="289188" extrusionOk="0">
                    <a:moveTo>
                      <a:pt x="12706" y="289188"/>
                    </a:moveTo>
                    <a:lnTo>
                      <a:pt x="0" y="289188"/>
                    </a:lnTo>
                    <a:lnTo>
                      <a:pt x="0" y="54878"/>
                    </a:lnTo>
                    <a:lnTo>
                      <a:pt x="196059" y="0"/>
                    </a:lnTo>
                    <a:lnTo>
                      <a:pt x="196059" y="237893"/>
                    </a:lnTo>
                    <a:lnTo>
                      <a:pt x="183421" y="237893"/>
                    </a:lnTo>
                    <a:lnTo>
                      <a:pt x="183421" y="16761"/>
                    </a:lnTo>
                    <a:lnTo>
                      <a:pt x="12706" y="64542"/>
                    </a:lnTo>
                    <a:lnTo>
                      <a:pt x="12706" y="2891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36"/>
              <p:cNvSpPr/>
              <p:nvPr/>
            </p:nvSpPr>
            <p:spPr>
              <a:xfrm>
                <a:off x="1565631" y="5726980"/>
                <a:ext cx="86678" cy="61812"/>
              </a:xfrm>
              <a:custGeom>
                <a:avLst/>
                <a:gdLst/>
                <a:ahLst/>
                <a:cxnLst/>
                <a:rect l="l" t="t" r="r" b="b"/>
                <a:pathLst>
                  <a:path w="120806" h="86149" extrusionOk="0">
                    <a:moveTo>
                      <a:pt x="119865" y="27658"/>
                    </a:moveTo>
                    <a:cubicBezTo>
                      <a:pt x="132233" y="85171"/>
                      <a:pt x="10516" y="104432"/>
                      <a:pt x="1121" y="66248"/>
                    </a:cubicBezTo>
                    <a:cubicBezTo>
                      <a:pt x="-13274" y="6234"/>
                      <a:pt x="108376" y="-27085"/>
                      <a:pt x="119865" y="27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36"/>
              <p:cNvSpPr/>
              <p:nvPr/>
            </p:nvSpPr>
            <p:spPr>
              <a:xfrm>
                <a:off x="1643345" y="5587295"/>
                <a:ext cx="9116" cy="164675"/>
              </a:xfrm>
              <a:custGeom>
                <a:avLst/>
                <a:gdLst/>
                <a:ahLst/>
                <a:cxnLst/>
                <a:rect l="l" t="t" r="r" b="b"/>
                <a:pathLst>
                  <a:path w="12705" h="229512" extrusionOk="0">
                    <a:moveTo>
                      <a:pt x="0" y="0"/>
                    </a:moveTo>
                    <a:lnTo>
                      <a:pt x="12706" y="0"/>
                    </a:lnTo>
                    <a:lnTo>
                      <a:pt x="12706" y="229512"/>
                    </a:lnTo>
                    <a:lnTo>
                      <a:pt x="0" y="22951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36"/>
              <p:cNvSpPr/>
              <p:nvPr/>
            </p:nvSpPr>
            <p:spPr>
              <a:xfrm>
                <a:off x="1434219" y="5763824"/>
                <a:ext cx="86668" cy="61790"/>
              </a:xfrm>
              <a:custGeom>
                <a:avLst/>
                <a:gdLst/>
                <a:ahLst/>
                <a:cxnLst/>
                <a:rect l="l" t="t" r="r" b="b"/>
                <a:pathLst>
                  <a:path w="120792" h="86118" extrusionOk="0">
                    <a:moveTo>
                      <a:pt x="119851" y="27608"/>
                    </a:moveTo>
                    <a:cubicBezTo>
                      <a:pt x="132218" y="85122"/>
                      <a:pt x="10501" y="104383"/>
                      <a:pt x="1175" y="66266"/>
                    </a:cubicBezTo>
                    <a:cubicBezTo>
                      <a:pt x="-13558" y="6252"/>
                      <a:pt x="108159" y="-27066"/>
                      <a:pt x="119851" y="276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36"/>
              <p:cNvSpPr/>
              <p:nvPr/>
            </p:nvSpPr>
            <p:spPr>
              <a:xfrm>
                <a:off x="1384669" y="5624346"/>
                <a:ext cx="131604" cy="66481"/>
              </a:xfrm>
              <a:custGeom>
                <a:avLst/>
                <a:gdLst/>
                <a:ahLst/>
                <a:cxnLst/>
                <a:rect l="l" t="t" r="r" b="b"/>
                <a:pathLst>
                  <a:path w="183420" h="92656" extrusionOk="0">
                    <a:moveTo>
                      <a:pt x="183360" y="41266"/>
                    </a:moveTo>
                    <a:lnTo>
                      <a:pt x="-60" y="92562"/>
                    </a:lnTo>
                    <a:lnTo>
                      <a:pt x="-60" y="70192"/>
                    </a:lnTo>
                    <a:cubicBezTo>
                      <a:pt x="-81" y="58784"/>
                      <a:pt x="7529" y="48768"/>
                      <a:pt x="18525" y="45727"/>
                    </a:cubicBezTo>
                    <a:lnTo>
                      <a:pt x="183360" y="-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36"/>
              <p:cNvSpPr/>
              <p:nvPr/>
            </p:nvSpPr>
            <p:spPr>
              <a:xfrm>
                <a:off x="1516286" y="5587295"/>
                <a:ext cx="131604" cy="66723"/>
              </a:xfrm>
              <a:custGeom>
                <a:avLst/>
                <a:gdLst/>
                <a:ahLst/>
                <a:cxnLst/>
                <a:rect l="l" t="t" r="r" b="b"/>
                <a:pathLst>
                  <a:path w="183420" h="92994" extrusionOk="0">
                    <a:moveTo>
                      <a:pt x="183421" y="41631"/>
                    </a:moveTo>
                    <a:lnTo>
                      <a:pt x="0" y="92994"/>
                    </a:lnTo>
                    <a:lnTo>
                      <a:pt x="0" y="51296"/>
                    </a:lnTo>
                    <a:lnTo>
                      <a:pt x="183421" y="0"/>
                    </a:lnTo>
                    <a:lnTo>
                      <a:pt x="183421" y="416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23" name="Google Shape;823;p36"/>
          <p:cNvGrpSpPr/>
          <p:nvPr/>
        </p:nvGrpSpPr>
        <p:grpSpPr>
          <a:xfrm rot="-624177">
            <a:off x="1371028" y="835434"/>
            <a:ext cx="242791" cy="267196"/>
            <a:chOff x="4428783" y="6407503"/>
            <a:chExt cx="196949" cy="216745"/>
          </a:xfrm>
        </p:grpSpPr>
        <p:sp>
          <p:nvSpPr>
            <p:cNvPr id="824" name="Google Shape;824;p36"/>
            <p:cNvSpPr/>
            <p:nvPr/>
          </p:nvSpPr>
          <p:spPr>
            <a:xfrm rot="-4165237">
              <a:off x="4453122" y="6512049"/>
              <a:ext cx="184044" cy="9127"/>
            </a:xfrm>
            <a:custGeom>
              <a:avLst/>
              <a:gdLst/>
              <a:ahLst/>
              <a:cxnLst/>
              <a:rect l="l" t="t" r="r" b="b"/>
              <a:pathLst>
                <a:path w="256207" h="12705" extrusionOk="0">
                  <a:moveTo>
                    <a:pt x="-60" y="-95"/>
                  </a:moveTo>
                  <a:lnTo>
                    <a:pt x="256147" y="-95"/>
                  </a:lnTo>
                  <a:lnTo>
                    <a:pt x="256147" y="12611"/>
                  </a:lnTo>
                  <a:lnTo>
                    <a:pt x="-60" y="1261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36"/>
            <p:cNvSpPr/>
            <p:nvPr/>
          </p:nvSpPr>
          <p:spPr>
            <a:xfrm>
              <a:off x="4428783" y="6565908"/>
              <a:ext cx="89887" cy="58341"/>
            </a:xfrm>
            <a:custGeom>
              <a:avLst/>
              <a:gdLst/>
              <a:ahLst/>
              <a:cxnLst/>
              <a:rect l="l" t="t" r="r" b="b"/>
              <a:pathLst>
                <a:path w="125278" h="81311" extrusionOk="0">
                  <a:moveTo>
                    <a:pt x="124830" y="46716"/>
                  </a:moveTo>
                  <a:cubicBezTo>
                    <a:pt x="116112" y="104905"/>
                    <a:pt x="-4592" y="80102"/>
                    <a:pt x="71" y="41106"/>
                  </a:cubicBezTo>
                  <a:cubicBezTo>
                    <a:pt x="7438" y="-20259"/>
                    <a:pt x="133075" y="-8635"/>
                    <a:pt x="124830" y="46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36"/>
            <p:cNvSpPr/>
            <p:nvPr/>
          </p:nvSpPr>
          <p:spPr>
            <a:xfrm>
              <a:off x="4572014" y="6407503"/>
              <a:ext cx="53718" cy="140624"/>
            </a:xfrm>
            <a:custGeom>
              <a:avLst/>
              <a:gdLst/>
              <a:ahLst/>
              <a:cxnLst/>
              <a:rect l="l" t="t" r="r" b="b"/>
              <a:pathLst>
                <a:path w="74868" h="195991" extrusionOk="0">
                  <a:moveTo>
                    <a:pt x="13961" y="-95"/>
                  </a:moveTo>
                  <a:cubicBezTo>
                    <a:pt x="-41795" y="86142"/>
                    <a:pt x="89249" y="97834"/>
                    <a:pt x="52078" y="195897"/>
                  </a:cubicBezTo>
                  <a:cubicBezTo>
                    <a:pt x="126487" y="103984"/>
                    <a:pt x="-7462" y="60122"/>
                    <a:pt x="13961"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36"/>
            <p:cNvSpPr/>
            <p:nvPr/>
          </p:nvSpPr>
          <p:spPr>
            <a:xfrm>
              <a:off x="4556222" y="6449985"/>
              <a:ext cx="53606" cy="140624"/>
            </a:xfrm>
            <a:custGeom>
              <a:avLst/>
              <a:gdLst/>
              <a:ahLst/>
              <a:cxnLst/>
              <a:rect l="l" t="t" r="r" b="b"/>
              <a:pathLst>
                <a:path w="74712" h="195991" extrusionOk="0">
                  <a:moveTo>
                    <a:pt x="13937" y="-95"/>
                  </a:moveTo>
                  <a:cubicBezTo>
                    <a:pt x="-41752" y="86142"/>
                    <a:pt x="89225" y="97833"/>
                    <a:pt x="52054" y="195897"/>
                  </a:cubicBezTo>
                  <a:cubicBezTo>
                    <a:pt x="126192" y="103983"/>
                    <a:pt x="-7690" y="60190"/>
                    <a:pt x="13937" y="-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1" name="Google Shape;831;p36"/>
          <p:cNvGrpSpPr/>
          <p:nvPr/>
        </p:nvGrpSpPr>
        <p:grpSpPr>
          <a:xfrm flipH="1">
            <a:off x="1807152" y="1137893"/>
            <a:ext cx="1303389" cy="3572100"/>
            <a:chOff x="6054252" y="1137893"/>
            <a:chExt cx="1303389" cy="3572100"/>
          </a:xfrm>
        </p:grpSpPr>
        <p:sp>
          <p:nvSpPr>
            <p:cNvPr id="832" name="Google Shape;832;p36"/>
            <p:cNvSpPr/>
            <p:nvPr/>
          </p:nvSpPr>
          <p:spPr>
            <a:xfrm flipH="1">
              <a:off x="6882867" y="1564589"/>
              <a:ext cx="224906" cy="247809"/>
            </a:xfrm>
            <a:custGeom>
              <a:avLst/>
              <a:gdLst/>
              <a:ahLst/>
              <a:cxnLst/>
              <a:rect l="l" t="t" r="r" b="b"/>
              <a:pathLst>
                <a:path w="177879" h="196004" extrusionOk="0">
                  <a:moveTo>
                    <a:pt x="177819" y="171634"/>
                  </a:moveTo>
                  <a:lnTo>
                    <a:pt x="177819" y="-95"/>
                  </a:lnTo>
                  <a:lnTo>
                    <a:pt x="143" y="-95"/>
                  </a:lnTo>
                  <a:lnTo>
                    <a:pt x="143" y="123582"/>
                  </a:lnTo>
                  <a:lnTo>
                    <a:pt x="143" y="123582"/>
                  </a:lnTo>
                  <a:cubicBezTo>
                    <a:pt x="-128" y="125691"/>
                    <a:pt x="-128" y="127827"/>
                    <a:pt x="143" y="129935"/>
                  </a:cubicBezTo>
                  <a:lnTo>
                    <a:pt x="143" y="175284"/>
                  </a:lnTo>
                  <a:lnTo>
                    <a:pt x="34407" y="174608"/>
                  </a:lnTo>
                  <a:cubicBezTo>
                    <a:pt x="75971" y="199749"/>
                    <a:pt x="143824" y="207183"/>
                    <a:pt x="177819" y="171634"/>
                  </a:cubicBezTo>
                  <a:close/>
                </a:path>
              </a:pathLst>
            </a:custGeom>
            <a:solidFill>
              <a:srgbClr val="8C51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36"/>
            <p:cNvSpPr/>
            <p:nvPr/>
          </p:nvSpPr>
          <p:spPr>
            <a:xfrm flipH="1">
              <a:off x="6518301" y="4401329"/>
              <a:ext cx="229777" cy="208573"/>
            </a:xfrm>
            <a:custGeom>
              <a:avLst/>
              <a:gdLst/>
              <a:ahLst/>
              <a:cxnLst/>
              <a:rect l="l" t="t" r="r" b="b"/>
              <a:pathLst>
                <a:path w="181731" h="164970" extrusionOk="0">
                  <a:moveTo>
                    <a:pt x="181731" y="164971"/>
                  </a:moveTo>
                  <a:lnTo>
                    <a:pt x="19667" y="164971"/>
                  </a:lnTo>
                  <a:lnTo>
                    <a:pt x="0" y="0"/>
                  </a:lnTo>
                  <a:lnTo>
                    <a:pt x="161862" y="0"/>
                  </a:lnTo>
                  <a:lnTo>
                    <a:pt x="181731" y="164971"/>
                  </a:lnTo>
                  <a:close/>
                </a:path>
              </a:pathLst>
            </a:custGeom>
            <a:solidFill>
              <a:srgbClr val="8C51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36"/>
            <p:cNvSpPr/>
            <p:nvPr/>
          </p:nvSpPr>
          <p:spPr>
            <a:xfrm flipH="1">
              <a:off x="6152019" y="4510369"/>
              <a:ext cx="582320" cy="199515"/>
            </a:xfrm>
            <a:custGeom>
              <a:avLst/>
              <a:gdLst/>
              <a:ahLst/>
              <a:cxnLst/>
              <a:rect l="l" t="t" r="r" b="b"/>
              <a:pathLst>
                <a:path w="460558" h="157806" extrusionOk="0">
                  <a:moveTo>
                    <a:pt x="460198" y="157712"/>
                  </a:moveTo>
                  <a:lnTo>
                    <a:pt x="11310" y="157712"/>
                  </a:lnTo>
                  <a:cubicBezTo>
                    <a:pt x="-9437" y="115337"/>
                    <a:pt x="4552" y="37684"/>
                    <a:pt x="4552" y="37684"/>
                  </a:cubicBezTo>
                  <a:cubicBezTo>
                    <a:pt x="22056" y="50052"/>
                    <a:pt x="105386" y="63974"/>
                    <a:pt x="115456" y="51201"/>
                  </a:cubicBezTo>
                  <a:cubicBezTo>
                    <a:pt x="125526" y="38427"/>
                    <a:pt x="127486" y="-95"/>
                    <a:pt x="153776" y="-95"/>
                  </a:cubicBezTo>
                  <a:cubicBezTo>
                    <a:pt x="180065" y="-95"/>
                    <a:pt x="175132" y="29912"/>
                    <a:pt x="192569" y="46538"/>
                  </a:cubicBezTo>
                  <a:cubicBezTo>
                    <a:pt x="210005" y="63163"/>
                    <a:pt x="379639" y="82289"/>
                    <a:pt x="405928" y="87763"/>
                  </a:cubicBezTo>
                  <a:cubicBezTo>
                    <a:pt x="443032" y="95197"/>
                    <a:pt x="463239" y="113242"/>
                    <a:pt x="460198" y="15771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5" name="Google Shape;835;p36"/>
            <p:cNvSpPr/>
            <p:nvPr/>
          </p:nvSpPr>
          <p:spPr>
            <a:xfrm flipH="1">
              <a:off x="6453806" y="4578325"/>
              <a:ext cx="53550" cy="29543"/>
            </a:xfrm>
            <a:custGeom>
              <a:avLst/>
              <a:gdLst/>
              <a:ahLst/>
              <a:cxnLst/>
              <a:rect l="l" t="t" r="r" b="b"/>
              <a:pathLst>
                <a:path w="42353" h="23367" extrusionOk="0">
                  <a:moveTo>
                    <a:pt x="2656" y="23273"/>
                  </a:moveTo>
                  <a:cubicBezTo>
                    <a:pt x="1710" y="23273"/>
                    <a:pt x="899" y="22800"/>
                    <a:pt x="359" y="21989"/>
                  </a:cubicBezTo>
                  <a:cubicBezTo>
                    <a:pt x="-452" y="20705"/>
                    <a:pt x="-47" y="19015"/>
                    <a:pt x="1237" y="18204"/>
                  </a:cubicBezTo>
                  <a:cubicBezTo>
                    <a:pt x="13199" y="11243"/>
                    <a:pt x="25635" y="5161"/>
                    <a:pt x="38543" y="92"/>
                  </a:cubicBezTo>
                  <a:cubicBezTo>
                    <a:pt x="39895" y="-449"/>
                    <a:pt x="41517" y="227"/>
                    <a:pt x="42057" y="1579"/>
                  </a:cubicBezTo>
                  <a:cubicBezTo>
                    <a:pt x="42666" y="2930"/>
                    <a:pt x="42057" y="4485"/>
                    <a:pt x="40706" y="5026"/>
                  </a:cubicBezTo>
                  <a:cubicBezTo>
                    <a:pt x="40638" y="5093"/>
                    <a:pt x="40638" y="5093"/>
                    <a:pt x="40570" y="5093"/>
                  </a:cubicBezTo>
                  <a:cubicBezTo>
                    <a:pt x="28000" y="10027"/>
                    <a:pt x="15767" y="15974"/>
                    <a:pt x="4143" y="22868"/>
                  </a:cubicBezTo>
                  <a:cubicBezTo>
                    <a:pt x="3670" y="23138"/>
                    <a:pt x="3197" y="23273"/>
                    <a:pt x="2656" y="2327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36"/>
            <p:cNvSpPr/>
            <p:nvPr/>
          </p:nvSpPr>
          <p:spPr>
            <a:xfrm flipH="1">
              <a:off x="6405043" y="4587573"/>
              <a:ext cx="59389" cy="26705"/>
            </a:xfrm>
            <a:custGeom>
              <a:avLst/>
              <a:gdLst/>
              <a:ahLst/>
              <a:cxnLst/>
              <a:rect l="l" t="t" r="r" b="b"/>
              <a:pathLst>
                <a:path w="46971" h="21122" extrusionOk="0">
                  <a:moveTo>
                    <a:pt x="2637" y="21028"/>
                  </a:moveTo>
                  <a:cubicBezTo>
                    <a:pt x="1555" y="21028"/>
                    <a:pt x="609" y="20420"/>
                    <a:pt x="136" y="19406"/>
                  </a:cubicBezTo>
                  <a:cubicBezTo>
                    <a:pt x="-405" y="18054"/>
                    <a:pt x="204" y="16432"/>
                    <a:pt x="1555" y="15824"/>
                  </a:cubicBezTo>
                  <a:cubicBezTo>
                    <a:pt x="15207" y="9742"/>
                    <a:pt x="29129" y="4470"/>
                    <a:pt x="43390" y="10"/>
                  </a:cubicBezTo>
                  <a:cubicBezTo>
                    <a:pt x="44809" y="-396"/>
                    <a:pt x="46295" y="415"/>
                    <a:pt x="46769" y="1834"/>
                  </a:cubicBezTo>
                  <a:cubicBezTo>
                    <a:pt x="47242" y="3186"/>
                    <a:pt x="46498" y="4741"/>
                    <a:pt x="45146" y="5146"/>
                  </a:cubicBezTo>
                  <a:cubicBezTo>
                    <a:pt x="45079" y="5213"/>
                    <a:pt x="45079" y="5213"/>
                    <a:pt x="45012" y="5213"/>
                  </a:cubicBezTo>
                  <a:cubicBezTo>
                    <a:pt x="30954" y="9606"/>
                    <a:pt x="17235" y="14811"/>
                    <a:pt x="3785" y="20825"/>
                  </a:cubicBezTo>
                  <a:cubicBezTo>
                    <a:pt x="3448" y="20960"/>
                    <a:pt x="3042" y="21028"/>
                    <a:pt x="2637" y="2102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36"/>
            <p:cNvSpPr/>
            <p:nvPr/>
          </p:nvSpPr>
          <p:spPr>
            <a:xfrm flipH="1">
              <a:off x="6152249" y="4685806"/>
              <a:ext cx="576684" cy="24095"/>
            </a:xfrm>
            <a:custGeom>
              <a:avLst/>
              <a:gdLst/>
              <a:ahLst/>
              <a:cxnLst/>
              <a:rect l="l" t="t" r="r" b="b"/>
              <a:pathLst>
                <a:path w="456101" h="19058" extrusionOk="0">
                  <a:moveTo>
                    <a:pt x="455585" y="-95"/>
                  </a:moveTo>
                  <a:cubicBezTo>
                    <a:pt x="456194" y="6258"/>
                    <a:pt x="456194" y="12611"/>
                    <a:pt x="455585" y="18964"/>
                  </a:cubicBezTo>
                  <a:lnTo>
                    <a:pt x="6698" y="18964"/>
                  </a:lnTo>
                  <a:cubicBezTo>
                    <a:pt x="3724" y="12881"/>
                    <a:pt x="1494" y="6461"/>
                    <a:pt x="-60" y="-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36"/>
            <p:cNvSpPr/>
            <p:nvPr/>
          </p:nvSpPr>
          <p:spPr>
            <a:xfrm flipH="1">
              <a:off x="7134031" y="4401329"/>
              <a:ext cx="217386" cy="208573"/>
            </a:xfrm>
            <a:custGeom>
              <a:avLst/>
              <a:gdLst/>
              <a:ahLst/>
              <a:cxnLst/>
              <a:rect l="l" t="t" r="r" b="b"/>
              <a:pathLst>
                <a:path w="171931" h="164970" extrusionOk="0">
                  <a:moveTo>
                    <a:pt x="167741" y="164971"/>
                  </a:moveTo>
                  <a:lnTo>
                    <a:pt x="5677" y="164971"/>
                  </a:lnTo>
                  <a:lnTo>
                    <a:pt x="0" y="124015"/>
                  </a:lnTo>
                  <a:lnTo>
                    <a:pt x="10070" y="0"/>
                  </a:lnTo>
                  <a:lnTo>
                    <a:pt x="171932" y="0"/>
                  </a:lnTo>
                  <a:lnTo>
                    <a:pt x="157942" y="87588"/>
                  </a:lnTo>
                  <a:lnTo>
                    <a:pt x="167741" y="164971"/>
                  </a:lnTo>
                  <a:close/>
                </a:path>
              </a:pathLst>
            </a:custGeom>
            <a:solidFill>
              <a:srgbClr val="8C51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36"/>
            <p:cNvSpPr/>
            <p:nvPr/>
          </p:nvSpPr>
          <p:spPr>
            <a:xfrm flipH="1">
              <a:off x="6774987" y="4510369"/>
              <a:ext cx="582654" cy="199625"/>
            </a:xfrm>
            <a:custGeom>
              <a:avLst/>
              <a:gdLst/>
              <a:ahLst/>
              <a:cxnLst/>
              <a:rect l="l" t="t" r="r" b="b"/>
              <a:pathLst>
                <a:path w="460596" h="157806" extrusionOk="0">
                  <a:moveTo>
                    <a:pt x="460237" y="157712"/>
                  </a:moveTo>
                  <a:lnTo>
                    <a:pt x="11282" y="157712"/>
                  </a:lnTo>
                  <a:cubicBezTo>
                    <a:pt x="-9398" y="115337"/>
                    <a:pt x="4524" y="37684"/>
                    <a:pt x="4524" y="37684"/>
                  </a:cubicBezTo>
                  <a:cubicBezTo>
                    <a:pt x="21960" y="50052"/>
                    <a:pt x="105290" y="63974"/>
                    <a:pt x="115361" y="51201"/>
                  </a:cubicBezTo>
                  <a:cubicBezTo>
                    <a:pt x="125430" y="38427"/>
                    <a:pt x="127457" y="-95"/>
                    <a:pt x="153680" y="-95"/>
                  </a:cubicBezTo>
                  <a:cubicBezTo>
                    <a:pt x="179902" y="-95"/>
                    <a:pt x="175036" y="29912"/>
                    <a:pt x="192540" y="46538"/>
                  </a:cubicBezTo>
                  <a:cubicBezTo>
                    <a:pt x="210044" y="63163"/>
                    <a:pt x="379611" y="82289"/>
                    <a:pt x="405833" y="87763"/>
                  </a:cubicBezTo>
                  <a:cubicBezTo>
                    <a:pt x="443004" y="95197"/>
                    <a:pt x="463278" y="113242"/>
                    <a:pt x="460237" y="15771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36"/>
            <p:cNvSpPr/>
            <p:nvPr/>
          </p:nvSpPr>
          <p:spPr>
            <a:xfrm flipH="1">
              <a:off x="7077119" y="4578279"/>
              <a:ext cx="53514" cy="29590"/>
            </a:xfrm>
            <a:custGeom>
              <a:avLst/>
              <a:gdLst/>
              <a:ahLst/>
              <a:cxnLst/>
              <a:rect l="l" t="t" r="r" b="b"/>
              <a:pathLst>
                <a:path w="42324" h="23404" extrusionOk="0">
                  <a:moveTo>
                    <a:pt x="2676" y="23310"/>
                  </a:moveTo>
                  <a:cubicBezTo>
                    <a:pt x="1730" y="23310"/>
                    <a:pt x="852" y="22837"/>
                    <a:pt x="378" y="22026"/>
                  </a:cubicBezTo>
                  <a:cubicBezTo>
                    <a:pt x="-433" y="20742"/>
                    <a:pt x="-94" y="19053"/>
                    <a:pt x="1189" y="18242"/>
                  </a:cubicBezTo>
                  <a:cubicBezTo>
                    <a:pt x="13152" y="11280"/>
                    <a:pt x="25654" y="5266"/>
                    <a:pt x="38495" y="129"/>
                  </a:cubicBezTo>
                  <a:cubicBezTo>
                    <a:pt x="39847" y="-479"/>
                    <a:pt x="41469" y="197"/>
                    <a:pt x="42077" y="1616"/>
                  </a:cubicBezTo>
                  <a:cubicBezTo>
                    <a:pt x="42618" y="2968"/>
                    <a:pt x="41942" y="4522"/>
                    <a:pt x="40591" y="5130"/>
                  </a:cubicBezTo>
                  <a:cubicBezTo>
                    <a:pt x="27952" y="10064"/>
                    <a:pt x="15787" y="16011"/>
                    <a:pt x="4096" y="22905"/>
                  </a:cubicBezTo>
                  <a:cubicBezTo>
                    <a:pt x="3690" y="23175"/>
                    <a:pt x="3149" y="23310"/>
                    <a:pt x="2676" y="233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36"/>
            <p:cNvSpPr/>
            <p:nvPr/>
          </p:nvSpPr>
          <p:spPr>
            <a:xfrm flipH="1">
              <a:off x="7028341" y="4587573"/>
              <a:ext cx="59526" cy="26708"/>
            </a:xfrm>
            <a:custGeom>
              <a:avLst/>
              <a:gdLst/>
              <a:ahLst/>
              <a:cxnLst/>
              <a:rect l="l" t="t" r="r" b="b"/>
              <a:pathLst>
                <a:path w="47079" h="21125" extrusionOk="0">
                  <a:moveTo>
                    <a:pt x="2782" y="21028"/>
                  </a:moveTo>
                  <a:cubicBezTo>
                    <a:pt x="1296" y="21096"/>
                    <a:pt x="12" y="19947"/>
                    <a:pt x="-56" y="18460"/>
                  </a:cubicBezTo>
                  <a:cubicBezTo>
                    <a:pt x="-123" y="17311"/>
                    <a:pt x="552" y="16229"/>
                    <a:pt x="1634" y="15824"/>
                  </a:cubicBezTo>
                  <a:cubicBezTo>
                    <a:pt x="15285" y="9742"/>
                    <a:pt x="29207" y="4470"/>
                    <a:pt x="43467" y="10"/>
                  </a:cubicBezTo>
                  <a:cubicBezTo>
                    <a:pt x="44886" y="-396"/>
                    <a:pt x="46442" y="415"/>
                    <a:pt x="46914" y="1834"/>
                  </a:cubicBezTo>
                  <a:cubicBezTo>
                    <a:pt x="47320" y="3254"/>
                    <a:pt x="46508" y="4741"/>
                    <a:pt x="45089" y="5213"/>
                  </a:cubicBezTo>
                  <a:cubicBezTo>
                    <a:pt x="45089" y="5213"/>
                    <a:pt x="45089" y="5213"/>
                    <a:pt x="45089" y="5213"/>
                  </a:cubicBezTo>
                  <a:cubicBezTo>
                    <a:pt x="31032" y="9606"/>
                    <a:pt x="17313" y="14878"/>
                    <a:pt x="3864" y="20825"/>
                  </a:cubicBezTo>
                  <a:cubicBezTo>
                    <a:pt x="3526" y="20960"/>
                    <a:pt x="3120" y="21028"/>
                    <a:pt x="2782" y="2102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36"/>
            <p:cNvSpPr/>
            <p:nvPr/>
          </p:nvSpPr>
          <p:spPr>
            <a:xfrm flipH="1">
              <a:off x="6775564" y="4685806"/>
              <a:ext cx="576706" cy="24095"/>
            </a:xfrm>
            <a:custGeom>
              <a:avLst/>
              <a:gdLst/>
              <a:ahLst/>
              <a:cxnLst/>
              <a:rect l="l" t="t" r="r" b="b"/>
              <a:pathLst>
                <a:path w="456118" h="19058" extrusionOk="0">
                  <a:moveTo>
                    <a:pt x="455653" y="-95"/>
                  </a:moveTo>
                  <a:cubicBezTo>
                    <a:pt x="456194" y="6258"/>
                    <a:pt x="456194" y="12611"/>
                    <a:pt x="455653" y="18964"/>
                  </a:cubicBezTo>
                  <a:lnTo>
                    <a:pt x="6698" y="18964"/>
                  </a:lnTo>
                  <a:cubicBezTo>
                    <a:pt x="3792" y="12881"/>
                    <a:pt x="1494" y="6461"/>
                    <a:pt x="-60" y="-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36"/>
            <p:cNvSpPr/>
            <p:nvPr/>
          </p:nvSpPr>
          <p:spPr>
            <a:xfrm flipH="1">
              <a:off x="6518359" y="2823588"/>
              <a:ext cx="839125" cy="1638007"/>
            </a:xfrm>
            <a:custGeom>
              <a:avLst/>
              <a:gdLst/>
              <a:ahLst/>
              <a:cxnLst/>
              <a:rect l="l" t="t" r="r" b="b"/>
              <a:pathLst>
                <a:path w="663666" h="1295577" extrusionOk="0">
                  <a:moveTo>
                    <a:pt x="512422" y="-95"/>
                  </a:moveTo>
                  <a:lnTo>
                    <a:pt x="47451" y="-95"/>
                  </a:lnTo>
                  <a:cubicBezTo>
                    <a:pt x="27987" y="98442"/>
                    <a:pt x="62116" y="201168"/>
                    <a:pt x="57453" y="272265"/>
                  </a:cubicBezTo>
                  <a:cubicBezTo>
                    <a:pt x="52789" y="343363"/>
                    <a:pt x="-60" y="1282701"/>
                    <a:pt x="-60" y="1282701"/>
                  </a:cubicBezTo>
                  <a:cubicBezTo>
                    <a:pt x="58129" y="1307166"/>
                    <a:pt x="221613" y="1288986"/>
                    <a:pt x="221613" y="1288986"/>
                  </a:cubicBezTo>
                  <a:lnTo>
                    <a:pt x="331773" y="435681"/>
                  </a:lnTo>
                  <a:lnTo>
                    <a:pt x="398951" y="720612"/>
                  </a:lnTo>
                  <a:lnTo>
                    <a:pt x="468967" y="1276889"/>
                  </a:lnTo>
                  <a:cubicBezTo>
                    <a:pt x="528778" y="1299732"/>
                    <a:pt x="663606" y="1272969"/>
                    <a:pt x="663606" y="1272969"/>
                  </a:cubicBezTo>
                  <a:cubicBezTo>
                    <a:pt x="660159" y="1013990"/>
                    <a:pt x="644075" y="804821"/>
                    <a:pt x="632991" y="680265"/>
                  </a:cubicBezTo>
                  <a:cubicBezTo>
                    <a:pt x="622380" y="561251"/>
                    <a:pt x="547025" y="221443"/>
                    <a:pt x="512422" y="-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36"/>
            <p:cNvSpPr/>
            <p:nvPr/>
          </p:nvSpPr>
          <p:spPr>
            <a:xfrm flipH="1">
              <a:off x="6696091" y="2823588"/>
              <a:ext cx="609384" cy="553860"/>
            </a:xfrm>
            <a:custGeom>
              <a:avLst/>
              <a:gdLst/>
              <a:ahLst/>
              <a:cxnLst/>
              <a:rect l="l" t="t" r="r" b="b"/>
              <a:pathLst>
                <a:path w="481963" h="438074" extrusionOk="0">
                  <a:moveTo>
                    <a:pt x="471292" y="-95"/>
                  </a:moveTo>
                  <a:lnTo>
                    <a:pt x="6321" y="-95"/>
                  </a:lnTo>
                  <a:cubicBezTo>
                    <a:pt x="-13954" y="97563"/>
                    <a:pt x="20986" y="201168"/>
                    <a:pt x="16323" y="272265"/>
                  </a:cubicBezTo>
                  <a:cubicBezTo>
                    <a:pt x="15241" y="288688"/>
                    <a:pt x="11592" y="351338"/>
                    <a:pt x="6658" y="437979"/>
                  </a:cubicBezTo>
                  <a:cubicBezTo>
                    <a:pt x="148583" y="372424"/>
                    <a:pt x="95395" y="203128"/>
                    <a:pt x="130471" y="156766"/>
                  </a:cubicBezTo>
                  <a:cubicBezTo>
                    <a:pt x="178184" y="93778"/>
                    <a:pt x="312337" y="170621"/>
                    <a:pt x="374311" y="79991"/>
                  </a:cubicBezTo>
                  <a:cubicBezTo>
                    <a:pt x="410467" y="77105"/>
                    <a:pt x="446422" y="71956"/>
                    <a:pt x="481903" y="64583"/>
                  </a:cubicBezTo>
                  <a:cubicBezTo>
                    <a:pt x="478118" y="42145"/>
                    <a:pt x="474537" y="20518"/>
                    <a:pt x="471292" y="-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36"/>
            <p:cNvSpPr/>
            <p:nvPr/>
          </p:nvSpPr>
          <p:spPr>
            <a:xfrm flipH="1">
              <a:off x="6820369" y="3073915"/>
              <a:ext cx="120930" cy="304070"/>
            </a:xfrm>
            <a:custGeom>
              <a:avLst/>
              <a:gdLst/>
              <a:ahLst/>
              <a:cxnLst/>
              <a:rect l="l" t="t" r="r" b="b"/>
              <a:pathLst>
                <a:path w="95644" h="240503" extrusionOk="0">
                  <a:moveTo>
                    <a:pt x="2643" y="240409"/>
                  </a:moveTo>
                  <a:lnTo>
                    <a:pt x="2643" y="240409"/>
                  </a:lnTo>
                  <a:cubicBezTo>
                    <a:pt x="1156" y="240409"/>
                    <a:pt x="-60" y="239199"/>
                    <a:pt x="-60" y="237705"/>
                  </a:cubicBezTo>
                  <a:cubicBezTo>
                    <a:pt x="-60" y="236759"/>
                    <a:pt x="954" y="141129"/>
                    <a:pt x="90569" y="1164"/>
                  </a:cubicBezTo>
                  <a:cubicBezTo>
                    <a:pt x="91312" y="-79"/>
                    <a:pt x="92934" y="-464"/>
                    <a:pt x="94219" y="293"/>
                  </a:cubicBezTo>
                  <a:cubicBezTo>
                    <a:pt x="94219" y="313"/>
                    <a:pt x="94286" y="333"/>
                    <a:pt x="94286" y="353"/>
                  </a:cubicBezTo>
                  <a:cubicBezTo>
                    <a:pt x="95570" y="1138"/>
                    <a:pt x="95976" y="2800"/>
                    <a:pt x="95165" y="4070"/>
                  </a:cubicBezTo>
                  <a:cubicBezTo>
                    <a:pt x="6496" y="142886"/>
                    <a:pt x="5347" y="237030"/>
                    <a:pt x="5347" y="237976"/>
                  </a:cubicBezTo>
                  <a:cubicBezTo>
                    <a:pt x="5211" y="239361"/>
                    <a:pt x="4063" y="240415"/>
                    <a:pt x="2643" y="24040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36"/>
            <p:cNvSpPr/>
            <p:nvPr/>
          </p:nvSpPr>
          <p:spPr>
            <a:xfrm flipH="1">
              <a:off x="7013401" y="3703087"/>
              <a:ext cx="147628" cy="16141"/>
            </a:xfrm>
            <a:custGeom>
              <a:avLst/>
              <a:gdLst/>
              <a:ahLst/>
              <a:cxnLst/>
              <a:rect l="l" t="t" r="r" b="b"/>
              <a:pathLst>
                <a:path w="116759" h="12767" extrusionOk="0">
                  <a:moveTo>
                    <a:pt x="46110" y="12607"/>
                  </a:moveTo>
                  <a:cubicBezTo>
                    <a:pt x="22456" y="12607"/>
                    <a:pt x="3804" y="10782"/>
                    <a:pt x="2384" y="10647"/>
                  </a:cubicBezTo>
                  <a:cubicBezTo>
                    <a:pt x="897" y="10505"/>
                    <a:pt x="-184" y="9187"/>
                    <a:pt x="-49" y="7700"/>
                  </a:cubicBezTo>
                  <a:cubicBezTo>
                    <a:pt x="-49" y="7694"/>
                    <a:pt x="-49" y="7680"/>
                    <a:pt x="-49" y="7674"/>
                  </a:cubicBezTo>
                  <a:cubicBezTo>
                    <a:pt x="86" y="6187"/>
                    <a:pt x="1438" y="5098"/>
                    <a:pt x="2925" y="5240"/>
                  </a:cubicBezTo>
                  <a:cubicBezTo>
                    <a:pt x="2925" y="5240"/>
                    <a:pt x="2925" y="5240"/>
                    <a:pt x="2925" y="5240"/>
                  </a:cubicBezTo>
                  <a:cubicBezTo>
                    <a:pt x="3601" y="5240"/>
                    <a:pt x="70508" y="11999"/>
                    <a:pt x="113220" y="37"/>
                  </a:cubicBezTo>
                  <a:cubicBezTo>
                    <a:pt x="114572" y="-416"/>
                    <a:pt x="116059" y="341"/>
                    <a:pt x="116532" y="1726"/>
                  </a:cubicBezTo>
                  <a:cubicBezTo>
                    <a:pt x="116532" y="1794"/>
                    <a:pt x="116600" y="1861"/>
                    <a:pt x="116600" y="1929"/>
                  </a:cubicBezTo>
                  <a:cubicBezTo>
                    <a:pt x="117006" y="3368"/>
                    <a:pt x="116127" y="4848"/>
                    <a:pt x="114707" y="5240"/>
                  </a:cubicBezTo>
                  <a:cubicBezTo>
                    <a:pt x="92270" y="10640"/>
                    <a:pt x="69224" y="13121"/>
                    <a:pt x="46110" y="126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36"/>
            <p:cNvSpPr/>
            <p:nvPr/>
          </p:nvSpPr>
          <p:spPr>
            <a:xfrm flipH="1">
              <a:off x="6578376" y="3692390"/>
              <a:ext cx="110653" cy="17918"/>
            </a:xfrm>
            <a:custGeom>
              <a:avLst/>
              <a:gdLst/>
              <a:ahLst/>
              <a:cxnLst/>
              <a:rect l="l" t="t" r="r" b="b"/>
              <a:pathLst>
                <a:path w="87516" h="14172" extrusionOk="0">
                  <a:moveTo>
                    <a:pt x="14068" y="14039"/>
                  </a:moveTo>
                  <a:cubicBezTo>
                    <a:pt x="7310" y="14039"/>
                    <a:pt x="3052" y="14039"/>
                    <a:pt x="2511" y="14039"/>
                  </a:cubicBezTo>
                  <a:cubicBezTo>
                    <a:pt x="1024" y="13971"/>
                    <a:pt x="-125" y="12701"/>
                    <a:pt x="-58" y="11214"/>
                  </a:cubicBezTo>
                  <a:cubicBezTo>
                    <a:pt x="-58" y="11187"/>
                    <a:pt x="-58" y="11160"/>
                    <a:pt x="-58" y="11133"/>
                  </a:cubicBezTo>
                  <a:cubicBezTo>
                    <a:pt x="78" y="9673"/>
                    <a:pt x="1295" y="8558"/>
                    <a:pt x="2781" y="8565"/>
                  </a:cubicBezTo>
                  <a:cubicBezTo>
                    <a:pt x="3254" y="8565"/>
                    <a:pt x="50089" y="10794"/>
                    <a:pt x="83881" y="49"/>
                  </a:cubicBezTo>
                  <a:cubicBezTo>
                    <a:pt x="85300" y="-431"/>
                    <a:pt x="86854" y="333"/>
                    <a:pt x="87328" y="1745"/>
                  </a:cubicBezTo>
                  <a:cubicBezTo>
                    <a:pt x="87328" y="1765"/>
                    <a:pt x="87328" y="1786"/>
                    <a:pt x="87328" y="1806"/>
                  </a:cubicBezTo>
                  <a:cubicBezTo>
                    <a:pt x="87801" y="3259"/>
                    <a:pt x="86922" y="4800"/>
                    <a:pt x="85503" y="5253"/>
                  </a:cubicBezTo>
                  <a:cubicBezTo>
                    <a:pt x="62187" y="11504"/>
                    <a:pt x="38195" y="14457"/>
                    <a:pt x="14068" y="1403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36"/>
            <p:cNvSpPr/>
            <p:nvPr/>
          </p:nvSpPr>
          <p:spPr>
            <a:xfrm flipH="1">
              <a:off x="6882868" y="1564589"/>
              <a:ext cx="224307" cy="150154"/>
            </a:xfrm>
            <a:custGeom>
              <a:avLst/>
              <a:gdLst/>
              <a:ahLst/>
              <a:cxnLst/>
              <a:rect l="l" t="t" r="r" b="b"/>
              <a:pathLst>
                <a:path w="177405" h="118764" extrusionOk="0">
                  <a:moveTo>
                    <a:pt x="177345" y="117703"/>
                  </a:moveTo>
                  <a:lnTo>
                    <a:pt x="174845" y="79383"/>
                  </a:lnTo>
                  <a:cubicBezTo>
                    <a:pt x="174845" y="79383"/>
                    <a:pt x="137944" y="88642"/>
                    <a:pt x="82458" y="70192"/>
                  </a:cubicBezTo>
                  <a:cubicBezTo>
                    <a:pt x="62994" y="63434"/>
                    <a:pt x="-60" y="-95"/>
                    <a:pt x="-60" y="-95"/>
                  </a:cubicBezTo>
                  <a:cubicBezTo>
                    <a:pt x="-60" y="-95"/>
                    <a:pt x="14200" y="131152"/>
                    <a:pt x="177345" y="1177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36"/>
            <p:cNvSpPr/>
            <p:nvPr/>
          </p:nvSpPr>
          <p:spPr>
            <a:xfrm flipH="1">
              <a:off x="6727830" y="1137893"/>
              <a:ext cx="463636" cy="374873"/>
            </a:xfrm>
            <a:custGeom>
              <a:avLst/>
              <a:gdLst/>
              <a:ahLst/>
              <a:cxnLst/>
              <a:rect l="l" t="t" r="r" b="b"/>
              <a:pathLst>
                <a:path w="366691" h="296505" extrusionOk="0">
                  <a:moveTo>
                    <a:pt x="297598" y="180641"/>
                  </a:moveTo>
                  <a:cubicBezTo>
                    <a:pt x="332201" y="172193"/>
                    <a:pt x="382821" y="114004"/>
                    <a:pt x="361599" y="65750"/>
                  </a:cubicBezTo>
                  <a:cubicBezTo>
                    <a:pt x="342744" y="22767"/>
                    <a:pt x="85387" y="-2307"/>
                    <a:pt x="23684" y="59"/>
                  </a:cubicBezTo>
                  <a:cubicBezTo>
                    <a:pt x="10979" y="519"/>
                    <a:pt x="774" y="10838"/>
                    <a:pt x="503" y="23578"/>
                  </a:cubicBezTo>
                  <a:cubicBezTo>
                    <a:pt x="-983" y="84403"/>
                    <a:pt x="-1930" y="251536"/>
                    <a:pt x="30645" y="291005"/>
                  </a:cubicBezTo>
                  <a:lnTo>
                    <a:pt x="302194" y="296411"/>
                  </a:lnTo>
                  <a:cubicBezTo>
                    <a:pt x="309628" y="258970"/>
                    <a:pt x="289759" y="211932"/>
                    <a:pt x="297598" y="180641"/>
                  </a:cubicBezTo>
                  <a:close/>
                </a:path>
              </a:pathLst>
            </a:custGeom>
            <a:solidFill>
              <a:srgbClr val="3D1C0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36"/>
            <p:cNvSpPr/>
            <p:nvPr/>
          </p:nvSpPr>
          <p:spPr>
            <a:xfrm flipH="1">
              <a:off x="6787192" y="1235318"/>
              <a:ext cx="345948" cy="452330"/>
            </a:xfrm>
            <a:custGeom>
              <a:avLst/>
              <a:gdLst/>
              <a:ahLst/>
              <a:cxnLst/>
              <a:rect l="l" t="t" r="r" b="b"/>
              <a:pathLst>
                <a:path w="273611" h="357769" extrusionOk="0">
                  <a:moveTo>
                    <a:pt x="273505" y="178406"/>
                  </a:moveTo>
                  <a:cubicBezTo>
                    <a:pt x="271208" y="310328"/>
                    <a:pt x="249648" y="359258"/>
                    <a:pt x="157466" y="357636"/>
                  </a:cubicBezTo>
                  <a:cubicBezTo>
                    <a:pt x="65282" y="356014"/>
                    <a:pt x="-2301" y="305529"/>
                    <a:pt x="-4" y="173675"/>
                  </a:cubicBezTo>
                  <a:cubicBezTo>
                    <a:pt x="2294" y="41820"/>
                    <a:pt x="87855" y="-960"/>
                    <a:pt x="139826" y="-81"/>
                  </a:cubicBezTo>
                  <a:cubicBezTo>
                    <a:pt x="191798" y="797"/>
                    <a:pt x="275803" y="46483"/>
                    <a:pt x="273505" y="178406"/>
                  </a:cubicBezTo>
                  <a:close/>
                </a:path>
              </a:pathLst>
            </a:custGeom>
            <a:solidFill>
              <a:srgbClr val="8C51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36"/>
            <p:cNvSpPr/>
            <p:nvPr/>
          </p:nvSpPr>
          <p:spPr>
            <a:xfrm flipH="1">
              <a:off x="7120515" y="1393086"/>
              <a:ext cx="84840" cy="155874"/>
            </a:xfrm>
            <a:custGeom>
              <a:avLst/>
              <a:gdLst/>
              <a:ahLst/>
              <a:cxnLst/>
              <a:rect l="l" t="t" r="r" b="b"/>
              <a:pathLst>
                <a:path w="67100" h="123288" extrusionOk="0">
                  <a:moveTo>
                    <a:pt x="606" y="40115"/>
                  </a:moveTo>
                  <a:cubicBezTo>
                    <a:pt x="6283" y="-2733"/>
                    <a:pt x="36223" y="-13952"/>
                    <a:pt x="67040" y="19231"/>
                  </a:cubicBezTo>
                  <a:lnTo>
                    <a:pt x="65350" y="114997"/>
                  </a:lnTo>
                  <a:cubicBezTo>
                    <a:pt x="26287" y="145883"/>
                    <a:pt x="-5071" y="82557"/>
                    <a:pt x="606" y="40115"/>
                  </a:cubicBezTo>
                  <a:close/>
                </a:path>
              </a:pathLst>
            </a:custGeom>
            <a:solidFill>
              <a:srgbClr val="8C51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36"/>
            <p:cNvSpPr/>
            <p:nvPr/>
          </p:nvSpPr>
          <p:spPr>
            <a:xfrm flipH="1">
              <a:off x="7134075" y="1421291"/>
              <a:ext cx="55272" cy="27248"/>
            </a:xfrm>
            <a:custGeom>
              <a:avLst/>
              <a:gdLst/>
              <a:ahLst/>
              <a:cxnLst/>
              <a:rect l="l" t="t" r="r" b="b"/>
              <a:pathLst>
                <a:path w="43715" h="21552" extrusionOk="0">
                  <a:moveTo>
                    <a:pt x="2680" y="21457"/>
                  </a:moveTo>
                  <a:lnTo>
                    <a:pt x="1869" y="21457"/>
                  </a:lnTo>
                  <a:cubicBezTo>
                    <a:pt x="450" y="21005"/>
                    <a:pt x="-361" y="19511"/>
                    <a:pt x="44" y="18078"/>
                  </a:cubicBezTo>
                  <a:cubicBezTo>
                    <a:pt x="1801" y="9103"/>
                    <a:pt x="8695" y="2007"/>
                    <a:pt x="17616" y="-34"/>
                  </a:cubicBezTo>
                  <a:cubicBezTo>
                    <a:pt x="28023" y="-723"/>
                    <a:pt x="37891" y="4508"/>
                    <a:pt x="43162" y="13483"/>
                  </a:cubicBezTo>
                  <a:cubicBezTo>
                    <a:pt x="44041" y="14713"/>
                    <a:pt x="43703" y="16409"/>
                    <a:pt x="42486" y="17267"/>
                  </a:cubicBezTo>
                  <a:cubicBezTo>
                    <a:pt x="41270" y="18126"/>
                    <a:pt x="39581" y="17822"/>
                    <a:pt x="38702" y="16592"/>
                  </a:cubicBezTo>
                  <a:cubicBezTo>
                    <a:pt x="34512" y="9441"/>
                    <a:pt x="26672" y="5217"/>
                    <a:pt x="18427" y="5643"/>
                  </a:cubicBezTo>
                  <a:cubicBezTo>
                    <a:pt x="12344" y="6589"/>
                    <a:pt x="7816" y="11523"/>
                    <a:pt x="4910" y="19903"/>
                  </a:cubicBezTo>
                  <a:cubicBezTo>
                    <a:pt x="4505" y="20795"/>
                    <a:pt x="3626" y="21390"/>
                    <a:pt x="2680" y="2145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36"/>
            <p:cNvSpPr/>
            <p:nvPr/>
          </p:nvSpPr>
          <p:spPr>
            <a:xfrm flipH="1">
              <a:off x="6889116" y="1567466"/>
              <a:ext cx="79433" cy="20056"/>
            </a:xfrm>
            <a:custGeom>
              <a:avLst/>
              <a:gdLst/>
              <a:ahLst/>
              <a:cxnLst/>
              <a:rect l="l" t="t" r="r" b="b"/>
              <a:pathLst>
                <a:path w="62824" h="15863" extrusionOk="0">
                  <a:moveTo>
                    <a:pt x="39534" y="15742"/>
                  </a:moveTo>
                  <a:cubicBezTo>
                    <a:pt x="25882" y="16128"/>
                    <a:pt x="12501" y="12329"/>
                    <a:pt x="1080" y="4862"/>
                  </a:cubicBezTo>
                  <a:cubicBezTo>
                    <a:pt x="-137" y="3990"/>
                    <a:pt x="-408" y="2314"/>
                    <a:pt x="403" y="1077"/>
                  </a:cubicBezTo>
                  <a:cubicBezTo>
                    <a:pt x="1282" y="-153"/>
                    <a:pt x="2904" y="-464"/>
                    <a:pt x="4188" y="381"/>
                  </a:cubicBezTo>
                  <a:cubicBezTo>
                    <a:pt x="4188" y="388"/>
                    <a:pt x="4188" y="394"/>
                    <a:pt x="4188" y="401"/>
                  </a:cubicBezTo>
                  <a:cubicBezTo>
                    <a:pt x="17705" y="9998"/>
                    <a:pt x="37980" y="12769"/>
                    <a:pt x="59471" y="8106"/>
                  </a:cubicBezTo>
                  <a:cubicBezTo>
                    <a:pt x="60958" y="7768"/>
                    <a:pt x="62377" y="8674"/>
                    <a:pt x="62715" y="10126"/>
                  </a:cubicBezTo>
                  <a:cubicBezTo>
                    <a:pt x="62715" y="10133"/>
                    <a:pt x="62715" y="10133"/>
                    <a:pt x="62715" y="10133"/>
                  </a:cubicBezTo>
                  <a:cubicBezTo>
                    <a:pt x="62985" y="11606"/>
                    <a:pt x="62107" y="13039"/>
                    <a:pt x="60620" y="13377"/>
                  </a:cubicBezTo>
                  <a:cubicBezTo>
                    <a:pt x="53726" y="14945"/>
                    <a:pt x="46631" y="15736"/>
                    <a:pt x="39534" y="1574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36"/>
            <p:cNvSpPr/>
            <p:nvPr/>
          </p:nvSpPr>
          <p:spPr>
            <a:xfrm flipH="1">
              <a:off x="6892935" y="1449214"/>
              <a:ext cx="39092" cy="88704"/>
            </a:xfrm>
            <a:custGeom>
              <a:avLst/>
              <a:gdLst/>
              <a:ahLst/>
              <a:cxnLst/>
              <a:rect l="l" t="t" r="r" b="b"/>
              <a:pathLst>
                <a:path w="30918" h="70160" extrusionOk="0">
                  <a:moveTo>
                    <a:pt x="8286" y="70066"/>
                  </a:moveTo>
                  <a:cubicBezTo>
                    <a:pt x="5988" y="70053"/>
                    <a:pt x="3690" y="69573"/>
                    <a:pt x="1528" y="68647"/>
                  </a:cubicBezTo>
                  <a:cubicBezTo>
                    <a:pt x="176" y="68032"/>
                    <a:pt x="-432" y="66430"/>
                    <a:pt x="176" y="65072"/>
                  </a:cubicBezTo>
                  <a:cubicBezTo>
                    <a:pt x="176" y="65072"/>
                    <a:pt x="176" y="65065"/>
                    <a:pt x="176" y="65065"/>
                  </a:cubicBezTo>
                  <a:cubicBezTo>
                    <a:pt x="784" y="63700"/>
                    <a:pt x="2339" y="63072"/>
                    <a:pt x="3758" y="63673"/>
                  </a:cubicBezTo>
                  <a:cubicBezTo>
                    <a:pt x="3758" y="63687"/>
                    <a:pt x="3825" y="63700"/>
                    <a:pt x="3825" y="63713"/>
                  </a:cubicBezTo>
                  <a:cubicBezTo>
                    <a:pt x="8894" y="65376"/>
                    <a:pt x="14503" y="64416"/>
                    <a:pt x="18694" y="61145"/>
                  </a:cubicBezTo>
                  <a:cubicBezTo>
                    <a:pt x="21870" y="59435"/>
                    <a:pt x="24303" y="56583"/>
                    <a:pt x="25452" y="53170"/>
                  </a:cubicBezTo>
                  <a:cubicBezTo>
                    <a:pt x="24776" y="49967"/>
                    <a:pt x="23763" y="46845"/>
                    <a:pt x="22411" y="43844"/>
                  </a:cubicBezTo>
                  <a:cubicBezTo>
                    <a:pt x="16802" y="30773"/>
                    <a:pt x="13625" y="16770"/>
                    <a:pt x="13084" y="2551"/>
                  </a:cubicBezTo>
                  <a:cubicBezTo>
                    <a:pt x="13017" y="1131"/>
                    <a:pt x="14166" y="-51"/>
                    <a:pt x="15585" y="-92"/>
                  </a:cubicBezTo>
                  <a:cubicBezTo>
                    <a:pt x="15652" y="-99"/>
                    <a:pt x="15788" y="-92"/>
                    <a:pt x="15855" y="-85"/>
                  </a:cubicBezTo>
                  <a:cubicBezTo>
                    <a:pt x="17342" y="-85"/>
                    <a:pt x="18491" y="1091"/>
                    <a:pt x="18491" y="2544"/>
                  </a:cubicBezTo>
                  <a:cubicBezTo>
                    <a:pt x="18491" y="2591"/>
                    <a:pt x="18491" y="2639"/>
                    <a:pt x="18491" y="2686"/>
                  </a:cubicBezTo>
                  <a:cubicBezTo>
                    <a:pt x="19099" y="16196"/>
                    <a:pt x="22140" y="29489"/>
                    <a:pt x="27547" y="41884"/>
                  </a:cubicBezTo>
                  <a:cubicBezTo>
                    <a:pt x="29169" y="45412"/>
                    <a:pt x="30251" y="49142"/>
                    <a:pt x="30859" y="52968"/>
                  </a:cubicBezTo>
                  <a:cubicBezTo>
                    <a:pt x="30859" y="57428"/>
                    <a:pt x="26398" y="62565"/>
                    <a:pt x="21735" y="65673"/>
                  </a:cubicBezTo>
                  <a:cubicBezTo>
                    <a:pt x="17816" y="68444"/>
                    <a:pt x="13084" y="69972"/>
                    <a:pt x="8286" y="7006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36"/>
            <p:cNvSpPr/>
            <p:nvPr/>
          </p:nvSpPr>
          <p:spPr>
            <a:xfrm flipH="1">
              <a:off x="6846951" y="1420171"/>
              <a:ext cx="24874" cy="37426"/>
            </a:xfrm>
            <a:custGeom>
              <a:avLst/>
              <a:gdLst/>
              <a:ahLst/>
              <a:cxnLst/>
              <a:rect l="l" t="t" r="r" b="b"/>
              <a:pathLst>
                <a:path w="19673" h="29602" extrusionOk="0">
                  <a:moveTo>
                    <a:pt x="19610" y="14910"/>
                  </a:moveTo>
                  <a:cubicBezTo>
                    <a:pt x="19610" y="23020"/>
                    <a:pt x="14947" y="29575"/>
                    <a:pt x="9540" y="29507"/>
                  </a:cubicBezTo>
                  <a:cubicBezTo>
                    <a:pt x="4133" y="29440"/>
                    <a:pt x="-192" y="22749"/>
                    <a:pt x="-57" y="14504"/>
                  </a:cubicBezTo>
                  <a:cubicBezTo>
                    <a:pt x="78" y="6259"/>
                    <a:pt x="4606" y="-161"/>
                    <a:pt x="10013" y="-94"/>
                  </a:cubicBezTo>
                  <a:cubicBezTo>
                    <a:pt x="15419" y="-26"/>
                    <a:pt x="19745" y="6732"/>
                    <a:pt x="19610" y="149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36"/>
            <p:cNvSpPr/>
            <p:nvPr/>
          </p:nvSpPr>
          <p:spPr>
            <a:xfrm flipH="1">
              <a:off x="6817437" y="1379606"/>
              <a:ext cx="72166" cy="28941"/>
            </a:xfrm>
            <a:custGeom>
              <a:avLst/>
              <a:gdLst/>
              <a:ahLst/>
              <a:cxnLst/>
              <a:rect l="l" t="t" r="r" b="b"/>
              <a:pathLst>
                <a:path w="57076" h="22891" extrusionOk="0">
                  <a:moveTo>
                    <a:pt x="48874" y="22797"/>
                  </a:moveTo>
                  <a:cubicBezTo>
                    <a:pt x="47523" y="22783"/>
                    <a:pt x="46239" y="22459"/>
                    <a:pt x="45090" y="21851"/>
                  </a:cubicBezTo>
                  <a:cubicBezTo>
                    <a:pt x="34547" y="16012"/>
                    <a:pt x="22112" y="14579"/>
                    <a:pt x="10488" y="17864"/>
                  </a:cubicBezTo>
                  <a:cubicBezTo>
                    <a:pt x="6162" y="19174"/>
                    <a:pt x="1566" y="16728"/>
                    <a:pt x="283" y="12410"/>
                  </a:cubicBezTo>
                  <a:cubicBezTo>
                    <a:pt x="-1002" y="8084"/>
                    <a:pt x="1431" y="3522"/>
                    <a:pt x="5756" y="2211"/>
                  </a:cubicBezTo>
                  <a:cubicBezTo>
                    <a:pt x="6230" y="2070"/>
                    <a:pt x="6703" y="1968"/>
                    <a:pt x="7175" y="1914"/>
                  </a:cubicBezTo>
                  <a:cubicBezTo>
                    <a:pt x="22517" y="-2053"/>
                    <a:pt x="38737" y="-100"/>
                    <a:pt x="52660" y="7388"/>
                  </a:cubicBezTo>
                  <a:cubicBezTo>
                    <a:pt x="56647" y="9497"/>
                    <a:pt x="58201" y="14444"/>
                    <a:pt x="56039" y="18438"/>
                  </a:cubicBezTo>
                  <a:cubicBezTo>
                    <a:pt x="54687" y="21107"/>
                    <a:pt x="51915" y="22783"/>
                    <a:pt x="48874" y="22797"/>
                  </a:cubicBezTo>
                  <a:close/>
                </a:path>
              </a:pathLst>
            </a:custGeom>
            <a:solidFill>
              <a:srgbClr val="3D1C0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36"/>
            <p:cNvSpPr/>
            <p:nvPr/>
          </p:nvSpPr>
          <p:spPr>
            <a:xfrm flipH="1">
              <a:off x="6963774" y="1417606"/>
              <a:ext cx="24954" cy="37430"/>
            </a:xfrm>
            <a:custGeom>
              <a:avLst/>
              <a:gdLst/>
              <a:ahLst/>
              <a:cxnLst/>
              <a:rect l="l" t="t" r="r" b="b"/>
              <a:pathLst>
                <a:path w="19736" h="29605" extrusionOk="0">
                  <a:moveTo>
                    <a:pt x="-60" y="14573"/>
                  </a:moveTo>
                  <a:cubicBezTo>
                    <a:pt x="-60" y="22683"/>
                    <a:pt x="4062" y="29374"/>
                    <a:pt x="9536" y="29509"/>
                  </a:cubicBezTo>
                  <a:cubicBezTo>
                    <a:pt x="15011" y="29644"/>
                    <a:pt x="19539" y="22751"/>
                    <a:pt x="19673" y="14911"/>
                  </a:cubicBezTo>
                  <a:cubicBezTo>
                    <a:pt x="19809" y="7071"/>
                    <a:pt x="15483" y="43"/>
                    <a:pt x="10077" y="-93"/>
                  </a:cubicBezTo>
                  <a:cubicBezTo>
                    <a:pt x="4670" y="-227"/>
                    <a:pt x="75" y="6396"/>
                    <a:pt x="-60" y="1457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36"/>
            <p:cNvSpPr/>
            <p:nvPr/>
          </p:nvSpPr>
          <p:spPr>
            <a:xfrm flipH="1">
              <a:off x="6939950" y="1374078"/>
              <a:ext cx="78263" cy="30379"/>
            </a:xfrm>
            <a:custGeom>
              <a:avLst/>
              <a:gdLst/>
              <a:ahLst/>
              <a:cxnLst/>
              <a:rect l="l" t="t" r="r" b="b"/>
              <a:pathLst>
                <a:path w="61898" h="24028" extrusionOk="0">
                  <a:moveTo>
                    <a:pt x="8118" y="23925"/>
                  </a:moveTo>
                  <a:cubicBezTo>
                    <a:pt x="3589" y="23905"/>
                    <a:pt x="-60" y="20228"/>
                    <a:pt x="-60" y="15713"/>
                  </a:cubicBezTo>
                  <a:cubicBezTo>
                    <a:pt x="7" y="12889"/>
                    <a:pt x="1427" y="10266"/>
                    <a:pt x="3860" y="8786"/>
                  </a:cubicBezTo>
                  <a:cubicBezTo>
                    <a:pt x="18728" y="-270"/>
                    <a:pt x="32515" y="-2162"/>
                    <a:pt x="54683" y="2028"/>
                  </a:cubicBezTo>
                  <a:cubicBezTo>
                    <a:pt x="59143" y="2582"/>
                    <a:pt x="62320" y="6664"/>
                    <a:pt x="61778" y="11145"/>
                  </a:cubicBezTo>
                  <a:cubicBezTo>
                    <a:pt x="61238" y="15633"/>
                    <a:pt x="57183" y="18816"/>
                    <a:pt x="52655" y="18261"/>
                  </a:cubicBezTo>
                  <a:cubicBezTo>
                    <a:pt x="52384" y="18228"/>
                    <a:pt x="52114" y="18174"/>
                    <a:pt x="51844" y="18113"/>
                  </a:cubicBezTo>
                  <a:cubicBezTo>
                    <a:pt x="31569" y="14463"/>
                    <a:pt x="22175" y="17031"/>
                    <a:pt x="12376" y="22979"/>
                  </a:cubicBezTo>
                  <a:cubicBezTo>
                    <a:pt x="11091" y="23668"/>
                    <a:pt x="9604" y="23993"/>
                    <a:pt x="8118" y="23925"/>
                  </a:cubicBezTo>
                  <a:close/>
                </a:path>
              </a:pathLst>
            </a:custGeom>
            <a:solidFill>
              <a:srgbClr val="3D1C0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9" name="Google Shape;859;p36"/>
            <p:cNvSpPr/>
            <p:nvPr/>
          </p:nvSpPr>
          <p:spPr>
            <a:xfrm flipH="1">
              <a:off x="6787096" y="1218511"/>
              <a:ext cx="342304" cy="259558"/>
            </a:xfrm>
            <a:custGeom>
              <a:avLst/>
              <a:gdLst/>
              <a:ahLst/>
              <a:cxnLst/>
              <a:rect l="l" t="t" r="r" b="b"/>
              <a:pathLst>
                <a:path w="270729" h="205297" extrusionOk="0">
                  <a:moveTo>
                    <a:pt x="137341" y="32"/>
                  </a:moveTo>
                  <a:cubicBezTo>
                    <a:pt x="-7288" y="5844"/>
                    <a:pt x="-597" y="126683"/>
                    <a:pt x="214" y="150473"/>
                  </a:cubicBezTo>
                  <a:cubicBezTo>
                    <a:pt x="1228" y="177033"/>
                    <a:pt x="15556" y="218867"/>
                    <a:pt x="20489" y="200822"/>
                  </a:cubicBezTo>
                  <a:cubicBezTo>
                    <a:pt x="44954" y="113640"/>
                    <a:pt x="78070" y="125872"/>
                    <a:pt x="90640" y="63628"/>
                  </a:cubicBezTo>
                  <a:cubicBezTo>
                    <a:pt x="192015" y="32202"/>
                    <a:pt x="261355" y="146958"/>
                    <a:pt x="270479" y="80591"/>
                  </a:cubicBezTo>
                  <a:cubicBezTo>
                    <a:pt x="274534" y="51666"/>
                    <a:pt x="213236" y="-3077"/>
                    <a:pt x="137341" y="32"/>
                  </a:cubicBezTo>
                  <a:close/>
                </a:path>
              </a:pathLst>
            </a:custGeom>
            <a:solidFill>
              <a:srgbClr val="3D1C0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0" name="Google Shape;860;p36"/>
            <p:cNvSpPr/>
            <p:nvPr/>
          </p:nvSpPr>
          <p:spPr>
            <a:xfrm flipH="1">
              <a:off x="6153595" y="1304192"/>
              <a:ext cx="265978" cy="405885"/>
            </a:xfrm>
            <a:custGeom>
              <a:avLst/>
              <a:gdLst/>
              <a:ahLst/>
              <a:cxnLst/>
              <a:rect l="l" t="t" r="r" b="b"/>
              <a:pathLst>
                <a:path w="210363" h="321034" extrusionOk="0">
                  <a:moveTo>
                    <a:pt x="-60" y="254438"/>
                  </a:moveTo>
                  <a:cubicBezTo>
                    <a:pt x="-60" y="254438"/>
                    <a:pt x="26162" y="160633"/>
                    <a:pt x="38327" y="137452"/>
                  </a:cubicBezTo>
                  <a:cubicBezTo>
                    <a:pt x="50492" y="114271"/>
                    <a:pt x="92934" y="78722"/>
                    <a:pt x="92934" y="78722"/>
                  </a:cubicBezTo>
                  <a:cubicBezTo>
                    <a:pt x="92934" y="78722"/>
                    <a:pt x="133484" y="16140"/>
                    <a:pt x="144297" y="6002"/>
                  </a:cubicBezTo>
                  <a:cubicBezTo>
                    <a:pt x="157814" y="-6973"/>
                    <a:pt x="170722" y="10801"/>
                    <a:pt x="170722" y="10801"/>
                  </a:cubicBezTo>
                  <a:cubicBezTo>
                    <a:pt x="170722" y="10801"/>
                    <a:pt x="184239" y="-6906"/>
                    <a:pt x="193971" y="2826"/>
                  </a:cubicBezTo>
                  <a:cubicBezTo>
                    <a:pt x="203703" y="12558"/>
                    <a:pt x="193971" y="30670"/>
                    <a:pt x="193971" y="30670"/>
                  </a:cubicBezTo>
                  <a:cubicBezTo>
                    <a:pt x="193971" y="30670"/>
                    <a:pt x="207015" y="37429"/>
                    <a:pt x="207015" y="44728"/>
                  </a:cubicBezTo>
                  <a:cubicBezTo>
                    <a:pt x="207015" y="52026"/>
                    <a:pt x="192484" y="80682"/>
                    <a:pt x="192484" y="80682"/>
                  </a:cubicBezTo>
                  <a:cubicBezTo>
                    <a:pt x="192484" y="80682"/>
                    <a:pt x="212759" y="80276"/>
                    <a:pt x="210055" y="98659"/>
                  </a:cubicBezTo>
                  <a:cubicBezTo>
                    <a:pt x="207352" y="117041"/>
                    <a:pt x="145582" y="206792"/>
                    <a:pt x="133484" y="233082"/>
                  </a:cubicBezTo>
                  <a:cubicBezTo>
                    <a:pt x="121386" y="259372"/>
                    <a:pt x="96652" y="320940"/>
                    <a:pt x="96652" y="320940"/>
                  </a:cubicBezTo>
                  <a:close/>
                </a:path>
              </a:pathLst>
            </a:custGeom>
            <a:solidFill>
              <a:srgbClr val="8C51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1" name="Google Shape;861;p36"/>
            <p:cNvSpPr/>
            <p:nvPr/>
          </p:nvSpPr>
          <p:spPr>
            <a:xfrm flipH="1">
              <a:off x="6231916" y="1361517"/>
              <a:ext cx="73282" cy="169738"/>
            </a:xfrm>
            <a:custGeom>
              <a:avLst/>
              <a:gdLst/>
              <a:ahLst/>
              <a:cxnLst/>
              <a:rect l="l" t="t" r="r" b="b"/>
              <a:pathLst>
                <a:path w="57959" h="134254" extrusionOk="0">
                  <a:moveTo>
                    <a:pt x="22623" y="134152"/>
                  </a:moveTo>
                  <a:lnTo>
                    <a:pt x="22015" y="134152"/>
                  </a:lnTo>
                  <a:cubicBezTo>
                    <a:pt x="20528" y="133814"/>
                    <a:pt x="19650" y="132368"/>
                    <a:pt x="19987" y="130908"/>
                  </a:cubicBezTo>
                  <a:cubicBezTo>
                    <a:pt x="19987" y="130908"/>
                    <a:pt x="19987" y="130908"/>
                    <a:pt x="19987" y="130908"/>
                  </a:cubicBezTo>
                  <a:cubicBezTo>
                    <a:pt x="22691" y="119284"/>
                    <a:pt x="27895" y="86641"/>
                    <a:pt x="19311" y="75423"/>
                  </a:cubicBezTo>
                  <a:cubicBezTo>
                    <a:pt x="18703" y="74517"/>
                    <a:pt x="18703" y="73354"/>
                    <a:pt x="19311" y="72449"/>
                  </a:cubicBezTo>
                  <a:cubicBezTo>
                    <a:pt x="25259" y="62061"/>
                    <a:pt x="32693" y="52613"/>
                    <a:pt x="41411" y="44402"/>
                  </a:cubicBezTo>
                  <a:cubicBezTo>
                    <a:pt x="49724" y="36393"/>
                    <a:pt x="53711" y="24931"/>
                    <a:pt x="52157" y="13516"/>
                  </a:cubicBezTo>
                  <a:cubicBezTo>
                    <a:pt x="51549" y="10049"/>
                    <a:pt x="49318" y="7103"/>
                    <a:pt x="46074" y="5677"/>
                  </a:cubicBezTo>
                  <a:lnTo>
                    <a:pt x="4240" y="35684"/>
                  </a:lnTo>
                  <a:cubicBezTo>
                    <a:pt x="3024" y="36562"/>
                    <a:pt x="1334" y="36292"/>
                    <a:pt x="455" y="35075"/>
                  </a:cubicBezTo>
                  <a:cubicBezTo>
                    <a:pt x="-423" y="33859"/>
                    <a:pt x="-153" y="32169"/>
                    <a:pt x="1064" y="31291"/>
                  </a:cubicBezTo>
                  <a:lnTo>
                    <a:pt x="44047" y="405"/>
                  </a:lnTo>
                  <a:cubicBezTo>
                    <a:pt x="44723" y="-68"/>
                    <a:pt x="45601" y="-210"/>
                    <a:pt x="46412" y="0"/>
                  </a:cubicBezTo>
                  <a:cubicBezTo>
                    <a:pt x="52089" y="1703"/>
                    <a:pt x="56347" y="6454"/>
                    <a:pt x="57428" y="12300"/>
                  </a:cubicBezTo>
                  <a:cubicBezTo>
                    <a:pt x="59455" y="25614"/>
                    <a:pt x="54860" y="39070"/>
                    <a:pt x="45128" y="48389"/>
                  </a:cubicBezTo>
                  <a:cubicBezTo>
                    <a:pt x="37221" y="55830"/>
                    <a:pt x="30395" y="64339"/>
                    <a:pt x="24853" y="73665"/>
                  </a:cubicBezTo>
                  <a:cubicBezTo>
                    <a:pt x="35058" y="90291"/>
                    <a:pt x="25867" y="130367"/>
                    <a:pt x="25394" y="132125"/>
                  </a:cubicBezTo>
                  <a:cubicBezTo>
                    <a:pt x="25123" y="133389"/>
                    <a:pt x="23907" y="134254"/>
                    <a:pt x="22623" y="13415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36"/>
            <p:cNvSpPr/>
            <p:nvPr/>
          </p:nvSpPr>
          <p:spPr>
            <a:xfrm flipH="1">
              <a:off x="6170767" y="1339665"/>
              <a:ext cx="66798" cy="117512"/>
            </a:xfrm>
            <a:custGeom>
              <a:avLst/>
              <a:gdLst/>
              <a:ahLst/>
              <a:cxnLst/>
              <a:rect l="l" t="t" r="r" b="b"/>
              <a:pathLst>
                <a:path w="52831" h="92946" extrusionOk="0">
                  <a:moveTo>
                    <a:pt x="2658" y="92840"/>
                  </a:moveTo>
                  <a:cubicBezTo>
                    <a:pt x="2185" y="92840"/>
                    <a:pt x="1713" y="92698"/>
                    <a:pt x="1307" y="92434"/>
                  </a:cubicBezTo>
                  <a:cubicBezTo>
                    <a:pt x="23" y="91705"/>
                    <a:pt x="-451" y="90055"/>
                    <a:pt x="293" y="88751"/>
                  </a:cubicBezTo>
                  <a:cubicBezTo>
                    <a:pt x="293" y="88744"/>
                    <a:pt x="293" y="88731"/>
                    <a:pt x="293" y="88717"/>
                  </a:cubicBezTo>
                  <a:cubicBezTo>
                    <a:pt x="631" y="88177"/>
                    <a:pt x="35031" y="28974"/>
                    <a:pt x="47601" y="1468"/>
                  </a:cubicBezTo>
                  <a:cubicBezTo>
                    <a:pt x="48209" y="136"/>
                    <a:pt x="49764" y="-459"/>
                    <a:pt x="51115" y="136"/>
                  </a:cubicBezTo>
                  <a:cubicBezTo>
                    <a:pt x="51115" y="150"/>
                    <a:pt x="51183" y="170"/>
                    <a:pt x="51183" y="184"/>
                  </a:cubicBezTo>
                  <a:cubicBezTo>
                    <a:pt x="52534" y="799"/>
                    <a:pt x="53143" y="2400"/>
                    <a:pt x="52534" y="3759"/>
                  </a:cubicBezTo>
                  <a:cubicBezTo>
                    <a:pt x="52534" y="3759"/>
                    <a:pt x="52534" y="3765"/>
                    <a:pt x="52534" y="3765"/>
                  </a:cubicBezTo>
                  <a:cubicBezTo>
                    <a:pt x="39829" y="31474"/>
                    <a:pt x="5226" y="90880"/>
                    <a:pt x="5226" y="91623"/>
                  </a:cubicBezTo>
                  <a:cubicBezTo>
                    <a:pt x="4686" y="92468"/>
                    <a:pt x="3672" y="92935"/>
                    <a:pt x="2658" y="928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36"/>
            <p:cNvSpPr/>
            <p:nvPr/>
          </p:nvSpPr>
          <p:spPr>
            <a:xfrm flipH="1">
              <a:off x="6172645" y="1402912"/>
              <a:ext cx="44391" cy="73396"/>
            </a:xfrm>
            <a:custGeom>
              <a:avLst/>
              <a:gdLst/>
              <a:ahLst/>
              <a:cxnLst/>
              <a:rect l="l" t="t" r="r" b="b"/>
              <a:pathLst>
                <a:path w="35109" h="58052" extrusionOk="0">
                  <a:moveTo>
                    <a:pt x="2643" y="57958"/>
                  </a:moveTo>
                  <a:cubicBezTo>
                    <a:pt x="1156" y="57958"/>
                    <a:pt x="-60" y="56741"/>
                    <a:pt x="-60" y="55255"/>
                  </a:cubicBezTo>
                  <a:cubicBezTo>
                    <a:pt x="-60" y="54748"/>
                    <a:pt x="75" y="54261"/>
                    <a:pt x="346" y="53835"/>
                  </a:cubicBezTo>
                  <a:cubicBezTo>
                    <a:pt x="346" y="53430"/>
                    <a:pt x="21770" y="19300"/>
                    <a:pt x="29812" y="1526"/>
                  </a:cubicBezTo>
                  <a:cubicBezTo>
                    <a:pt x="30420" y="161"/>
                    <a:pt x="31974" y="-468"/>
                    <a:pt x="33394" y="134"/>
                  </a:cubicBezTo>
                  <a:cubicBezTo>
                    <a:pt x="33394" y="147"/>
                    <a:pt x="33461" y="161"/>
                    <a:pt x="33461" y="174"/>
                  </a:cubicBezTo>
                  <a:cubicBezTo>
                    <a:pt x="34813" y="789"/>
                    <a:pt x="35421" y="2391"/>
                    <a:pt x="34813" y="3749"/>
                  </a:cubicBezTo>
                  <a:cubicBezTo>
                    <a:pt x="34813" y="3749"/>
                    <a:pt x="34813" y="3756"/>
                    <a:pt x="34813" y="3756"/>
                  </a:cubicBezTo>
                  <a:cubicBezTo>
                    <a:pt x="26568" y="21869"/>
                    <a:pt x="5819" y="55255"/>
                    <a:pt x="4941" y="56674"/>
                  </a:cubicBezTo>
                  <a:cubicBezTo>
                    <a:pt x="4468" y="57478"/>
                    <a:pt x="3589" y="57971"/>
                    <a:pt x="2643" y="5795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36"/>
            <p:cNvSpPr/>
            <p:nvPr/>
          </p:nvSpPr>
          <p:spPr>
            <a:xfrm flipH="1">
              <a:off x="6200177" y="1314581"/>
              <a:ext cx="39676" cy="65518"/>
            </a:xfrm>
            <a:custGeom>
              <a:avLst/>
              <a:gdLst/>
              <a:ahLst/>
              <a:cxnLst/>
              <a:rect l="l" t="t" r="r" b="b"/>
              <a:pathLst>
                <a:path w="31380" h="51821" extrusionOk="0">
                  <a:moveTo>
                    <a:pt x="2643" y="51717"/>
                  </a:moveTo>
                  <a:cubicBezTo>
                    <a:pt x="2034" y="51710"/>
                    <a:pt x="1494" y="51494"/>
                    <a:pt x="1020" y="51109"/>
                  </a:cubicBezTo>
                  <a:cubicBezTo>
                    <a:pt x="-196" y="50210"/>
                    <a:pt x="-399" y="48520"/>
                    <a:pt x="480" y="47324"/>
                  </a:cubicBezTo>
                  <a:cubicBezTo>
                    <a:pt x="10685" y="33091"/>
                    <a:pt x="19336" y="17743"/>
                    <a:pt x="26094" y="1570"/>
                  </a:cubicBezTo>
                  <a:cubicBezTo>
                    <a:pt x="26702" y="192"/>
                    <a:pt x="28256" y="-464"/>
                    <a:pt x="29676" y="117"/>
                  </a:cubicBezTo>
                  <a:cubicBezTo>
                    <a:pt x="31027" y="699"/>
                    <a:pt x="31703" y="2287"/>
                    <a:pt x="31095" y="3665"/>
                  </a:cubicBezTo>
                  <a:cubicBezTo>
                    <a:pt x="24201" y="20406"/>
                    <a:pt x="15348" y="36281"/>
                    <a:pt x="4805" y="50974"/>
                  </a:cubicBezTo>
                  <a:cubicBezTo>
                    <a:pt x="4197" y="51514"/>
                    <a:pt x="3454" y="51785"/>
                    <a:pt x="2643" y="5171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36"/>
            <p:cNvSpPr/>
            <p:nvPr/>
          </p:nvSpPr>
          <p:spPr>
            <a:xfrm flipH="1">
              <a:off x="6272836" y="1606292"/>
              <a:ext cx="847928" cy="628805"/>
            </a:xfrm>
            <a:custGeom>
              <a:avLst/>
              <a:gdLst/>
              <a:ahLst/>
              <a:cxnLst/>
              <a:rect l="l" t="t" r="r" b="b"/>
              <a:pathLst>
                <a:path w="670628" h="497352" extrusionOk="0">
                  <a:moveTo>
                    <a:pt x="89218" y="145615"/>
                  </a:moveTo>
                  <a:lnTo>
                    <a:pt x="378811" y="298826"/>
                  </a:lnTo>
                  <a:lnTo>
                    <a:pt x="551081" y="-95"/>
                  </a:lnTo>
                  <a:cubicBezTo>
                    <a:pt x="601700" y="19843"/>
                    <a:pt x="670568" y="85871"/>
                    <a:pt x="670568" y="85871"/>
                  </a:cubicBezTo>
                  <a:cubicBezTo>
                    <a:pt x="670568" y="85871"/>
                    <a:pt x="547566" y="456227"/>
                    <a:pt x="403817" y="493465"/>
                  </a:cubicBezTo>
                  <a:cubicBezTo>
                    <a:pt x="260067" y="530703"/>
                    <a:pt x="-60" y="281457"/>
                    <a:pt x="-60" y="2814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36"/>
            <p:cNvSpPr/>
            <p:nvPr/>
          </p:nvSpPr>
          <p:spPr>
            <a:xfrm flipH="1">
              <a:off x="6672845" y="1720800"/>
              <a:ext cx="598925" cy="1183558"/>
            </a:xfrm>
            <a:custGeom>
              <a:avLst/>
              <a:gdLst/>
              <a:ahLst/>
              <a:cxnLst/>
              <a:rect l="l" t="t" r="r" b="b"/>
              <a:pathLst>
                <a:path w="473691" h="936132" extrusionOk="0">
                  <a:moveTo>
                    <a:pt x="3523" y="922212"/>
                  </a:moveTo>
                  <a:cubicBezTo>
                    <a:pt x="281965" y="957153"/>
                    <a:pt x="473631" y="914846"/>
                    <a:pt x="473631" y="914846"/>
                  </a:cubicBezTo>
                  <a:cubicBezTo>
                    <a:pt x="370702" y="406688"/>
                    <a:pt x="329746" y="183056"/>
                    <a:pt x="307512" y="48092"/>
                  </a:cubicBezTo>
                  <a:cubicBezTo>
                    <a:pt x="279262" y="53661"/>
                    <a:pt x="250134" y="53661"/>
                    <a:pt x="221884" y="48092"/>
                  </a:cubicBezTo>
                  <a:cubicBezTo>
                    <a:pt x="196608" y="43091"/>
                    <a:pt x="130106" y="-95"/>
                    <a:pt x="130106" y="-95"/>
                  </a:cubicBezTo>
                  <a:cubicBezTo>
                    <a:pt x="-33446" y="95333"/>
                    <a:pt x="3523" y="922212"/>
                    <a:pt x="3523" y="9222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36"/>
            <p:cNvSpPr/>
            <p:nvPr/>
          </p:nvSpPr>
          <p:spPr>
            <a:xfrm flipH="1">
              <a:off x="6847352" y="1843931"/>
              <a:ext cx="67873" cy="76425"/>
            </a:xfrm>
            <a:custGeom>
              <a:avLst/>
              <a:gdLst/>
              <a:ahLst/>
              <a:cxnLst/>
              <a:rect l="l" t="t" r="r" b="b"/>
              <a:pathLst>
                <a:path w="53681" h="60448" extrusionOk="0">
                  <a:moveTo>
                    <a:pt x="35076" y="3561"/>
                  </a:moveTo>
                  <a:cubicBezTo>
                    <a:pt x="10881" y="-5698"/>
                    <a:pt x="-11421" y="21268"/>
                    <a:pt x="6353" y="47895"/>
                  </a:cubicBezTo>
                  <a:cubicBezTo>
                    <a:pt x="27101" y="79119"/>
                    <a:pt x="44673" y="41813"/>
                    <a:pt x="44673" y="41813"/>
                  </a:cubicBezTo>
                  <a:cubicBezTo>
                    <a:pt x="65218" y="42962"/>
                    <a:pt x="45349" y="-14957"/>
                    <a:pt x="35076" y="356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36"/>
            <p:cNvSpPr/>
            <p:nvPr/>
          </p:nvSpPr>
          <p:spPr>
            <a:xfrm flipH="1">
              <a:off x="6820456" y="1720971"/>
              <a:ext cx="506604" cy="1674567"/>
            </a:xfrm>
            <a:custGeom>
              <a:avLst/>
              <a:gdLst/>
              <a:ahLst/>
              <a:cxnLst/>
              <a:rect l="l" t="t" r="r" b="b"/>
              <a:pathLst>
                <a:path w="400674" h="1324494" extrusionOk="0">
                  <a:moveTo>
                    <a:pt x="173560" y="-95"/>
                  </a:moveTo>
                  <a:cubicBezTo>
                    <a:pt x="214110" y="64109"/>
                    <a:pt x="278111" y="81005"/>
                    <a:pt x="319946" y="157307"/>
                  </a:cubicBezTo>
                  <a:cubicBezTo>
                    <a:pt x="363942" y="237325"/>
                    <a:pt x="399626" y="769002"/>
                    <a:pt x="400572" y="839153"/>
                  </a:cubicBezTo>
                  <a:cubicBezTo>
                    <a:pt x="401518" y="909304"/>
                    <a:pt x="387055" y="980402"/>
                    <a:pt x="295548" y="970400"/>
                  </a:cubicBezTo>
                  <a:cubicBezTo>
                    <a:pt x="204040" y="960397"/>
                    <a:pt x="112195" y="982024"/>
                    <a:pt x="114831" y="1047850"/>
                  </a:cubicBezTo>
                  <a:cubicBezTo>
                    <a:pt x="117466" y="1113676"/>
                    <a:pt x="125846" y="1246680"/>
                    <a:pt x="-60" y="1324400"/>
                  </a:cubicBezTo>
                  <a:cubicBezTo>
                    <a:pt x="58669" y="571524"/>
                    <a:pt x="-88460" y="124596"/>
                    <a:pt x="173560" y="-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36"/>
            <p:cNvSpPr/>
            <p:nvPr/>
          </p:nvSpPr>
          <p:spPr>
            <a:xfrm flipH="1">
              <a:off x="6891525" y="1765245"/>
              <a:ext cx="280639" cy="323403"/>
            </a:xfrm>
            <a:custGeom>
              <a:avLst/>
              <a:gdLst/>
              <a:ahLst/>
              <a:cxnLst/>
              <a:rect l="l" t="t" r="r" b="b"/>
              <a:pathLst>
                <a:path w="221958" h="255795" extrusionOk="0">
                  <a:moveTo>
                    <a:pt x="218805" y="255701"/>
                  </a:moveTo>
                  <a:cubicBezTo>
                    <a:pt x="217657" y="255694"/>
                    <a:pt x="216643" y="254998"/>
                    <a:pt x="216237" y="253943"/>
                  </a:cubicBezTo>
                  <a:cubicBezTo>
                    <a:pt x="216237" y="253268"/>
                    <a:pt x="192110" y="190348"/>
                    <a:pt x="143248" y="160206"/>
                  </a:cubicBezTo>
                  <a:cubicBezTo>
                    <a:pt x="142572" y="159814"/>
                    <a:pt x="142099" y="159145"/>
                    <a:pt x="141963" y="158381"/>
                  </a:cubicBezTo>
                  <a:cubicBezTo>
                    <a:pt x="141829" y="157617"/>
                    <a:pt x="142031" y="156833"/>
                    <a:pt x="142504" y="156218"/>
                  </a:cubicBezTo>
                  <a:lnTo>
                    <a:pt x="167983" y="122427"/>
                  </a:lnTo>
                  <a:lnTo>
                    <a:pt x="105603" y="122427"/>
                  </a:lnTo>
                  <a:cubicBezTo>
                    <a:pt x="105131" y="122427"/>
                    <a:pt x="104590" y="122292"/>
                    <a:pt x="104185" y="122021"/>
                  </a:cubicBezTo>
                  <a:cubicBezTo>
                    <a:pt x="100670" y="119926"/>
                    <a:pt x="18016" y="70523"/>
                    <a:pt x="39" y="3345"/>
                  </a:cubicBezTo>
                  <a:cubicBezTo>
                    <a:pt x="-366" y="1892"/>
                    <a:pt x="512" y="392"/>
                    <a:pt x="1931" y="0"/>
                  </a:cubicBezTo>
                  <a:cubicBezTo>
                    <a:pt x="3418" y="-392"/>
                    <a:pt x="4905" y="473"/>
                    <a:pt x="5310" y="1926"/>
                  </a:cubicBezTo>
                  <a:cubicBezTo>
                    <a:pt x="21936" y="63967"/>
                    <a:pt x="98575" y="112221"/>
                    <a:pt x="106685" y="116817"/>
                  </a:cubicBezTo>
                  <a:lnTo>
                    <a:pt x="173795" y="116817"/>
                  </a:lnTo>
                  <a:cubicBezTo>
                    <a:pt x="175282" y="116790"/>
                    <a:pt x="176499" y="117973"/>
                    <a:pt x="176566" y="119466"/>
                  </a:cubicBezTo>
                  <a:cubicBezTo>
                    <a:pt x="176566" y="120102"/>
                    <a:pt x="176364" y="120717"/>
                    <a:pt x="175958" y="121210"/>
                  </a:cubicBezTo>
                  <a:lnTo>
                    <a:pt x="148925" y="157164"/>
                  </a:lnTo>
                  <a:cubicBezTo>
                    <a:pt x="197719" y="188793"/>
                    <a:pt x="220698" y="249416"/>
                    <a:pt x="221712" y="251781"/>
                  </a:cubicBezTo>
                  <a:cubicBezTo>
                    <a:pt x="222252" y="253139"/>
                    <a:pt x="221576" y="254667"/>
                    <a:pt x="220225" y="255187"/>
                  </a:cubicBezTo>
                  <a:cubicBezTo>
                    <a:pt x="220157" y="255200"/>
                    <a:pt x="220157" y="255214"/>
                    <a:pt x="220090" y="255228"/>
                  </a:cubicBezTo>
                  <a:cubicBezTo>
                    <a:pt x="219752" y="255518"/>
                    <a:pt x="219279" y="255687"/>
                    <a:pt x="218805" y="25570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0" name="Google Shape;870;p36"/>
            <p:cNvSpPr/>
            <p:nvPr/>
          </p:nvSpPr>
          <p:spPr>
            <a:xfrm flipH="1">
              <a:off x="6872251" y="1831292"/>
              <a:ext cx="64412" cy="53150"/>
            </a:xfrm>
            <a:custGeom>
              <a:avLst/>
              <a:gdLst/>
              <a:ahLst/>
              <a:cxnLst/>
              <a:rect l="l" t="t" r="r" b="b"/>
              <a:pathLst>
                <a:path w="50944" h="42039" extrusionOk="0">
                  <a:moveTo>
                    <a:pt x="2626" y="41942"/>
                  </a:moveTo>
                  <a:lnTo>
                    <a:pt x="1680" y="41942"/>
                  </a:lnTo>
                  <a:cubicBezTo>
                    <a:pt x="261" y="41408"/>
                    <a:pt x="-416" y="39847"/>
                    <a:pt x="126" y="38455"/>
                  </a:cubicBezTo>
                  <a:cubicBezTo>
                    <a:pt x="126" y="38448"/>
                    <a:pt x="126" y="38435"/>
                    <a:pt x="126" y="38428"/>
                  </a:cubicBezTo>
                  <a:cubicBezTo>
                    <a:pt x="12358" y="6326"/>
                    <a:pt x="46623" y="176"/>
                    <a:pt x="48109" y="-94"/>
                  </a:cubicBezTo>
                  <a:cubicBezTo>
                    <a:pt x="49664" y="-108"/>
                    <a:pt x="50881" y="1122"/>
                    <a:pt x="50881" y="2649"/>
                  </a:cubicBezTo>
                  <a:cubicBezTo>
                    <a:pt x="50948" y="3859"/>
                    <a:pt x="50137" y="4940"/>
                    <a:pt x="48988" y="5312"/>
                  </a:cubicBezTo>
                  <a:cubicBezTo>
                    <a:pt x="48988" y="5312"/>
                    <a:pt x="16346" y="11259"/>
                    <a:pt x="5194" y="40388"/>
                  </a:cubicBezTo>
                  <a:cubicBezTo>
                    <a:pt x="4721" y="41374"/>
                    <a:pt x="3708" y="41989"/>
                    <a:pt x="2626" y="4194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36"/>
            <p:cNvSpPr/>
            <p:nvPr/>
          </p:nvSpPr>
          <p:spPr>
            <a:xfrm flipH="1">
              <a:off x="6330616" y="1908970"/>
              <a:ext cx="941153" cy="498249"/>
            </a:xfrm>
            <a:custGeom>
              <a:avLst/>
              <a:gdLst/>
              <a:ahLst/>
              <a:cxnLst/>
              <a:rect l="l" t="t" r="r" b="b"/>
              <a:pathLst>
                <a:path w="744360" h="394089" extrusionOk="0">
                  <a:moveTo>
                    <a:pt x="664620" y="50458"/>
                  </a:moveTo>
                  <a:cubicBezTo>
                    <a:pt x="664620" y="50458"/>
                    <a:pt x="417806" y="166430"/>
                    <a:pt x="368943" y="195897"/>
                  </a:cubicBezTo>
                  <a:cubicBezTo>
                    <a:pt x="368943" y="195897"/>
                    <a:pt x="199513" y="48633"/>
                    <a:pt x="135714" y="-95"/>
                  </a:cubicBezTo>
                  <a:lnTo>
                    <a:pt x="-60" y="122299"/>
                  </a:lnTo>
                  <a:cubicBezTo>
                    <a:pt x="141864" y="371883"/>
                    <a:pt x="268447" y="403242"/>
                    <a:pt x="372120" y="392091"/>
                  </a:cubicBezTo>
                  <a:cubicBezTo>
                    <a:pt x="459978" y="382629"/>
                    <a:pt x="744301" y="202858"/>
                    <a:pt x="744301" y="202858"/>
                  </a:cubicBezTo>
                  <a:cubicBezTo>
                    <a:pt x="744301" y="202858"/>
                    <a:pt x="701858" y="97158"/>
                    <a:pt x="664620" y="504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36"/>
            <p:cNvSpPr/>
            <p:nvPr/>
          </p:nvSpPr>
          <p:spPr>
            <a:xfrm flipH="1">
              <a:off x="6427875" y="1969463"/>
              <a:ext cx="380749" cy="190726"/>
            </a:xfrm>
            <a:custGeom>
              <a:avLst/>
              <a:gdLst/>
              <a:ahLst/>
              <a:cxnLst/>
              <a:rect l="l" t="t" r="r" b="b"/>
              <a:pathLst>
                <a:path w="301135" h="150854" extrusionOk="0">
                  <a:moveTo>
                    <a:pt x="2675" y="150758"/>
                  </a:moveTo>
                  <a:cubicBezTo>
                    <a:pt x="1729" y="150779"/>
                    <a:pt x="783" y="150292"/>
                    <a:pt x="310" y="149474"/>
                  </a:cubicBezTo>
                  <a:cubicBezTo>
                    <a:pt x="-433" y="148190"/>
                    <a:pt x="-28" y="146534"/>
                    <a:pt x="1256" y="145764"/>
                  </a:cubicBezTo>
                  <a:cubicBezTo>
                    <a:pt x="1256" y="145764"/>
                    <a:pt x="1256" y="145757"/>
                    <a:pt x="1256" y="145757"/>
                  </a:cubicBezTo>
                  <a:cubicBezTo>
                    <a:pt x="49645" y="116561"/>
                    <a:pt x="294702" y="1332"/>
                    <a:pt x="297202" y="183"/>
                  </a:cubicBezTo>
                  <a:cubicBezTo>
                    <a:pt x="298487" y="-466"/>
                    <a:pt x="300109" y="61"/>
                    <a:pt x="300717" y="1366"/>
                  </a:cubicBezTo>
                  <a:cubicBezTo>
                    <a:pt x="300785" y="1399"/>
                    <a:pt x="300785" y="1433"/>
                    <a:pt x="300785" y="1467"/>
                  </a:cubicBezTo>
                  <a:cubicBezTo>
                    <a:pt x="301460" y="2805"/>
                    <a:pt x="300920" y="4427"/>
                    <a:pt x="299569" y="5090"/>
                  </a:cubicBezTo>
                  <a:cubicBezTo>
                    <a:pt x="299569" y="5097"/>
                    <a:pt x="299501" y="5110"/>
                    <a:pt x="299501" y="5117"/>
                  </a:cubicBezTo>
                  <a:cubicBezTo>
                    <a:pt x="297067" y="6266"/>
                    <a:pt x="52214" y="121359"/>
                    <a:pt x="4094" y="150421"/>
                  </a:cubicBezTo>
                  <a:cubicBezTo>
                    <a:pt x="3689" y="150657"/>
                    <a:pt x="3148" y="150772"/>
                    <a:pt x="2675" y="15075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36"/>
            <p:cNvSpPr/>
            <p:nvPr/>
          </p:nvSpPr>
          <p:spPr>
            <a:xfrm flipH="1">
              <a:off x="6875925" y="1905451"/>
              <a:ext cx="227707" cy="190986"/>
            </a:xfrm>
            <a:custGeom>
              <a:avLst/>
              <a:gdLst/>
              <a:ahLst/>
              <a:cxnLst/>
              <a:rect l="l" t="t" r="r" b="b"/>
              <a:pathLst>
                <a:path w="180094" h="151060" extrusionOk="0">
                  <a:moveTo>
                    <a:pt x="177517" y="150966"/>
                  </a:moveTo>
                  <a:cubicBezTo>
                    <a:pt x="176909" y="150973"/>
                    <a:pt x="176233" y="150756"/>
                    <a:pt x="175760" y="150358"/>
                  </a:cubicBezTo>
                  <a:cubicBezTo>
                    <a:pt x="117503" y="100346"/>
                    <a:pt x="39985" y="34588"/>
                    <a:pt x="1125" y="4851"/>
                  </a:cubicBezTo>
                  <a:cubicBezTo>
                    <a:pt x="-92" y="4020"/>
                    <a:pt x="-429" y="2337"/>
                    <a:pt x="382" y="1100"/>
                  </a:cubicBezTo>
                  <a:cubicBezTo>
                    <a:pt x="1260" y="-136"/>
                    <a:pt x="2882" y="-468"/>
                    <a:pt x="4166" y="364"/>
                  </a:cubicBezTo>
                  <a:cubicBezTo>
                    <a:pt x="4234" y="438"/>
                    <a:pt x="4369" y="513"/>
                    <a:pt x="4437" y="593"/>
                  </a:cubicBezTo>
                  <a:cubicBezTo>
                    <a:pt x="43365" y="30330"/>
                    <a:pt x="121018" y="96156"/>
                    <a:pt x="179274" y="146168"/>
                  </a:cubicBezTo>
                  <a:cubicBezTo>
                    <a:pt x="180288" y="147242"/>
                    <a:pt x="180288" y="148945"/>
                    <a:pt x="179274" y="150020"/>
                  </a:cubicBezTo>
                  <a:cubicBezTo>
                    <a:pt x="178869" y="150554"/>
                    <a:pt x="178193" y="150892"/>
                    <a:pt x="177517" y="15096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36"/>
            <p:cNvSpPr/>
            <p:nvPr/>
          </p:nvSpPr>
          <p:spPr>
            <a:xfrm flipH="1">
              <a:off x="6797761" y="2060285"/>
              <a:ext cx="477446" cy="350523"/>
            </a:xfrm>
            <a:custGeom>
              <a:avLst/>
              <a:gdLst/>
              <a:ahLst/>
              <a:cxnLst/>
              <a:rect l="l" t="t" r="r" b="b"/>
              <a:pathLst>
                <a:path w="377613" h="277245" extrusionOk="0">
                  <a:moveTo>
                    <a:pt x="339493" y="277151"/>
                  </a:moveTo>
                  <a:cubicBezTo>
                    <a:pt x="247445" y="277151"/>
                    <a:pt x="130864" y="233357"/>
                    <a:pt x="293" y="3980"/>
                  </a:cubicBezTo>
                  <a:cubicBezTo>
                    <a:pt x="-451" y="2676"/>
                    <a:pt x="23" y="1006"/>
                    <a:pt x="1306" y="263"/>
                  </a:cubicBezTo>
                  <a:cubicBezTo>
                    <a:pt x="2591" y="-480"/>
                    <a:pt x="4281" y="-27"/>
                    <a:pt x="5024" y="1277"/>
                  </a:cubicBezTo>
                  <a:cubicBezTo>
                    <a:pt x="151544" y="258633"/>
                    <a:pt x="279411" y="279922"/>
                    <a:pt x="374569" y="269717"/>
                  </a:cubicBezTo>
                  <a:cubicBezTo>
                    <a:pt x="376055" y="269595"/>
                    <a:pt x="377339" y="270629"/>
                    <a:pt x="377542" y="272083"/>
                  </a:cubicBezTo>
                  <a:cubicBezTo>
                    <a:pt x="377677" y="273583"/>
                    <a:pt x="376596" y="274914"/>
                    <a:pt x="375109" y="275123"/>
                  </a:cubicBezTo>
                  <a:cubicBezTo>
                    <a:pt x="363282" y="276428"/>
                    <a:pt x="351387" y="277104"/>
                    <a:pt x="339493" y="27715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75" name="Google Shape;875;p36"/>
            <p:cNvGrpSpPr/>
            <p:nvPr/>
          </p:nvGrpSpPr>
          <p:grpSpPr>
            <a:xfrm>
              <a:off x="6091208" y="1294212"/>
              <a:ext cx="86091" cy="857833"/>
              <a:chOff x="6091208" y="1294212"/>
              <a:chExt cx="86091" cy="857833"/>
            </a:xfrm>
          </p:grpSpPr>
          <p:sp>
            <p:nvSpPr>
              <p:cNvPr id="876" name="Google Shape;876;p36"/>
              <p:cNvSpPr/>
              <p:nvPr/>
            </p:nvSpPr>
            <p:spPr>
              <a:xfrm flipH="1">
                <a:off x="6091208" y="1294212"/>
                <a:ext cx="86091" cy="857833"/>
              </a:xfrm>
              <a:custGeom>
                <a:avLst/>
                <a:gdLst/>
                <a:ahLst/>
                <a:cxnLst/>
                <a:rect l="l" t="t" r="r" b="b"/>
                <a:pathLst>
                  <a:path w="68056" h="678129" extrusionOk="0">
                    <a:moveTo>
                      <a:pt x="64550" y="667019"/>
                    </a:moveTo>
                    <a:cubicBezTo>
                      <a:pt x="62251" y="658571"/>
                      <a:pt x="55088" y="653502"/>
                      <a:pt x="55088" y="624306"/>
                    </a:cubicBezTo>
                    <a:lnTo>
                      <a:pt x="55088" y="624306"/>
                    </a:lnTo>
                    <a:cubicBezTo>
                      <a:pt x="58805" y="623380"/>
                      <a:pt x="61372" y="620069"/>
                      <a:pt x="61372" y="616264"/>
                    </a:cubicBezTo>
                    <a:lnTo>
                      <a:pt x="61372" y="557602"/>
                    </a:lnTo>
                    <a:cubicBezTo>
                      <a:pt x="61372" y="553810"/>
                      <a:pt x="58737" y="550506"/>
                      <a:pt x="55088" y="549559"/>
                    </a:cubicBezTo>
                    <a:lnTo>
                      <a:pt x="55088" y="262331"/>
                    </a:lnTo>
                    <a:cubicBezTo>
                      <a:pt x="59413" y="262365"/>
                      <a:pt x="62860" y="258918"/>
                      <a:pt x="62928" y="254626"/>
                    </a:cubicBezTo>
                    <a:cubicBezTo>
                      <a:pt x="62928" y="254606"/>
                      <a:pt x="62928" y="254579"/>
                      <a:pt x="62928" y="254559"/>
                    </a:cubicBezTo>
                    <a:cubicBezTo>
                      <a:pt x="62928" y="252998"/>
                      <a:pt x="62454" y="251470"/>
                      <a:pt x="61575" y="250166"/>
                    </a:cubicBezTo>
                    <a:cubicBezTo>
                      <a:pt x="62454" y="249254"/>
                      <a:pt x="62928" y="248044"/>
                      <a:pt x="62928" y="246787"/>
                    </a:cubicBezTo>
                    <a:cubicBezTo>
                      <a:pt x="62860" y="243928"/>
                      <a:pt x="60562" y="241617"/>
                      <a:pt x="57724" y="241583"/>
                    </a:cubicBezTo>
                    <a:lnTo>
                      <a:pt x="55493" y="241583"/>
                    </a:lnTo>
                    <a:cubicBezTo>
                      <a:pt x="65428" y="233676"/>
                      <a:pt x="55088" y="216374"/>
                      <a:pt x="55088" y="204074"/>
                    </a:cubicBezTo>
                    <a:lnTo>
                      <a:pt x="55088" y="203736"/>
                    </a:lnTo>
                    <a:cubicBezTo>
                      <a:pt x="60697" y="202614"/>
                      <a:pt x="64347" y="197160"/>
                      <a:pt x="63197" y="191565"/>
                    </a:cubicBezTo>
                    <a:cubicBezTo>
                      <a:pt x="62386" y="187476"/>
                      <a:pt x="59143" y="184279"/>
                      <a:pt x="55088" y="183461"/>
                    </a:cubicBezTo>
                    <a:cubicBezTo>
                      <a:pt x="56034" y="150129"/>
                      <a:pt x="58805" y="116872"/>
                      <a:pt x="63400" y="83844"/>
                    </a:cubicBezTo>
                    <a:lnTo>
                      <a:pt x="62522" y="83844"/>
                    </a:lnTo>
                    <a:cubicBezTo>
                      <a:pt x="65428" y="83844"/>
                      <a:pt x="67726" y="81512"/>
                      <a:pt x="67726" y="78640"/>
                    </a:cubicBezTo>
                    <a:cubicBezTo>
                      <a:pt x="67726" y="75768"/>
                      <a:pt x="65428" y="73436"/>
                      <a:pt x="62522" y="73436"/>
                    </a:cubicBezTo>
                    <a:cubicBezTo>
                      <a:pt x="62522" y="54648"/>
                      <a:pt x="63400" y="48768"/>
                      <a:pt x="63400" y="39644"/>
                    </a:cubicBezTo>
                    <a:cubicBezTo>
                      <a:pt x="63400" y="30521"/>
                      <a:pt x="49411" y="16261"/>
                      <a:pt x="49411" y="-95"/>
                    </a:cubicBezTo>
                    <a:lnTo>
                      <a:pt x="18255" y="-95"/>
                    </a:lnTo>
                    <a:cubicBezTo>
                      <a:pt x="18255" y="16261"/>
                      <a:pt x="4265" y="30656"/>
                      <a:pt x="4265" y="39644"/>
                    </a:cubicBezTo>
                    <a:cubicBezTo>
                      <a:pt x="4265" y="48633"/>
                      <a:pt x="5144" y="54445"/>
                      <a:pt x="5144" y="73436"/>
                    </a:cubicBezTo>
                    <a:cubicBezTo>
                      <a:pt x="2237" y="73436"/>
                      <a:pt x="-60" y="75768"/>
                      <a:pt x="-60" y="78640"/>
                    </a:cubicBezTo>
                    <a:cubicBezTo>
                      <a:pt x="-60" y="81512"/>
                      <a:pt x="2237" y="83844"/>
                      <a:pt x="5144" y="83844"/>
                    </a:cubicBezTo>
                    <a:lnTo>
                      <a:pt x="5144" y="83844"/>
                    </a:lnTo>
                    <a:cubicBezTo>
                      <a:pt x="9672" y="116811"/>
                      <a:pt x="12510" y="149994"/>
                      <a:pt x="13456" y="183259"/>
                    </a:cubicBezTo>
                    <a:cubicBezTo>
                      <a:pt x="7847" y="184387"/>
                      <a:pt x="4197" y="189835"/>
                      <a:pt x="5347" y="195437"/>
                    </a:cubicBezTo>
                    <a:cubicBezTo>
                      <a:pt x="6158" y="199519"/>
                      <a:pt x="9401" y="202716"/>
                      <a:pt x="13456" y="203533"/>
                    </a:cubicBezTo>
                    <a:lnTo>
                      <a:pt x="13456" y="203533"/>
                    </a:lnTo>
                    <a:cubicBezTo>
                      <a:pt x="13456" y="215834"/>
                      <a:pt x="3116" y="233135"/>
                      <a:pt x="13051" y="241042"/>
                    </a:cubicBezTo>
                    <a:lnTo>
                      <a:pt x="9807" y="241042"/>
                    </a:lnTo>
                    <a:cubicBezTo>
                      <a:pt x="6969" y="241076"/>
                      <a:pt x="4671" y="243387"/>
                      <a:pt x="4603" y="246246"/>
                    </a:cubicBezTo>
                    <a:cubicBezTo>
                      <a:pt x="4603" y="247503"/>
                      <a:pt x="5076" y="248713"/>
                      <a:pt x="5955" y="249625"/>
                    </a:cubicBezTo>
                    <a:cubicBezTo>
                      <a:pt x="5076" y="250930"/>
                      <a:pt x="4603" y="252457"/>
                      <a:pt x="4603" y="254018"/>
                    </a:cubicBezTo>
                    <a:cubicBezTo>
                      <a:pt x="4603" y="258310"/>
                      <a:pt x="8050" y="261790"/>
                      <a:pt x="12375" y="261790"/>
                    </a:cubicBezTo>
                    <a:cubicBezTo>
                      <a:pt x="12375" y="261790"/>
                      <a:pt x="12442" y="261790"/>
                      <a:pt x="12442" y="261790"/>
                    </a:cubicBezTo>
                    <a:lnTo>
                      <a:pt x="13456" y="261790"/>
                    </a:lnTo>
                    <a:lnTo>
                      <a:pt x="13456" y="549289"/>
                    </a:lnTo>
                    <a:cubicBezTo>
                      <a:pt x="9874" y="550444"/>
                      <a:pt x="7509" y="553851"/>
                      <a:pt x="7712" y="557602"/>
                    </a:cubicBezTo>
                    <a:lnTo>
                      <a:pt x="7712" y="615723"/>
                    </a:lnTo>
                    <a:cubicBezTo>
                      <a:pt x="7712" y="619515"/>
                      <a:pt x="10280" y="622833"/>
                      <a:pt x="13930" y="623765"/>
                    </a:cubicBezTo>
                    <a:lnTo>
                      <a:pt x="13930" y="623765"/>
                    </a:lnTo>
                    <a:cubicBezTo>
                      <a:pt x="13930" y="652827"/>
                      <a:pt x="6766" y="658030"/>
                      <a:pt x="4536" y="666478"/>
                    </a:cubicBezTo>
                    <a:cubicBezTo>
                      <a:pt x="2643" y="667573"/>
                      <a:pt x="1494" y="669580"/>
                      <a:pt x="1494" y="671750"/>
                    </a:cubicBezTo>
                    <a:cubicBezTo>
                      <a:pt x="1494" y="675197"/>
                      <a:pt x="4265" y="678001"/>
                      <a:pt x="7712" y="678035"/>
                    </a:cubicBezTo>
                    <a:lnTo>
                      <a:pt x="61778" y="678035"/>
                    </a:lnTo>
                    <a:cubicBezTo>
                      <a:pt x="65225" y="678001"/>
                      <a:pt x="67996" y="675197"/>
                      <a:pt x="67996" y="671750"/>
                    </a:cubicBezTo>
                    <a:cubicBezTo>
                      <a:pt x="67726" y="669695"/>
                      <a:pt x="66441" y="667911"/>
                      <a:pt x="64550" y="66701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36"/>
              <p:cNvSpPr/>
              <p:nvPr/>
            </p:nvSpPr>
            <p:spPr>
              <a:xfrm flipH="1">
                <a:off x="6125928" y="1651924"/>
                <a:ext cx="26074" cy="390445"/>
              </a:xfrm>
              <a:custGeom>
                <a:avLst/>
                <a:gdLst/>
                <a:ahLst/>
                <a:cxnLst/>
                <a:rect l="l" t="t" r="r" b="b"/>
                <a:pathLst>
                  <a:path w="20612" h="308652" extrusionOk="0">
                    <a:moveTo>
                      <a:pt x="12375" y="302340"/>
                    </a:moveTo>
                    <a:cubicBezTo>
                      <a:pt x="12375" y="305773"/>
                      <a:pt x="9604" y="308558"/>
                      <a:pt x="6157" y="308558"/>
                    </a:cubicBezTo>
                    <a:cubicBezTo>
                      <a:pt x="2710" y="308558"/>
                      <a:pt x="-60" y="305773"/>
                      <a:pt x="-60" y="302340"/>
                    </a:cubicBezTo>
                    <a:cubicBezTo>
                      <a:pt x="-60" y="298906"/>
                      <a:pt x="2710" y="296122"/>
                      <a:pt x="6157" y="296122"/>
                    </a:cubicBezTo>
                    <a:cubicBezTo>
                      <a:pt x="9604" y="296156"/>
                      <a:pt x="12307" y="298920"/>
                      <a:pt x="12375" y="302340"/>
                    </a:cubicBezTo>
                    <a:close/>
                    <a:moveTo>
                      <a:pt x="14334" y="227999"/>
                    </a:moveTo>
                    <a:cubicBezTo>
                      <a:pt x="10888" y="227999"/>
                      <a:pt x="8117" y="230783"/>
                      <a:pt x="8117" y="234216"/>
                    </a:cubicBezTo>
                    <a:cubicBezTo>
                      <a:pt x="8117" y="237649"/>
                      <a:pt x="10888" y="240434"/>
                      <a:pt x="14334" y="240434"/>
                    </a:cubicBezTo>
                    <a:cubicBezTo>
                      <a:pt x="17781" y="240434"/>
                      <a:pt x="20552" y="237649"/>
                      <a:pt x="20552" y="234216"/>
                    </a:cubicBezTo>
                    <a:cubicBezTo>
                      <a:pt x="20552" y="230783"/>
                      <a:pt x="17781" y="227999"/>
                      <a:pt x="14334" y="227999"/>
                    </a:cubicBezTo>
                    <a:close/>
                    <a:moveTo>
                      <a:pt x="14334" y="182380"/>
                    </a:moveTo>
                    <a:cubicBezTo>
                      <a:pt x="10888" y="182380"/>
                      <a:pt x="8117" y="185164"/>
                      <a:pt x="8117" y="188597"/>
                    </a:cubicBezTo>
                    <a:cubicBezTo>
                      <a:pt x="8117" y="192031"/>
                      <a:pt x="10888" y="194815"/>
                      <a:pt x="14334" y="194815"/>
                    </a:cubicBezTo>
                    <a:cubicBezTo>
                      <a:pt x="17781" y="194815"/>
                      <a:pt x="20552" y="192031"/>
                      <a:pt x="20552" y="188597"/>
                    </a:cubicBezTo>
                    <a:cubicBezTo>
                      <a:pt x="20552" y="185164"/>
                      <a:pt x="17781" y="182380"/>
                      <a:pt x="14334" y="182380"/>
                    </a:cubicBezTo>
                    <a:close/>
                    <a:moveTo>
                      <a:pt x="14334" y="136761"/>
                    </a:moveTo>
                    <a:cubicBezTo>
                      <a:pt x="10888" y="136761"/>
                      <a:pt x="8117" y="139546"/>
                      <a:pt x="8117" y="142979"/>
                    </a:cubicBezTo>
                    <a:cubicBezTo>
                      <a:pt x="8117" y="146412"/>
                      <a:pt x="10888" y="149196"/>
                      <a:pt x="14334" y="149196"/>
                    </a:cubicBezTo>
                    <a:cubicBezTo>
                      <a:pt x="17781" y="149196"/>
                      <a:pt x="20552" y="146412"/>
                      <a:pt x="20552" y="142979"/>
                    </a:cubicBezTo>
                    <a:cubicBezTo>
                      <a:pt x="20552" y="139546"/>
                      <a:pt x="17781" y="136761"/>
                      <a:pt x="14334" y="136761"/>
                    </a:cubicBezTo>
                    <a:close/>
                    <a:moveTo>
                      <a:pt x="14334" y="91143"/>
                    </a:moveTo>
                    <a:cubicBezTo>
                      <a:pt x="10888" y="91143"/>
                      <a:pt x="8117" y="93927"/>
                      <a:pt x="8117" y="97360"/>
                    </a:cubicBezTo>
                    <a:cubicBezTo>
                      <a:pt x="8117" y="100793"/>
                      <a:pt x="10888" y="103578"/>
                      <a:pt x="14334" y="103578"/>
                    </a:cubicBezTo>
                    <a:cubicBezTo>
                      <a:pt x="17781" y="103578"/>
                      <a:pt x="20552" y="100793"/>
                      <a:pt x="20552" y="97360"/>
                    </a:cubicBezTo>
                    <a:cubicBezTo>
                      <a:pt x="20552" y="93927"/>
                      <a:pt x="17781" y="91143"/>
                      <a:pt x="14334" y="91143"/>
                    </a:cubicBezTo>
                    <a:close/>
                    <a:moveTo>
                      <a:pt x="14334" y="45524"/>
                    </a:moveTo>
                    <a:cubicBezTo>
                      <a:pt x="10888" y="45524"/>
                      <a:pt x="8117" y="48308"/>
                      <a:pt x="8117" y="51742"/>
                    </a:cubicBezTo>
                    <a:cubicBezTo>
                      <a:pt x="8117" y="55175"/>
                      <a:pt x="10888" y="57959"/>
                      <a:pt x="14334" y="57959"/>
                    </a:cubicBezTo>
                    <a:cubicBezTo>
                      <a:pt x="17781" y="57959"/>
                      <a:pt x="20552" y="55175"/>
                      <a:pt x="20552" y="51742"/>
                    </a:cubicBezTo>
                    <a:cubicBezTo>
                      <a:pt x="20552" y="48308"/>
                      <a:pt x="17781" y="45524"/>
                      <a:pt x="14334" y="45524"/>
                    </a:cubicBezTo>
                    <a:close/>
                    <a:moveTo>
                      <a:pt x="14334" y="-95"/>
                    </a:moveTo>
                    <a:cubicBezTo>
                      <a:pt x="10888" y="-95"/>
                      <a:pt x="8117" y="2690"/>
                      <a:pt x="8117" y="6123"/>
                    </a:cubicBezTo>
                    <a:cubicBezTo>
                      <a:pt x="8117" y="9556"/>
                      <a:pt x="10888" y="12340"/>
                      <a:pt x="14334" y="12340"/>
                    </a:cubicBezTo>
                    <a:cubicBezTo>
                      <a:pt x="17781" y="12340"/>
                      <a:pt x="20552" y="9556"/>
                      <a:pt x="20552" y="6123"/>
                    </a:cubicBezTo>
                    <a:cubicBezTo>
                      <a:pt x="20552" y="2690"/>
                      <a:pt x="17781" y="-95"/>
                      <a:pt x="14334"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36"/>
              <p:cNvSpPr/>
              <p:nvPr/>
            </p:nvSpPr>
            <p:spPr>
              <a:xfrm flipH="1">
                <a:off x="6096681" y="1385990"/>
                <a:ext cx="75490" cy="752335"/>
              </a:xfrm>
              <a:custGeom>
                <a:avLst/>
                <a:gdLst/>
                <a:ahLst/>
                <a:cxnLst/>
                <a:rect l="l" t="t" r="r" b="b"/>
                <a:pathLst>
                  <a:path w="59676" h="594731" extrusionOk="0">
                    <a:moveTo>
                      <a:pt x="57318" y="594637"/>
                    </a:moveTo>
                    <a:lnTo>
                      <a:pt x="3251" y="594637"/>
                    </a:lnTo>
                    <a:cubicBezTo>
                      <a:pt x="2643" y="594637"/>
                      <a:pt x="2103" y="594124"/>
                      <a:pt x="2103" y="593488"/>
                    </a:cubicBezTo>
                    <a:cubicBezTo>
                      <a:pt x="2103" y="592853"/>
                      <a:pt x="2643" y="592340"/>
                      <a:pt x="3251" y="592340"/>
                    </a:cubicBezTo>
                    <a:lnTo>
                      <a:pt x="57318" y="592340"/>
                    </a:lnTo>
                    <a:cubicBezTo>
                      <a:pt x="57927" y="592340"/>
                      <a:pt x="58467" y="592853"/>
                      <a:pt x="58467" y="593488"/>
                    </a:cubicBezTo>
                    <a:cubicBezTo>
                      <a:pt x="58467" y="594124"/>
                      <a:pt x="57927" y="594637"/>
                      <a:pt x="57318" y="594637"/>
                    </a:cubicBezTo>
                    <a:close/>
                    <a:moveTo>
                      <a:pt x="50154" y="551722"/>
                    </a:moveTo>
                    <a:cubicBezTo>
                      <a:pt x="50154" y="551100"/>
                      <a:pt x="49614" y="550607"/>
                      <a:pt x="49005" y="550573"/>
                    </a:cubicBezTo>
                    <a:lnTo>
                      <a:pt x="11632" y="550573"/>
                    </a:lnTo>
                    <a:cubicBezTo>
                      <a:pt x="11023" y="550573"/>
                      <a:pt x="10483" y="551087"/>
                      <a:pt x="10483" y="551722"/>
                    </a:cubicBezTo>
                    <a:cubicBezTo>
                      <a:pt x="10415" y="552317"/>
                      <a:pt x="10888" y="552830"/>
                      <a:pt x="11497" y="552871"/>
                    </a:cubicBezTo>
                    <a:cubicBezTo>
                      <a:pt x="11565" y="552871"/>
                      <a:pt x="11565" y="552871"/>
                      <a:pt x="11632" y="552871"/>
                    </a:cubicBezTo>
                    <a:lnTo>
                      <a:pt x="49005" y="552871"/>
                    </a:lnTo>
                    <a:cubicBezTo>
                      <a:pt x="49614" y="552871"/>
                      <a:pt x="50154" y="552357"/>
                      <a:pt x="50154" y="551722"/>
                    </a:cubicBezTo>
                    <a:close/>
                    <a:moveTo>
                      <a:pt x="50154" y="476975"/>
                    </a:moveTo>
                    <a:cubicBezTo>
                      <a:pt x="50154" y="476353"/>
                      <a:pt x="49614" y="475860"/>
                      <a:pt x="49005" y="475826"/>
                    </a:cubicBezTo>
                    <a:lnTo>
                      <a:pt x="11632" y="475826"/>
                    </a:lnTo>
                    <a:cubicBezTo>
                      <a:pt x="11023" y="475826"/>
                      <a:pt x="10483" y="476340"/>
                      <a:pt x="10483" y="476975"/>
                    </a:cubicBezTo>
                    <a:cubicBezTo>
                      <a:pt x="10483" y="477610"/>
                      <a:pt x="11023" y="478124"/>
                      <a:pt x="11632" y="478124"/>
                    </a:cubicBezTo>
                    <a:lnTo>
                      <a:pt x="49005" y="478124"/>
                    </a:lnTo>
                    <a:cubicBezTo>
                      <a:pt x="49614" y="478090"/>
                      <a:pt x="50154" y="477597"/>
                      <a:pt x="50154" y="476975"/>
                    </a:cubicBezTo>
                    <a:close/>
                    <a:moveTo>
                      <a:pt x="49614" y="131490"/>
                    </a:moveTo>
                    <a:cubicBezTo>
                      <a:pt x="49614" y="130868"/>
                      <a:pt x="49073" y="130375"/>
                      <a:pt x="48465" y="130341"/>
                    </a:cubicBezTo>
                    <a:lnTo>
                      <a:pt x="11091" y="130341"/>
                    </a:lnTo>
                    <a:cubicBezTo>
                      <a:pt x="10483" y="130341"/>
                      <a:pt x="9943" y="130855"/>
                      <a:pt x="9943" y="131490"/>
                    </a:cubicBezTo>
                    <a:cubicBezTo>
                      <a:pt x="9943" y="132125"/>
                      <a:pt x="10483" y="132639"/>
                      <a:pt x="11091" y="132639"/>
                    </a:cubicBezTo>
                    <a:lnTo>
                      <a:pt x="48465" y="132639"/>
                    </a:lnTo>
                    <a:cubicBezTo>
                      <a:pt x="49073" y="132605"/>
                      <a:pt x="49614" y="132112"/>
                      <a:pt x="49614" y="131490"/>
                    </a:cubicBezTo>
                    <a:close/>
                    <a:moveTo>
                      <a:pt x="49614" y="169336"/>
                    </a:moveTo>
                    <a:cubicBezTo>
                      <a:pt x="49614" y="168715"/>
                      <a:pt x="49073" y="168221"/>
                      <a:pt x="48465" y="168188"/>
                    </a:cubicBezTo>
                    <a:lnTo>
                      <a:pt x="11091" y="168188"/>
                    </a:lnTo>
                    <a:cubicBezTo>
                      <a:pt x="10483" y="168221"/>
                      <a:pt x="9943" y="168715"/>
                      <a:pt x="9943" y="169336"/>
                    </a:cubicBezTo>
                    <a:cubicBezTo>
                      <a:pt x="9943" y="169972"/>
                      <a:pt x="10483" y="170486"/>
                      <a:pt x="11091" y="170486"/>
                    </a:cubicBezTo>
                    <a:lnTo>
                      <a:pt x="48465" y="170486"/>
                    </a:lnTo>
                    <a:cubicBezTo>
                      <a:pt x="49073" y="170486"/>
                      <a:pt x="49614" y="169972"/>
                      <a:pt x="49614" y="169336"/>
                    </a:cubicBezTo>
                    <a:close/>
                    <a:moveTo>
                      <a:pt x="19674" y="58770"/>
                    </a:moveTo>
                    <a:lnTo>
                      <a:pt x="19674" y="33832"/>
                    </a:lnTo>
                    <a:lnTo>
                      <a:pt x="42788" y="33832"/>
                    </a:lnTo>
                    <a:lnTo>
                      <a:pt x="42788" y="30115"/>
                    </a:lnTo>
                    <a:lnTo>
                      <a:pt x="17849" y="30115"/>
                    </a:lnTo>
                    <a:lnTo>
                      <a:pt x="17849" y="55053"/>
                    </a:lnTo>
                    <a:cubicBezTo>
                      <a:pt x="17849" y="57703"/>
                      <a:pt x="18728" y="60284"/>
                      <a:pt x="20282" y="62420"/>
                    </a:cubicBezTo>
                    <a:cubicBezTo>
                      <a:pt x="19877" y="61237"/>
                      <a:pt x="19674" y="60007"/>
                      <a:pt x="19674" y="58770"/>
                    </a:cubicBezTo>
                    <a:close/>
                    <a:moveTo>
                      <a:pt x="59616" y="1055"/>
                    </a:moveTo>
                    <a:cubicBezTo>
                      <a:pt x="59616" y="433"/>
                      <a:pt x="59075" y="-61"/>
                      <a:pt x="58467" y="-95"/>
                    </a:cubicBezTo>
                    <a:lnTo>
                      <a:pt x="1089" y="-95"/>
                    </a:lnTo>
                    <a:cubicBezTo>
                      <a:pt x="481" y="-95"/>
                      <a:pt x="-60" y="419"/>
                      <a:pt x="-60" y="1055"/>
                    </a:cubicBezTo>
                    <a:cubicBezTo>
                      <a:pt x="-60" y="1690"/>
                      <a:pt x="481" y="2203"/>
                      <a:pt x="1089" y="2203"/>
                    </a:cubicBezTo>
                    <a:lnTo>
                      <a:pt x="58467" y="2203"/>
                    </a:lnTo>
                    <a:cubicBezTo>
                      <a:pt x="59075" y="2170"/>
                      <a:pt x="59616" y="1676"/>
                      <a:pt x="59616" y="10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79" name="Google Shape;879;p36"/>
            <p:cNvSpPr/>
            <p:nvPr/>
          </p:nvSpPr>
          <p:spPr>
            <a:xfrm flipH="1">
              <a:off x="6054252" y="1852135"/>
              <a:ext cx="376346" cy="272494"/>
            </a:xfrm>
            <a:custGeom>
              <a:avLst/>
              <a:gdLst/>
              <a:ahLst/>
              <a:cxnLst/>
              <a:rect l="l" t="t" r="r" b="b"/>
              <a:pathLst>
                <a:path w="297653" h="215528" extrusionOk="0">
                  <a:moveTo>
                    <a:pt x="295346" y="38772"/>
                  </a:moveTo>
                  <a:lnTo>
                    <a:pt x="227763" y="35866"/>
                  </a:lnTo>
                  <a:lnTo>
                    <a:pt x="258716" y="27013"/>
                  </a:lnTo>
                  <a:cubicBezTo>
                    <a:pt x="270205" y="22822"/>
                    <a:pt x="268921" y="-21"/>
                    <a:pt x="258716" y="-21"/>
                  </a:cubicBezTo>
                  <a:cubicBezTo>
                    <a:pt x="251214" y="-21"/>
                    <a:pt x="178495" y="-1372"/>
                    <a:pt x="151934" y="7481"/>
                  </a:cubicBezTo>
                  <a:cubicBezTo>
                    <a:pt x="125374" y="16334"/>
                    <a:pt x="43058" y="79524"/>
                    <a:pt x="43058" y="79524"/>
                  </a:cubicBezTo>
                  <a:lnTo>
                    <a:pt x="-60" y="101421"/>
                  </a:lnTo>
                  <a:lnTo>
                    <a:pt x="61575" y="215434"/>
                  </a:lnTo>
                  <a:cubicBezTo>
                    <a:pt x="61575" y="215434"/>
                    <a:pt x="102531" y="185968"/>
                    <a:pt x="103410" y="185968"/>
                  </a:cubicBezTo>
                  <a:cubicBezTo>
                    <a:pt x="104288" y="185968"/>
                    <a:pt x="189916" y="139741"/>
                    <a:pt x="199242" y="132848"/>
                  </a:cubicBezTo>
                  <a:cubicBezTo>
                    <a:pt x="208569" y="125954"/>
                    <a:pt x="252430" y="123589"/>
                    <a:pt x="260608" y="121021"/>
                  </a:cubicBezTo>
                  <a:cubicBezTo>
                    <a:pt x="265542" y="120108"/>
                    <a:pt x="268853" y="115350"/>
                    <a:pt x="267907" y="110390"/>
                  </a:cubicBezTo>
                  <a:cubicBezTo>
                    <a:pt x="267502" y="107930"/>
                    <a:pt x="266014" y="105760"/>
                    <a:pt x="263920" y="104395"/>
                  </a:cubicBezTo>
                  <a:cubicBezTo>
                    <a:pt x="259797" y="101827"/>
                    <a:pt x="220937" y="99394"/>
                    <a:pt x="220937" y="99394"/>
                  </a:cubicBezTo>
                  <a:lnTo>
                    <a:pt x="281019" y="89797"/>
                  </a:lnTo>
                  <a:cubicBezTo>
                    <a:pt x="281019" y="89797"/>
                    <a:pt x="298319" y="72564"/>
                    <a:pt x="284127" y="63305"/>
                  </a:cubicBezTo>
                  <a:cubicBezTo>
                    <a:pt x="284330" y="63305"/>
                    <a:pt x="304131" y="52762"/>
                    <a:pt x="295346" y="38772"/>
                  </a:cubicBezTo>
                  <a:close/>
                </a:path>
              </a:pathLst>
            </a:custGeom>
            <a:solidFill>
              <a:srgbClr val="8C51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36"/>
            <p:cNvSpPr/>
            <p:nvPr/>
          </p:nvSpPr>
          <p:spPr>
            <a:xfrm flipH="1">
              <a:off x="6067579" y="1927285"/>
              <a:ext cx="142342" cy="20819"/>
            </a:xfrm>
            <a:custGeom>
              <a:avLst/>
              <a:gdLst/>
              <a:ahLst/>
              <a:cxnLst/>
              <a:rect l="l" t="t" r="r" b="b"/>
              <a:pathLst>
                <a:path w="112579" h="16467" extrusionOk="0">
                  <a:moveTo>
                    <a:pt x="2626" y="16373"/>
                  </a:moveTo>
                  <a:cubicBezTo>
                    <a:pt x="1477" y="16360"/>
                    <a:pt x="531" y="15664"/>
                    <a:pt x="126" y="14616"/>
                  </a:cubicBezTo>
                  <a:cubicBezTo>
                    <a:pt x="-415" y="13224"/>
                    <a:pt x="260" y="11656"/>
                    <a:pt x="1680" y="11122"/>
                  </a:cubicBezTo>
                  <a:cubicBezTo>
                    <a:pt x="1680" y="11115"/>
                    <a:pt x="1748" y="11108"/>
                    <a:pt x="1748" y="11101"/>
                  </a:cubicBezTo>
                  <a:cubicBezTo>
                    <a:pt x="12425" y="7209"/>
                    <a:pt x="23306" y="3979"/>
                    <a:pt x="34390" y="1437"/>
                  </a:cubicBezTo>
                  <a:cubicBezTo>
                    <a:pt x="52029" y="-2009"/>
                    <a:pt x="107650" y="1437"/>
                    <a:pt x="110015" y="1437"/>
                  </a:cubicBezTo>
                  <a:cubicBezTo>
                    <a:pt x="111503" y="1505"/>
                    <a:pt x="112583" y="2741"/>
                    <a:pt x="112516" y="4195"/>
                  </a:cubicBezTo>
                  <a:cubicBezTo>
                    <a:pt x="112516" y="4222"/>
                    <a:pt x="112516" y="4249"/>
                    <a:pt x="112516" y="4276"/>
                  </a:cubicBezTo>
                  <a:cubicBezTo>
                    <a:pt x="112381" y="5756"/>
                    <a:pt x="111164" y="6885"/>
                    <a:pt x="109678" y="6844"/>
                  </a:cubicBezTo>
                  <a:cubicBezTo>
                    <a:pt x="109137" y="6844"/>
                    <a:pt x="52435" y="3465"/>
                    <a:pt x="35336" y="6844"/>
                  </a:cubicBezTo>
                  <a:cubicBezTo>
                    <a:pt x="24523" y="9358"/>
                    <a:pt x="13844" y="12521"/>
                    <a:pt x="3437" y="1630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36"/>
            <p:cNvSpPr/>
            <p:nvPr/>
          </p:nvSpPr>
          <p:spPr>
            <a:xfrm flipH="1">
              <a:off x="6147465" y="1974503"/>
              <a:ext cx="52323" cy="10519"/>
            </a:xfrm>
            <a:custGeom>
              <a:avLst/>
              <a:gdLst/>
              <a:ahLst/>
              <a:cxnLst/>
              <a:rect l="l" t="t" r="r" b="b"/>
              <a:pathLst>
                <a:path w="41382" h="8320" extrusionOk="0">
                  <a:moveTo>
                    <a:pt x="2654" y="8226"/>
                  </a:moveTo>
                  <a:cubicBezTo>
                    <a:pt x="1235" y="8233"/>
                    <a:pt x="86" y="7138"/>
                    <a:pt x="-50" y="5726"/>
                  </a:cubicBezTo>
                  <a:cubicBezTo>
                    <a:pt x="-185" y="4218"/>
                    <a:pt x="964" y="2894"/>
                    <a:pt x="2451" y="2752"/>
                  </a:cubicBezTo>
                  <a:lnTo>
                    <a:pt x="38406" y="-86"/>
                  </a:lnTo>
                  <a:cubicBezTo>
                    <a:pt x="39892" y="-202"/>
                    <a:pt x="41176" y="920"/>
                    <a:pt x="41311" y="2414"/>
                  </a:cubicBezTo>
                  <a:cubicBezTo>
                    <a:pt x="41447" y="3908"/>
                    <a:pt x="40297" y="5205"/>
                    <a:pt x="38811" y="5320"/>
                  </a:cubicBezTo>
                  <a:lnTo>
                    <a:pt x="2857" y="822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36"/>
            <p:cNvSpPr/>
            <p:nvPr/>
          </p:nvSpPr>
          <p:spPr>
            <a:xfrm flipH="1">
              <a:off x="6138676" y="1894088"/>
              <a:ext cx="86862" cy="20861"/>
            </a:xfrm>
            <a:custGeom>
              <a:avLst/>
              <a:gdLst/>
              <a:ahLst/>
              <a:cxnLst/>
              <a:rect l="l" t="t" r="r" b="b"/>
              <a:pathLst>
                <a:path w="68699" h="16500" extrusionOk="0">
                  <a:moveTo>
                    <a:pt x="2675" y="16406"/>
                  </a:moveTo>
                  <a:cubicBezTo>
                    <a:pt x="1729" y="16386"/>
                    <a:pt x="783" y="15879"/>
                    <a:pt x="310" y="15054"/>
                  </a:cubicBezTo>
                  <a:cubicBezTo>
                    <a:pt x="-433" y="13764"/>
                    <a:pt x="-28" y="12108"/>
                    <a:pt x="1256" y="11358"/>
                  </a:cubicBezTo>
                  <a:cubicBezTo>
                    <a:pt x="1324" y="11351"/>
                    <a:pt x="1324" y="11344"/>
                    <a:pt x="1324" y="11337"/>
                  </a:cubicBezTo>
                  <a:cubicBezTo>
                    <a:pt x="23356" y="-1504"/>
                    <a:pt x="64244" y="-84"/>
                    <a:pt x="66001" y="-17"/>
                  </a:cubicBezTo>
                  <a:cubicBezTo>
                    <a:pt x="67487" y="58"/>
                    <a:pt x="68704" y="1315"/>
                    <a:pt x="68637" y="2822"/>
                  </a:cubicBezTo>
                  <a:cubicBezTo>
                    <a:pt x="68569" y="4315"/>
                    <a:pt x="67285" y="5464"/>
                    <a:pt x="65798" y="5390"/>
                  </a:cubicBezTo>
                  <a:cubicBezTo>
                    <a:pt x="65798" y="5390"/>
                    <a:pt x="65798" y="5390"/>
                    <a:pt x="65798" y="5390"/>
                  </a:cubicBezTo>
                  <a:cubicBezTo>
                    <a:pt x="65393" y="5390"/>
                    <a:pt x="24775" y="3971"/>
                    <a:pt x="4028" y="16001"/>
                  </a:cubicBezTo>
                  <a:cubicBezTo>
                    <a:pt x="3622" y="16264"/>
                    <a:pt x="3149" y="16406"/>
                    <a:pt x="2675" y="1640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 name="Title 2">
            <a:extLst>
              <a:ext uri="{FF2B5EF4-FFF2-40B4-BE49-F238E27FC236}">
                <a16:creationId xmlns:a16="http://schemas.microsoft.com/office/drawing/2014/main" id="{FECE0FD4-59F4-356C-11E3-6F84592CA274}"/>
              </a:ext>
            </a:extLst>
          </p:cNvPr>
          <p:cNvSpPr>
            <a:spLocks noGrp="1"/>
          </p:cNvSpPr>
          <p:nvPr>
            <p:ph type="title"/>
          </p:nvPr>
        </p:nvSpPr>
        <p:spPr>
          <a:xfrm>
            <a:off x="4387350" y="2592293"/>
            <a:ext cx="3907802" cy="903614"/>
          </a:xfrm>
        </p:spPr>
        <p:txBody>
          <a:bodyPr anchor="ctr"/>
          <a:lstStyle/>
          <a:p>
            <a:pPr algn="ctr"/>
            <a:r>
              <a:rPr lang="vi-VN" sz="4000" b="1" dirty="0">
                <a:solidFill>
                  <a:schemeClr val="accent2"/>
                </a:solidFill>
                <a:latin typeface="Arial" panose="020B0604020202020204" pitchFamily="34" charset="0"/>
                <a:cs typeface="Arial" panose="020B0604020202020204" pitchFamily="34" charset="0"/>
              </a:rPr>
              <a:t>RECORDER</a:t>
            </a:r>
          </a:p>
        </p:txBody>
      </p:sp>
      <p:sp>
        <p:nvSpPr>
          <p:cNvPr id="13" name="Rectangle: Rounded Corners 12">
            <a:extLst>
              <a:ext uri="{FF2B5EF4-FFF2-40B4-BE49-F238E27FC236}">
                <a16:creationId xmlns:a16="http://schemas.microsoft.com/office/drawing/2014/main" id="{54881764-146A-6540-4C84-B369BF24FCD6}"/>
              </a:ext>
            </a:extLst>
          </p:cNvPr>
          <p:cNvSpPr/>
          <p:nvPr/>
        </p:nvSpPr>
        <p:spPr>
          <a:xfrm>
            <a:off x="5193648" y="1615882"/>
            <a:ext cx="2295206" cy="738279"/>
          </a:xfrm>
          <a:prstGeom prst="roundRect">
            <a:avLst/>
          </a:prstGeom>
          <a:ln>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3600" b="1" dirty="0">
                <a:solidFill>
                  <a:schemeClr val="accent6"/>
                </a:solidFill>
                <a:latin typeface="Arial" panose="020B0604020202020204" pitchFamily="34" charset="0"/>
                <a:cs typeface="Arial" panose="020B0604020202020204" pitchFamily="34" charset="0"/>
              </a:rPr>
              <a:t>PHẦN 1</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 name="TextBox 7">
            <a:extLst>
              <a:ext uri="{FF2B5EF4-FFF2-40B4-BE49-F238E27FC236}">
                <a16:creationId xmlns:a16="http://schemas.microsoft.com/office/drawing/2014/main" id="{0FF071E0-8CEC-3812-979D-1A144B0FD51B}"/>
              </a:ext>
            </a:extLst>
          </p:cNvPr>
          <p:cNvSpPr txBox="1"/>
          <p:nvPr/>
        </p:nvSpPr>
        <p:spPr>
          <a:xfrm>
            <a:off x="1956215" y="433733"/>
            <a:ext cx="5231570" cy="461665"/>
          </a:xfrm>
          <a:prstGeom prst="rect">
            <a:avLst/>
          </a:prstGeom>
          <a:noFill/>
        </p:spPr>
        <p:txBody>
          <a:bodyPr wrap="square" rtlCol="0">
            <a:spAutoFit/>
          </a:bodyPr>
          <a:lstStyle/>
          <a:p>
            <a:pPr algn="ctr"/>
            <a:r>
              <a:rPr lang="vi-VN" sz="2400" b="1" dirty="0">
                <a:solidFill>
                  <a:schemeClr val="accent2"/>
                </a:solidFill>
              </a:rPr>
              <a:t>1. Ôn thế bấm các nốt Đô 1, Pha 1</a:t>
            </a:r>
            <a:endParaRPr lang="vi-VN" sz="2400" dirty="0">
              <a:solidFill>
                <a:schemeClr val="accent2"/>
              </a:solidFill>
            </a:endParaRPr>
          </a:p>
        </p:txBody>
      </p:sp>
      <p:grpSp>
        <p:nvGrpSpPr>
          <p:cNvPr id="36" name="Group 35">
            <a:extLst>
              <a:ext uri="{FF2B5EF4-FFF2-40B4-BE49-F238E27FC236}">
                <a16:creationId xmlns:a16="http://schemas.microsoft.com/office/drawing/2014/main" id="{DE929564-FAA6-2F84-D3E3-5C75014D1268}"/>
              </a:ext>
            </a:extLst>
          </p:cNvPr>
          <p:cNvGrpSpPr/>
          <p:nvPr/>
        </p:nvGrpSpPr>
        <p:grpSpPr>
          <a:xfrm>
            <a:off x="605934" y="1274579"/>
            <a:ext cx="3773057" cy="2321776"/>
            <a:chOff x="577009" y="1198939"/>
            <a:chExt cx="3773057" cy="2321776"/>
          </a:xfrm>
        </p:grpSpPr>
        <p:grpSp>
          <p:nvGrpSpPr>
            <p:cNvPr id="20" name="Group 19">
              <a:extLst>
                <a:ext uri="{FF2B5EF4-FFF2-40B4-BE49-F238E27FC236}">
                  <a16:creationId xmlns:a16="http://schemas.microsoft.com/office/drawing/2014/main" id="{B3B9F427-15A2-CDE5-7D70-878225895B2E}"/>
                </a:ext>
              </a:extLst>
            </p:cNvPr>
            <p:cNvGrpSpPr/>
            <p:nvPr/>
          </p:nvGrpSpPr>
          <p:grpSpPr>
            <a:xfrm>
              <a:off x="605286" y="1932381"/>
              <a:ext cx="2055368" cy="1531373"/>
              <a:chOff x="4697701" y="1175181"/>
              <a:chExt cx="2055368" cy="1531373"/>
            </a:xfrm>
          </p:grpSpPr>
          <p:sp>
            <p:nvSpPr>
              <p:cNvPr id="11" name="TextBox 2">
                <a:extLst>
                  <a:ext uri="{FF2B5EF4-FFF2-40B4-BE49-F238E27FC236}">
                    <a16:creationId xmlns:a16="http://schemas.microsoft.com/office/drawing/2014/main" id="{86C97A50-A996-E014-E747-7BD4386BBEA6}"/>
                  </a:ext>
                </a:extLst>
              </p:cNvPr>
              <p:cNvSpPr txBox="1"/>
              <p:nvPr/>
            </p:nvSpPr>
            <p:spPr>
              <a:xfrm>
                <a:off x="5142320" y="2398777"/>
                <a:ext cx="1161044" cy="307777"/>
              </a:xfrm>
              <a:prstGeom prst="rect">
                <a:avLst/>
              </a:prstGeom>
            </p:spPr>
            <p:txBody>
              <a:bodyPr wrap="square" lIns="0" tIns="0" rIns="0" bIns="0" rtlCol="0" anchor="t">
                <a:spAutoFit/>
              </a:bodyPr>
              <a:lstStyle/>
              <a:p>
                <a:pPr algn="ctr" defTabSz="457200">
                  <a:buClrTx/>
                </a:pPr>
                <a:r>
                  <a:rPr lang="en-US" sz="2000" b="1" kern="1200" dirty="0">
                    <a:solidFill>
                      <a:srgbClr val="FF0000"/>
                    </a:solidFill>
                    <a:latin typeface="Arial" panose="020B0604020202020204" pitchFamily="34" charset="0"/>
                    <a:ea typeface="+mn-ea"/>
                    <a:cs typeface="Arial" panose="020B0604020202020204" pitchFamily="34" charset="0"/>
                  </a:rPr>
                  <a:t>01234567</a:t>
                </a:r>
              </a:p>
            </p:txBody>
          </p:sp>
          <p:grpSp>
            <p:nvGrpSpPr>
              <p:cNvPr id="15" name="Group 14">
                <a:extLst>
                  <a:ext uri="{FF2B5EF4-FFF2-40B4-BE49-F238E27FC236}">
                    <a16:creationId xmlns:a16="http://schemas.microsoft.com/office/drawing/2014/main" id="{9D6E8E64-6610-3ADB-AB0E-27CD9BA9746B}"/>
                  </a:ext>
                </a:extLst>
              </p:cNvPr>
              <p:cNvGrpSpPr/>
              <p:nvPr/>
            </p:nvGrpSpPr>
            <p:grpSpPr>
              <a:xfrm>
                <a:off x="4697701" y="1175181"/>
                <a:ext cx="2055368" cy="1203469"/>
                <a:chOff x="4697701" y="1175181"/>
                <a:chExt cx="2055368" cy="1203469"/>
              </a:xfrm>
            </p:grpSpPr>
            <p:pic>
              <p:nvPicPr>
                <p:cNvPr id="12" name="Picture 17">
                  <a:extLst>
                    <a:ext uri="{FF2B5EF4-FFF2-40B4-BE49-F238E27FC236}">
                      <a16:creationId xmlns:a16="http://schemas.microsoft.com/office/drawing/2014/main" id="{9606F398-FF7B-7FC9-030A-83212CD97BEA}"/>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77069"/>
                <a:stretch/>
              </p:blipFill>
              <p:spPr>
                <a:xfrm>
                  <a:off x="4697701" y="1387789"/>
                  <a:ext cx="2055368" cy="693291"/>
                </a:xfrm>
                <a:prstGeom prst="rect">
                  <a:avLst/>
                </a:prstGeom>
              </p:spPr>
            </p:pic>
            <p:pic>
              <p:nvPicPr>
                <p:cNvPr id="13" name="Picture 7">
                  <a:extLst>
                    <a:ext uri="{FF2B5EF4-FFF2-40B4-BE49-F238E27FC236}">
                      <a16:creationId xmlns:a16="http://schemas.microsoft.com/office/drawing/2014/main" id="{0376DB0F-BEA5-33FC-2FE0-FEB9711448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54355">
                  <a:off x="4808966" y="1175181"/>
                  <a:ext cx="544298" cy="1203469"/>
                </a:xfrm>
                <a:prstGeom prst="rect">
                  <a:avLst/>
                </a:prstGeom>
              </p:spPr>
            </p:pic>
          </p:grpSp>
          <p:grpSp>
            <p:nvGrpSpPr>
              <p:cNvPr id="19" name="Group 18">
                <a:extLst>
                  <a:ext uri="{FF2B5EF4-FFF2-40B4-BE49-F238E27FC236}">
                    <a16:creationId xmlns:a16="http://schemas.microsoft.com/office/drawing/2014/main" id="{F8EE653A-E7DB-6AD6-2F88-EDB8B0FEE16D}"/>
                  </a:ext>
                </a:extLst>
              </p:cNvPr>
              <p:cNvGrpSpPr/>
              <p:nvPr/>
            </p:nvGrpSpPr>
            <p:grpSpPr>
              <a:xfrm>
                <a:off x="5481386" y="2142361"/>
                <a:ext cx="482912" cy="183203"/>
                <a:chOff x="5211914" y="2142361"/>
                <a:chExt cx="482912" cy="183203"/>
              </a:xfrm>
            </p:grpSpPr>
            <p:pic>
              <p:nvPicPr>
                <p:cNvPr id="10" name="Picture 12">
                  <a:extLst>
                    <a:ext uri="{FF2B5EF4-FFF2-40B4-BE49-F238E27FC236}">
                      <a16:creationId xmlns:a16="http://schemas.microsoft.com/office/drawing/2014/main" id="{3A3D9076-8C07-12CB-847D-04AFB5BD8E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295796" y="2142361"/>
                  <a:ext cx="315149" cy="183203"/>
                </a:xfrm>
                <a:prstGeom prst="rect">
                  <a:avLst/>
                </a:prstGeom>
              </p:spPr>
            </p:pic>
            <p:cxnSp>
              <p:nvCxnSpPr>
                <p:cNvPr id="17" name="Straight Connector 16">
                  <a:extLst>
                    <a:ext uri="{FF2B5EF4-FFF2-40B4-BE49-F238E27FC236}">
                      <a16:creationId xmlns:a16="http://schemas.microsoft.com/office/drawing/2014/main" id="{AEE76CE1-AAF2-2B44-29A4-82C84E041EA3}"/>
                    </a:ext>
                  </a:extLst>
                </p:cNvPr>
                <p:cNvCxnSpPr>
                  <a:cxnSpLocks/>
                </p:cNvCxnSpPr>
                <p:nvPr/>
              </p:nvCxnSpPr>
              <p:spPr>
                <a:xfrm>
                  <a:off x="5211914" y="2233962"/>
                  <a:ext cx="482912" cy="0"/>
                </a:xfrm>
                <a:prstGeom prst="line">
                  <a:avLst/>
                </a:prstGeom>
              </p:spPr>
              <p:style>
                <a:lnRef idx="2">
                  <a:schemeClr val="accent4"/>
                </a:lnRef>
                <a:fillRef idx="0">
                  <a:schemeClr val="accent4"/>
                </a:fillRef>
                <a:effectRef idx="1">
                  <a:schemeClr val="accent4"/>
                </a:effectRef>
                <a:fontRef idx="minor">
                  <a:schemeClr val="tx1"/>
                </a:fontRef>
              </p:style>
            </p:cxnSp>
          </p:grpSp>
        </p:grpSp>
        <p:sp>
          <p:nvSpPr>
            <p:cNvPr id="29" name="Flowchart: Connector 28">
              <a:extLst>
                <a:ext uri="{FF2B5EF4-FFF2-40B4-BE49-F238E27FC236}">
                  <a16:creationId xmlns:a16="http://schemas.microsoft.com/office/drawing/2014/main" id="{03B81BF7-417E-DC47-19C0-C85A93219B7B}"/>
                </a:ext>
              </a:extLst>
            </p:cNvPr>
            <p:cNvSpPr/>
            <p:nvPr/>
          </p:nvSpPr>
          <p:spPr>
            <a:xfrm>
              <a:off x="577009" y="1198939"/>
              <a:ext cx="517161" cy="517161"/>
            </a:xfrm>
            <a:prstGeom prst="flowChartConnector">
              <a:avLst/>
            </a:prstGeom>
            <a:solidFill>
              <a:srgbClr val="00B0F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accent6"/>
                  </a:solidFill>
                  <a:latin typeface="Arial" panose="020B0604020202020204" pitchFamily="34" charset="0"/>
                  <a:cs typeface="Arial" panose="020B0604020202020204" pitchFamily="34" charset="0"/>
                </a:rPr>
                <a:t>C</a:t>
              </a:r>
              <a:endParaRPr lang="vi-VN" sz="2400" b="1" dirty="0">
                <a:solidFill>
                  <a:schemeClr val="accent6"/>
                </a:solidFill>
                <a:latin typeface="Arial" panose="020B0604020202020204" pitchFamily="34" charset="0"/>
                <a:cs typeface="Arial" panose="020B0604020202020204" pitchFamily="34" charset="0"/>
              </a:endParaRPr>
            </a:p>
          </p:txBody>
        </p:sp>
        <p:pic>
          <p:nvPicPr>
            <p:cNvPr id="35" name="Picture 34">
              <a:extLst>
                <a:ext uri="{FF2B5EF4-FFF2-40B4-BE49-F238E27FC236}">
                  <a16:creationId xmlns:a16="http://schemas.microsoft.com/office/drawing/2014/main" id="{A8CF37FB-1A0D-8866-3F6D-E9DD4851518D}"/>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brightnessContrast contrast="40000"/>
                      </a14:imgEffect>
                    </a14:imgLayer>
                  </a14:imgProps>
                </a:ext>
              </a:extLst>
            </a:blip>
            <a:stretch>
              <a:fillRect/>
            </a:stretch>
          </p:blipFill>
          <p:spPr>
            <a:xfrm>
              <a:off x="2550118" y="1198939"/>
              <a:ext cx="1799948" cy="2321776"/>
            </a:xfrm>
            <a:prstGeom prst="rect">
              <a:avLst/>
            </a:prstGeom>
          </p:spPr>
        </p:pic>
      </p:grpSp>
      <p:grpSp>
        <p:nvGrpSpPr>
          <p:cNvPr id="42" name="Group 41">
            <a:extLst>
              <a:ext uri="{FF2B5EF4-FFF2-40B4-BE49-F238E27FC236}">
                <a16:creationId xmlns:a16="http://schemas.microsoft.com/office/drawing/2014/main" id="{CD62A623-A623-3E4F-C4B5-DBF668130B72}"/>
              </a:ext>
            </a:extLst>
          </p:cNvPr>
          <p:cNvGrpSpPr/>
          <p:nvPr/>
        </p:nvGrpSpPr>
        <p:grpSpPr>
          <a:xfrm>
            <a:off x="4925111" y="1273317"/>
            <a:ext cx="3613603" cy="2321776"/>
            <a:chOff x="4925111" y="1237115"/>
            <a:chExt cx="3613603" cy="2321776"/>
          </a:xfrm>
        </p:grpSpPr>
        <p:grpSp>
          <p:nvGrpSpPr>
            <p:cNvPr id="21" name="Group 20">
              <a:extLst>
                <a:ext uri="{FF2B5EF4-FFF2-40B4-BE49-F238E27FC236}">
                  <a16:creationId xmlns:a16="http://schemas.microsoft.com/office/drawing/2014/main" id="{8624A1AF-1BCD-E1F7-10F6-025E041E1E7B}"/>
                </a:ext>
              </a:extLst>
            </p:cNvPr>
            <p:cNvGrpSpPr/>
            <p:nvPr/>
          </p:nvGrpSpPr>
          <p:grpSpPr>
            <a:xfrm>
              <a:off x="4925111" y="2018539"/>
              <a:ext cx="2055368" cy="1411440"/>
              <a:chOff x="4697701" y="1175181"/>
              <a:chExt cx="2055368" cy="1411440"/>
            </a:xfrm>
          </p:grpSpPr>
          <p:sp>
            <p:nvSpPr>
              <p:cNvPr id="22" name="TextBox 2">
                <a:extLst>
                  <a:ext uri="{FF2B5EF4-FFF2-40B4-BE49-F238E27FC236}">
                    <a16:creationId xmlns:a16="http://schemas.microsoft.com/office/drawing/2014/main" id="{B14F75E4-83F2-D5F8-CE89-6B6D8F04E3D6}"/>
                  </a:ext>
                </a:extLst>
              </p:cNvPr>
              <p:cNvSpPr txBox="1"/>
              <p:nvPr/>
            </p:nvSpPr>
            <p:spPr>
              <a:xfrm>
                <a:off x="5239311" y="2278844"/>
                <a:ext cx="1161044" cy="307777"/>
              </a:xfrm>
              <a:prstGeom prst="rect">
                <a:avLst/>
              </a:prstGeom>
            </p:spPr>
            <p:txBody>
              <a:bodyPr wrap="square" lIns="0" tIns="0" rIns="0" bIns="0" rtlCol="0" anchor="t">
                <a:spAutoFit/>
              </a:bodyPr>
              <a:lstStyle/>
              <a:p>
                <a:pPr algn="ctr" defTabSz="457200">
                  <a:buClrTx/>
                </a:pPr>
                <a:r>
                  <a:rPr lang="en-US" sz="2000" b="1" kern="1200" dirty="0">
                    <a:solidFill>
                      <a:srgbClr val="FF0000"/>
                    </a:solidFill>
                    <a:latin typeface="Arial" panose="020B0604020202020204" pitchFamily="34" charset="0"/>
                    <a:ea typeface="+mn-ea"/>
                    <a:cs typeface="Arial" panose="020B0604020202020204" pitchFamily="34" charset="0"/>
                  </a:rPr>
                  <a:t>01234567</a:t>
                </a:r>
              </a:p>
            </p:txBody>
          </p:sp>
          <p:grpSp>
            <p:nvGrpSpPr>
              <p:cNvPr id="23" name="Group 22">
                <a:extLst>
                  <a:ext uri="{FF2B5EF4-FFF2-40B4-BE49-F238E27FC236}">
                    <a16:creationId xmlns:a16="http://schemas.microsoft.com/office/drawing/2014/main" id="{390A8289-B3C9-F1BC-379A-4232A4EB4E5D}"/>
                  </a:ext>
                </a:extLst>
              </p:cNvPr>
              <p:cNvGrpSpPr/>
              <p:nvPr/>
            </p:nvGrpSpPr>
            <p:grpSpPr>
              <a:xfrm>
                <a:off x="4697701" y="1175181"/>
                <a:ext cx="2055368" cy="1203469"/>
                <a:chOff x="4697701" y="1175181"/>
                <a:chExt cx="2055368" cy="1203469"/>
              </a:xfrm>
            </p:grpSpPr>
            <p:pic>
              <p:nvPicPr>
                <p:cNvPr id="27" name="Picture 17">
                  <a:extLst>
                    <a:ext uri="{FF2B5EF4-FFF2-40B4-BE49-F238E27FC236}">
                      <a16:creationId xmlns:a16="http://schemas.microsoft.com/office/drawing/2014/main" id="{632BBB80-2334-946C-D65D-163DCD2290C2}"/>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77069"/>
                <a:stretch/>
              </p:blipFill>
              <p:spPr>
                <a:xfrm>
                  <a:off x="4697701" y="1387789"/>
                  <a:ext cx="2055368" cy="693291"/>
                </a:xfrm>
                <a:prstGeom prst="rect">
                  <a:avLst/>
                </a:prstGeom>
              </p:spPr>
            </p:pic>
            <p:pic>
              <p:nvPicPr>
                <p:cNvPr id="28" name="Picture 7">
                  <a:extLst>
                    <a:ext uri="{FF2B5EF4-FFF2-40B4-BE49-F238E27FC236}">
                      <a16:creationId xmlns:a16="http://schemas.microsoft.com/office/drawing/2014/main" id="{813147BB-06E4-DE08-F7FB-C6089C6F91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54355">
                  <a:off x="4808966" y="1175181"/>
                  <a:ext cx="544298" cy="1203469"/>
                </a:xfrm>
                <a:prstGeom prst="rect">
                  <a:avLst/>
                </a:prstGeom>
              </p:spPr>
            </p:pic>
          </p:grpSp>
          <p:pic>
            <p:nvPicPr>
              <p:cNvPr id="25" name="Picture 12">
                <a:extLst>
                  <a:ext uri="{FF2B5EF4-FFF2-40B4-BE49-F238E27FC236}">
                    <a16:creationId xmlns:a16="http://schemas.microsoft.com/office/drawing/2014/main" id="{72E6900F-8069-9C7F-A3BA-BEAFCA4BD2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662259" y="1897877"/>
                <a:ext cx="315149" cy="183203"/>
              </a:xfrm>
              <a:prstGeom prst="rect">
                <a:avLst/>
              </a:prstGeom>
            </p:spPr>
          </p:pic>
        </p:grpSp>
        <p:sp>
          <p:nvSpPr>
            <p:cNvPr id="30" name="Flowchart: Connector 29">
              <a:extLst>
                <a:ext uri="{FF2B5EF4-FFF2-40B4-BE49-F238E27FC236}">
                  <a16:creationId xmlns:a16="http://schemas.microsoft.com/office/drawing/2014/main" id="{E14D5363-0FE6-C082-ED94-9E365CCCDDCD}"/>
                </a:ext>
              </a:extLst>
            </p:cNvPr>
            <p:cNvSpPr/>
            <p:nvPr/>
          </p:nvSpPr>
          <p:spPr>
            <a:xfrm>
              <a:off x="4925111" y="1238377"/>
              <a:ext cx="517161" cy="517161"/>
            </a:xfrm>
            <a:prstGeom prst="flowChartConnector">
              <a:avLst/>
            </a:prstGeom>
            <a:solidFill>
              <a:srgbClr val="00B0F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accent6"/>
                  </a:solidFill>
                  <a:latin typeface="Arial" panose="020B0604020202020204" pitchFamily="34" charset="0"/>
                  <a:cs typeface="Arial" panose="020B0604020202020204" pitchFamily="34" charset="0"/>
                </a:rPr>
                <a:t>F</a:t>
              </a:r>
              <a:endParaRPr lang="vi-VN" sz="2400" b="1" dirty="0">
                <a:solidFill>
                  <a:schemeClr val="accent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793D8694-FB3B-CBDE-ADEF-6DFA1CE098B7}"/>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contrast="40000"/>
                      </a14:imgEffect>
                    </a14:imgLayer>
                  </a14:imgProps>
                </a:ext>
              </a:extLst>
            </a:blip>
            <a:stretch>
              <a:fillRect/>
            </a:stretch>
          </p:blipFill>
          <p:spPr>
            <a:xfrm>
              <a:off x="6883043" y="1237115"/>
              <a:ext cx="1655671" cy="2321776"/>
            </a:xfrm>
            <a:prstGeom prst="rect">
              <a:avLst/>
            </a:prstGeom>
          </p:spPr>
        </p:pic>
      </p:grpSp>
      <p:sp>
        <p:nvSpPr>
          <p:cNvPr id="40" name="Rectangle: Rounded Corners 39">
            <a:extLst>
              <a:ext uri="{FF2B5EF4-FFF2-40B4-BE49-F238E27FC236}">
                <a16:creationId xmlns:a16="http://schemas.microsoft.com/office/drawing/2014/main" id="{1440D063-26AA-E497-9523-892FECB9C0B6}"/>
              </a:ext>
            </a:extLst>
          </p:cNvPr>
          <p:cNvSpPr/>
          <p:nvPr/>
        </p:nvSpPr>
        <p:spPr>
          <a:xfrm>
            <a:off x="1668080" y="3933654"/>
            <a:ext cx="1424166" cy="454740"/>
          </a:xfrm>
          <a:prstGeom prst="roundRect">
            <a:avLst>
              <a:gd name="adj" fmla="val 50000"/>
            </a:avLst>
          </a:prstGeom>
          <a:solidFill>
            <a:schemeClr val="accent6"/>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2000" b="1" dirty="0">
                <a:solidFill>
                  <a:schemeClr val="accent4"/>
                </a:solidFill>
                <a:latin typeface="Arial" panose="020B0604020202020204" pitchFamily="34" charset="0"/>
                <a:cs typeface="Arial" panose="020B0604020202020204" pitchFamily="34" charset="0"/>
              </a:rPr>
              <a:t>Nốt Đô</a:t>
            </a:r>
          </a:p>
        </p:txBody>
      </p:sp>
      <p:sp>
        <p:nvSpPr>
          <p:cNvPr id="41" name="Rectangle: Rounded Corners 40">
            <a:extLst>
              <a:ext uri="{FF2B5EF4-FFF2-40B4-BE49-F238E27FC236}">
                <a16:creationId xmlns:a16="http://schemas.microsoft.com/office/drawing/2014/main" id="{D0D9E693-EB0D-15CB-7DB7-902E0BE4F8C1}"/>
              </a:ext>
            </a:extLst>
          </p:cNvPr>
          <p:cNvSpPr/>
          <p:nvPr/>
        </p:nvSpPr>
        <p:spPr>
          <a:xfrm>
            <a:off x="5952795" y="3933654"/>
            <a:ext cx="1424166" cy="454740"/>
          </a:xfrm>
          <a:prstGeom prst="roundRect">
            <a:avLst>
              <a:gd name="adj" fmla="val 50000"/>
            </a:avLst>
          </a:prstGeom>
          <a:solidFill>
            <a:schemeClr val="accent6"/>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2000" b="1" dirty="0">
                <a:solidFill>
                  <a:schemeClr val="accent4"/>
                </a:solidFill>
                <a:latin typeface="Arial" panose="020B0604020202020204" pitchFamily="34" charset="0"/>
                <a:cs typeface="Arial" panose="020B0604020202020204" pitchFamily="34" charset="0"/>
              </a:rPr>
              <a:t>Nốt Pha</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anim calcmode="lin" valueType="num">
                                      <p:cBhvr>
                                        <p:cTn id="32" dur="500" fill="hold"/>
                                        <p:tgtEl>
                                          <p:spTgt spid="42"/>
                                        </p:tgtEl>
                                        <p:attrNameLst>
                                          <p:attrName>ppt_x</p:attrName>
                                        </p:attrNameLst>
                                      </p:cBhvr>
                                      <p:tavLst>
                                        <p:tav tm="0">
                                          <p:val>
                                            <p:strVal val="#ppt_x"/>
                                          </p:val>
                                        </p:tav>
                                        <p:tav tm="100000">
                                          <p:val>
                                            <p:strVal val="#ppt_x"/>
                                          </p:val>
                                        </p:tav>
                                      </p:tavLst>
                                    </p:anim>
                                    <p:anim calcmode="lin" valueType="num">
                                      <p:cBhvr>
                                        <p:cTn id="33"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13" name="Title 4">
            <a:extLst>
              <a:ext uri="{FF2B5EF4-FFF2-40B4-BE49-F238E27FC236}">
                <a16:creationId xmlns:a16="http://schemas.microsoft.com/office/drawing/2014/main" id="{B8E8A1DD-B012-8A10-EBE1-05E41E7E9746}"/>
              </a:ext>
            </a:extLst>
          </p:cNvPr>
          <p:cNvSpPr>
            <a:spLocks noGrp="1"/>
          </p:cNvSpPr>
          <p:nvPr>
            <p:ph type="title"/>
          </p:nvPr>
        </p:nvSpPr>
        <p:spPr>
          <a:xfrm>
            <a:off x="1379095" y="389054"/>
            <a:ext cx="6385810" cy="572700"/>
          </a:xfrm>
        </p:spPr>
        <p:txBody>
          <a:bodyPr anchor="ctr"/>
          <a:lstStyle/>
          <a:p>
            <a:pPr algn="ctr"/>
            <a:r>
              <a:rPr lang="en-US" sz="2400" b="1" dirty="0">
                <a:solidFill>
                  <a:schemeClr val="accent2"/>
                </a:solidFill>
                <a:effectLst/>
                <a:latin typeface="Arial" panose="020B0604020202020204" pitchFamily="34" charset="0"/>
                <a:cs typeface="Arial" panose="020B0604020202020204" pitchFamily="34" charset="0"/>
              </a:rPr>
              <a:t>2. </a:t>
            </a:r>
            <a:r>
              <a:rPr lang="en-US" sz="2400" b="1" dirty="0" err="1">
                <a:solidFill>
                  <a:schemeClr val="accent2"/>
                </a:solidFill>
                <a:effectLst/>
                <a:latin typeface="Arial" panose="020B0604020202020204" pitchFamily="34" charset="0"/>
                <a:cs typeface="Arial" panose="020B0604020202020204" pitchFamily="34" charset="0"/>
              </a:rPr>
              <a:t>Hòa</a:t>
            </a:r>
            <a:r>
              <a:rPr lang="en-US" sz="2400" b="1" dirty="0">
                <a:solidFill>
                  <a:schemeClr val="accent2"/>
                </a:solidFill>
                <a:effectLst/>
                <a:latin typeface="Arial" panose="020B0604020202020204" pitchFamily="34" charset="0"/>
                <a:cs typeface="Arial" panose="020B0604020202020204" pitchFamily="34" charset="0"/>
              </a:rPr>
              <a:t> </a:t>
            </a:r>
            <a:r>
              <a:rPr lang="en-US" sz="2400" b="1" dirty="0" err="1">
                <a:solidFill>
                  <a:schemeClr val="accent2"/>
                </a:solidFill>
                <a:effectLst/>
                <a:latin typeface="Arial" panose="020B0604020202020204" pitchFamily="34" charset="0"/>
                <a:cs typeface="Arial" panose="020B0604020202020204" pitchFamily="34" charset="0"/>
              </a:rPr>
              <a:t>tấu</a:t>
            </a:r>
            <a:r>
              <a:rPr lang="en-US" sz="2400" b="1" dirty="0">
                <a:solidFill>
                  <a:schemeClr val="accent2"/>
                </a:solidFill>
                <a:effectLst/>
                <a:latin typeface="Arial" panose="020B0604020202020204" pitchFamily="34" charset="0"/>
                <a:cs typeface="Arial" panose="020B0604020202020204" pitchFamily="34" charset="0"/>
              </a:rPr>
              <a:t> 2 </a:t>
            </a:r>
            <a:r>
              <a:rPr lang="en-US" sz="2400" b="1" dirty="0" err="1">
                <a:solidFill>
                  <a:schemeClr val="accent2"/>
                </a:solidFill>
                <a:effectLst/>
                <a:latin typeface="Arial" panose="020B0604020202020204" pitchFamily="34" charset="0"/>
                <a:cs typeface="Arial" panose="020B0604020202020204" pitchFamily="34" charset="0"/>
              </a:rPr>
              <a:t>bè</a:t>
            </a:r>
            <a:r>
              <a:rPr lang="en-US" sz="2400" b="1" dirty="0">
                <a:solidFill>
                  <a:schemeClr val="accent2"/>
                </a:solidFill>
                <a:effectLst/>
                <a:latin typeface="Arial" panose="020B0604020202020204" pitchFamily="34" charset="0"/>
                <a:cs typeface="Arial" panose="020B0604020202020204" pitchFamily="34" charset="0"/>
              </a:rPr>
              <a:t> </a:t>
            </a:r>
            <a:r>
              <a:rPr lang="en-US" sz="2400" b="1" dirty="0" err="1">
                <a:solidFill>
                  <a:schemeClr val="accent2"/>
                </a:solidFill>
                <a:effectLst/>
                <a:latin typeface="Arial" panose="020B0604020202020204" pitchFamily="34" charset="0"/>
                <a:cs typeface="Arial" panose="020B0604020202020204" pitchFamily="34" charset="0"/>
              </a:rPr>
              <a:t>bài</a:t>
            </a:r>
            <a:r>
              <a:rPr lang="en-US" sz="2400" b="1" dirty="0">
                <a:solidFill>
                  <a:schemeClr val="accent2"/>
                </a:solidFill>
                <a:effectLst/>
                <a:latin typeface="Arial" panose="020B0604020202020204" pitchFamily="34" charset="0"/>
                <a:cs typeface="Arial" panose="020B0604020202020204" pitchFamily="34" charset="0"/>
              </a:rPr>
              <a:t> </a:t>
            </a:r>
            <a:r>
              <a:rPr lang="vi-VN" sz="2400" b="1" i="1" dirty="0">
                <a:solidFill>
                  <a:schemeClr val="accent2"/>
                </a:solidFill>
                <a:latin typeface="Arial" panose="020B0604020202020204" pitchFamily="34" charset="0"/>
                <a:cs typeface="Arial" panose="020B0604020202020204" pitchFamily="34" charset="0"/>
              </a:rPr>
              <a:t>Chiếc cầu Luân Đôn</a:t>
            </a:r>
            <a:endParaRPr lang="vi-VN" sz="2400" dirty="0">
              <a:solidFill>
                <a:schemeClr val="accent2"/>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FE506E4-2856-9C8B-521D-A5A6AB4A43F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5900"/>
                    </a14:imgEffect>
                    <a14:imgEffect>
                      <a14:brightnessContrast bright="20000"/>
                    </a14:imgEffect>
                  </a14:imgLayer>
                </a14:imgProps>
              </a:ext>
            </a:extLst>
          </a:blip>
          <a:stretch>
            <a:fillRect/>
          </a:stretch>
        </p:blipFill>
        <p:spPr>
          <a:xfrm>
            <a:off x="1090534" y="1043801"/>
            <a:ext cx="6962931" cy="3699057"/>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Recorder Workshop by Slidesgo">
  <a:themeElements>
    <a:clrScheme name="Simple Light">
      <a:dk1>
        <a:srgbClr val="712B03"/>
      </a:dk1>
      <a:lt1>
        <a:srgbClr val="FFF1E4"/>
      </a:lt1>
      <a:dk2>
        <a:srgbClr val="FEDAB8"/>
      </a:dk2>
      <a:lt2>
        <a:srgbClr val="FD963E"/>
      </a:lt2>
      <a:accent1>
        <a:srgbClr val="DC4D2E"/>
      </a:accent1>
      <a:accent2>
        <a:srgbClr val="39619E"/>
      </a:accent2>
      <a:accent3>
        <a:srgbClr val="56535E"/>
      </a:accent3>
      <a:accent4>
        <a:srgbClr val="000000"/>
      </a:accent4>
      <a:accent5>
        <a:srgbClr val="FFFFFF"/>
      </a:accent5>
      <a:accent6>
        <a:srgbClr val="FFFFFF"/>
      </a:accent6>
      <a:hlink>
        <a:srgbClr val="712B0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499</Words>
  <Application>Microsoft Office PowerPoint</Application>
  <PresentationFormat>On-screen Show (16:9)</PresentationFormat>
  <Paragraphs>99</Paragraphs>
  <Slides>26</Slides>
  <Notes>26</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DM Sans</vt:lpstr>
      <vt:lpstr>Calibri</vt:lpstr>
      <vt:lpstr>Arial</vt:lpstr>
      <vt:lpstr>Marcellus</vt:lpstr>
      <vt:lpstr>Roboto Condensed Light</vt:lpstr>
      <vt:lpstr>Open Sans</vt:lpstr>
      <vt:lpstr>Albert Sans</vt:lpstr>
      <vt:lpstr>Recorder Workshop by Slidesgo</vt:lpstr>
      <vt:lpstr>PowerPoint Presentation</vt:lpstr>
      <vt:lpstr>KHỞI ĐỘNG</vt:lpstr>
      <vt:lpstr>PowerPoint Presentation</vt:lpstr>
      <vt:lpstr>Sáo recorder là một loại nhạc cụ thuộc họ sáo hơi, có lịch sử lâu đời và được sử dụng rộng rãi trong âm nhạc cổ điển, dân gian và giáo dục âm nhạc. Sáo thường làm bằng gỗ hoặc nhựa, có hình trụ dài và thon dần về phía đầu thổi. Nó cũng phổ biến trong giáo dục âm nhạc ở trường học do dễ chơi và giá thành thấp.</vt:lpstr>
      <vt:lpstr>Kèn phím là một loại nhạc cụ độc đáo kết hợp giữa bàn phím và kèn. Nó có hình dạng giống một bàn phím nhỏ, với các phím trắng và đen giống như piano. Kèn có một ống thổi hoặc một miệng thổi để người chơi thổi hơi vào.</vt:lpstr>
      <vt:lpstr>TIẾT 7: NHẠC CỤ: RECORDER HOẶC KÈN PHÍM</vt:lpstr>
      <vt:lpstr>RECORDER</vt:lpstr>
      <vt:lpstr>PowerPoint Presentation</vt:lpstr>
      <vt:lpstr>2. Hòa tấu 2 bè bài Chiếc cầu Luân Đôn</vt:lpstr>
      <vt:lpstr>Hòa tấu bè 1 bài Chiếc cầu Luân Đôn</vt:lpstr>
      <vt:lpstr>Hòa tấu bè 2 bài Chiếc cầu Luân Đôn</vt:lpstr>
      <vt:lpstr>2. Hòa tấu 2 bè bài Chiếc cầu Luân Đôn</vt:lpstr>
      <vt:lpstr>KÈN PHÍM</vt:lpstr>
      <vt:lpstr>PowerPoint Presentation</vt:lpstr>
      <vt:lpstr>PowerPoint Presentation</vt:lpstr>
      <vt:lpstr>Hòa tấu bè 1 bài Vui đến trường</vt:lpstr>
      <vt:lpstr>Hòa tấu bè 2 bài Vui đến trường</vt:lpstr>
      <vt:lpstr>PowerPoint Presentation</vt:lpstr>
      <vt:lpstr>LUYỆN TẬP</vt:lpstr>
      <vt:lpstr>BIỂU DIỄN</vt:lpstr>
      <vt:lpstr>LUYỆN TẬP</vt:lpstr>
      <vt:lpstr>BIỂU DIỄN</vt:lpstr>
      <vt:lpstr>VẬN DỤNG</vt:lpstr>
      <vt:lpstr>BIỂU DIỄN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My Tra</cp:lastModifiedBy>
  <cp:revision>25</cp:revision>
  <dcterms:modified xsi:type="dcterms:W3CDTF">2024-06-10T06:30:40Z</dcterms:modified>
</cp:coreProperties>
</file>