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av" ContentType="audio/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notesSlides/notesSlide3.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381" r:id="rId2"/>
    <p:sldId id="339" r:id="rId3"/>
    <p:sldId id="340" r:id="rId4"/>
    <p:sldId id="341" r:id="rId5"/>
    <p:sldId id="342" r:id="rId6"/>
    <p:sldId id="343" r:id="rId7"/>
    <p:sldId id="344" r:id="rId8"/>
    <p:sldId id="345" r:id="rId9"/>
    <p:sldId id="346" r:id="rId10"/>
    <p:sldId id="347" r:id="rId11"/>
    <p:sldId id="348" r:id="rId12"/>
    <p:sldId id="382" r:id="rId13"/>
    <p:sldId id="386" r:id="rId14"/>
    <p:sldId id="393" r:id="rId15"/>
    <p:sldId id="389" r:id="rId16"/>
    <p:sldId id="394" r:id="rId17"/>
    <p:sldId id="395" r:id="rId18"/>
    <p:sldId id="396" r:id="rId19"/>
    <p:sldId id="397" r:id="rId20"/>
    <p:sldId id="401" r:id="rId21"/>
    <p:sldId id="398" r:id="rId22"/>
    <p:sldId id="400" r:id="rId23"/>
    <p:sldId id="402" r:id="rId24"/>
    <p:sldId id="403" r:id="rId25"/>
    <p:sldId id="404" r:id="rId26"/>
    <p:sldId id="365" r:id="rId27"/>
    <p:sldId id="366" r:id="rId28"/>
    <p:sldId id="367" r:id="rId29"/>
    <p:sldId id="405" r:id="rId30"/>
    <p:sldId id="406" r:id="rId31"/>
    <p:sldId id="407" r:id="rId32"/>
    <p:sldId id="408" r:id="rId33"/>
    <p:sldId id="409" r:id="rId34"/>
    <p:sldId id="410" r:id="rId35"/>
    <p:sldId id="379" r:id="rId36"/>
    <p:sldId id="380"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CCFF99"/>
    <a:srgbClr val="66FF33"/>
    <a:srgbClr val="4DDA00"/>
    <a:srgbClr val="99FF33"/>
    <a:srgbClr val="99FF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4" autoAdjust="0"/>
    <p:restoredTop sz="94624" autoAdjust="0"/>
  </p:normalViewPr>
  <p:slideViewPr>
    <p:cSldViewPr snapToGrid="0">
      <p:cViewPr varScale="1">
        <p:scale>
          <a:sx n="48" d="100"/>
          <a:sy n="48" d="100"/>
        </p:scale>
        <p:origin x="29" y="29"/>
      </p:cViewPr>
      <p:guideLst>
        <p:guide orient="horz" pos="2160"/>
        <p:guide pos="3840"/>
      </p:guideLst>
    </p:cSldViewPr>
  </p:slideViewPr>
  <p:outlineViewPr>
    <p:cViewPr>
      <p:scale>
        <a:sx n="33" d="100"/>
        <a:sy n="33" d="100"/>
      </p:scale>
      <p:origin x="0" y="42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1C18B08-FF41-496D-A6EC-CD27A53FD9C5}" type="datetimeFigureOut">
              <a:rPr lang="en-US" smtClean="0"/>
              <a:pPr/>
              <a:t>3/29/2025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DC2538-004B-4CDE-A76A-AD795BBB0ADD}" type="slidenum">
              <a:rPr lang="en-US" smtClean="0"/>
              <a:pPr/>
              <a:t>‹#›</a:t>
            </a:fld>
            <a:endParaRPr lang="en-US"/>
          </a:p>
        </p:txBody>
      </p:sp>
    </p:spTree>
    <p:extLst>
      <p:ext uri="{BB962C8B-B14F-4D97-AF65-F5344CB8AC3E}">
        <p14:creationId xmlns:p14="http://schemas.microsoft.com/office/powerpoint/2010/main" val="31841590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3">
            <a:extLst>
              <a:ext uri="{FF2B5EF4-FFF2-40B4-BE49-F238E27FC236}">
                <a16:creationId xmlns:a16="http://schemas.microsoft.com/office/drawing/2014/main" id="{0C5FFA99-B2DC-4688-A983-6A496567322E}"/>
              </a:ext>
            </a:extLst>
          </p:cNvPr>
          <p:cNvSpPr>
            <a:spLocks noGrp="1" noChangeArrowheads="1"/>
          </p:cNvSpPr>
          <p:nvPr>
            <p:ph type="dt" sz="quarter"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r>
              <a:rPr lang="en-US" altLang="en-US">
                <a:latin typeface="Arial" panose="020B0604020202020204" pitchFamily="34" charset="0"/>
              </a:rPr>
              <a:t>hfdh</a:t>
            </a:r>
          </a:p>
        </p:txBody>
      </p:sp>
      <p:sp>
        <p:nvSpPr>
          <p:cNvPr id="21507" name="Rectangle 7">
            <a:extLst>
              <a:ext uri="{FF2B5EF4-FFF2-40B4-BE49-F238E27FC236}">
                <a16:creationId xmlns:a16="http://schemas.microsoft.com/office/drawing/2014/main" id="{DF7888C6-8DD2-4946-B667-EE789BB4A0DB}"/>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fld id="{5CD2745F-9C3F-4A28-B001-1B19D3128AF2}" type="slidenum">
              <a:rPr lang="en-US" altLang="en-US" smtClean="0">
                <a:latin typeface="Arial" panose="020B0604020202020204" pitchFamily="34" charset="0"/>
              </a:rPr>
              <a:pPr/>
              <a:t>21</a:t>
            </a:fld>
            <a:endParaRPr lang="en-US" altLang="en-US">
              <a:latin typeface="Arial" panose="020B0604020202020204" pitchFamily="34" charset="0"/>
            </a:endParaRPr>
          </a:p>
        </p:txBody>
      </p:sp>
      <p:sp>
        <p:nvSpPr>
          <p:cNvPr id="21508" name="Rectangle 2">
            <a:extLst>
              <a:ext uri="{FF2B5EF4-FFF2-40B4-BE49-F238E27FC236}">
                <a16:creationId xmlns:a16="http://schemas.microsoft.com/office/drawing/2014/main" id="{F33C72B5-51DC-42AF-BFE0-4BDEBF558B90}"/>
              </a:ext>
            </a:extLst>
          </p:cNvPr>
          <p:cNvSpPr>
            <a:spLocks noGrp="1" noRot="1" noChangeAspect="1" noChangeArrowheads="1" noTextEdit="1"/>
          </p:cNvSpPr>
          <p:nvPr>
            <p:ph type="sldImg"/>
          </p:nvPr>
        </p:nvSpPr>
        <p:spPr>
          <a:ln/>
        </p:spPr>
      </p:sp>
      <p:sp>
        <p:nvSpPr>
          <p:cNvPr id="21509" name="Rectangle 3">
            <a:extLst>
              <a:ext uri="{FF2B5EF4-FFF2-40B4-BE49-F238E27FC236}">
                <a16:creationId xmlns:a16="http://schemas.microsoft.com/office/drawing/2014/main" id="{A0A8F09F-B00C-4129-89DC-397ED25273F8}"/>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3">
            <a:extLst>
              <a:ext uri="{FF2B5EF4-FFF2-40B4-BE49-F238E27FC236}">
                <a16:creationId xmlns:a16="http://schemas.microsoft.com/office/drawing/2014/main" id="{0C5FFA99-B2DC-4688-A983-6A496567322E}"/>
              </a:ext>
            </a:extLst>
          </p:cNvPr>
          <p:cNvSpPr>
            <a:spLocks noGrp="1" noChangeArrowheads="1"/>
          </p:cNvSpPr>
          <p:nvPr>
            <p:ph type="dt" sz="quarter"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r>
              <a:rPr lang="en-US" altLang="en-US">
                <a:latin typeface="Arial" panose="020B0604020202020204" pitchFamily="34" charset="0"/>
              </a:rPr>
              <a:t>hfdh</a:t>
            </a:r>
          </a:p>
        </p:txBody>
      </p:sp>
      <p:sp>
        <p:nvSpPr>
          <p:cNvPr id="21507" name="Rectangle 7">
            <a:extLst>
              <a:ext uri="{FF2B5EF4-FFF2-40B4-BE49-F238E27FC236}">
                <a16:creationId xmlns:a16="http://schemas.microsoft.com/office/drawing/2014/main" id="{DF7888C6-8DD2-4946-B667-EE789BB4A0DB}"/>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fld id="{5CD2745F-9C3F-4A28-B001-1B19D3128AF2}" type="slidenum">
              <a:rPr lang="en-US" altLang="en-US" smtClean="0">
                <a:latin typeface="Arial" panose="020B0604020202020204" pitchFamily="34" charset="0"/>
              </a:rPr>
              <a:pPr/>
              <a:t>22</a:t>
            </a:fld>
            <a:endParaRPr lang="en-US" altLang="en-US">
              <a:latin typeface="Arial" panose="020B0604020202020204" pitchFamily="34" charset="0"/>
            </a:endParaRPr>
          </a:p>
        </p:txBody>
      </p:sp>
      <p:sp>
        <p:nvSpPr>
          <p:cNvPr id="21508" name="Rectangle 2">
            <a:extLst>
              <a:ext uri="{FF2B5EF4-FFF2-40B4-BE49-F238E27FC236}">
                <a16:creationId xmlns:a16="http://schemas.microsoft.com/office/drawing/2014/main" id="{F33C72B5-51DC-42AF-BFE0-4BDEBF558B90}"/>
              </a:ext>
            </a:extLst>
          </p:cNvPr>
          <p:cNvSpPr>
            <a:spLocks noGrp="1" noRot="1" noChangeAspect="1" noChangeArrowheads="1" noTextEdit="1"/>
          </p:cNvSpPr>
          <p:nvPr>
            <p:ph type="sldImg"/>
          </p:nvPr>
        </p:nvSpPr>
        <p:spPr>
          <a:ln/>
        </p:spPr>
      </p:sp>
      <p:sp>
        <p:nvSpPr>
          <p:cNvPr id="21509" name="Rectangle 3">
            <a:extLst>
              <a:ext uri="{FF2B5EF4-FFF2-40B4-BE49-F238E27FC236}">
                <a16:creationId xmlns:a16="http://schemas.microsoft.com/office/drawing/2014/main" id="{A0A8F09F-B00C-4129-89DC-397ED25273F8}"/>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3">
            <a:extLst>
              <a:ext uri="{FF2B5EF4-FFF2-40B4-BE49-F238E27FC236}">
                <a16:creationId xmlns:a16="http://schemas.microsoft.com/office/drawing/2014/main" id="{0C5FFA99-B2DC-4688-A983-6A496567322E}"/>
              </a:ext>
            </a:extLst>
          </p:cNvPr>
          <p:cNvSpPr>
            <a:spLocks noGrp="1" noChangeArrowheads="1"/>
          </p:cNvSpPr>
          <p:nvPr>
            <p:ph type="dt" sz="quarter"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r>
              <a:rPr lang="en-US" altLang="en-US">
                <a:latin typeface="Arial" panose="020B0604020202020204" pitchFamily="34" charset="0"/>
              </a:rPr>
              <a:t>hfdh</a:t>
            </a:r>
          </a:p>
        </p:txBody>
      </p:sp>
      <p:sp>
        <p:nvSpPr>
          <p:cNvPr id="21507" name="Rectangle 7">
            <a:extLst>
              <a:ext uri="{FF2B5EF4-FFF2-40B4-BE49-F238E27FC236}">
                <a16:creationId xmlns:a16="http://schemas.microsoft.com/office/drawing/2014/main" id="{DF7888C6-8DD2-4946-B667-EE789BB4A0DB}"/>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fld id="{5CD2745F-9C3F-4A28-B001-1B19D3128AF2}" type="slidenum">
              <a:rPr lang="en-US" altLang="en-US" smtClean="0">
                <a:latin typeface="Arial" panose="020B0604020202020204" pitchFamily="34" charset="0"/>
              </a:rPr>
              <a:pPr/>
              <a:t>25</a:t>
            </a:fld>
            <a:endParaRPr lang="en-US" altLang="en-US">
              <a:latin typeface="Arial" panose="020B0604020202020204" pitchFamily="34" charset="0"/>
            </a:endParaRPr>
          </a:p>
        </p:txBody>
      </p:sp>
      <p:sp>
        <p:nvSpPr>
          <p:cNvPr id="21508" name="Rectangle 2">
            <a:extLst>
              <a:ext uri="{FF2B5EF4-FFF2-40B4-BE49-F238E27FC236}">
                <a16:creationId xmlns:a16="http://schemas.microsoft.com/office/drawing/2014/main" id="{F33C72B5-51DC-42AF-BFE0-4BDEBF558B90}"/>
              </a:ext>
            </a:extLst>
          </p:cNvPr>
          <p:cNvSpPr>
            <a:spLocks noGrp="1" noRot="1" noChangeAspect="1" noChangeArrowheads="1" noTextEdit="1"/>
          </p:cNvSpPr>
          <p:nvPr>
            <p:ph type="sldImg"/>
          </p:nvPr>
        </p:nvSpPr>
        <p:spPr>
          <a:ln/>
        </p:spPr>
      </p:sp>
      <p:sp>
        <p:nvSpPr>
          <p:cNvPr id="21509" name="Rectangle 3">
            <a:extLst>
              <a:ext uri="{FF2B5EF4-FFF2-40B4-BE49-F238E27FC236}">
                <a16:creationId xmlns:a16="http://schemas.microsoft.com/office/drawing/2014/main" id="{A0A8F09F-B00C-4129-89DC-397ED25273F8}"/>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4"/>
        <p:cNvGrpSpPr/>
        <p:nvPr/>
      </p:nvGrpSpPr>
      <p:grpSpPr>
        <a:xfrm>
          <a:off x="0" y="0"/>
          <a:ext cx="0" cy="0"/>
          <a:chOff x="0" y="0"/>
          <a:chExt cx="0" cy="0"/>
        </a:xfrm>
      </p:grpSpPr>
      <p:sp>
        <p:nvSpPr>
          <p:cNvPr id="2455" name="Google Shape;2455;gab2bdc301d_1_5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6" name="Google Shape;2456;gab2bdc301d_1_5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1"/>
        <p:cNvGrpSpPr/>
        <p:nvPr/>
      </p:nvGrpSpPr>
      <p:grpSpPr>
        <a:xfrm>
          <a:off x="0" y="0"/>
          <a:ext cx="0" cy="0"/>
          <a:chOff x="0" y="0"/>
          <a:chExt cx="0" cy="0"/>
        </a:xfrm>
      </p:grpSpPr>
      <p:sp>
        <p:nvSpPr>
          <p:cNvPr id="3312" name="Google Shape;3312;gab3f621317_0_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3" name="Google Shape;3313;gab3f621317_0_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1"/>
        <p:cNvGrpSpPr/>
        <p:nvPr/>
      </p:nvGrpSpPr>
      <p:grpSpPr>
        <a:xfrm>
          <a:off x="0" y="0"/>
          <a:ext cx="0" cy="0"/>
          <a:chOff x="0" y="0"/>
          <a:chExt cx="0" cy="0"/>
        </a:xfrm>
      </p:grpSpPr>
      <p:sp>
        <p:nvSpPr>
          <p:cNvPr id="3312" name="Google Shape;3312;gab3f621317_0_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3" name="Google Shape;3313;gab3f621317_0_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1"/>
        <p:cNvGrpSpPr/>
        <p:nvPr/>
      </p:nvGrpSpPr>
      <p:grpSpPr>
        <a:xfrm>
          <a:off x="0" y="0"/>
          <a:ext cx="0" cy="0"/>
          <a:chOff x="0" y="0"/>
          <a:chExt cx="0" cy="0"/>
        </a:xfrm>
      </p:grpSpPr>
      <p:sp>
        <p:nvSpPr>
          <p:cNvPr id="3312" name="Google Shape;3312;gab3f621317_0_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3" name="Google Shape;3313;gab3f621317_0_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1"/>
        <p:cNvGrpSpPr/>
        <p:nvPr/>
      </p:nvGrpSpPr>
      <p:grpSpPr>
        <a:xfrm>
          <a:off x="0" y="0"/>
          <a:ext cx="0" cy="0"/>
          <a:chOff x="0" y="0"/>
          <a:chExt cx="0" cy="0"/>
        </a:xfrm>
      </p:grpSpPr>
      <p:sp>
        <p:nvSpPr>
          <p:cNvPr id="3312" name="Google Shape;3312;gab3f621317_0_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3" name="Google Shape;3313;gab3f621317_0_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1"/>
        <p:cNvGrpSpPr/>
        <p:nvPr/>
      </p:nvGrpSpPr>
      <p:grpSpPr>
        <a:xfrm>
          <a:off x="0" y="0"/>
          <a:ext cx="0" cy="0"/>
          <a:chOff x="0" y="0"/>
          <a:chExt cx="0" cy="0"/>
        </a:xfrm>
      </p:grpSpPr>
      <p:sp>
        <p:nvSpPr>
          <p:cNvPr id="3312" name="Google Shape;3312;gab3f621317_0_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3" name="Google Shape;3313;gab3f621317_0_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C4133A-A468-4824-A960-2FD2A5EB816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59C5052-9EA9-43E6-A714-1F91145D82E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BFC6F08-75A7-4B7A-AD5D-57FD1C024ADF}"/>
              </a:ext>
            </a:extLst>
          </p:cNvPr>
          <p:cNvSpPr>
            <a:spLocks noGrp="1"/>
          </p:cNvSpPr>
          <p:nvPr>
            <p:ph type="dt" sz="half" idx="10"/>
          </p:nvPr>
        </p:nvSpPr>
        <p:spPr/>
        <p:txBody>
          <a:bodyPr/>
          <a:lstStyle/>
          <a:p>
            <a:fld id="{7D7F9DB7-2505-4345-82BE-E6CA63E51C75}" type="datetimeFigureOut">
              <a:rPr lang="en-US" smtClean="0"/>
              <a:pPr/>
              <a:t>3/29/2025</a:t>
            </a:fld>
            <a:endParaRPr lang="en-US"/>
          </a:p>
        </p:txBody>
      </p:sp>
      <p:sp>
        <p:nvSpPr>
          <p:cNvPr id="5" name="Footer Placeholder 4">
            <a:extLst>
              <a:ext uri="{FF2B5EF4-FFF2-40B4-BE49-F238E27FC236}">
                <a16:creationId xmlns:a16="http://schemas.microsoft.com/office/drawing/2014/main" id="{CA833951-E6CA-4B41-ADAA-995F465656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B94009-4981-424E-88CB-969261E49AF1}"/>
              </a:ext>
            </a:extLst>
          </p:cNvPr>
          <p:cNvSpPr>
            <a:spLocks noGrp="1"/>
          </p:cNvSpPr>
          <p:nvPr>
            <p:ph type="sldNum" sz="quarter" idx="12"/>
          </p:nvPr>
        </p:nvSpPr>
        <p:spPr/>
        <p:txBody>
          <a:bodyPr/>
          <a:lstStyle/>
          <a:p>
            <a:fld id="{114D0E41-11B0-420D-8D6A-9AF9E19B5740}" type="slidenum">
              <a:rPr lang="en-US" smtClean="0"/>
              <a:pPr/>
              <a:t>‹#›</a:t>
            </a:fld>
            <a:endParaRPr lang="en-US"/>
          </a:p>
        </p:txBody>
      </p:sp>
    </p:spTree>
    <p:extLst>
      <p:ext uri="{BB962C8B-B14F-4D97-AF65-F5344CB8AC3E}">
        <p14:creationId xmlns:p14="http://schemas.microsoft.com/office/powerpoint/2010/main" val="33521435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65DD0-3D8A-4F78-8A61-55395FA2C69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605197-5F02-49FE-9696-CB23F8B0EEC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C4A3F3-8012-4C88-AA20-D23E27B78CD0}"/>
              </a:ext>
            </a:extLst>
          </p:cNvPr>
          <p:cNvSpPr>
            <a:spLocks noGrp="1"/>
          </p:cNvSpPr>
          <p:nvPr>
            <p:ph type="dt" sz="half" idx="10"/>
          </p:nvPr>
        </p:nvSpPr>
        <p:spPr/>
        <p:txBody>
          <a:bodyPr/>
          <a:lstStyle/>
          <a:p>
            <a:fld id="{7D7F9DB7-2505-4345-82BE-E6CA63E51C75}" type="datetimeFigureOut">
              <a:rPr lang="en-US" smtClean="0"/>
              <a:pPr/>
              <a:t>3/29/2025</a:t>
            </a:fld>
            <a:endParaRPr lang="en-US"/>
          </a:p>
        </p:txBody>
      </p:sp>
      <p:sp>
        <p:nvSpPr>
          <p:cNvPr id="5" name="Footer Placeholder 4">
            <a:extLst>
              <a:ext uri="{FF2B5EF4-FFF2-40B4-BE49-F238E27FC236}">
                <a16:creationId xmlns:a16="http://schemas.microsoft.com/office/drawing/2014/main" id="{D660EBF8-E924-430A-BDA9-29B4CE0E1B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D3545C-CCA9-4933-B368-E587CDBE9A57}"/>
              </a:ext>
            </a:extLst>
          </p:cNvPr>
          <p:cNvSpPr>
            <a:spLocks noGrp="1"/>
          </p:cNvSpPr>
          <p:nvPr>
            <p:ph type="sldNum" sz="quarter" idx="12"/>
          </p:nvPr>
        </p:nvSpPr>
        <p:spPr/>
        <p:txBody>
          <a:bodyPr/>
          <a:lstStyle/>
          <a:p>
            <a:fld id="{114D0E41-11B0-420D-8D6A-9AF9E19B5740}" type="slidenum">
              <a:rPr lang="en-US" smtClean="0"/>
              <a:pPr/>
              <a:t>‹#›</a:t>
            </a:fld>
            <a:endParaRPr lang="en-US"/>
          </a:p>
        </p:txBody>
      </p:sp>
    </p:spTree>
    <p:extLst>
      <p:ext uri="{BB962C8B-B14F-4D97-AF65-F5344CB8AC3E}">
        <p14:creationId xmlns:p14="http://schemas.microsoft.com/office/powerpoint/2010/main" val="11334937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29019AA-B60A-4F5F-B720-8E6ED70059F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B26C0A0-29E7-4097-86BB-002CCAC4DA5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0E5656-65DE-4545-A826-0C8581BA7E2B}"/>
              </a:ext>
            </a:extLst>
          </p:cNvPr>
          <p:cNvSpPr>
            <a:spLocks noGrp="1"/>
          </p:cNvSpPr>
          <p:nvPr>
            <p:ph type="dt" sz="half" idx="10"/>
          </p:nvPr>
        </p:nvSpPr>
        <p:spPr/>
        <p:txBody>
          <a:bodyPr/>
          <a:lstStyle/>
          <a:p>
            <a:fld id="{7D7F9DB7-2505-4345-82BE-E6CA63E51C75}" type="datetimeFigureOut">
              <a:rPr lang="en-US" smtClean="0"/>
              <a:pPr/>
              <a:t>3/29/2025</a:t>
            </a:fld>
            <a:endParaRPr lang="en-US"/>
          </a:p>
        </p:txBody>
      </p:sp>
      <p:sp>
        <p:nvSpPr>
          <p:cNvPr id="5" name="Footer Placeholder 4">
            <a:extLst>
              <a:ext uri="{FF2B5EF4-FFF2-40B4-BE49-F238E27FC236}">
                <a16:creationId xmlns:a16="http://schemas.microsoft.com/office/drawing/2014/main" id="{F80E8720-6F40-4659-AA63-21804AE209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BFD0C2-9B1B-464A-B835-F6F36A8E9E3C}"/>
              </a:ext>
            </a:extLst>
          </p:cNvPr>
          <p:cNvSpPr>
            <a:spLocks noGrp="1"/>
          </p:cNvSpPr>
          <p:nvPr>
            <p:ph type="sldNum" sz="quarter" idx="12"/>
          </p:nvPr>
        </p:nvSpPr>
        <p:spPr/>
        <p:txBody>
          <a:bodyPr/>
          <a:lstStyle/>
          <a:p>
            <a:fld id="{114D0E41-11B0-420D-8D6A-9AF9E19B5740}" type="slidenum">
              <a:rPr lang="en-US" smtClean="0"/>
              <a:pPr/>
              <a:t>‹#›</a:t>
            </a:fld>
            <a:endParaRPr lang="en-US"/>
          </a:p>
        </p:txBody>
      </p:sp>
    </p:spTree>
    <p:extLst>
      <p:ext uri="{BB962C8B-B14F-4D97-AF65-F5344CB8AC3E}">
        <p14:creationId xmlns:p14="http://schemas.microsoft.com/office/powerpoint/2010/main" val="23872010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7">
  <p:cSld name="Title only 7">
    <p:bg>
      <p:bgPr>
        <a:solidFill>
          <a:schemeClr val="lt1"/>
        </a:solidFill>
        <a:effectLst/>
      </p:bgPr>
    </p:bg>
    <p:spTree>
      <p:nvGrpSpPr>
        <p:cNvPr id="1" name="Shape 670"/>
        <p:cNvGrpSpPr/>
        <p:nvPr/>
      </p:nvGrpSpPr>
      <p:grpSpPr>
        <a:xfrm>
          <a:off x="0" y="0"/>
          <a:ext cx="0" cy="0"/>
          <a:chOff x="0" y="0"/>
          <a:chExt cx="0" cy="0"/>
        </a:xfrm>
      </p:grpSpPr>
      <p:grpSp>
        <p:nvGrpSpPr>
          <p:cNvPr id="2" name="Google Shape;671;p24"/>
          <p:cNvGrpSpPr/>
          <p:nvPr/>
        </p:nvGrpSpPr>
        <p:grpSpPr>
          <a:xfrm>
            <a:off x="-16312" y="5778056"/>
            <a:ext cx="13323599" cy="1384744"/>
            <a:chOff x="-12235" y="4333542"/>
            <a:chExt cx="9992699" cy="1038558"/>
          </a:xfrm>
        </p:grpSpPr>
        <p:grpSp>
          <p:nvGrpSpPr>
            <p:cNvPr id="3" name="Google Shape;672;p24"/>
            <p:cNvGrpSpPr/>
            <p:nvPr/>
          </p:nvGrpSpPr>
          <p:grpSpPr>
            <a:xfrm flipH="1">
              <a:off x="7070039" y="4487995"/>
              <a:ext cx="1799878" cy="457706"/>
              <a:chOff x="4939527" y="4919710"/>
              <a:chExt cx="3620029" cy="920566"/>
            </a:xfrm>
          </p:grpSpPr>
          <p:grpSp>
            <p:nvGrpSpPr>
              <p:cNvPr id="4" name="Google Shape;673;p24"/>
              <p:cNvGrpSpPr/>
              <p:nvPr/>
            </p:nvGrpSpPr>
            <p:grpSpPr>
              <a:xfrm>
                <a:off x="4939527" y="5053655"/>
                <a:ext cx="3620029" cy="786616"/>
                <a:chOff x="1855275" y="1578600"/>
                <a:chExt cx="154800" cy="33650"/>
              </a:xfrm>
            </p:grpSpPr>
            <p:sp>
              <p:nvSpPr>
                <p:cNvPr id="674" name="Google Shape;674;p24"/>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24"/>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24"/>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24"/>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78" name="Google Shape;678;p24"/>
              <p:cNvSpPr/>
              <p:nvPr/>
            </p:nvSpPr>
            <p:spPr>
              <a:xfrm>
                <a:off x="5674675" y="4919710"/>
                <a:ext cx="1507927" cy="920566"/>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 name="Google Shape;679;p24"/>
            <p:cNvGrpSpPr/>
            <p:nvPr/>
          </p:nvGrpSpPr>
          <p:grpSpPr>
            <a:xfrm>
              <a:off x="6237967" y="4333542"/>
              <a:ext cx="3742498" cy="877034"/>
              <a:chOff x="3836925" y="3884274"/>
              <a:chExt cx="6143299" cy="1439649"/>
            </a:xfrm>
          </p:grpSpPr>
          <p:sp>
            <p:nvSpPr>
              <p:cNvPr id="680" name="Google Shape;680;p24"/>
              <p:cNvSpPr/>
              <p:nvPr/>
            </p:nvSpPr>
            <p:spPr>
              <a:xfrm>
                <a:off x="7153900" y="3884274"/>
                <a:ext cx="2826324" cy="1439649"/>
              </a:xfrm>
              <a:custGeom>
                <a:avLst/>
                <a:gdLst/>
                <a:ahLst/>
                <a:cxnLst/>
                <a:rect l="l" t="t" r="r" b="b"/>
                <a:pathLst>
                  <a:path w="195323" h="109085" extrusionOk="0">
                    <a:moveTo>
                      <a:pt x="101442" y="21479"/>
                    </a:moveTo>
                    <a:lnTo>
                      <a:pt x="104180" y="25122"/>
                    </a:lnTo>
                    <a:cubicBezTo>
                      <a:pt x="104180" y="25122"/>
                      <a:pt x="106180" y="23717"/>
                      <a:pt x="109467" y="23622"/>
                    </a:cubicBezTo>
                    <a:cubicBezTo>
                      <a:pt x="112741" y="23515"/>
                      <a:pt x="117849" y="28349"/>
                      <a:pt x="117849" y="28349"/>
                    </a:cubicBezTo>
                    <a:cubicBezTo>
                      <a:pt x="117849" y="28349"/>
                      <a:pt x="122956" y="25694"/>
                      <a:pt x="123504" y="23622"/>
                    </a:cubicBezTo>
                    <a:cubicBezTo>
                      <a:pt x="124052" y="21538"/>
                      <a:pt x="124957" y="21181"/>
                      <a:pt x="125873" y="18490"/>
                    </a:cubicBezTo>
                    <a:cubicBezTo>
                      <a:pt x="126778" y="15812"/>
                      <a:pt x="129695" y="15085"/>
                      <a:pt x="130981" y="13657"/>
                    </a:cubicBezTo>
                    <a:cubicBezTo>
                      <a:pt x="132255" y="12216"/>
                      <a:pt x="135720" y="12216"/>
                      <a:pt x="136268" y="13657"/>
                    </a:cubicBezTo>
                    <a:cubicBezTo>
                      <a:pt x="136803" y="15085"/>
                      <a:pt x="140280" y="17955"/>
                      <a:pt x="141006" y="20467"/>
                    </a:cubicBezTo>
                    <a:cubicBezTo>
                      <a:pt x="141721" y="22979"/>
                      <a:pt x="141554" y="25122"/>
                      <a:pt x="144650" y="27634"/>
                    </a:cubicBezTo>
                    <a:cubicBezTo>
                      <a:pt x="147745" y="30147"/>
                      <a:pt x="149745" y="35338"/>
                      <a:pt x="151210" y="37302"/>
                    </a:cubicBezTo>
                    <a:cubicBezTo>
                      <a:pt x="152662" y="39279"/>
                      <a:pt x="153758" y="42684"/>
                      <a:pt x="154484" y="46446"/>
                    </a:cubicBezTo>
                    <a:cubicBezTo>
                      <a:pt x="155210" y="50209"/>
                      <a:pt x="195323" y="68473"/>
                      <a:pt x="195323" y="68473"/>
                    </a:cubicBezTo>
                    <a:lnTo>
                      <a:pt x="195323" y="109085"/>
                    </a:lnTo>
                    <a:lnTo>
                      <a:pt x="0" y="109085"/>
                    </a:lnTo>
                    <a:lnTo>
                      <a:pt x="0" y="65044"/>
                    </a:lnTo>
                    <a:cubicBezTo>
                      <a:pt x="0" y="65044"/>
                      <a:pt x="9156" y="63020"/>
                      <a:pt x="11823" y="59091"/>
                    </a:cubicBezTo>
                    <a:cubicBezTo>
                      <a:pt x="14490" y="55150"/>
                      <a:pt x="14288" y="53542"/>
                      <a:pt x="15931" y="53638"/>
                    </a:cubicBezTo>
                    <a:cubicBezTo>
                      <a:pt x="17562" y="53745"/>
                      <a:pt x="18181" y="52328"/>
                      <a:pt x="19312" y="50221"/>
                    </a:cubicBezTo>
                    <a:cubicBezTo>
                      <a:pt x="20444" y="48101"/>
                      <a:pt x="21158" y="45077"/>
                      <a:pt x="22182" y="45375"/>
                    </a:cubicBezTo>
                    <a:cubicBezTo>
                      <a:pt x="23206" y="45684"/>
                      <a:pt x="23313" y="46387"/>
                      <a:pt x="25051" y="44267"/>
                    </a:cubicBezTo>
                    <a:cubicBezTo>
                      <a:pt x="26790" y="42148"/>
                      <a:pt x="30278" y="41041"/>
                      <a:pt x="31207" y="38922"/>
                    </a:cubicBezTo>
                    <a:cubicBezTo>
                      <a:pt x="32124" y="36814"/>
                      <a:pt x="34481" y="29956"/>
                      <a:pt x="35814" y="28849"/>
                    </a:cubicBezTo>
                    <a:cubicBezTo>
                      <a:pt x="37160" y="27730"/>
                      <a:pt x="38481" y="26527"/>
                      <a:pt x="38993" y="25110"/>
                    </a:cubicBezTo>
                    <a:cubicBezTo>
                      <a:pt x="39505" y="23705"/>
                      <a:pt x="41053" y="24539"/>
                      <a:pt x="41768" y="23622"/>
                    </a:cubicBezTo>
                    <a:cubicBezTo>
                      <a:pt x="42482" y="22693"/>
                      <a:pt x="43613" y="14323"/>
                      <a:pt x="44327" y="12609"/>
                    </a:cubicBezTo>
                    <a:cubicBezTo>
                      <a:pt x="45054" y="10882"/>
                      <a:pt x="46078" y="10692"/>
                      <a:pt x="46685" y="10894"/>
                    </a:cubicBezTo>
                    <a:cubicBezTo>
                      <a:pt x="47304" y="11097"/>
                      <a:pt x="48328" y="9275"/>
                      <a:pt x="49661" y="8573"/>
                    </a:cubicBezTo>
                    <a:cubicBezTo>
                      <a:pt x="51007" y="7870"/>
                      <a:pt x="52233" y="7465"/>
                      <a:pt x="53352" y="7763"/>
                    </a:cubicBezTo>
                    <a:cubicBezTo>
                      <a:pt x="54483" y="8073"/>
                      <a:pt x="53972" y="11894"/>
                      <a:pt x="54281" y="12406"/>
                    </a:cubicBezTo>
                    <a:cubicBezTo>
                      <a:pt x="54591" y="12906"/>
                      <a:pt x="56127" y="11394"/>
                      <a:pt x="56436" y="10085"/>
                    </a:cubicBezTo>
                    <a:cubicBezTo>
                      <a:pt x="56746" y="8775"/>
                      <a:pt x="62996" y="5953"/>
                      <a:pt x="63913" y="4941"/>
                    </a:cubicBezTo>
                    <a:cubicBezTo>
                      <a:pt x="64842" y="3941"/>
                      <a:pt x="63711" y="2417"/>
                      <a:pt x="65044" y="1215"/>
                    </a:cubicBezTo>
                    <a:cubicBezTo>
                      <a:pt x="66378" y="0"/>
                      <a:pt x="68426" y="203"/>
                      <a:pt x="70378" y="1215"/>
                    </a:cubicBezTo>
                    <a:cubicBezTo>
                      <a:pt x="72331" y="2215"/>
                      <a:pt x="72331" y="3227"/>
                      <a:pt x="73450" y="3334"/>
                    </a:cubicBezTo>
                    <a:cubicBezTo>
                      <a:pt x="74581" y="3429"/>
                      <a:pt x="74581" y="4536"/>
                      <a:pt x="76224" y="4739"/>
                    </a:cubicBezTo>
                    <a:cubicBezTo>
                      <a:pt x="77867" y="4941"/>
                      <a:pt x="79094" y="4941"/>
                      <a:pt x="79403" y="6453"/>
                    </a:cubicBezTo>
                    <a:cubicBezTo>
                      <a:pt x="79713" y="7965"/>
                      <a:pt x="80630" y="5953"/>
                      <a:pt x="82166" y="6953"/>
                    </a:cubicBezTo>
                    <a:cubicBezTo>
                      <a:pt x="83701" y="7965"/>
                      <a:pt x="85856" y="8168"/>
                      <a:pt x="86368" y="9585"/>
                    </a:cubicBezTo>
                    <a:cubicBezTo>
                      <a:pt x="86892" y="10990"/>
                      <a:pt x="86880" y="12609"/>
                      <a:pt x="88321" y="12502"/>
                    </a:cubicBezTo>
                    <a:cubicBezTo>
                      <a:pt x="89762" y="12406"/>
                      <a:pt x="90059" y="13109"/>
                      <a:pt x="90988" y="13811"/>
                    </a:cubicBezTo>
                    <a:cubicBezTo>
                      <a:pt x="91905" y="14526"/>
                      <a:pt x="93453" y="13740"/>
                      <a:pt x="93750" y="14585"/>
                    </a:cubicBezTo>
                    <a:cubicBezTo>
                      <a:pt x="94060" y="15431"/>
                      <a:pt x="96012" y="15621"/>
                      <a:pt x="96215" y="16335"/>
                    </a:cubicBezTo>
                    <a:cubicBezTo>
                      <a:pt x="96417" y="17050"/>
                      <a:pt x="97144" y="18550"/>
                      <a:pt x="98679" y="18348"/>
                    </a:cubicBezTo>
                    <a:cubicBezTo>
                      <a:pt x="100215" y="18157"/>
                      <a:pt x="100835" y="18252"/>
                      <a:pt x="101144" y="19860"/>
                    </a:cubicBez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24"/>
              <p:cNvSpPr/>
              <p:nvPr/>
            </p:nvSpPr>
            <p:spPr>
              <a:xfrm>
                <a:off x="3836925" y="4516304"/>
                <a:ext cx="4040698" cy="794061"/>
              </a:xfrm>
              <a:custGeom>
                <a:avLst/>
                <a:gdLst/>
                <a:ahLst/>
                <a:cxnLst/>
                <a:rect l="l" t="t" r="r" b="b"/>
                <a:pathLst>
                  <a:path w="116087" h="19278" extrusionOk="0">
                    <a:moveTo>
                      <a:pt x="116086" y="1"/>
                    </a:moveTo>
                    <a:cubicBezTo>
                      <a:pt x="116086" y="1"/>
                      <a:pt x="87666" y="11097"/>
                      <a:pt x="51924" y="7097"/>
                    </a:cubicBezTo>
                    <a:cubicBezTo>
                      <a:pt x="25777" y="4180"/>
                      <a:pt x="0" y="19277"/>
                      <a:pt x="0" y="19277"/>
                    </a:cubicBezTo>
                    <a:lnTo>
                      <a:pt x="116086" y="19277"/>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82" name="Google Shape;682;p24"/>
            <p:cNvSpPr/>
            <p:nvPr/>
          </p:nvSpPr>
          <p:spPr>
            <a:xfrm>
              <a:off x="-12235" y="4707925"/>
              <a:ext cx="7121552" cy="664175"/>
            </a:xfrm>
            <a:custGeom>
              <a:avLst/>
              <a:gdLst/>
              <a:ahLst/>
              <a:cxnLst/>
              <a:rect l="l" t="t" r="r" b="b"/>
              <a:pathLst>
                <a:path w="151805" h="19278" extrusionOk="0">
                  <a:moveTo>
                    <a:pt x="0" y="1"/>
                  </a:moveTo>
                  <a:cubicBezTo>
                    <a:pt x="0" y="1"/>
                    <a:pt x="34992" y="6109"/>
                    <a:pt x="64449" y="7097"/>
                  </a:cubicBezTo>
                  <a:cubicBezTo>
                    <a:pt x="98822" y="8264"/>
                    <a:pt x="151805" y="19277"/>
                    <a:pt x="151805" y="19277"/>
                  </a:cubicBezTo>
                  <a:lnTo>
                    <a:pt x="0" y="19277"/>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83" name="Google Shape;683;p24"/>
          <p:cNvSpPr txBox="1">
            <a:spLocks noGrp="1"/>
          </p:cNvSpPr>
          <p:nvPr>
            <p:ph type="title"/>
          </p:nvPr>
        </p:nvSpPr>
        <p:spPr>
          <a:xfrm>
            <a:off x="1384700" y="553804"/>
            <a:ext cx="9422400" cy="763600"/>
          </a:xfrm>
          <a:prstGeom prst="rect">
            <a:avLst/>
          </a:prstGeom>
        </p:spPr>
        <p:txBody>
          <a:bodyPr spcFirstLastPara="1" wrap="square" lIns="121879" tIns="121879" rIns="121879" bIns="121879" anchor="ctr"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extLst>
      <p:ext uri="{BB962C8B-B14F-4D97-AF65-F5344CB8AC3E}">
        <p14:creationId xmlns:p14="http://schemas.microsoft.com/office/powerpoint/2010/main" val="8693775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 1">
  <p:cSld name="Title and text ? 1">
    <p:bg>
      <p:bgPr>
        <a:solidFill>
          <a:schemeClr val="lt1"/>
        </a:solidFill>
        <a:effectLst/>
      </p:bgPr>
    </p:bg>
    <p:spTree>
      <p:nvGrpSpPr>
        <p:cNvPr id="1" name="Shape 929"/>
        <p:cNvGrpSpPr/>
        <p:nvPr/>
      </p:nvGrpSpPr>
      <p:grpSpPr>
        <a:xfrm>
          <a:off x="0" y="0"/>
          <a:ext cx="0" cy="0"/>
          <a:chOff x="0" y="0"/>
          <a:chExt cx="0" cy="0"/>
        </a:xfrm>
      </p:grpSpPr>
      <p:grpSp>
        <p:nvGrpSpPr>
          <p:cNvPr id="2" name="Google Shape;930;p32"/>
          <p:cNvGrpSpPr/>
          <p:nvPr/>
        </p:nvGrpSpPr>
        <p:grpSpPr>
          <a:xfrm>
            <a:off x="-429583" y="185559"/>
            <a:ext cx="13810350" cy="6672479"/>
            <a:chOff x="-322188" y="139168"/>
            <a:chExt cx="10357763" cy="5004359"/>
          </a:xfrm>
        </p:grpSpPr>
        <p:grpSp>
          <p:nvGrpSpPr>
            <p:cNvPr id="3" name="Google Shape;931;p32"/>
            <p:cNvGrpSpPr/>
            <p:nvPr/>
          </p:nvGrpSpPr>
          <p:grpSpPr>
            <a:xfrm>
              <a:off x="7804562" y="907043"/>
              <a:ext cx="1252688" cy="584872"/>
              <a:chOff x="1855275" y="1547350"/>
              <a:chExt cx="154800" cy="64900"/>
            </a:xfrm>
          </p:grpSpPr>
          <p:sp>
            <p:nvSpPr>
              <p:cNvPr id="932" name="Google Shape;932;p32"/>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32"/>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32"/>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32"/>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32"/>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 name="Google Shape;937;p32"/>
            <p:cNvGrpSpPr/>
            <p:nvPr/>
          </p:nvGrpSpPr>
          <p:grpSpPr>
            <a:xfrm>
              <a:off x="7032652" y="354741"/>
              <a:ext cx="710300" cy="369320"/>
              <a:chOff x="1855275" y="1547350"/>
              <a:chExt cx="154800" cy="64900"/>
            </a:xfrm>
          </p:grpSpPr>
          <p:sp>
            <p:nvSpPr>
              <p:cNvPr id="938" name="Google Shape;938;p32"/>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32"/>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32"/>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32"/>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32"/>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 name="Google Shape;943;p32"/>
            <p:cNvGrpSpPr/>
            <p:nvPr/>
          </p:nvGrpSpPr>
          <p:grpSpPr>
            <a:xfrm>
              <a:off x="8782887" y="139168"/>
              <a:ext cx="1252688" cy="584872"/>
              <a:chOff x="1855275" y="1547350"/>
              <a:chExt cx="154800" cy="64900"/>
            </a:xfrm>
          </p:grpSpPr>
          <p:sp>
            <p:nvSpPr>
              <p:cNvPr id="944" name="Google Shape;944;p32"/>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32"/>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32"/>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32"/>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32"/>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49" name="Google Shape;949;p32"/>
            <p:cNvSpPr/>
            <p:nvPr/>
          </p:nvSpPr>
          <p:spPr>
            <a:xfrm flipH="1">
              <a:off x="-86" y="4664025"/>
              <a:ext cx="4572086" cy="479492"/>
            </a:xfrm>
            <a:custGeom>
              <a:avLst/>
              <a:gdLst/>
              <a:ahLst/>
              <a:cxnLst/>
              <a:rect l="l" t="t" r="r" b="b"/>
              <a:pathLst>
                <a:path w="116087" h="19278" extrusionOk="0">
                  <a:moveTo>
                    <a:pt x="116086" y="1"/>
                  </a:moveTo>
                  <a:cubicBezTo>
                    <a:pt x="116086" y="1"/>
                    <a:pt x="87666" y="11097"/>
                    <a:pt x="51924" y="7097"/>
                  </a:cubicBezTo>
                  <a:cubicBezTo>
                    <a:pt x="25777" y="4180"/>
                    <a:pt x="0" y="19277"/>
                    <a:pt x="0" y="19277"/>
                  </a:cubicBezTo>
                  <a:lnTo>
                    <a:pt x="116086" y="19277"/>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32"/>
            <p:cNvSpPr/>
            <p:nvPr/>
          </p:nvSpPr>
          <p:spPr>
            <a:xfrm>
              <a:off x="6492525" y="4570826"/>
              <a:ext cx="2651427" cy="572701"/>
            </a:xfrm>
            <a:custGeom>
              <a:avLst/>
              <a:gdLst/>
              <a:ahLst/>
              <a:cxnLst/>
              <a:rect l="l" t="t" r="r" b="b"/>
              <a:pathLst>
                <a:path w="116087" h="19278" extrusionOk="0">
                  <a:moveTo>
                    <a:pt x="116086" y="1"/>
                  </a:moveTo>
                  <a:cubicBezTo>
                    <a:pt x="116086" y="1"/>
                    <a:pt x="87666" y="11097"/>
                    <a:pt x="51924" y="7097"/>
                  </a:cubicBezTo>
                  <a:cubicBezTo>
                    <a:pt x="25777" y="4180"/>
                    <a:pt x="0" y="19277"/>
                    <a:pt x="0" y="19277"/>
                  </a:cubicBezTo>
                  <a:lnTo>
                    <a:pt x="116086" y="19277"/>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 name="Google Shape;951;p32"/>
            <p:cNvGrpSpPr/>
            <p:nvPr/>
          </p:nvGrpSpPr>
          <p:grpSpPr>
            <a:xfrm>
              <a:off x="-322188" y="139168"/>
              <a:ext cx="1252688" cy="584872"/>
              <a:chOff x="1855275" y="1547350"/>
              <a:chExt cx="154800" cy="64900"/>
            </a:xfrm>
          </p:grpSpPr>
          <p:sp>
            <p:nvSpPr>
              <p:cNvPr id="952" name="Google Shape;952;p32"/>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32"/>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32"/>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32"/>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32"/>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957" name="Google Shape;957;p32"/>
          <p:cNvSpPr txBox="1">
            <a:spLocks noGrp="1"/>
          </p:cNvSpPr>
          <p:nvPr>
            <p:ph type="title"/>
          </p:nvPr>
        </p:nvSpPr>
        <p:spPr>
          <a:xfrm>
            <a:off x="1384700" y="553804"/>
            <a:ext cx="9422400" cy="763600"/>
          </a:xfrm>
          <a:prstGeom prst="rect">
            <a:avLst/>
          </a:prstGeom>
        </p:spPr>
        <p:txBody>
          <a:bodyPr spcFirstLastPara="1" wrap="square" lIns="121879" tIns="121879" rIns="121879" bIns="121879" anchor="ctr" anchorCtr="0">
            <a:noAutofit/>
          </a:bodyPr>
          <a:lstStyle>
            <a:lvl1pPr lvl="0" rtl="0">
              <a:spcBef>
                <a:spcPts val="0"/>
              </a:spcBef>
              <a:spcAft>
                <a:spcPts val="0"/>
              </a:spcAft>
              <a:buClr>
                <a:schemeClr val="accent1"/>
              </a:buClr>
              <a:buSzPts val="3200"/>
              <a:buNone/>
              <a:defRPr>
                <a:solidFill>
                  <a:schemeClr val="accent1"/>
                </a:solidFill>
              </a:defRPr>
            </a:lvl1pPr>
            <a:lvl2pPr lvl="1" rtl="0">
              <a:spcBef>
                <a:spcPts val="0"/>
              </a:spcBef>
              <a:spcAft>
                <a:spcPts val="0"/>
              </a:spcAft>
              <a:buClr>
                <a:schemeClr val="accent1"/>
              </a:buClr>
              <a:buSzPts val="3200"/>
              <a:buNone/>
              <a:defRPr>
                <a:solidFill>
                  <a:schemeClr val="accent1"/>
                </a:solidFill>
              </a:defRPr>
            </a:lvl2pPr>
            <a:lvl3pPr lvl="2" rtl="0">
              <a:spcBef>
                <a:spcPts val="0"/>
              </a:spcBef>
              <a:spcAft>
                <a:spcPts val="0"/>
              </a:spcAft>
              <a:buClr>
                <a:schemeClr val="accent1"/>
              </a:buClr>
              <a:buSzPts val="3200"/>
              <a:buNone/>
              <a:defRPr>
                <a:solidFill>
                  <a:schemeClr val="accent1"/>
                </a:solidFill>
              </a:defRPr>
            </a:lvl3pPr>
            <a:lvl4pPr lvl="3" rtl="0">
              <a:spcBef>
                <a:spcPts val="0"/>
              </a:spcBef>
              <a:spcAft>
                <a:spcPts val="0"/>
              </a:spcAft>
              <a:buClr>
                <a:schemeClr val="accent1"/>
              </a:buClr>
              <a:buSzPts val="3200"/>
              <a:buNone/>
              <a:defRPr>
                <a:solidFill>
                  <a:schemeClr val="accent1"/>
                </a:solidFill>
              </a:defRPr>
            </a:lvl4pPr>
            <a:lvl5pPr lvl="4" rtl="0">
              <a:spcBef>
                <a:spcPts val="0"/>
              </a:spcBef>
              <a:spcAft>
                <a:spcPts val="0"/>
              </a:spcAft>
              <a:buClr>
                <a:schemeClr val="accent1"/>
              </a:buClr>
              <a:buSzPts val="3200"/>
              <a:buNone/>
              <a:defRPr>
                <a:solidFill>
                  <a:schemeClr val="accent1"/>
                </a:solidFill>
              </a:defRPr>
            </a:lvl5pPr>
            <a:lvl6pPr lvl="5" rtl="0">
              <a:spcBef>
                <a:spcPts val="0"/>
              </a:spcBef>
              <a:spcAft>
                <a:spcPts val="0"/>
              </a:spcAft>
              <a:buClr>
                <a:schemeClr val="accent1"/>
              </a:buClr>
              <a:buSzPts val="3200"/>
              <a:buNone/>
              <a:defRPr>
                <a:solidFill>
                  <a:schemeClr val="accent1"/>
                </a:solidFill>
              </a:defRPr>
            </a:lvl6pPr>
            <a:lvl7pPr lvl="6" rtl="0">
              <a:spcBef>
                <a:spcPts val="0"/>
              </a:spcBef>
              <a:spcAft>
                <a:spcPts val="0"/>
              </a:spcAft>
              <a:buClr>
                <a:schemeClr val="accent1"/>
              </a:buClr>
              <a:buSzPts val="3200"/>
              <a:buNone/>
              <a:defRPr>
                <a:solidFill>
                  <a:schemeClr val="accent1"/>
                </a:solidFill>
              </a:defRPr>
            </a:lvl7pPr>
            <a:lvl8pPr lvl="7" rtl="0">
              <a:spcBef>
                <a:spcPts val="0"/>
              </a:spcBef>
              <a:spcAft>
                <a:spcPts val="0"/>
              </a:spcAft>
              <a:buClr>
                <a:schemeClr val="accent1"/>
              </a:buClr>
              <a:buSzPts val="3200"/>
              <a:buNone/>
              <a:defRPr>
                <a:solidFill>
                  <a:schemeClr val="accent1"/>
                </a:solidFill>
              </a:defRPr>
            </a:lvl8pPr>
            <a:lvl9pPr lvl="8" rtl="0">
              <a:spcBef>
                <a:spcPts val="0"/>
              </a:spcBef>
              <a:spcAft>
                <a:spcPts val="0"/>
              </a:spcAft>
              <a:buClr>
                <a:schemeClr val="accent1"/>
              </a:buClr>
              <a:buSzPts val="3200"/>
              <a:buNone/>
              <a:defRPr>
                <a:solidFill>
                  <a:schemeClr val="accent1"/>
                </a:solidFill>
              </a:defRPr>
            </a:lvl9pPr>
          </a:lstStyle>
          <a:p>
            <a:endParaRPr/>
          </a:p>
        </p:txBody>
      </p:sp>
      <p:sp>
        <p:nvSpPr>
          <p:cNvPr id="958" name="Google Shape;958;p32"/>
          <p:cNvSpPr txBox="1">
            <a:spLocks noGrp="1"/>
          </p:cNvSpPr>
          <p:nvPr>
            <p:ph type="subTitle" idx="1"/>
          </p:nvPr>
        </p:nvSpPr>
        <p:spPr>
          <a:xfrm>
            <a:off x="6518467" y="2995316"/>
            <a:ext cx="4125600" cy="1942000"/>
          </a:xfrm>
          <a:prstGeom prst="rect">
            <a:avLst/>
          </a:prstGeom>
        </p:spPr>
        <p:txBody>
          <a:bodyPr spcFirstLastPara="1" wrap="square" lIns="121879" tIns="121879" rIns="121879" bIns="121879" anchor="ctr" anchorCtr="0">
            <a:noAutofit/>
          </a:bodyPr>
          <a:lstStyle>
            <a:lvl1pPr lvl="0" rtl="0">
              <a:spcBef>
                <a:spcPts val="0"/>
              </a:spcBef>
              <a:spcAft>
                <a:spcPts val="0"/>
              </a:spcAft>
              <a:buClr>
                <a:schemeClr val="accent1"/>
              </a:buClr>
              <a:buSzPts val="1400"/>
              <a:buNone/>
              <a:defRPr>
                <a:solidFill>
                  <a:schemeClr val="accent1"/>
                </a:solidFill>
              </a:defRPr>
            </a:lvl1pPr>
            <a:lvl2pPr lvl="1" rtl="0">
              <a:spcBef>
                <a:spcPts val="0"/>
              </a:spcBef>
              <a:spcAft>
                <a:spcPts val="0"/>
              </a:spcAft>
              <a:buClr>
                <a:schemeClr val="accent1"/>
              </a:buClr>
              <a:buSzPts val="1400"/>
              <a:buNone/>
              <a:defRPr>
                <a:solidFill>
                  <a:schemeClr val="accent1"/>
                </a:solidFill>
              </a:defRPr>
            </a:lvl2pPr>
            <a:lvl3pPr lvl="2" rtl="0">
              <a:spcBef>
                <a:spcPts val="0"/>
              </a:spcBef>
              <a:spcAft>
                <a:spcPts val="0"/>
              </a:spcAft>
              <a:buClr>
                <a:schemeClr val="accent1"/>
              </a:buClr>
              <a:buSzPts val="1400"/>
              <a:buNone/>
              <a:defRPr>
                <a:solidFill>
                  <a:schemeClr val="accent1"/>
                </a:solidFill>
              </a:defRPr>
            </a:lvl3pPr>
            <a:lvl4pPr lvl="3" rtl="0">
              <a:spcBef>
                <a:spcPts val="0"/>
              </a:spcBef>
              <a:spcAft>
                <a:spcPts val="0"/>
              </a:spcAft>
              <a:buClr>
                <a:schemeClr val="accent1"/>
              </a:buClr>
              <a:buSzPts val="1400"/>
              <a:buNone/>
              <a:defRPr>
                <a:solidFill>
                  <a:schemeClr val="accent1"/>
                </a:solidFill>
              </a:defRPr>
            </a:lvl4pPr>
            <a:lvl5pPr lvl="4" rtl="0">
              <a:spcBef>
                <a:spcPts val="0"/>
              </a:spcBef>
              <a:spcAft>
                <a:spcPts val="0"/>
              </a:spcAft>
              <a:buClr>
                <a:schemeClr val="accent1"/>
              </a:buClr>
              <a:buSzPts val="1400"/>
              <a:buNone/>
              <a:defRPr>
                <a:solidFill>
                  <a:schemeClr val="accent1"/>
                </a:solidFill>
              </a:defRPr>
            </a:lvl5pPr>
            <a:lvl6pPr lvl="5" rtl="0">
              <a:spcBef>
                <a:spcPts val="0"/>
              </a:spcBef>
              <a:spcAft>
                <a:spcPts val="0"/>
              </a:spcAft>
              <a:buClr>
                <a:schemeClr val="accent1"/>
              </a:buClr>
              <a:buSzPts val="1400"/>
              <a:buNone/>
              <a:defRPr>
                <a:solidFill>
                  <a:schemeClr val="accent1"/>
                </a:solidFill>
              </a:defRPr>
            </a:lvl6pPr>
            <a:lvl7pPr lvl="6" rtl="0">
              <a:spcBef>
                <a:spcPts val="0"/>
              </a:spcBef>
              <a:spcAft>
                <a:spcPts val="0"/>
              </a:spcAft>
              <a:buClr>
                <a:schemeClr val="accent1"/>
              </a:buClr>
              <a:buSzPts val="1400"/>
              <a:buNone/>
              <a:defRPr>
                <a:solidFill>
                  <a:schemeClr val="accent1"/>
                </a:solidFill>
              </a:defRPr>
            </a:lvl7pPr>
            <a:lvl8pPr lvl="7" rtl="0">
              <a:spcBef>
                <a:spcPts val="0"/>
              </a:spcBef>
              <a:spcAft>
                <a:spcPts val="0"/>
              </a:spcAft>
              <a:buClr>
                <a:schemeClr val="accent1"/>
              </a:buClr>
              <a:buSzPts val="1400"/>
              <a:buNone/>
              <a:defRPr>
                <a:solidFill>
                  <a:schemeClr val="accent1"/>
                </a:solidFill>
              </a:defRPr>
            </a:lvl8pPr>
            <a:lvl9pPr lvl="8" rtl="0">
              <a:spcBef>
                <a:spcPts val="0"/>
              </a:spcBef>
              <a:spcAft>
                <a:spcPts val="0"/>
              </a:spcAft>
              <a:buClr>
                <a:schemeClr val="accent1"/>
              </a:buClr>
              <a:buSzPts val="1400"/>
              <a:buNone/>
              <a:defRPr>
                <a:solidFill>
                  <a:schemeClr val="accent1"/>
                </a:solidFill>
              </a:defRPr>
            </a:lvl9pPr>
          </a:lstStyle>
          <a:p>
            <a:endParaRPr/>
          </a:p>
        </p:txBody>
      </p:sp>
    </p:spTree>
    <p:extLst>
      <p:ext uri="{BB962C8B-B14F-4D97-AF65-F5344CB8AC3E}">
        <p14:creationId xmlns:p14="http://schemas.microsoft.com/office/powerpoint/2010/main" val="20088012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A4665-57B2-4895-82FC-64ECF22636D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231F7C-BA2C-475C-83F0-1684B8A179B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95BE53-C4D4-4488-BDC8-909C8D1F15BE}"/>
              </a:ext>
            </a:extLst>
          </p:cNvPr>
          <p:cNvSpPr>
            <a:spLocks noGrp="1"/>
          </p:cNvSpPr>
          <p:nvPr>
            <p:ph type="dt" sz="half" idx="10"/>
          </p:nvPr>
        </p:nvSpPr>
        <p:spPr/>
        <p:txBody>
          <a:bodyPr/>
          <a:lstStyle/>
          <a:p>
            <a:fld id="{7D7F9DB7-2505-4345-82BE-E6CA63E51C75}" type="datetimeFigureOut">
              <a:rPr lang="en-US" smtClean="0"/>
              <a:pPr/>
              <a:t>3/29/2025</a:t>
            </a:fld>
            <a:endParaRPr lang="en-US"/>
          </a:p>
        </p:txBody>
      </p:sp>
      <p:sp>
        <p:nvSpPr>
          <p:cNvPr id="5" name="Footer Placeholder 4">
            <a:extLst>
              <a:ext uri="{FF2B5EF4-FFF2-40B4-BE49-F238E27FC236}">
                <a16:creationId xmlns:a16="http://schemas.microsoft.com/office/drawing/2014/main" id="{04E9DF59-7D67-40EC-A7B8-0008B6A264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CBC81F-9CB8-4F4B-8C9A-64692DA2EE00}"/>
              </a:ext>
            </a:extLst>
          </p:cNvPr>
          <p:cNvSpPr>
            <a:spLocks noGrp="1"/>
          </p:cNvSpPr>
          <p:nvPr>
            <p:ph type="sldNum" sz="quarter" idx="12"/>
          </p:nvPr>
        </p:nvSpPr>
        <p:spPr/>
        <p:txBody>
          <a:bodyPr/>
          <a:lstStyle/>
          <a:p>
            <a:fld id="{114D0E41-11B0-420D-8D6A-9AF9E19B5740}" type="slidenum">
              <a:rPr lang="en-US" smtClean="0"/>
              <a:pPr/>
              <a:t>‹#›</a:t>
            </a:fld>
            <a:endParaRPr lang="en-US"/>
          </a:p>
        </p:txBody>
      </p:sp>
    </p:spTree>
    <p:extLst>
      <p:ext uri="{BB962C8B-B14F-4D97-AF65-F5344CB8AC3E}">
        <p14:creationId xmlns:p14="http://schemas.microsoft.com/office/powerpoint/2010/main" val="38722985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F02284-6A57-4DEB-B735-50205410B8C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D2BB467-E64F-4866-BEE7-E852930EF97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D3F8B52-1E07-494B-9F38-E482D488ACB7}"/>
              </a:ext>
            </a:extLst>
          </p:cNvPr>
          <p:cNvSpPr>
            <a:spLocks noGrp="1"/>
          </p:cNvSpPr>
          <p:nvPr>
            <p:ph type="dt" sz="half" idx="10"/>
          </p:nvPr>
        </p:nvSpPr>
        <p:spPr/>
        <p:txBody>
          <a:bodyPr/>
          <a:lstStyle/>
          <a:p>
            <a:fld id="{7D7F9DB7-2505-4345-82BE-E6CA63E51C75}" type="datetimeFigureOut">
              <a:rPr lang="en-US" smtClean="0"/>
              <a:pPr/>
              <a:t>3/29/2025</a:t>
            </a:fld>
            <a:endParaRPr lang="en-US"/>
          </a:p>
        </p:txBody>
      </p:sp>
      <p:sp>
        <p:nvSpPr>
          <p:cNvPr id="5" name="Footer Placeholder 4">
            <a:extLst>
              <a:ext uri="{FF2B5EF4-FFF2-40B4-BE49-F238E27FC236}">
                <a16:creationId xmlns:a16="http://schemas.microsoft.com/office/drawing/2014/main" id="{5A5A08AF-054E-4CC1-B369-8C59267C82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DACEA0-C158-48CA-811B-3C7C78150540}"/>
              </a:ext>
            </a:extLst>
          </p:cNvPr>
          <p:cNvSpPr>
            <a:spLocks noGrp="1"/>
          </p:cNvSpPr>
          <p:nvPr>
            <p:ph type="sldNum" sz="quarter" idx="12"/>
          </p:nvPr>
        </p:nvSpPr>
        <p:spPr/>
        <p:txBody>
          <a:bodyPr/>
          <a:lstStyle/>
          <a:p>
            <a:fld id="{114D0E41-11B0-420D-8D6A-9AF9E19B5740}" type="slidenum">
              <a:rPr lang="en-US" smtClean="0"/>
              <a:pPr/>
              <a:t>‹#›</a:t>
            </a:fld>
            <a:endParaRPr lang="en-US"/>
          </a:p>
        </p:txBody>
      </p:sp>
    </p:spTree>
    <p:extLst>
      <p:ext uri="{BB962C8B-B14F-4D97-AF65-F5344CB8AC3E}">
        <p14:creationId xmlns:p14="http://schemas.microsoft.com/office/powerpoint/2010/main" val="1744503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5BC33A-3371-410E-9E7E-6CF38636A7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87F5DD0-21C3-448A-808C-6B4F1E5559C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669A786-E494-42DE-974E-19444CDDB05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DAF8D23-1CEB-43C0-9DBB-3AF65FAD9913}"/>
              </a:ext>
            </a:extLst>
          </p:cNvPr>
          <p:cNvSpPr>
            <a:spLocks noGrp="1"/>
          </p:cNvSpPr>
          <p:nvPr>
            <p:ph type="dt" sz="half" idx="10"/>
          </p:nvPr>
        </p:nvSpPr>
        <p:spPr/>
        <p:txBody>
          <a:bodyPr/>
          <a:lstStyle/>
          <a:p>
            <a:fld id="{7D7F9DB7-2505-4345-82BE-E6CA63E51C75}" type="datetimeFigureOut">
              <a:rPr lang="en-US" smtClean="0"/>
              <a:pPr/>
              <a:t>3/29/2025</a:t>
            </a:fld>
            <a:endParaRPr lang="en-US"/>
          </a:p>
        </p:txBody>
      </p:sp>
      <p:sp>
        <p:nvSpPr>
          <p:cNvPr id="6" name="Footer Placeholder 5">
            <a:extLst>
              <a:ext uri="{FF2B5EF4-FFF2-40B4-BE49-F238E27FC236}">
                <a16:creationId xmlns:a16="http://schemas.microsoft.com/office/drawing/2014/main" id="{8D0F9607-FCB5-4BA0-B8D5-6F9C714D25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693AA5-73DB-42AE-8EEB-06D163DFFF69}"/>
              </a:ext>
            </a:extLst>
          </p:cNvPr>
          <p:cNvSpPr>
            <a:spLocks noGrp="1"/>
          </p:cNvSpPr>
          <p:nvPr>
            <p:ph type="sldNum" sz="quarter" idx="12"/>
          </p:nvPr>
        </p:nvSpPr>
        <p:spPr/>
        <p:txBody>
          <a:bodyPr/>
          <a:lstStyle/>
          <a:p>
            <a:fld id="{114D0E41-11B0-420D-8D6A-9AF9E19B5740}" type="slidenum">
              <a:rPr lang="en-US" smtClean="0"/>
              <a:pPr/>
              <a:t>‹#›</a:t>
            </a:fld>
            <a:endParaRPr lang="en-US"/>
          </a:p>
        </p:txBody>
      </p:sp>
    </p:spTree>
    <p:extLst>
      <p:ext uri="{BB962C8B-B14F-4D97-AF65-F5344CB8AC3E}">
        <p14:creationId xmlns:p14="http://schemas.microsoft.com/office/powerpoint/2010/main" val="14280228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F7046F-5D13-4CC5-94AF-9D34B1ABD01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045A2AA-0EA7-403F-BCA0-2DCF3290205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A904013-0380-4852-8015-A574DD9E005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2AB04A2-8E2C-4C35-B795-5AFB589C53C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127476E-F110-4E33-A967-4A5AD9CD8AD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38B6082-A5BB-4620-A32D-8CD57994E3A6}"/>
              </a:ext>
            </a:extLst>
          </p:cNvPr>
          <p:cNvSpPr>
            <a:spLocks noGrp="1"/>
          </p:cNvSpPr>
          <p:nvPr>
            <p:ph type="dt" sz="half" idx="10"/>
          </p:nvPr>
        </p:nvSpPr>
        <p:spPr/>
        <p:txBody>
          <a:bodyPr/>
          <a:lstStyle/>
          <a:p>
            <a:fld id="{7D7F9DB7-2505-4345-82BE-E6CA63E51C75}" type="datetimeFigureOut">
              <a:rPr lang="en-US" smtClean="0"/>
              <a:pPr/>
              <a:t>3/29/2025</a:t>
            </a:fld>
            <a:endParaRPr lang="en-US"/>
          </a:p>
        </p:txBody>
      </p:sp>
      <p:sp>
        <p:nvSpPr>
          <p:cNvPr id="8" name="Footer Placeholder 7">
            <a:extLst>
              <a:ext uri="{FF2B5EF4-FFF2-40B4-BE49-F238E27FC236}">
                <a16:creationId xmlns:a16="http://schemas.microsoft.com/office/drawing/2014/main" id="{4312742C-011C-410D-AD2C-5E7CDAF439F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BEFC768-A1E5-410B-A507-0D6246A2CCEF}"/>
              </a:ext>
            </a:extLst>
          </p:cNvPr>
          <p:cNvSpPr>
            <a:spLocks noGrp="1"/>
          </p:cNvSpPr>
          <p:nvPr>
            <p:ph type="sldNum" sz="quarter" idx="12"/>
          </p:nvPr>
        </p:nvSpPr>
        <p:spPr/>
        <p:txBody>
          <a:bodyPr/>
          <a:lstStyle/>
          <a:p>
            <a:fld id="{114D0E41-11B0-420D-8D6A-9AF9E19B5740}" type="slidenum">
              <a:rPr lang="en-US" smtClean="0"/>
              <a:pPr/>
              <a:t>‹#›</a:t>
            </a:fld>
            <a:endParaRPr lang="en-US"/>
          </a:p>
        </p:txBody>
      </p:sp>
    </p:spTree>
    <p:extLst>
      <p:ext uri="{BB962C8B-B14F-4D97-AF65-F5344CB8AC3E}">
        <p14:creationId xmlns:p14="http://schemas.microsoft.com/office/powerpoint/2010/main" val="33794005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D688E-2D05-4866-892C-8425C536023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D4DFE48-014F-45F4-9D10-E6ADDD2F645E}"/>
              </a:ext>
            </a:extLst>
          </p:cNvPr>
          <p:cNvSpPr>
            <a:spLocks noGrp="1"/>
          </p:cNvSpPr>
          <p:nvPr>
            <p:ph type="dt" sz="half" idx="10"/>
          </p:nvPr>
        </p:nvSpPr>
        <p:spPr/>
        <p:txBody>
          <a:bodyPr/>
          <a:lstStyle/>
          <a:p>
            <a:fld id="{7D7F9DB7-2505-4345-82BE-E6CA63E51C75}" type="datetimeFigureOut">
              <a:rPr lang="en-US" smtClean="0"/>
              <a:pPr/>
              <a:t>3/29/2025</a:t>
            </a:fld>
            <a:endParaRPr lang="en-US"/>
          </a:p>
        </p:txBody>
      </p:sp>
      <p:sp>
        <p:nvSpPr>
          <p:cNvPr id="4" name="Footer Placeholder 3">
            <a:extLst>
              <a:ext uri="{FF2B5EF4-FFF2-40B4-BE49-F238E27FC236}">
                <a16:creationId xmlns:a16="http://schemas.microsoft.com/office/drawing/2014/main" id="{592CB292-E3D4-4C28-93A3-3247678E753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0C0CBFC-996F-471B-BF29-C336082522CA}"/>
              </a:ext>
            </a:extLst>
          </p:cNvPr>
          <p:cNvSpPr>
            <a:spLocks noGrp="1"/>
          </p:cNvSpPr>
          <p:nvPr>
            <p:ph type="sldNum" sz="quarter" idx="12"/>
          </p:nvPr>
        </p:nvSpPr>
        <p:spPr/>
        <p:txBody>
          <a:bodyPr/>
          <a:lstStyle/>
          <a:p>
            <a:fld id="{114D0E41-11B0-420D-8D6A-9AF9E19B5740}" type="slidenum">
              <a:rPr lang="en-US" smtClean="0"/>
              <a:pPr/>
              <a:t>‹#›</a:t>
            </a:fld>
            <a:endParaRPr lang="en-US"/>
          </a:p>
        </p:txBody>
      </p:sp>
    </p:spTree>
    <p:extLst>
      <p:ext uri="{BB962C8B-B14F-4D97-AF65-F5344CB8AC3E}">
        <p14:creationId xmlns:p14="http://schemas.microsoft.com/office/powerpoint/2010/main" val="11063967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B720D78-C173-4165-B062-1CB61202CA07}"/>
              </a:ext>
            </a:extLst>
          </p:cNvPr>
          <p:cNvSpPr>
            <a:spLocks noGrp="1"/>
          </p:cNvSpPr>
          <p:nvPr>
            <p:ph type="dt" sz="half" idx="10"/>
          </p:nvPr>
        </p:nvSpPr>
        <p:spPr/>
        <p:txBody>
          <a:bodyPr/>
          <a:lstStyle/>
          <a:p>
            <a:fld id="{7D7F9DB7-2505-4345-82BE-E6CA63E51C75}" type="datetimeFigureOut">
              <a:rPr lang="en-US" smtClean="0"/>
              <a:pPr/>
              <a:t>3/29/2025</a:t>
            </a:fld>
            <a:endParaRPr lang="en-US"/>
          </a:p>
        </p:txBody>
      </p:sp>
      <p:sp>
        <p:nvSpPr>
          <p:cNvPr id="3" name="Footer Placeholder 2">
            <a:extLst>
              <a:ext uri="{FF2B5EF4-FFF2-40B4-BE49-F238E27FC236}">
                <a16:creationId xmlns:a16="http://schemas.microsoft.com/office/drawing/2014/main" id="{1B9BCF48-876D-4509-A783-4CA00E46315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9AA4CC2-B0CB-4173-86E5-24D1AA04ACCA}"/>
              </a:ext>
            </a:extLst>
          </p:cNvPr>
          <p:cNvSpPr>
            <a:spLocks noGrp="1"/>
          </p:cNvSpPr>
          <p:nvPr>
            <p:ph type="sldNum" sz="quarter" idx="12"/>
          </p:nvPr>
        </p:nvSpPr>
        <p:spPr/>
        <p:txBody>
          <a:bodyPr/>
          <a:lstStyle/>
          <a:p>
            <a:fld id="{114D0E41-11B0-420D-8D6A-9AF9E19B5740}" type="slidenum">
              <a:rPr lang="en-US" smtClean="0"/>
              <a:pPr/>
              <a:t>‹#›</a:t>
            </a:fld>
            <a:endParaRPr lang="en-US"/>
          </a:p>
        </p:txBody>
      </p:sp>
    </p:spTree>
    <p:extLst>
      <p:ext uri="{BB962C8B-B14F-4D97-AF65-F5344CB8AC3E}">
        <p14:creationId xmlns:p14="http://schemas.microsoft.com/office/powerpoint/2010/main" val="5995281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E459E-3A56-4F59-B11E-A118CB5C5E2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9792FBC-94B3-4A2F-A964-05C355FA79E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EFCBE86-82A0-4247-AA74-C61E3D21AE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A68F519-764A-414F-AE0B-EB90613E1BEC}"/>
              </a:ext>
            </a:extLst>
          </p:cNvPr>
          <p:cNvSpPr>
            <a:spLocks noGrp="1"/>
          </p:cNvSpPr>
          <p:nvPr>
            <p:ph type="dt" sz="half" idx="10"/>
          </p:nvPr>
        </p:nvSpPr>
        <p:spPr/>
        <p:txBody>
          <a:bodyPr/>
          <a:lstStyle/>
          <a:p>
            <a:fld id="{7D7F9DB7-2505-4345-82BE-E6CA63E51C75}" type="datetimeFigureOut">
              <a:rPr lang="en-US" smtClean="0"/>
              <a:pPr/>
              <a:t>3/29/2025</a:t>
            </a:fld>
            <a:endParaRPr lang="en-US"/>
          </a:p>
        </p:txBody>
      </p:sp>
      <p:sp>
        <p:nvSpPr>
          <p:cNvPr id="6" name="Footer Placeholder 5">
            <a:extLst>
              <a:ext uri="{FF2B5EF4-FFF2-40B4-BE49-F238E27FC236}">
                <a16:creationId xmlns:a16="http://schemas.microsoft.com/office/drawing/2014/main" id="{F493C5EA-D77C-4F7B-889A-906A6456C6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7BC65B5-3569-45D5-8A64-65AAA66BFA4C}"/>
              </a:ext>
            </a:extLst>
          </p:cNvPr>
          <p:cNvSpPr>
            <a:spLocks noGrp="1"/>
          </p:cNvSpPr>
          <p:nvPr>
            <p:ph type="sldNum" sz="quarter" idx="12"/>
          </p:nvPr>
        </p:nvSpPr>
        <p:spPr/>
        <p:txBody>
          <a:bodyPr/>
          <a:lstStyle/>
          <a:p>
            <a:fld id="{114D0E41-11B0-420D-8D6A-9AF9E19B5740}" type="slidenum">
              <a:rPr lang="en-US" smtClean="0"/>
              <a:pPr/>
              <a:t>‹#›</a:t>
            </a:fld>
            <a:endParaRPr lang="en-US"/>
          </a:p>
        </p:txBody>
      </p:sp>
    </p:spTree>
    <p:extLst>
      <p:ext uri="{BB962C8B-B14F-4D97-AF65-F5344CB8AC3E}">
        <p14:creationId xmlns:p14="http://schemas.microsoft.com/office/powerpoint/2010/main" val="4482509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E5EC51-40DA-46B0-B4BE-221552D9FC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9A362E2-F513-436F-BAB5-1AF580142CC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04EBA50-4B60-4A93-86C9-17768FBD6B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C8E74E0-15CE-4A15-AA6D-627E84753CFB}"/>
              </a:ext>
            </a:extLst>
          </p:cNvPr>
          <p:cNvSpPr>
            <a:spLocks noGrp="1"/>
          </p:cNvSpPr>
          <p:nvPr>
            <p:ph type="dt" sz="half" idx="10"/>
          </p:nvPr>
        </p:nvSpPr>
        <p:spPr/>
        <p:txBody>
          <a:bodyPr/>
          <a:lstStyle/>
          <a:p>
            <a:fld id="{7D7F9DB7-2505-4345-82BE-E6CA63E51C75}" type="datetimeFigureOut">
              <a:rPr lang="en-US" smtClean="0"/>
              <a:pPr/>
              <a:t>3/29/2025</a:t>
            </a:fld>
            <a:endParaRPr lang="en-US"/>
          </a:p>
        </p:txBody>
      </p:sp>
      <p:sp>
        <p:nvSpPr>
          <p:cNvPr id="6" name="Footer Placeholder 5">
            <a:extLst>
              <a:ext uri="{FF2B5EF4-FFF2-40B4-BE49-F238E27FC236}">
                <a16:creationId xmlns:a16="http://schemas.microsoft.com/office/drawing/2014/main" id="{EA08F21C-A2CA-4C9B-8A7F-84C61430274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54605A0-832C-45E1-88AD-5CCAF8C85DF0}"/>
              </a:ext>
            </a:extLst>
          </p:cNvPr>
          <p:cNvSpPr>
            <a:spLocks noGrp="1"/>
          </p:cNvSpPr>
          <p:nvPr>
            <p:ph type="sldNum" sz="quarter" idx="12"/>
          </p:nvPr>
        </p:nvSpPr>
        <p:spPr/>
        <p:txBody>
          <a:bodyPr/>
          <a:lstStyle/>
          <a:p>
            <a:fld id="{114D0E41-11B0-420D-8D6A-9AF9E19B5740}" type="slidenum">
              <a:rPr lang="en-US" smtClean="0"/>
              <a:pPr/>
              <a:t>‹#›</a:t>
            </a:fld>
            <a:endParaRPr lang="en-US"/>
          </a:p>
        </p:txBody>
      </p:sp>
    </p:spTree>
    <p:extLst>
      <p:ext uri="{BB962C8B-B14F-4D97-AF65-F5344CB8AC3E}">
        <p14:creationId xmlns:p14="http://schemas.microsoft.com/office/powerpoint/2010/main" val="41362764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9AC2CF5-61FB-4A8B-A5A9-D6331F239C2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24870B8-C6AA-4CC8-B0FC-4069271F6DE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B83E87-AFBB-4C5C-BC29-184043D2864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7F9DB7-2505-4345-82BE-E6CA63E51C75}" type="datetimeFigureOut">
              <a:rPr lang="en-US" smtClean="0"/>
              <a:pPr/>
              <a:t>3/29/2025</a:t>
            </a:fld>
            <a:endParaRPr lang="en-US"/>
          </a:p>
        </p:txBody>
      </p:sp>
      <p:sp>
        <p:nvSpPr>
          <p:cNvPr id="5" name="Footer Placeholder 4">
            <a:extLst>
              <a:ext uri="{FF2B5EF4-FFF2-40B4-BE49-F238E27FC236}">
                <a16:creationId xmlns:a16="http://schemas.microsoft.com/office/drawing/2014/main" id="{9F47AF6C-988F-4901-92A0-690D549A3D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2E82929-9DB9-4ED1-85A7-7EE034A453B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4D0E41-11B0-420D-8D6A-9AF9E19B5740}" type="slidenum">
              <a:rPr lang="en-US" smtClean="0"/>
              <a:pPr/>
              <a:t>‹#›</a:t>
            </a:fld>
            <a:endParaRPr lang="en-US"/>
          </a:p>
        </p:txBody>
      </p:sp>
    </p:spTree>
    <p:extLst>
      <p:ext uri="{BB962C8B-B14F-4D97-AF65-F5344CB8AC3E}">
        <p14:creationId xmlns:p14="http://schemas.microsoft.com/office/powerpoint/2010/main" val="8870606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slideLayout" Target="../slideLayouts/slideLayout7.xml"/><Relationship Id="rId1" Type="http://schemas.openxmlformats.org/officeDocument/2006/relationships/video" Target="NULL" TargetMode="Externa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33.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s>
</file>

<file path=ppt/slides/_rels/slide11.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33.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29.gif"/></Relationships>
</file>

<file path=ppt/slides/_rels/slide13.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40.png"/><Relationship Id="rId5" Type="http://schemas.openxmlformats.org/officeDocument/2006/relationships/image" Target="../media/image38.png"/><Relationship Id="rId4" Type="http://schemas.openxmlformats.org/officeDocument/2006/relationships/image" Target="../media/image29.gif"/></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44.png"/><Relationship Id="rId5" Type="http://schemas.openxmlformats.org/officeDocument/2006/relationships/image" Target="../media/image38.png"/><Relationship Id="rId4" Type="http://schemas.openxmlformats.org/officeDocument/2006/relationships/image" Target="../media/image29.gif"/></Relationships>
</file>

<file path=ppt/slides/_rels/slide1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slideLayout" Target="../slideLayouts/slideLayout2.xml"/><Relationship Id="rId1" Type="http://schemas.openxmlformats.org/officeDocument/2006/relationships/tags" Target="../tags/tag7.xml"/><Relationship Id="rId4" Type="http://schemas.openxmlformats.org/officeDocument/2006/relationships/image" Target="../media/image29.gif"/></Relationships>
</file>

<file path=ppt/slides/_rels/slide19.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slideLayout" Target="../slideLayouts/slideLayout2.xml"/><Relationship Id="rId1" Type="http://schemas.openxmlformats.org/officeDocument/2006/relationships/tags" Target="../tags/tag8.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29.gif"/></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6.png"/><Relationship Id="rId2" Type="http://schemas.openxmlformats.org/officeDocument/2006/relationships/slideLayout" Target="../slideLayouts/slideLayout1.xml"/><Relationship Id="rId1" Type="http://schemas.openxmlformats.org/officeDocument/2006/relationships/video" Target="NULL" TargetMode="External"/><Relationship Id="rId6" Type="http://schemas.openxmlformats.org/officeDocument/2006/relationships/image" Target="../media/image5.gif"/><Relationship Id="rId5" Type="http://schemas.openxmlformats.org/officeDocument/2006/relationships/image" Target="../media/image4.pn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slideLayout" Target="../slideLayouts/slideLayout2.xml"/><Relationship Id="rId1" Type="http://schemas.openxmlformats.org/officeDocument/2006/relationships/tags" Target="../tags/tag9.xml"/><Relationship Id="rId4" Type="http://schemas.openxmlformats.org/officeDocument/2006/relationships/image" Target="../media/image29.gif"/></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slideLayout" Target="../slideLayouts/slideLayout2.xml"/><Relationship Id="rId1" Type="http://schemas.openxmlformats.org/officeDocument/2006/relationships/tags" Target="../tags/tag10.xml"/><Relationship Id="rId6" Type="http://schemas.openxmlformats.org/officeDocument/2006/relationships/image" Target="../media/image46.jpeg"/><Relationship Id="rId5" Type="http://schemas.openxmlformats.org/officeDocument/2006/relationships/image" Target="../media/image38.png"/><Relationship Id="rId4" Type="http://schemas.openxmlformats.org/officeDocument/2006/relationships/image" Target="../media/image29.gif"/></Relationships>
</file>

<file path=ppt/slides/_rels/slide24.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slideLayout" Target="../slideLayouts/slideLayout2.xml"/><Relationship Id="rId1" Type="http://schemas.openxmlformats.org/officeDocument/2006/relationships/tags" Target="../tags/tag11.xml"/><Relationship Id="rId4" Type="http://schemas.openxmlformats.org/officeDocument/2006/relationships/image" Target="../media/image29.gif"/></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slideLayout" Target="../slideLayouts/slideLayout2.xml"/><Relationship Id="rId1" Type="http://schemas.openxmlformats.org/officeDocument/2006/relationships/tags" Target="../tags/tag1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29.gif"/></Relationships>
</file>

<file path=ppt/slides/_rels/slide28.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slideLayout" Target="../slideLayouts/slideLayout2.xml"/><Relationship Id="rId1" Type="http://schemas.openxmlformats.org/officeDocument/2006/relationships/tags" Target="../tags/tag13.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29.gif"/></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7.png"/><Relationship Id="rId7" Type="http://schemas.openxmlformats.org/officeDocument/2006/relationships/image" Target="../media/image6.png"/><Relationship Id="rId2" Type="http://schemas.openxmlformats.org/officeDocument/2006/relationships/slideLayout" Target="../slideLayouts/slideLayout1.xml"/><Relationship Id="rId1" Type="http://schemas.openxmlformats.org/officeDocument/2006/relationships/video" Target="NULL" TargetMode="External"/><Relationship Id="rId6" Type="http://schemas.openxmlformats.org/officeDocument/2006/relationships/image" Target="../media/image5.gif"/><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1.gif"/></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51.png"/></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51.png"/></Relationships>
</file>

<file path=ppt/slides/_rels/slide3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51.png"/></Relationships>
</file>

<file path=ppt/slides/_rels/slide3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51.png"/></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51.png"/></Relationships>
</file>

<file path=ppt/slides/_rels/slide3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5.xml"/><Relationship Id="rId1" Type="http://schemas.openxmlformats.org/officeDocument/2006/relationships/tags" Target="../tags/tag14.xml"/><Relationship Id="rId5" Type="http://schemas.openxmlformats.org/officeDocument/2006/relationships/image" Target="../media/image54.png"/><Relationship Id="rId4" Type="http://schemas.openxmlformats.org/officeDocument/2006/relationships/image" Target="../media/image53.pn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2.png"/><Relationship Id="rId7" Type="http://schemas.openxmlformats.org/officeDocument/2006/relationships/image" Target="../media/image6.png"/><Relationship Id="rId2" Type="http://schemas.openxmlformats.org/officeDocument/2006/relationships/slideLayout" Target="../slideLayouts/slideLayout1.xml"/><Relationship Id="rId1" Type="http://schemas.openxmlformats.org/officeDocument/2006/relationships/video" Target="NULL" TargetMode="External"/><Relationship Id="rId6" Type="http://schemas.openxmlformats.org/officeDocument/2006/relationships/image" Target="../media/image5.gif"/><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1.gif"/></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5.png"/><Relationship Id="rId7" Type="http://schemas.openxmlformats.org/officeDocument/2006/relationships/image" Target="../media/image6.png"/><Relationship Id="rId2" Type="http://schemas.openxmlformats.org/officeDocument/2006/relationships/slideLayout" Target="../slideLayouts/slideLayout1.xml"/><Relationship Id="rId1" Type="http://schemas.openxmlformats.org/officeDocument/2006/relationships/video" Target="NULL" TargetMode="External"/><Relationship Id="rId6" Type="http://schemas.openxmlformats.org/officeDocument/2006/relationships/image" Target="../media/image5.gif"/><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11.gif"/></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8.png"/><Relationship Id="rId7" Type="http://schemas.openxmlformats.org/officeDocument/2006/relationships/image" Target="../media/image6.png"/><Relationship Id="rId2" Type="http://schemas.openxmlformats.org/officeDocument/2006/relationships/slideLayout" Target="../slideLayouts/slideLayout1.xml"/><Relationship Id="rId1" Type="http://schemas.openxmlformats.org/officeDocument/2006/relationships/video" Target="NULL" TargetMode="External"/><Relationship Id="rId6" Type="http://schemas.openxmlformats.org/officeDocument/2006/relationships/image" Target="../media/image5.gif"/><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11.gif"/></Relationships>
</file>

<file path=ppt/slides/_rels/slide7.xml.rels><?xml version="1.0" encoding="UTF-8" standalone="yes"?>
<Relationships xmlns="http://schemas.openxmlformats.org/package/2006/relationships"><Relationship Id="rId8" Type="http://schemas.openxmlformats.org/officeDocument/2006/relationships/image" Target="../media/image25.gif"/><Relationship Id="rId3" Type="http://schemas.openxmlformats.org/officeDocument/2006/relationships/image" Target="../media/image21.png"/><Relationship Id="rId7" Type="http://schemas.openxmlformats.org/officeDocument/2006/relationships/image" Target="../media/image24.gif"/><Relationship Id="rId12" Type="http://schemas.openxmlformats.org/officeDocument/2006/relationships/image" Target="../media/image11.gif"/><Relationship Id="rId2" Type="http://schemas.openxmlformats.org/officeDocument/2006/relationships/slideLayout" Target="../slideLayouts/slideLayout1.xml"/><Relationship Id="rId1" Type="http://schemas.openxmlformats.org/officeDocument/2006/relationships/video" Target="NULL" TargetMode="External"/><Relationship Id="rId6" Type="http://schemas.openxmlformats.org/officeDocument/2006/relationships/image" Target="../media/image5.gif"/><Relationship Id="rId11" Type="http://schemas.openxmlformats.org/officeDocument/2006/relationships/image" Target="../media/image10.png"/><Relationship Id="rId5" Type="http://schemas.openxmlformats.org/officeDocument/2006/relationships/image" Target="../media/image23.png"/><Relationship Id="rId10" Type="http://schemas.openxmlformats.org/officeDocument/2006/relationships/image" Target="../media/image6.png"/><Relationship Id="rId4" Type="http://schemas.openxmlformats.org/officeDocument/2006/relationships/image" Target="../media/image22.png"/><Relationship Id="rId9" Type="http://schemas.openxmlformats.org/officeDocument/2006/relationships/image" Target="../media/image26.gif"/></Relationships>
</file>

<file path=ppt/slides/_rels/slide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29.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7528" y="-259080"/>
            <a:ext cx="12706773" cy="7147560"/>
          </a:xfrm>
          <a:prstGeom prst="rect">
            <a:avLst/>
          </a:prstGeom>
        </p:spPr>
      </p:pic>
      <p:sp>
        <p:nvSpPr>
          <p:cNvPr id="10" name="Slide Number Placeholder 3">
            <a:extLst>
              <a:ext uri="{FF2B5EF4-FFF2-40B4-BE49-F238E27FC236}">
                <a16:creationId xmlns:a16="http://schemas.microsoft.com/office/drawing/2014/main" id="{4EBD89AB-E8E3-4B2B-A34E-B946030D505B}"/>
              </a:ext>
            </a:extLst>
          </p:cNvPr>
          <p:cNvSpPr>
            <a:spLocks noGrp="1"/>
          </p:cNvSpPr>
          <p:nvPr>
            <p:ph type="sldNum" sz="quarter" idx="12"/>
          </p:nvPr>
        </p:nvSpPr>
        <p:spPr>
          <a:xfrm>
            <a:off x="11363696" y="6455739"/>
            <a:ext cx="294460" cy="187367"/>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C71654-96A5-4280-94F3-931C61A9F92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9F75B955-4329-4754-86B0-99FDACF648E4}"/>
              </a:ext>
            </a:extLst>
          </p:cNvPr>
          <p:cNvSpPr/>
          <p:nvPr/>
        </p:nvSpPr>
        <p:spPr>
          <a:xfrm>
            <a:off x="2692400" y="2514600"/>
            <a:ext cx="6858000" cy="1200329"/>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4472C4">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KHỞI ĐỘNG</a:t>
            </a:r>
          </a:p>
        </p:txBody>
      </p:sp>
      <p:pic>
        <p:nvPicPr>
          <p:cNvPr id="12" name="Bike Rides - The Green Orbs">
            <a:hlinkClick r:id="" action="ppaction://media"/>
            <a:extLst>
              <a:ext uri="{FF2B5EF4-FFF2-40B4-BE49-F238E27FC236}">
                <a16:creationId xmlns:a16="http://schemas.microsoft.com/office/drawing/2014/main" id="{A39B2B10-AAEB-40F1-88FE-DF43FC10D483}"/>
              </a:ext>
            </a:extLst>
          </p:cNvPr>
          <p:cNvPicPr>
            <a:picLocks noChangeAspect="1"/>
          </p:cNvPicPr>
          <p:nvPr>
            <a:videoFile r:link="rId1"/>
            <p:extLst>
              <p:ext uri="{DAA4B4D4-6D71-4841-9C94-3DE7FCFB9230}">
                <p14:media xmlns:p14="http://schemas.microsoft.com/office/powerpoint/2010/main"/>
              </p:ext>
            </p:extLst>
          </p:nvPr>
        </p:nvPicPr>
        <p:blipFill>
          <a:blip r:embed="rId4" cstate="print"/>
          <a:stretch>
            <a:fillRect/>
          </a:stretch>
        </p:blipFill>
        <p:spPr>
          <a:xfrm>
            <a:off x="11954922" y="6524385"/>
            <a:ext cx="184220" cy="184220"/>
          </a:xfrm>
          <a:prstGeom prst="rect">
            <a:avLst/>
          </a:prstGeom>
        </p:spPr>
      </p:pic>
    </p:spTree>
    <p:extLst>
      <p:ext uri="{BB962C8B-B14F-4D97-AF65-F5344CB8AC3E}">
        <p14:creationId xmlns:p14="http://schemas.microsoft.com/office/powerpoint/2010/main" val="30816451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12274" fill="hold"/>
                                        <p:tgtEl>
                                          <p:spTgt spid="12"/>
                                        </p:tgtEl>
                                      </p:cBhvr>
                                    </p:cmd>
                                  </p:childTnLst>
                                </p:cTn>
                              </p:par>
                              <p:par>
                                <p:cTn id="7" presetID="34" presetClass="emph" presetSubtype="0" repeatCount="indefinite" fill="hold" nodeType="withEffect">
                                  <p:stCondLst>
                                    <p:cond delay="0"/>
                                  </p:stCondLst>
                                  <p:iterate type="lt">
                                    <p:tmPct val="10000"/>
                                  </p:iterate>
                                  <p:childTnLst>
                                    <p:animMotion origin="layout" path="M 5E-6 2.59259E-6 L 5E-6 -0.07222 " pathEditMode="relative" rAng="0" ptsTypes="AA">
                                      <p:cBhvr>
                                        <p:cTn id="8" dur="250" accel="50000" decel="50000" autoRev="1" fill="hold">
                                          <p:stCondLst>
                                            <p:cond delay="0"/>
                                          </p:stCondLst>
                                        </p:cTn>
                                        <p:tgtEl>
                                          <p:spTgt spid="11">
                                            <p:txEl>
                                              <p:pRg st="0" end="0"/>
                                            </p:txEl>
                                          </p:spTgt>
                                        </p:tgtEl>
                                        <p:attrNameLst>
                                          <p:attrName>ppt_x</p:attrName>
                                          <p:attrName>ppt_y</p:attrName>
                                        </p:attrNameLst>
                                      </p:cBhvr>
                                      <p:rCtr x="0" y="-3611"/>
                                    </p:animMotion>
                                    <p:animRot by="1500000">
                                      <p:cBhvr>
                                        <p:cTn id="9" dur="125" fill="hold">
                                          <p:stCondLst>
                                            <p:cond delay="0"/>
                                          </p:stCondLst>
                                        </p:cTn>
                                        <p:tgtEl>
                                          <p:spTgt spid="11">
                                            <p:txEl>
                                              <p:pRg st="0" end="0"/>
                                            </p:txEl>
                                          </p:spTgt>
                                        </p:tgtEl>
                                        <p:attrNameLst>
                                          <p:attrName>r</p:attrName>
                                        </p:attrNameLst>
                                      </p:cBhvr>
                                    </p:animRot>
                                    <p:animRot by="-1500000">
                                      <p:cBhvr>
                                        <p:cTn id="10" dur="125" fill="hold">
                                          <p:stCondLst>
                                            <p:cond delay="125"/>
                                          </p:stCondLst>
                                        </p:cTn>
                                        <p:tgtEl>
                                          <p:spTgt spid="11">
                                            <p:txEl>
                                              <p:pRg st="0" end="0"/>
                                            </p:txEl>
                                          </p:spTgt>
                                        </p:tgtEl>
                                        <p:attrNameLst>
                                          <p:attrName>r</p:attrName>
                                        </p:attrNameLst>
                                      </p:cBhvr>
                                    </p:animRot>
                                    <p:animRot by="-1500000">
                                      <p:cBhvr>
                                        <p:cTn id="11" dur="125" fill="hold">
                                          <p:stCondLst>
                                            <p:cond delay="250"/>
                                          </p:stCondLst>
                                        </p:cTn>
                                        <p:tgtEl>
                                          <p:spTgt spid="11">
                                            <p:txEl>
                                              <p:pRg st="0" end="0"/>
                                            </p:txEl>
                                          </p:spTgt>
                                        </p:tgtEl>
                                        <p:attrNameLst>
                                          <p:attrName>r</p:attrName>
                                        </p:attrNameLst>
                                      </p:cBhvr>
                                    </p:animRot>
                                    <p:animRot by="1500000">
                                      <p:cBhvr>
                                        <p:cTn id="12" dur="125" fill="hold">
                                          <p:stCondLst>
                                            <p:cond delay="375"/>
                                          </p:stCondLst>
                                        </p:cTn>
                                        <p:tgtEl>
                                          <p:spTgt spid="11">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video>
              <p:cMediaNode vol="100000">
                <p:cTn id="13" fill="hold" display="0">
                  <p:stCondLst>
                    <p:cond delay="indefinite"/>
                  </p:stCondLst>
                  <p:endCondLst>
                    <p:cond evt="onStopAudio" delay="0">
                      <p:tgtEl>
                        <p:sldTgt/>
                      </p:tgtEl>
                    </p:cond>
                  </p:endCondLst>
                </p:cTn>
                <p:tgtEl>
                  <p:spTgt spid="12"/>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srcRect/>
          <a:stretch>
            <a:fillRect/>
          </a:stretch>
        </p:blipFill>
        <p:spPr bwMode="auto">
          <a:xfrm>
            <a:off x="116112" y="114715"/>
            <a:ext cx="4678441" cy="2435904"/>
          </a:xfrm>
          <a:prstGeom prst="rect">
            <a:avLst/>
          </a:prstGeom>
          <a:noFill/>
          <a:ln w="9525">
            <a:solidFill>
              <a:srgbClr val="000099"/>
            </a:solidFill>
            <a:miter lim="800000"/>
            <a:headEnd/>
            <a:tailEnd/>
          </a:ln>
          <a:effectLst/>
        </p:spPr>
      </p:pic>
      <p:pic>
        <p:nvPicPr>
          <p:cNvPr id="1027" name="Picture 3"/>
          <p:cNvPicPr>
            <a:picLocks noChangeAspect="1" noChangeArrowheads="1"/>
          </p:cNvPicPr>
          <p:nvPr/>
        </p:nvPicPr>
        <p:blipFill>
          <a:blip r:embed="rId4"/>
          <a:srcRect/>
          <a:stretch>
            <a:fillRect/>
          </a:stretch>
        </p:blipFill>
        <p:spPr bwMode="auto">
          <a:xfrm>
            <a:off x="4959048" y="112489"/>
            <a:ext cx="4775200" cy="2412355"/>
          </a:xfrm>
          <a:prstGeom prst="rect">
            <a:avLst/>
          </a:prstGeom>
          <a:noFill/>
          <a:ln w="9525">
            <a:solidFill>
              <a:srgbClr val="000099"/>
            </a:solidFill>
            <a:miter lim="800000"/>
            <a:headEnd/>
            <a:tailEnd/>
          </a:ln>
          <a:effectLst/>
        </p:spPr>
      </p:pic>
      <p:pic>
        <p:nvPicPr>
          <p:cNvPr id="1028" name="Picture 4"/>
          <p:cNvPicPr>
            <a:picLocks noChangeAspect="1" noChangeArrowheads="1"/>
          </p:cNvPicPr>
          <p:nvPr/>
        </p:nvPicPr>
        <p:blipFill>
          <a:blip r:embed="rId5"/>
          <a:srcRect/>
          <a:stretch>
            <a:fillRect/>
          </a:stretch>
        </p:blipFill>
        <p:spPr bwMode="auto">
          <a:xfrm>
            <a:off x="96760" y="2667000"/>
            <a:ext cx="4678440" cy="2478312"/>
          </a:xfrm>
          <a:prstGeom prst="rect">
            <a:avLst/>
          </a:prstGeom>
          <a:noFill/>
          <a:ln w="9525">
            <a:solidFill>
              <a:srgbClr val="000099"/>
            </a:solidFill>
            <a:miter lim="800000"/>
            <a:headEnd/>
            <a:tailEnd/>
          </a:ln>
          <a:effectLst/>
        </p:spPr>
      </p:pic>
      <p:pic>
        <p:nvPicPr>
          <p:cNvPr id="1029" name="Picture 5"/>
          <p:cNvPicPr>
            <a:picLocks noChangeAspect="1" noChangeArrowheads="1"/>
          </p:cNvPicPr>
          <p:nvPr/>
        </p:nvPicPr>
        <p:blipFill>
          <a:blip r:embed="rId6"/>
          <a:srcRect/>
          <a:stretch>
            <a:fillRect/>
          </a:stretch>
        </p:blipFill>
        <p:spPr bwMode="auto">
          <a:xfrm>
            <a:off x="4944536" y="2667001"/>
            <a:ext cx="4809064" cy="2474687"/>
          </a:xfrm>
          <a:prstGeom prst="rect">
            <a:avLst/>
          </a:prstGeom>
          <a:noFill/>
          <a:ln w="9525">
            <a:solidFill>
              <a:srgbClr val="000099"/>
            </a:solidFill>
            <a:miter lim="800000"/>
            <a:headEnd/>
            <a:tailEnd/>
          </a:ln>
          <a:effectLst/>
        </p:spPr>
      </p:pic>
      <p:pic>
        <p:nvPicPr>
          <p:cNvPr id="1030" name="Picture 6"/>
          <p:cNvPicPr>
            <a:picLocks noChangeAspect="1" noChangeArrowheads="1"/>
          </p:cNvPicPr>
          <p:nvPr/>
        </p:nvPicPr>
        <p:blipFill>
          <a:blip r:embed="rId7"/>
          <a:srcRect/>
          <a:stretch>
            <a:fillRect/>
          </a:stretch>
        </p:blipFill>
        <p:spPr bwMode="auto">
          <a:xfrm>
            <a:off x="10058400" y="228600"/>
            <a:ext cx="1752600" cy="1276350"/>
          </a:xfrm>
          <a:prstGeom prst="rect">
            <a:avLst/>
          </a:prstGeom>
          <a:noFill/>
          <a:ln w="9525">
            <a:noFill/>
            <a:miter lim="800000"/>
            <a:headEnd/>
            <a:tailEnd/>
          </a:ln>
          <a:effectLst/>
        </p:spPr>
      </p:pic>
      <p:pic>
        <p:nvPicPr>
          <p:cNvPr id="1031" name="Picture 7"/>
          <p:cNvPicPr>
            <a:picLocks noChangeAspect="1" noChangeArrowheads="1"/>
          </p:cNvPicPr>
          <p:nvPr/>
        </p:nvPicPr>
        <p:blipFill>
          <a:blip r:embed="rId8"/>
          <a:srcRect/>
          <a:stretch>
            <a:fillRect/>
          </a:stretch>
        </p:blipFill>
        <p:spPr bwMode="auto">
          <a:xfrm>
            <a:off x="10058401" y="1752601"/>
            <a:ext cx="1816100" cy="1285875"/>
          </a:xfrm>
          <a:prstGeom prst="rect">
            <a:avLst/>
          </a:prstGeom>
          <a:noFill/>
          <a:ln w="9525">
            <a:noFill/>
            <a:miter lim="800000"/>
            <a:headEnd/>
            <a:tailEnd/>
          </a:ln>
          <a:effectLst/>
        </p:spPr>
      </p:pic>
      <p:pic>
        <p:nvPicPr>
          <p:cNvPr id="1032" name="Picture 8"/>
          <p:cNvPicPr>
            <a:picLocks noChangeAspect="1" noChangeArrowheads="1"/>
          </p:cNvPicPr>
          <p:nvPr/>
        </p:nvPicPr>
        <p:blipFill>
          <a:blip r:embed="rId9"/>
          <a:srcRect/>
          <a:stretch>
            <a:fillRect/>
          </a:stretch>
        </p:blipFill>
        <p:spPr bwMode="auto">
          <a:xfrm>
            <a:off x="10160000" y="3352801"/>
            <a:ext cx="1752600" cy="1304925"/>
          </a:xfrm>
          <a:prstGeom prst="rect">
            <a:avLst/>
          </a:prstGeom>
          <a:noFill/>
          <a:ln w="9525">
            <a:noFill/>
            <a:miter lim="800000"/>
            <a:headEnd/>
            <a:tailEnd/>
          </a:ln>
          <a:effectLst/>
        </p:spPr>
      </p:pic>
      <p:pic>
        <p:nvPicPr>
          <p:cNvPr id="1033" name="Picture 9"/>
          <p:cNvPicPr>
            <a:picLocks noChangeAspect="1" noChangeArrowheads="1"/>
          </p:cNvPicPr>
          <p:nvPr/>
        </p:nvPicPr>
        <p:blipFill>
          <a:blip r:embed="rId10"/>
          <a:srcRect/>
          <a:stretch>
            <a:fillRect/>
          </a:stretch>
        </p:blipFill>
        <p:spPr bwMode="auto">
          <a:xfrm>
            <a:off x="10160000" y="4953001"/>
            <a:ext cx="1828800" cy="1266825"/>
          </a:xfrm>
          <a:prstGeom prst="rect">
            <a:avLst/>
          </a:prstGeom>
          <a:noFill/>
          <a:ln w="9525">
            <a:noFill/>
            <a:miter lim="800000"/>
            <a:headEnd/>
            <a:tailEnd/>
          </a:ln>
          <a:effectLst/>
        </p:spPr>
      </p:pic>
      <p:sp>
        <p:nvSpPr>
          <p:cNvPr id="1035" name="Rectangle 11"/>
          <p:cNvSpPr>
            <a:spLocks noChangeArrowheads="1"/>
          </p:cNvSpPr>
          <p:nvPr/>
        </p:nvSpPr>
        <p:spPr bwMode="auto">
          <a:xfrm>
            <a:off x="203200" y="5468257"/>
            <a:ext cx="9855200" cy="1015663"/>
          </a:xfrm>
          <a:prstGeom prst="rect">
            <a:avLst/>
          </a:prstGeom>
          <a:solidFill>
            <a:srgbClr val="FFFFFF"/>
          </a:solidFill>
          <a:ln w="9525">
            <a:solidFill>
              <a:srgbClr val="000099"/>
            </a:solidFill>
            <a:miter lim="800000"/>
            <a:headEnd/>
            <a:tailEnd/>
          </a:ln>
          <a:effectLst/>
        </p:spPr>
        <p:txBody>
          <a:bodyPr vert="horz" wrap="square" lIns="91440" tIns="45720" rIns="91440" bIns="45720" numCol="1" anchor="ctr" anchorCtr="0" compatLnSpc="1">
            <a:prstTxWarp prst="textNoShape">
              <a:avLst/>
            </a:prstTxWarp>
            <a:spAutoFit/>
          </a:bodyPr>
          <a:lstStyle/>
          <a:p>
            <a:pPr lvl="0" algn="just" eaLnBrk="1" hangingPunct="1"/>
            <a:r>
              <a:rPr kumimoji="0" lang="en-US" sz="3000" b="1" i="1" u="none" strike="noStrike" cap="none" normalizeH="0" baseline="0" dirty="0">
                <a:ln>
                  <a:noFill/>
                </a:ln>
                <a:solidFill>
                  <a:srgbClr val="0000FF"/>
                </a:solidFill>
                <a:effectLst/>
                <a:ea typeface="Cambria" pitchFamily="18" charset="0"/>
                <a:cs typeface="Times New Roman" pitchFamily="18" charset="0"/>
              </a:rPr>
              <a:t>Dựa </a:t>
            </a:r>
            <a:r>
              <a:rPr lang="en-US" sz="3000" b="1" i="1" dirty="0">
                <a:solidFill>
                  <a:srgbClr val="0000FF"/>
                </a:solidFill>
                <a:ea typeface="Cambria" pitchFamily="18" charset="0"/>
                <a:cs typeface="Times New Roman" pitchFamily="18" charset="0"/>
              </a:rPr>
              <a:t>vào các hình trên, c</a:t>
            </a:r>
            <a:r>
              <a:rPr kumimoji="0" lang="en-US" sz="3000" b="1" i="1" u="none" strike="noStrike" cap="none" normalizeH="0" baseline="0" dirty="0">
                <a:ln>
                  <a:noFill/>
                </a:ln>
                <a:solidFill>
                  <a:srgbClr val="0000FF"/>
                </a:solidFill>
                <a:effectLst/>
                <a:ea typeface="Cambria" pitchFamily="18" charset="0"/>
                <a:cs typeface="Times New Roman" pitchFamily="18" charset="0"/>
              </a:rPr>
              <a:t>ho biết các kí hiệu a, b, c, d tương ứng với nội dung của các hình nào: 1, 2, 3, 4?</a:t>
            </a:r>
            <a:endParaRPr kumimoji="0" lang="en-US" sz="3000" b="1" i="1" u="none" strike="noStrike" cap="none" normalizeH="0" baseline="0" dirty="0">
              <a:ln>
                <a:noFill/>
              </a:ln>
              <a:solidFill>
                <a:srgbClr val="0000FF"/>
              </a:solidFill>
              <a:effectLst/>
              <a:cs typeface="Arial" pitchFamily="34" charset="0"/>
            </a:endParaRP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1000" fill="hold"/>
                                        <p:tgtEl>
                                          <p:spTgt spid="1026"/>
                                        </p:tgtEl>
                                        <p:attrNameLst>
                                          <p:attrName>ppt_x</p:attrName>
                                        </p:attrNameLst>
                                      </p:cBhvr>
                                      <p:tavLst>
                                        <p:tav tm="0">
                                          <p:val>
                                            <p:strVal val="#ppt_x-.2"/>
                                          </p:val>
                                        </p:tav>
                                        <p:tav tm="100000">
                                          <p:val>
                                            <p:strVal val="#ppt_x"/>
                                          </p:val>
                                        </p:tav>
                                      </p:tavLst>
                                    </p:anim>
                                    <p:anim calcmode="lin" valueType="num">
                                      <p:cBhvr>
                                        <p:cTn id="8" dur="1000" fill="hold"/>
                                        <p:tgtEl>
                                          <p:spTgt spid="1026"/>
                                        </p:tgtEl>
                                        <p:attrNameLst>
                                          <p:attrName>ppt_y</p:attrName>
                                        </p:attrNameLst>
                                      </p:cBhvr>
                                      <p:tavLst>
                                        <p:tav tm="0">
                                          <p:val>
                                            <p:strVal val="#ppt_y"/>
                                          </p:val>
                                        </p:tav>
                                        <p:tav tm="100000">
                                          <p:val>
                                            <p:strVal val="#ppt_y"/>
                                          </p:val>
                                        </p:tav>
                                      </p:tavLst>
                                    </p:anim>
                                    <p:animEffect transition="in" filter="wipe(right)" prLst="gradientSize: 0.1">
                                      <p:cBhvr>
                                        <p:cTn id="9" dur="1000"/>
                                        <p:tgtEl>
                                          <p:spTgt spid="1026"/>
                                        </p:tgtEl>
                                      </p:cBhvr>
                                    </p:animEffect>
                                  </p:childTnLst>
                                </p:cTn>
                              </p:par>
                              <p:par>
                                <p:cTn id="10" presetID="29" presetClass="entr" presetSubtype="0" fill="hold" nodeType="withEffect">
                                  <p:stCondLst>
                                    <p:cond delay="0"/>
                                  </p:stCondLst>
                                  <p:childTnLst>
                                    <p:set>
                                      <p:cBhvr>
                                        <p:cTn id="11" dur="1" fill="hold">
                                          <p:stCondLst>
                                            <p:cond delay="0"/>
                                          </p:stCondLst>
                                        </p:cTn>
                                        <p:tgtEl>
                                          <p:spTgt spid="1027"/>
                                        </p:tgtEl>
                                        <p:attrNameLst>
                                          <p:attrName>style.visibility</p:attrName>
                                        </p:attrNameLst>
                                      </p:cBhvr>
                                      <p:to>
                                        <p:strVal val="visible"/>
                                      </p:to>
                                    </p:set>
                                    <p:anim calcmode="lin" valueType="num">
                                      <p:cBhvr>
                                        <p:cTn id="12" dur="1000" fill="hold"/>
                                        <p:tgtEl>
                                          <p:spTgt spid="1027"/>
                                        </p:tgtEl>
                                        <p:attrNameLst>
                                          <p:attrName>ppt_x</p:attrName>
                                        </p:attrNameLst>
                                      </p:cBhvr>
                                      <p:tavLst>
                                        <p:tav tm="0">
                                          <p:val>
                                            <p:strVal val="#ppt_x-.2"/>
                                          </p:val>
                                        </p:tav>
                                        <p:tav tm="100000">
                                          <p:val>
                                            <p:strVal val="#ppt_x"/>
                                          </p:val>
                                        </p:tav>
                                      </p:tavLst>
                                    </p:anim>
                                    <p:anim calcmode="lin" valueType="num">
                                      <p:cBhvr>
                                        <p:cTn id="13" dur="1000" fill="hold"/>
                                        <p:tgtEl>
                                          <p:spTgt spid="1027"/>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027"/>
                                        </p:tgtEl>
                                      </p:cBhvr>
                                    </p:animEffect>
                                  </p:childTnLst>
                                </p:cTn>
                              </p:par>
                              <p:par>
                                <p:cTn id="15" presetID="29" presetClass="entr" presetSubtype="0" fill="hold" nodeType="withEffect">
                                  <p:stCondLst>
                                    <p:cond delay="0"/>
                                  </p:stCondLst>
                                  <p:childTnLst>
                                    <p:set>
                                      <p:cBhvr>
                                        <p:cTn id="16" dur="1" fill="hold">
                                          <p:stCondLst>
                                            <p:cond delay="0"/>
                                          </p:stCondLst>
                                        </p:cTn>
                                        <p:tgtEl>
                                          <p:spTgt spid="1028"/>
                                        </p:tgtEl>
                                        <p:attrNameLst>
                                          <p:attrName>style.visibility</p:attrName>
                                        </p:attrNameLst>
                                      </p:cBhvr>
                                      <p:to>
                                        <p:strVal val="visible"/>
                                      </p:to>
                                    </p:set>
                                    <p:anim calcmode="lin" valueType="num">
                                      <p:cBhvr>
                                        <p:cTn id="17" dur="1000" fill="hold"/>
                                        <p:tgtEl>
                                          <p:spTgt spid="1028"/>
                                        </p:tgtEl>
                                        <p:attrNameLst>
                                          <p:attrName>ppt_x</p:attrName>
                                        </p:attrNameLst>
                                      </p:cBhvr>
                                      <p:tavLst>
                                        <p:tav tm="0">
                                          <p:val>
                                            <p:strVal val="#ppt_x-.2"/>
                                          </p:val>
                                        </p:tav>
                                        <p:tav tm="100000">
                                          <p:val>
                                            <p:strVal val="#ppt_x"/>
                                          </p:val>
                                        </p:tav>
                                      </p:tavLst>
                                    </p:anim>
                                    <p:anim calcmode="lin" valueType="num">
                                      <p:cBhvr>
                                        <p:cTn id="18" dur="1000" fill="hold"/>
                                        <p:tgtEl>
                                          <p:spTgt spid="1028"/>
                                        </p:tgtEl>
                                        <p:attrNameLst>
                                          <p:attrName>ppt_y</p:attrName>
                                        </p:attrNameLst>
                                      </p:cBhvr>
                                      <p:tavLst>
                                        <p:tav tm="0">
                                          <p:val>
                                            <p:strVal val="#ppt_y"/>
                                          </p:val>
                                        </p:tav>
                                        <p:tav tm="100000">
                                          <p:val>
                                            <p:strVal val="#ppt_y"/>
                                          </p:val>
                                        </p:tav>
                                      </p:tavLst>
                                    </p:anim>
                                    <p:animEffect transition="in" filter="wipe(right)" prLst="gradientSize: 0.1">
                                      <p:cBhvr>
                                        <p:cTn id="19" dur="1000"/>
                                        <p:tgtEl>
                                          <p:spTgt spid="1028"/>
                                        </p:tgtEl>
                                      </p:cBhvr>
                                    </p:animEffect>
                                  </p:childTnLst>
                                </p:cTn>
                              </p:par>
                              <p:par>
                                <p:cTn id="20" presetID="29" presetClass="entr" presetSubtype="0" fill="hold" nodeType="withEffect">
                                  <p:stCondLst>
                                    <p:cond delay="0"/>
                                  </p:stCondLst>
                                  <p:childTnLst>
                                    <p:set>
                                      <p:cBhvr>
                                        <p:cTn id="21" dur="1" fill="hold">
                                          <p:stCondLst>
                                            <p:cond delay="0"/>
                                          </p:stCondLst>
                                        </p:cTn>
                                        <p:tgtEl>
                                          <p:spTgt spid="1029"/>
                                        </p:tgtEl>
                                        <p:attrNameLst>
                                          <p:attrName>style.visibility</p:attrName>
                                        </p:attrNameLst>
                                      </p:cBhvr>
                                      <p:to>
                                        <p:strVal val="visible"/>
                                      </p:to>
                                    </p:set>
                                    <p:anim calcmode="lin" valueType="num">
                                      <p:cBhvr>
                                        <p:cTn id="22" dur="1000" fill="hold"/>
                                        <p:tgtEl>
                                          <p:spTgt spid="1029"/>
                                        </p:tgtEl>
                                        <p:attrNameLst>
                                          <p:attrName>ppt_x</p:attrName>
                                        </p:attrNameLst>
                                      </p:cBhvr>
                                      <p:tavLst>
                                        <p:tav tm="0">
                                          <p:val>
                                            <p:strVal val="#ppt_x-.2"/>
                                          </p:val>
                                        </p:tav>
                                        <p:tav tm="100000">
                                          <p:val>
                                            <p:strVal val="#ppt_x"/>
                                          </p:val>
                                        </p:tav>
                                      </p:tavLst>
                                    </p:anim>
                                    <p:anim calcmode="lin" valueType="num">
                                      <p:cBhvr>
                                        <p:cTn id="23" dur="1000" fill="hold"/>
                                        <p:tgtEl>
                                          <p:spTgt spid="1029"/>
                                        </p:tgtEl>
                                        <p:attrNameLst>
                                          <p:attrName>ppt_y</p:attrName>
                                        </p:attrNameLst>
                                      </p:cBhvr>
                                      <p:tavLst>
                                        <p:tav tm="0">
                                          <p:val>
                                            <p:strVal val="#ppt_y"/>
                                          </p:val>
                                        </p:tav>
                                        <p:tav tm="100000">
                                          <p:val>
                                            <p:strVal val="#ppt_y"/>
                                          </p:val>
                                        </p:tav>
                                      </p:tavLst>
                                    </p:anim>
                                    <p:animEffect transition="in" filter="wipe(right)" prLst="gradientSize: 0.1">
                                      <p:cBhvr>
                                        <p:cTn id="24" dur="1000"/>
                                        <p:tgtEl>
                                          <p:spTgt spid="1029"/>
                                        </p:tgtEl>
                                      </p:cBhvr>
                                    </p:animEffect>
                                  </p:childTnLst>
                                </p:cTn>
                              </p:par>
                              <p:par>
                                <p:cTn id="25" presetID="29" presetClass="entr" presetSubtype="0" fill="hold" nodeType="withEffect">
                                  <p:stCondLst>
                                    <p:cond delay="0"/>
                                  </p:stCondLst>
                                  <p:childTnLst>
                                    <p:set>
                                      <p:cBhvr>
                                        <p:cTn id="26" dur="1" fill="hold">
                                          <p:stCondLst>
                                            <p:cond delay="0"/>
                                          </p:stCondLst>
                                        </p:cTn>
                                        <p:tgtEl>
                                          <p:spTgt spid="1030"/>
                                        </p:tgtEl>
                                        <p:attrNameLst>
                                          <p:attrName>style.visibility</p:attrName>
                                        </p:attrNameLst>
                                      </p:cBhvr>
                                      <p:to>
                                        <p:strVal val="visible"/>
                                      </p:to>
                                    </p:set>
                                    <p:anim calcmode="lin" valueType="num">
                                      <p:cBhvr>
                                        <p:cTn id="27" dur="1000" fill="hold"/>
                                        <p:tgtEl>
                                          <p:spTgt spid="1030"/>
                                        </p:tgtEl>
                                        <p:attrNameLst>
                                          <p:attrName>ppt_x</p:attrName>
                                        </p:attrNameLst>
                                      </p:cBhvr>
                                      <p:tavLst>
                                        <p:tav tm="0">
                                          <p:val>
                                            <p:strVal val="#ppt_x-.2"/>
                                          </p:val>
                                        </p:tav>
                                        <p:tav tm="100000">
                                          <p:val>
                                            <p:strVal val="#ppt_x"/>
                                          </p:val>
                                        </p:tav>
                                      </p:tavLst>
                                    </p:anim>
                                    <p:anim calcmode="lin" valueType="num">
                                      <p:cBhvr>
                                        <p:cTn id="28" dur="1000" fill="hold"/>
                                        <p:tgtEl>
                                          <p:spTgt spid="1030"/>
                                        </p:tgtEl>
                                        <p:attrNameLst>
                                          <p:attrName>ppt_y</p:attrName>
                                        </p:attrNameLst>
                                      </p:cBhvr>
                                      <p:tavLst>
                                        <p:tav tm="0">
                                          <p:val>
                                            <p:strVal val="#ppt_y"/>
                                          </p:val>
                                        </p:tav>
                                        <p:tav tm="100000">
                                          <p:val>
                                            <p:strVal val="#ppt_y"/>
                                          </p:val>
                                        </p:tav>
                                      </p:tavLst>
                                    </p:anim>
                                    <p:animEffect transition="in" filter="wipe(right)" prLst="gradientSize: 0.1">
                                      <p:cBhvr>
                                        <p:cTn id="29" dur="1000"/>
                                        <p:tgtEl>
                                          <p:spTgt spid="1030"/>
                                        </p:tgtEl>
                                      </p:cBhvr>
                                    </p:animEffect>
                                  </p:childTnLst>
                                </p:cTn>
                              </p:par>
                              <p:par>
                                <p:cTn id="30" presetID="29" presetClass="entr" presetSubtype="0" fill="hold" nodeType="withEffect">
                                  <p:stCondLst>
                                    <p:cond delay="0"/>
                                  </p:stCondLst>
                                  <p:childTnLst>
                                    <p:set>
                                      <p:cBhvr>
                                        <p:cTn id="31" dur="1" fill="hold">
                                          <p:stCondLst>
                                            <p:cond delay="0"/>
                                          </p:stCondLst>
                                        </p:cTn>
                                        <p:tgtEl>
                                          <p:spTgt spid="1031"/>
                                        </p:tgtEl>
                                        <p:attrNameLst>
                                          <p:attrName>style.visibility</p:attrName>
                                        </p:attrNameLst>
                                      </p:cBhvr>
                                      <p:to>
                                        <p:strVal val="visible"/>
                                      </p:to>
                                    </p:set>
                                    <p:anim calcmode="lin" valueType="num">
                                      <p:cBhvr>
                                        <p:cTn id="32" dur="1000" fill="hold"/>
                                        <p:tgtEl>
                                          <p:spTgt spid="1031"/>
                                        </p:tgtEl>
                                        <p:attrNameLst>
                                          <p:attrName>ppt_x</p:attrName>
                                        </p:attrNameLst>
                                      </p:cBhvr>
                                      <p:tavLst>
                                        <p:tav tm="0">
                                          <p:val>
                                            <p:strVal val="#ppt_x-.2"/>
                                          </p:val>
                                        </p:tav>
                                        <p:tav tm="100000">
                                          <p:val>
                                            <p:strVal val="#ppt_x"/>
                                          </p:val>
                                        </p:tav>
                                      </p:tavLst>
                                    </p:anim>
                                    <p:anim calcmode="lin" valueType="num">
                                      <p:cBhvr>
                                        <p:cTn id="33" dur="1000" fill="hold"/>
                                        <p:tgtEl>
                                          <p:spTgt spid="1031"/>
                                        </p:tgtEl>
                                        <p:attrNameLst>
                                          <p:attrName>ppt_y</p:attrName>
                                        </p:attrNameLst>
                                      </p:cBhvr>
                                      <p:tavLst>
                                        <p:tav tm="0">
                                          <p:val>
                                            <p:strVal val="#ppt_y"/>
                                          </p:val>
                                        </p:tav>
                                        <p:tav tm="100000">
                                          <p:val>
                                            <p:strVal val="#ppt_y"/>
                                          </p:val>
                                        </p:tav>
                                      </p:tavLst>
                                    </p:anim>
                                    <p:animEffect transition="in" filter="wipe(right)" prLst="gradientSize: 0.1">
                                      <p:cBhvr>
                                        <p:cTn id="34" dur="1000"/>
                                        <p:tgtEl>
                                          <p:spTgt spid="1031"/>
                                        </p:tgtEl>
                                      </p:cBhvr>
                                    </p:animEffect>
                                  </p:childTnLst>
                                </p:cTn>
                              </p:par>
                              <p:par>
                                <p:cTn id="35" presetID="29" presetClass="entr" presetSubtype="0" fill="hold" nodeType="withEffect">
                                  <p:stCondLst>
                                    <p:cond delay="0"/>
                                  </p:stCondLst>
                                  <p:childTnLst>
                                    <p:set>
                                      <p:cBhvr>
                                        <p:cTn id="36" dur="1" fill="hold">
                                          <p:stCondLst>
                                            <p:cond delay="0"/>
                                          </p:stCondLst>
                                        </p:cTn>
                                        <p:tgtEl>
                                          <p:spTgt spid="1032"/>
                                        </p:tgtEl>
                                        <p:attrNameLst>
                                          <p:attrName>style.visibility</p:attrName>
                                        </p:attrNameLst>
                                      </p:cBhvr>
                                      <p:to>
                                        <p:strVal val="visible"/>
                                      </p:to>
                                    </p:set>
                                    <p:anim calcmode="lin" valueType="num">
                                      <p:cBhvr>
                                        <p:cTn id="37" dur="1000" fill="hold"/>
                                        <p:tgtEl>
                                          <p:spTgt spid="1032"/>
                                        </p:tgtEl>
                                        <p:attrNameLst>
                                          <p:attrName>ppt_x</p:attrName>
                                        </p:attrNameLst>
                                      </p:cBhvr>
                                      <p:tavLst>
                                        <p:tav tm="0">
                                          <p:val>
                                            <p:strVal val="#ppt_x-.2"/>
                                          </p:val>
                                        </p:tav>
                                        <p:tav tm="100000">
                                          <p:val>
                                            <p:strVal val="#ppt_x"/>
                                          </p:val>
                                        </p:tav>
                                      </p:tavLst>
                                    </p:anim>
                                    <p:anim calcmode="lin" valueType="num">
                                      <p:cBhvr>
                                        <p:cTn id="38" dur="1000" fill="hold"/>
                                        <p:tgtEl>
                                          <p:spTgt spid="1032"/>
                                        </p:tgtEl>
                                        <p:attrNameLst>
                                          <p:attrName>ppt_y</p:attrName>
                                        </p:attrNameLst>
                                      </p:cBhvr>
                                      <p:tavLst>
                                        <p:tav tm="0">
                                          <p:val>
                                            <p:strVal val="#ppt_y"/>
                                          </p:val>
                                        </p:tav>
                                        <p:tav tm="100000">
                                          <p:val>
                                            <p:strVal val="#ppt_y"/>
                                          </p:val>
                                        </p:tav>
                                      </p:tavLst>
                                    </p:anim>
                                    <p:animEffect transition="in" filter="wipe(right)" prLst="gradientSize: 0.1">
                                      <p:cBhvr>
                                        <p:cTn id="39" dur="1000"/>
                                        <p:tgtEl>
                                          <p:spTgt spid="1032"/>
                                        </p:tgtEl>
                                      </p:cBhvr>
                                    </p:animEffect>
                                  </p:childTnLst>
                                </p:cTn>
                              </p:par>
                              <p:par>
                                <p:cTn id="40" presetID="29" presetClass="entr" presetSubtype="0" fill="hold" nodeType="withEffect">
                                  <p:stCondLst>
                                    <p:cond delay="0"/>
                                  </p:stCondLst>
                                  <p:childTnLst>
                                    <p:set>
                                      <p:cBhvr>
                                        <p:cTn id="41" dur="1" fill="hold">
                                          <p:stCondLst>
                                            <p:cond delay="0"/>
                                          </p:stCondLst>
                                        </p:cTn>
                                        <p:tgtEl>
                                          <p:spTgt spid="1033"/>
                                        </p:tgtEl>
                                        <p:attrNameLst>
                                          <p:attrName>style.visibility</p:attrName>
                                        </p:attrNameLst>
                                      </p:cBhvr>
                                      <p:to>
                                        <p:strVal val="visible"/>
                                      </p:to>
                                    </p:set>
                                    <p:anim calcmode="lin" valueType="num">
                                      <p:cBhvr>
                                        <p:cTn id="42" dur="1000" fill="hold"/>
                                        <p:tgtEl>
                                          <p:spTgt spid="1033"/>
                                        </p:tgtEl>
                                        <p:attrNameLst>
                                          <p:attrName>ppt_x</p:attrName>
                                        </p:attrNameLst>
                                      </p:cBhvr>
                                      <p:tavLst>
                                        <p:tav tm="0">
                                          <p:val>
                                            <p:strVal val="#ppt_x-.2"/>
                                          </p:val>
                                        </p:tav>
                                        <p:tav tm="100000">
                                          <p:val>
                                            <p:strVal val="#ppt_x"/>
                                          </p:val>
                                        </p:tav>
                                      </p:tavLst>
                                    </p:anim>
                                    <p:anim calcmode="lin" valueType="num">
                                      <p:cBhvr>
                                        <p:cTn id="43" dur="1000" fill="hold"/>
                                        <p:tgtEl>
                                          <p:spTgt spid="1033"/>
                                        </p:tgtEl>
                                        <p:attrNameLst>
                                          <p:attrName>ppt_y</p:attrName>
                                        </p:attrNameLst>
                                      </p:cBhvr>
                                      <p:tavLst>
                                        <p:tav tm="0">
                                          <p:val>
                                            <p:strVal val="#ppt_y"/>
                                          </p:val>
                                        </p:tav>
                                        <p:tav tm="100000">
                                          <p:val>
                                            <p:strVal val="#ppt_y"/>
                                          </p:val>
                                        </p:tav>
                                      </p:tavLst>
                                    </p:anim>
                                    <p:animEffect transition="in" filter="wipe(right)" prLst="gradientSize: 0.1">
                                      <p:cBhvr>
                                        <p:cTn id="44" dur="1000"/>
                                        <p:tgtEl>
                                          <p:spTgt spid="1033"/>
                                        </p:tgtEl>
                                      </p:cBhvr>
                                    </p:animEffect>
                                  </p:childTnLst>
                                </p:cTn>
                              </p:par>
                            </p:childTnLst>
                          </p:cTn>
                        </p:par>
                      </p:childTnLst>
                    </p:cTn>
                  </p:par>
                  <p:par>
                    <p:cTn id="45" fill="hold">
                      <p:stCondLst>
                        <p:cond delay="indefinite"/>
                      </p:stCondLst>
                      <p:childTnLst>
                        <p:par>
                          <p:cTn id="46" fill="hold">
                            <p:stCondLst>
                              <p:cond delay="0"/>
                            </p:stCondLst>
                            <p:childTnLst>
                              <p:par>
                                <p:cTn id="47" presetID="29" presetClass="entr" presetSubtype="0" fill="hold" grpId="0" nodeType="clickEffect">
                                  <p:stCondLst>
                                    <p:cond delay="0"/>
                                  </p:stCondLst>
                                  <p:childTnLst>
                                    <p:set>
                                      <p:cBhvr>
                                        <p:cTn id="48" dur="1" fill="hold">
                                          <p:stCondLst>
                                            <p:cond delay="0"/>
                                          </p:stCondLst>
                                        </p:cTn>
                                        <p:tgtEl>
                                          <p:spTgt spid="1035"/>
                                        </p:tgtEl>
                                        <p:attrNameLst>
                                          <p:attrName>style.visibility</p:attrName>
                                        </p:attrNameLst>
                                      </p:cBhvr>
                                      <p:to>
                                        <p:strVal val="visible"/>
                                      </p:to>
                                    </p:set>
                                    <p:anim calcmode="lin" valueType="num">
                                      <p:cBhvr>
                                        <p:cTn id="49" dur="1000" fill="hold"/>
                                        <p:tgtEl>
                                          <p:spTgt spid="1035"/>
                                        </p:tgtEl>
                                        <p:attrNameLst>
                                          <p:attrName>ppt_x</p:attrName>
                                        </p:attrNameLst>
                                      </p:cBhvr>
                                      <p:tavLst>
                                        <p:tav tm="0">
                                          <p:val>
                                            <p:strVal val="#ppt_x-.2"/>
                                          </p:val>
                                        </p:tav>
                                        <p:tav tm="100000">
                                          <p:val>
                                            <p:strVal val="#ppt_x"/>
                                          </p:val>
                                        </p:tav>
                                      </p:tavLst>
                                    </p:anim>
                                    <p:anim calcmode="lin" valueType="num">
                                      <p:cBhvr>
                                        <p:cTn id="50" dur="1000" fill="hold"/>
                                        <p:tgtEl>
                                          <p:spTgt spid="1035"/>
                                        </p:tgtEl>
                                        <p:attrNameLst>
                                          <p:attrName>ppt_y</p:attrName>
                                        </p:attrNameLst>
                                      </p:cBhvr>
                                      <p:tavLst>
                                        <p:tav tm="0">
                                          <p:val>
                                            <p:strVal val="#ppt_y"/>
                                          </p:val>
                                        </p:tav>
                                        <p:tav tm="100000">
                                          <p:val>
                                            <p:strVal val="#ppt_y"/>
                                          </p:val>
                                        </p:tav>
                                      </p:tavLst>
                                    </p:anim>
                                    <p:animEffect transition="in" filter="wipe(right)" prLst="gradientSize: 0.1">
                                      <p:cBhvr>
                                        <p:cTn id="51" dur="1000"/>
                                        <p:tgtEl>
                                          <p:spTgt spid="10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srcRect/>
          <a:stretch>
            <a:fillRect/>
          </a:stretch>
        </p:blipFill>
        <p:spPr bwMode="auto">
          <a:xfrm>
            <a:off x="116112" y="114715"/>
            <a:ext cx="9231089" cy="4806312"/>
          </a:xfrm>
          <a:prstGeom prst="rect">
            <a:avLst/>
          </a:prstGeom>
          <a:noFill/>
          <a:ln w="9525">
            <a:solidFill>
              <a:srgbClr val="000099"/>
            </a:solidFill>
            <a:miter lim="800000"/>
            <a:headEnd/>
            <a:tailEnd/>
          </a:ln>
          <a:effectLst/>
        </p:spPr>
      </p:pic>
      <p:pic>
        <p:nvPicPr>
          <p:cNvPr id="1027" name="Picture 3"/>
          <p:cNvPicPr>
            <a:picLocks noChangeAspect="1" noChangeArrowheads="1"/>
          </p:cNvPicPr>
          <p:nvPr/>
        </p:nvPicPr>
        <p:blipFill>
          <a:blip r:embed="rId4"/>
          <a:srcRect/>
          <a:stretch>
            <a:fillRect/>
          </a:stretch>
        </p:blipFill>
        <p:spPr bwMode="auto">
          <a:xfrm>
            <a:off x="152568" y="112488"/>
            <a:ext cx="9581681" cy="4992912"/>
          </a:xfrm>
          <a:prstGeom prst="rect">
            <a:avLst/>
          </a:prstGeom>
          <a:noFill/>
          <a:ln w="9525">
            <a:solidFill>
              <a:srgbClr val="000099"/>
            </a:solidFill>
            <a:miter lim="800000"/>
            <a:headEnd/>
            <a:tailEnd/>
          </a:ln>
          <a:effectLst/>
        </p:spPr>
      </p:pic>
      <p:pic>
        <p:nvPicPr>
          <p:cNvPr id="1028" name="Picture 4"/>
          <p:cNvPicPr>
            <a:picLocks noChangeAspect="1" noChangeArrowheads="1"/>
          </p:cNvPicPr>
          <p:nvPr/>
        </p:nvPicPr>
        <p:blipFill>
          <a:blip r:embed="rId5"/>
          <a:srcRect/>
          <a:stretch>
            <a:fillRect/>
          </a:stretch>
        </p:blipFill>
        <p:spPr bwMode="auto">
          <a:xfrm>
            <a:off x="96760" y="83612"/>
            <a:ext cx="9656840" cy="4945589"/>
          </a:xfrm>
          <a:prstGeom prst="rect">
            <a:avLst/>
          </a:prstGeom>
          <a:noFill/>
          <a:ln w="9525">
            <a:solidFill>
              <a:srgbClr val="000099"/>
            </a:solidFill>
            <a:miter lim="800000"/>
            <a:headEnd/>
            <a:tailEnd/>
          </a:ln>
          <a:effectLst/>
        </p:spPr>
      </p:pic>
      <p:pic>
        <p:nvPicPr>
          <p:cNvPr id="1029" name="Picture 5"/>
          <p:cNvPicPr>
            <a:picLocks noChangeAspect="1" noChangeArrowheads="1"/>
          </p:cNvPicPr>
          <p:nvPr/>
        </p:nvPicPr>
        <p:blipFill>
          <a:blip r:embed="rId6"/>
          <a:srcRect/>
          <a:stretch>
            <a:fillRect/>
          </a:stretch>
        </p:blipFill>
        <p:spPr bwMode="auto">
          <a:xfrm>
            <a:off x="57909" y="152401"/>
            <a:ext cx="9695691" cy="4989287"/>
          </a:xfrm>
          <a:prstGeom prst="rect">
            <a:avLst/>
          </a:prstGeom>
          <a:noFill/>
          <a:ln w="9525">
            <a:solidFill>
              <a:srgbClr val="000099"/>
            </a:solidFill>
            <a:miter lim="800000"/>
            <a:headEnd/>
            <a:tailEnd/>
          </a:ln>
          <a:effectLst/>
        </p:spPr>
      </p:pic>
      <p:pic>
        <p:nvPicPr>
          <p:cNvPr id="1030" name="Picture 6"/>
          <p:cNvPicPr>
            <a:picLocks noChangeAspect="1" noChangeArrowheads="1"/>
          </p:cNvPicPr>
          <p:nvPr/>
        </p:nvPicPr>
        <p:blipFill>
          <a:blip r:embed="rId7"/>
          <a:srcRect/>
          <a:stretch>
            <a:fillRect/>
          </a:stretch>
        </p:blipFill>
        <p:spPr bwMode="auto">
          <a:xfrm>
            <a:off x="9550400" y="4953000"/>
            <a:ext cx="2615821" cy="1905000"/>
          </a:xfrm>
          <a:prstGeom prst="rect">
            <a:avLst/>
          </a:prstGeom>
          <a:noFill/>
          <a:ln w="9525">
            <a:noFill/>
            <a:miter lim="800000"/>
            <a:headEnd/>
            <a:tailEnd/>
          </a:ln>
          <a:effectLst/>
        </p:spPr>
      </p:pic>
      <p:pic>
        <p:nvPicPr>
          <p:cNvPr id="1031" name="Picture 7"/>
          <p:cNvPicPr>
            <a:picLocks noChangeAspect="1" noChangeArrowheads="1"/>
          </p:cNvPicPr>
          <p:nvPr/>
        </p:nvPicPr>
        <p:blipFill>
          <a:blip r:embed="rId8"/>
          <a:srcRect/>
          <a:stretch>
            <a:fillRect/>
          </a:stretch>
        </p:blipFill>
        <p:spPr bwMode="auto">
          <a:xfrm>
            <a:off x="9448800" y="4953001"/>
            <a:ext cx="2743200" cy="1942301"/>
          </a:xfrm>
          <a:prstGeom prst="rect">
            <a:avLst/>
          </a:prstGeom>
          <a:noFill/>
          <a:ln w="9525">
            <a:noFill/>
            <a:miter lim="800000"/>
            <a:headEnd/>
            <a:tailEnd/>
          </a:ln>
          <a:effectLst/>
        </p:spPr>
      </p:pic>
      <p:pic>
        <p:nvPicPr>
          <p:cNvPr id="1032" name="Picture 8"/>
          <p:cNvPicPr>
            <a:picLocks noChangeAspect="1" noChangeArrowheads="1"/>
          </p:cNvPicPr>
          <p:nvPr/>
        </p:nvPicPr>
        <p:blipFill>
          <a:blip r:embed="rId9"/>
          <a:srcRect/>
          <a:stretch>
            <a:fillRect/>
          </a:stretch>
        </p:blipFill>
        <p:spPr bwMode="auto">
          <a:xfrm>
            <a:off x="9448800" y="4876800"/>
            <a:ext cx="2540000" cy="1891196"/>
          </a:xfrm>
          <a:prstGeom prst="rect">
            <a:avLst/>
          </a:prstGeom>
          <a:noFill/>
          <a:ln w="9525">
            <a:noFill/>
            <a:miter lim="800000"/>
            <a:headEnd/>
            <a:tailEnd/>
          </a:ln>
          <a:effectLst/>
        </p:spPr>
      </p:pic>
      <p:pic>
        <p:nvPicPr>
          <p:cNvPr id="1033" name="Picture 9"/>
          <p:cNvPicPr>
            <a:picLocks noChangeAspect="1" noChangeArrowheads="1"/>
          </p:cNvPicPr>
          <p:nvPr/>
        </p:nvPicPr>
        <p:blipFill>
          <a:blip r:embed="rId10"/>
          <a:srcRect/>
          <a:stretch>
            <a:fillRect/>
          </a:stretch>
        </p:blipFill>
        <p:spPr bwMode="auto">
          <a:xfrm>
            <a:off x="9508386" y="4953001"/>
            <a:ext cx="2378815" cy="1647825"/>
          </a:xfrm>
          <a:prstGeom prst="rect">
            <a:avLst/>
          </a:prstGeom>
          <a:noFill/>
          <a:ln w="9525">
            <a:noFill/>
            <a:miter lim="800000"/>
            <a:headEnd/>
            <a:tailEnd/>
          </a:ln>
          <a:effectLst/>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1000" fill="hold"/>
                                        <p:tgtEl>
                                          <p:spTgt spid="1026"/>
                                        </p:tgtEl>
                                        <p:attrNameLst>
                                          <p:attrName>ppt_x</p:attrName>
                                        </p:attrNameLst>
                                      </p:cBhvr>
                                      <p:tavLst>
                                        <p:tav tm="0">
                                          <p:val>
                                            <p:strVal val="#ppt_x-.2"/>
                                          </p:val>
                                        </p:tav>
                                        <p:tav tm="100000">
                                          <p:val>
                                            <p:strVal val="#ppt_x"/>
                                          </p:val>
                                        </p:tav>
                                      </p:tavLst>
                                    </p:anim>
                                    <p:anim calcmode="lin" valueType="num">
                                      <p:cBhvr>
                                        <p:cTn id="8" dur="1000" fill="hold"/>
                                        <p:tgtEl>
                                          <p:spTgt spid="1026"/>
                                        </p:tgtEl>
                                        <p:attrNameLst>
                                          <p:attrName>ppt_y</p:attrName>
                                        </p:attrNameLst>
                                      </p:cBhvr>
                                      <p:tavLst>
                                        <p:tav tm="0">
                                          <p:val>
                                            <p:strVal val="#ppt_y"/>
                                          </p:val>
                                        </p:tav>
                                        <p:tav tm="100000">
                                          <p:val>
                                            <p:strVal val="#ppt_y"/>
                                          </p:val>
                                        </p:tav>
                                      </p:tavLst>
                                    </p:anim>
                                    <p:animEffect transition="in" filter="wipe(right)" prLst="gradientSize: 0.1">
                                      <p:cBhvr>
                                        <p:cTn id="9" dur="1000"/>
                                        <p:tgtEl>
                                          <p:spTgt spid="1026"/>
                                        </p:tgtEl>
                                      </p:cBhvr>
                                    </p:animEffect>
                                  </p:childTnLst>
                                </p:cTn>
                              </p:par>
                              <p:par>
                                <p:cTn id="10" presetID="29" presetClass="entr" presetSubtype="0" fill="hold" nodeType="withEffect">
                                  <p:stCondLst>
                                    <p:cond delay="0"/>
                                  </p:stCondLst>
                                  <p:childTnLst>
                                    <p:set>
                                      <p:cBhvr>
                                        <p:cTn id="11" dur="1" fill="hold">
                                          <p:stCondLst>
                                            <p:cond delay="0"/>
                                          </p:stCondLst>
                                        </p:cTn>
                                        <p:tgtEl>
                                          <p:spTgt spid="1032"/>
                                        </p:tgtEl>
                                        <p:attrNameLst>
                                          <p:attrName>style.visibility</p:attrName>
                                        </p:attrNameLst>
                                      </p:cBhvr>
                                      <p:to>
                                        <p:strVal val="visible"/>
                                      </p:to>
                                    </p:set>
                                    <p:anim calcmode="lin" valueType="num">
                                      <p:cBhvr>
                                        <p:cTn id="12" dur="1000" fill="hold"/>
                                        <p:tgtEl>
                                          <p:spTgt spid="1032"/>
                                        </p:tgtEl>
                                        <p:attrNameLst>
                                          <p:attrName>ppt_x</p:attrName>
                                        </p:attrNameLst>
                                      </p:cBhvr>
                                      <p:tavLst>
                                        <p:tav tm="0">
                                          <p:val>
                                            <p:strVal val="#ppt_x-.2"/>
                                          </p:val>
                                        </p:tav>
                                        <p:tav tm="100000">
                                          <p:val>
                                            <p:strVal val="#ppt_x"/>
                                          </p:val>
                                        </p:tav>
                                      </p:tavLst>
                                    </p:anim>
                                    <p:anim calcmode="lin" valueType="num">
                                      <p:cBhvr>
                                        <p:cTn id="13" dur="1000" fill="hold"/>
                                        <p:tgtEl>
                                          <p:spTgt spid="1032"/>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032"/>
                                        </p:tgtEl>
                                      </p:cBhvr>
                                    </p:animEffect>
                                  </p:childTnLst>
                                </p:cTn>
                              </p:par>
                            </p:childTnLst>
                          </p:cTn>
                        </p:par>
                      </p:childTnLst>
                    </p:cTn>
                  </p:par>
                  <p:par>
                    <p:cTn id="15" fill="hold">
                      <p:stCondLst>
                        <p:cond delay="indefinite"/>
                      </p:stCondLst>
                      <p:childTnLst>
                        <p:par>
                          <p:cTn id="16" fill="hold">
                            <p:stCondLst>
                              <p:cond delay="0"/>
                            </p:stCondLst>
                            <p:childTnLst>
                              <p:par>
                                <p:cTn id="17" presetID="29" presetClass="exit" presetSubtype="0" fill="hold" nodeType="clickEffect">
                                  <p:stCondLst>
                                    <p:cond delay="0"/>
                                  </p:stCondLst>
                                  <p:childTnLst>
                                    <p:anim calcmode="lin" valueType="num">
                                      <p:cBhvr>
                                        <p:cTn id="18" dur="1000"/>
                                        <p:tgtEl>
                                          <p:spTgt spid="1026"/>
                                        </p:tgtEl>
                                        <p:attrNameLst>
                                          <p:attrName>ppt_x</p:attrName>
                                        </p:attrNameLst>
                                      </p:cBhvr>
                                      <p:tavLst>
                                        <p:tav tm="0">
                                          <p:val>
                                            <p:strVal val="ppt_x"/>
                                          </p:val>
                                        </p:tav>
                                        <p:tav tm="100000">
                                          <p:val>
                                            <p:strVal val="ppt_x-.2"/>
                                          </p:val>
                                        </p:tav>
                                      </p:tavLst>
                                    </p:anim>
                                    <p:anim calcmode="lin" valueType="num">
                                      <p:cBhvr>
                                        <p:cTn id="19" dur="1000"/>
                                        <p:tgtEl>
                                          <p:spTgt spid="1026"/>
                                        </p:tgtEl>
                                        <p:attrNameLst>
                                          <p:attrName>ppt_y</p:attrName>
                                        </p:attrNameLst>
                                      </p:cBhvr>
                                      <p:tavLst>
                                        <p:tav tm="0">
                                          <p:val>
                                            <p:strVal val="ppt_y"/>
                                          </p:val>
                                        </p:tav>
                                        <p:tav tm="100000">
                                          <p:val>
                                            <p:strVal val="ppt_y"/>
                                          </p:val>
                                        </p:tav>
                                      </p:tavLst>
                                    </p:anim>
                                    <p:animEffect transition="out" filter="fade">
                                      <p:cBhvr>
                                        <p:cTn id="20" dur="1000"/>
                                        <p:tgtEl>
                                          <p:spTgt spid="1026"/>
                                        </p:tgtEl>
                                      </p:cBhvr>
                                    </p:animEffect>
                                    <p:set>
                                      <p:cBhvr>
                                        <p:cTn id="21" dur="1" fill="hold">
                                          <p:stCondLst>
                                            <p:cond delay="999"/>
                                          </p:stCondLst>
                                        </p:cTn>
                                        <p:tgtEl>
                                          <p:spTgt spid="1026"/>
                                        </p:tgtEl>
                                        <p:attrNameLst>
                                          <p:attrName>style.visibility</p:attrName>
                                        </p:attrNameLst>
                                      </p:cBhvr>
                                      <p:to>
                                        <p:strVal val="hidden"/>
                                      </p:to>
                                    </p:set>
                                  </p:childTnLst>
                                </p:cTn>
                              </p:par>
                              <p:par>
                                <p:cTn id="22" presetID="29" presetClass="exit" presetSubtype="0" fill="hold" nodeType="withEffect">
                                  <p:stCondLst>
                                    <p:cond delay="0"/>
                                  </p:stCondLst>
                                  <p:childTnLst>
                                    <p:anim calcmode="lin" valueType="num">
                                      <p:cBhvr>
                                        <p:cTn id="23" dur="1000"/>
                                        <p:tgtEl>
                                          <p:spTgt spid="1032"/>
                                        </p:tgtEl>
                                        <p:attrNameLst>
                                          <p:attrName>ppt_x</p:attrName>
                                        </p:attrNameLst>
                                      </p:cBhvr>
                                      <p:tavLst>
                                        <p:tav tm="0">
                                          <p:val>
                                            <p:strVal val="ppt_x"/>
                                          </p:val>
                                        </p:tav>
                                        <p:tav tm="100000">
                                          <p:val>
                                            <p:strVal val="ppt_x-.2"/>
                                          </p:val>
                                        </p:tav>
                                      </p:tavLst>
                                    </p:anim>
                                    <p:anim calcmode="lin" valueType="num">
                                      <p:cBhvr>
                                        <p:cTn id="24" dur="1000"/>
                                        <p:tgtEl>
                                          <p:spTgt spid="1032"/>
                                        </p:tgtEl>
                                        <p:attrNameLst>
                                          <p:attrName>ppt_y</p:attrName>
                                        </p:attrNameLst>
                                      </p:cBhvr>
                                      <p:tavLst>
                                        <p:tav tm="0">
                                          <p:val>
                                            <p:strVal val="ppt_y"/>
                                          </p:val>
                                        </p:tav>
                                        <p:tav tm="100000">
                                          <p:val>
                                            <p:strVal val="ppt_y"/>
                                          </p:val>
                                        </p:tav>
                                      </p:tavLst>
                                    </p:anim>
                                    <p:animEffect transition="out" filter="fade">
                                      <p:cBhvr>
                                        <p:cTn id="25" dur="1000"/>
                                        <p:tgtEl>
                                          <p:spTgt spid="1032"/>
                                        </p:tgtEl>
                                      </p:cBhvr>
                                    </p:animEffect>
                                    <p:set>
                                      <p:cBhvr>
                                        <p:cTn id="26" dur="1" fill="hold">
                                          <p:stCondLst>
                                            <p:cond delay="999"/>
                                          </p:stCondLst>
                                        </p:cTn>
                                        <p:tgtEl>
                                          <p:spTgt spid="103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9" presetClass="entr" presetSubtype="0" fill="hold" nodeType="clickEffect">
                                  <p:stCondLst>
                                    <p:cond delay="0"/>
                                  </p:stCondLst>
                                  <p:childTnLst>
                                    <p:set>
                                      <p:cBhvr>
                                        <p:cTn id="30" dur="1" fill="hold">
                                          <p:stCondLst>
                                            <p:cond delay="0"/>
                                          </p:stCondLst>
                                        </p:cTn>
                                        <p:tgtEl>
                                          <p:spTgt spid="1027"/>
                                        </p:tgtEl>
                                        <p:attrNameLst>
                                          <p:attrName>style.visibility</p:attrName>
                                        </p:attrNameLst>
                                      </p:cBhvr>
                                      <p:to>
                                        <p:strVal val="visible"/>
                                      </p:to>
                                    </p:set>
                                    <p:anim calcmode="lin" valueType="num">
                                      <p:cBhvr>
                                        <p:cTn id="31" dur="1000" fill="hold"/>
                                        <p:tgtEl>
                                          <p:spTgt spid="1027"/>
                                        </p:tgtEl>
                                        <p:attrNameLst>
                                          <p:attrName>ppt_x</p:attrName>
                                        </p:attrNameLst>
                                      </p:cBhvr>
                                      <p:tavLst>
                                        <p:tav tm="0">
                                          <p:val>
                                            <p:strVal val="#ppt_x-.2"/>
                                          </p:val>
                                        </p:tav>
                                        <p:tav tm="100000">
                                          <p:val>
                                            <p:strVal val="#ppt_x"/>
                                          </p:val>
                                        </p:tav>
                                      </p:tavLst>
                                    </p:anim>
                                    <p:anim calcmode="lin" valueType="num">
                                      <p:cBhvr>
                                        <p:cTn id="32" dur="1000" fill="hold"/>
                                        <p:tgtEl>
                                          <p:spTgt spid="1027"/>
                                        </p:tgtEl>
                                        <p:attrNameLst>
                                          <p:attrName>ppt_y</p:attrName>
                                        </p:attrNameLst>
                                      </p:cBhvr>
                                      <p:tavLst>
                                        <p:tav tm="0">
                                          <p:val>
                                            <p:strVal val="#ppt_y"/>
                                          </p:val>
                                        </p:tav>
                                        <p:tav tm="100000">
                                          <p:val>
                                            <p:strVal val="#ppt_y"/>
                                          </p:val>
                                        </p:tav>
                                      </p:tavLst>
                                    </p:anim>
                                    <p:animEffect transition="in" filter="wipe(right)" prLst="gradientSize: 0.1">
                                      <p:cBhvr>
                                        <p:cTn id="33" dur="1000"/>
                                        <p:tgtEl>
                                          <p:spTgt spid="1027"/>
                                        </p:tgtEl>
                                      </p:cBhvr>
                                    </p:animEffect>
                                  </p:childTnLst>
                                </p:cTn>
                              </p:par>
                              <p:par>
                                <p:cTn id="34" presetID="29" presetClass="entr" presetSubtype="0" fill="hold" nodeType="withEffect">
                                  <p:stCondLst>
                                    <p:cond delay="0"/>
                                  </p:stCondLst>
                                  <p:childTnLst>
                                    <p:set>
                                      <p:cBhvr>
                                        <p:cTn id="35" dur="1" fill="hold">
                                          <p:stCondLst>
                                            <p:cond delay="0"/>
                                          </p:stCondLst>
                                        </p:cTn>
                                        <p:tgtEl>
                                          <p:spTgt spid="1031"/>
                                        </p:tgtEl>
                                        <p:attrNameLst>
                                          <p:attrName>style.visibility</p:attrName>
                                        </p:attrNameLst>
                                      </p:cBhvr>
                                      <p:to>
                                        <p:strVal val="visible"/>
                                      </p:to>
                                    </p:set>
                                    <p:anim calcmode="lin" valueType="num">
                                      <p:cBhvr>
                                        <p:cTn id="36" dur="1000" fill="hold"/>
                                        <p:tgtEl>
                                          <p:spTgt spid="1031"/>
                                        </p:tgtEl>
                                        <p:attrNameLst>
                                          <p:attrName>ppt_x</p:attrName>
                                        </p:attrNameLst>
                                      </p:cBhvr>
                                      <p:tavLst>
                                        <p:tav tm="0">
                                          <p:val>
                                            <p:strVal val="#ppt_x-.2"/>
                                          </p:val>
                                        </p:tav>
                                        <p:tav tm="100000">
                                          <p:val>
                                            <p:strVal val="#ppt_x"/>
                                          </p:val>
                                        </p:tav>
                                      </p:tavLst>
                                    </p:anim>
                                    <p:anim calcmode="lin" valueType="num">
                                      <p:cBhvr>
                                        <p:cTn id="37" dur="1000" fill="hold"/>
                                        <p:tgtEl>
                                          <p:spTgt spid="1031"/>
                                        </p:tgtEl>
                                        <p:attrNameLst>
                                          <p:attrName>ppt_y</p:attrName>
                                        </p:attrNameLst>
                                      </p:cBhvr>
                                      <p:tavLst>
                                        <p:tav tm="0">
                                          <p:val>
                                            <p:strVal val="#ppt_y"/>
                                          </p:val>
                                        </p:tav>
                                        <p:tav tm="100000">
                                          <p:val>
                                            <p:strVal val="#ppt_y"/>
                                          </p:val>
                                        </p:tav>
                                      </p:tavLst>
                                    </p:anim>
                                    <p:animEffect transition="in" filter="wipe(right)" prLst="gradientSize: 0.1">
                                      <p:cBhvr>
                                        <p:cTn id="38" dur="1000"/>
                                        <p:tgtEl>
                                          <p:spTgt spid="1031"/>
                                        </p:tgtEl>
                                      </p:cBhvr>
                                    </p:animEffect>
                                  </p:childTnLst>
                                </p:cTn>
                              </p:par>
                            </p:childTnLst>
                          </p:cTn>
                        </p:par>
                      </p:childTnLst>
                    </p:cTn>
                  </p:par>
                  <p:par>
                    <p:cTn id="39" fill="hold">
                      <p:stCondLst>
                        <p:cond delay="indefinite"/>
                      </p:stCondLst>
                      <p:childTnLst>
                        <p:par>
                          <p:cTn id="40" fill="hold">
                            <p:stCondLst>
                              <p:cond delay="0"/>
                            </p:stCondLst>
                            <p:childTnLst>
                              <p:par>
                                <p:cTn id="41" presetID="29" presetClass="exit" presetSubtype="0" fill="hold" nodeType="clickEffect">
                                  <p:stCondLst>
                                    <p:cond delay="0"/>
                                  </p:stCondLst>
                                  <p:childTnLst>
                                    <p:anim calcmode="lin" valueType="num">
                                      <p:cBhvr>
                                        <p:cTn id="42" dur="1000"/>
                                        <p:tgtEl>
                                          <p:spTgt spid="1027"/>
                                        </p:tgtEl>
                                        <p:attrNameLst>
                                          <p:attrName>ppt_x</p:attrName>
                                        </p:attrNameLst>
                                      </p:cBhvr>
                                      <p:tavLst>
                                        <p:tav tm="0">
                                          <p:val>
                                            <p:strVal val="ppt_x"/>
                                          </p:val>
                                        </p:tav>
                                        <p:tav tm="100000">
                                          <p:val>
                                            <p:strVal val="ppt_x-.2"/>
                                          </p:val>
                                        </p:tav>
                                      </p:tavLst>
                                    </p:anim>
                                    <p:anim calcmode="lin" valueType="num">
                                      <p:cBhvr>
                                        <p:cTn id="43" dur="1000"/>
                                        <p:tgtEl>
                                          <p:spTgt spid="1027"/>
                                        </p:tgtEl>
                                        <p:attrNameLst>
                                          <p:attrName>ppt_y</p:attrName>
                                        </p:attrNameLst>
                                      </p:cBhvr>
                                      <p:tavLst>
                                        <p:tav tm="0">
                                          <p:val>
                                            <p:strVal val="ppt_y"/>
                                          </p:val>
                                        </p:tav>
                                        <p:tav tm="100000">
                                          <p:val>
                                            <p:strVal val="ppt_y"/>
                                          </p:val>
                                        </p:tav>
                                      </p:tavLst>
                                    </p:anim>
                                    <p:animEffect transition="out" filter="fade">
                                      <p:cBhvr>
                                        <p:cTn id="44" dur="1000"/>
                                        <p:tgtEl>
                                          <p:spTgt spid="1027"/>
                                        </p:tgtEl>
                                      </p:cBhvr>
                                    </p:animEffect>
                                    <p:set>
                                      <p:cBhvr>
                                        <p:cTn id="45" dur="1" fill="hold">
                                          <p:stCondLst>
                                            <p:cond delay="999"/>
                                          </p:stCondLst>
                                        </p:cTn>
                                        <p:tgtEl>
                                          <p:spTgt spid="1027"/>
                                        </p:tgtEl>
                                        <p:attrNameLst>
                                          <p:attrName>style.visibility</p:attrName>
                                        </p:attrNameLst>
                                      </p:cBhvr>
                                      <p:to>
                                        <p:strVal val="hidden"/>
                                      </p:to>
                                    </p:set>
                                  </p:childTnLst>
                                </p:cTn>
                              </p:par>
                              <p:par>
                                <p:cTn id="46" presetID="29" presetClass="exit" presetSubtype="0" fill="hold" nodeType="withEffect">
                                  <p:stCondLst>
                                    <p:cond delay="0"/>
                                  </p:stCondLst>
                                  <p:childTnLst>
                                    <p:anim calcmode="lin" valueType="num">
                                      <p:cBhvr>
                                        <p:cTn id="47" dur="1000"/>
                                        <p:tgtEl>
                                          <p:spTgt spid="1031"/>
                                        </p:tgtEl>
                                        <p:attrNameLst>
                                          <p:attrName>ppt_x</p:attrName>
                                        </p:attrNameLst>
                                      </p:cBhvr>
                                      <p:tavLst>
                                        <p:tav tm="0">
                                          <p:val>
                                            <p:strVal val="ppt_x"/>
                                          </p:val>
                                        </p:tav>
                                        <p:tav tm="100000">
                                          <p:val>
                                            <p:strVal val="ppt_x-.2"/>
                                          </p:val>
                                        </p:tav>
                                      </p:tavLst>
                                    </p:anim>
                                    <p:anim calcmode="lin" valueType="num">
                                      <p:cBhvr>
                                        <p:cTn id="48" dur="1000"/>
                                        <p:tgtEl>
                                          <p:spTgt spid="1031"/>
                                        </p:tgtEl>
                                        <p:attrNameLst>
                                          <p:attrName>ppt_y</p:attrName>
                                        </p:attrNameLst>
                                      </p:cBhvr>
                                      <p:tavLst>
                                        <p:tav tm="0">
                                          <p:val>
                                            <p:strVal val="ppt_y"/>
                                          </p:val>
                                        </p:tav>
                                        <p:tav tm="100000">
                                          <p:val>
                                            <p:strVal val="ppt_y"/>
                                          </p:val>
                                        </p:tav>
                                      </p:tavLst>
                                    </p:anim>
                                    <p:animEffect transition="out" filter="fade">
                                      <p:cBhvr>
                                        <p:cTn id="49" dur="1000"/>
                                        <p:tgtEl>
                                          <p:spTgt spid="1031"/>
                                        </p:tgtEl>
                                      </p:cBhvr>
                                    </p:animEffect>
                                    <p:set>
                                      <p:cBhvr>
                                        <p:cTn id="50" dur="1" fill="hold">
                                          <p:stCondLst>
                                            <p:cond delay="999"/>
                                          </p:stCondLst>
                                        </p:cTn>
                                        <p:tgtEl>
                                          <p:spTgt spid="1031"/>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29" presetClass="entr" presetSubtype="0" fill="hold" nodeType="clickEffect">
                                  <p:stCondLst>
                                    <p:cond delay="0"/>
                                  </p:stCondLst>
                                  <p:childTnLst>
                                    <p:set>
                                      <p:cBhvr>
                                        <p:cTn id="54" dur="1" fill="hold">
                                          <p:stCondLst>
                                            <p:cond delay="0"/>
                                          </p:stCondLst>
                                        </p:cTn>
                                        <p:tgtEl>
                                          <p:spTgt spid="1028"/>
                                        </p:tgtEl>
                                        <p:attrNameLst>
                                          <p:attrName>style.visibility</p:attrName>
                                        </p:attrNameLst>
                                      </p:cBhvr>
                                      <p:to>
                                        <p:strVal val="visible"/>
                                      </p:to>
                                    </p:set>
                                    <p:anim calcmode="lin" valueType="num">
                                      <p:cBhvr>
                                        <p:cTn id="55" dur="1000" fill="hold"/>
                                        <p:tgtEl>
                                          <p:spTgt spid="1028"/>
                                        </p:tgtEl>
                                        <p:attrNameLst>
                                          <p:attrName>ppt_x</p:attrName>
                                        </p:attrNameLst>
                                      </p:cBhvr>
                                      <p:tavLst>
                                        <p:tav tm="0">
                                          <p:val>
                                            <p:strVal val="#ppt_x-.2"/>
                                          </p:val>
                                        </p:tav>
                                        <p:tav tm="100000">
                                          <p:val>
                                            <p:strVal val="#ppt_x"/>
                                          </p:val>
                                        </p:tav>
                                      </p:tavLst>
                                    </p:anim>
                                    <p:anim calcmode="lin" valueType="num">
                                      <p:cBhvr>
                                        <p:cTn id="56" dur="1000" fill="hold"/>
                                        <p:tgtEl>
                                          <p:spTgt spid="1028"/>
                                        </p:tgtEl>
                                        <p:attrNameLst>
                                          <p:attrName>ppt_y</p:attrName>
                                        </p:attrNameLst>
                                      </p:cBhvr>
                                      <p:tavLst>
                                        <p:tav tm="0">
                                          <p:val>
                                            <p:strVal val="#ppt_y"/>
                                          </p:val>
                                        </p:tav>
                                        <p:tav tm="100000">
                                          <p:val>
                                            <p:strVal val="#ppt_y"/>
                                          </p:val>
                                        </p:tav>
                                      </p:tavLst>
                                    </p:anim>
                                    <p:animEffect transition="in" filter="wipe(right)" prLst="gradientSize: 0.1">
                                      <p:cBhvr>
                                        <p:cTn id="57" dur="1000"/>
                                        <p:tgtEl>
                                          <p:spTgt spid="1028"/>
                                        </p:tgtEl>
                                      </p:cBhvr>
                                    </p:animEffect>
                                  </p:childTnLst>
                                </p:cTn>
                              </p:par>
                              <p:par>
                                <p:cTn id="58" presetID="29" presetClass="entr" presetSubtype="0" fill="hold" nodeType="withEffect">
                                  <p:stCondLst>
                                    <p:cond delay="0"/>
                                  </p:stCondLst>
                                  <p:childTnLst>
                                    <p:set>
                                      <p:cBhvr>
                                        <p:cTn id="59" dur="1" fill="hold">
                                          <p:stCondLst>
                                            <p:cond delay="0"/>
                                          </p:stCondLst>
                                        </p:cTn>
                                        <p:tgtEl>
                                          <p:spTgt spid="1030"/>
                                        </p:tgtEl>
                                        <p:attrNameLst>
                                          <p:attrName>style.visibility</p:attrName>
                                        </p:attrNameLst>
                                      </p:cBhvr>
                                      <p:to>
                                        <p:strVal val="visible"/>
                                      </p:to>
                                    </p:set>
                                    <p:anim calcmode="lin" valueType="num">
                                      <p:cBhvr>
                                        <p:cTn id="60" dur="1000" fill="hold"/>
                                        <p:tgtEl>
                                          <p:spTgt spid="1030"/>
                                        </p:tgtEl>
                                        <p:attrNameLst>
                                          <p:attrName>ppt_x</p:attrName>
                                        </p:attrNameLst>
                                      </p:cBhvr>
                                      <p:tavLst>
                                        <p:tav tm="0">
                                          <p:val>
                                            <p:strVal val="#ppt_x-.2"/>
                                          </p:val>
                                        </p:tav>
                                        <p:tav tm="100000">
                                          <p:val>
                                            <p:strVal val="#ppt_x"/>
                                          </p:val>
                                        </p:tav>
                                      </p:tavLst>
                                    </p:anim>
                                    <p:anim calcmode="lin" valueType="num">
                                      <p:cBhvr>
                                        <p:cTn id="61" dur="1000" fill="hold"/>
                                        <p:tgtEl>
                                          <p:spTgt spid="1030"/>
                                        </p:tgtEl>
                                        <p:attrNameLst>
                                          <p:attrName>ppt_y</p:attrName>
                                        </p:attrNameLst>
                                      </p:cBhvr>
                                      <p:tavLst>
                                        <p:tav tm="0">
                                          <p:val>
                                            <p:strVal val="#ppt_y"/>
                                          </p:val>
                                        </p:tav>
                                        <p:tav tm="100000">
                                          <p:val>
                                            <p:strVal val="#ppt_y"/>
                                          </p:val>
                                        </p:tav>
                                      </p:tavLst>
                                    </p:anim>
                                    <p:animEffect transition="in" filter="wipe(right)" prLst="gradientSize: 0.1">
                                      <p:cBhvr>
                                        <p:cTn id="62" dur="1000"/>
                                        <p:tgtEl>
                                          <p:spTgt spid="1030"/>
                                        </p:tgtEl>
                                      </p:cBhvr>
                                    </p:animEffect>
                                  </p:childTnLst>
                                </p:cTn>
                              </p:par>
                            </p:childTnLst>
                          </p:cTn>
                        </p:par>
                      </p:childTnLst>
                    </p:cTn>
                  </p:par>
                  <p:par>
                    <p:cTn id="63" fill="hold">
                      <p:stCondLst>
                        <p:cond delay="indefinite"/>
                      </p:stCondLst>
                      <p:childTnLst>
                        <p:par>
                          <p:cTn id="64" fill="hold">
                            <p:stCondLst>
                              <p:cond delay="0"/>
                            </p:stCondLst>
                            <p:childTnLst>
                              <p:par>
                                <p:cTn id="65" presetID="29" presetClass="exit" presetSubtype="0" fill="hold" nodeType="clickEffect">
                                  <p:stCondLst>
                                    <p:cond delay="0"/>
                                  </p:stCondLst>
                                  <p:childTnLst>
                                    <p:anim calcmode="lin" valueType="num">
                                      <p:cBhvr>
                                        <p:cTn id="66" dur="1000"/>
                                        <p:tgtEl>
                                          <p:spTgt spid="1028"/>
                                        </p:tgtEl>
                                        <p:attrNameLst>
                                          <p:attrName>ppt_x</p:attrName>
                                        </p:attrNameLst>
                                      </p:cBhvr>
                                      <p:tavLst>
                                        <p:tav tm="0">
                                          <p:val>
                                            <p:strVal val="ppt_x"/>
                                          </p:val>
                                        </p:tav>
                                        <p:tav tm="100000">
                                          <p:val>
                                            <p:strVal val="ppt_x-.2"/>
                                          </p:val>
                                        </p:tav>
                                      </p:tavLst>
                                    </p:anim>
                                    <p:anim calcmode="lin" valueType="num">
                                      <p:cBhvr>
                                        <p:cTn id="67" dur="1000"/>
                                        <p:tgtEl>
                                          <p:spTgt spid="1028"/>
                                        </p:tgtEl>
                                        <p:attrNameLst>
                                          <p:attrName>ppt_y</p:attrName>
                                        </p:attrNameLst>
                                      </p:cBhvr>
                                      <p:tavLst>
                                        <p:tav tm="0">
                                          <p:val>
                                            <p:strVal val="ppt_y"/>
                                          </p:val>
                                        </p:tav>
                                        <p:tav tm="100000">
                                          <p:val>
                                            <p:strVal val="ppt_y"/>
                                          </p:val>
                                        </p:tav>
                                      </p:tavLst>
                                    </p:anim>
                                    <p:animEffect transition="out" filter="fade">
                                      <p:cBhvr>
                                        <p:cTn id="68" dur="1000"/>
                                        <p:tgtEl>
                                          <p:spTgt spid="1028"/>
                                        </p:tgtEl>
                                      </p:cBhvr>
                                    </p:animEffect>
                                    <p:set>
                                      <p:cBhvr>
                                        <p:cTn id="69" dur="1" fill="hold">
                                          <p:stCondLst>
                                            <p:cond delay="999"/>
                                          </p:stCondLst>
                                        </p:cTn>
                                        <p:tgtEl>
                                          <p:spTgt spid="1028"/>
                                        </p:tgtEl>
                                        <p:attrNameLst>
                                          <p:attrName>style.visibility</p:attrName>
                                        </p:attrNameLst>
                                      </p:cBhvr>
                                      <p:to>
                                        <p:strVal val="hidden"/>
                                      </p:to>
                                    </p:set>
                                  </p:childTnLst>
                                </p:cTn>
                              </p:par>
                              <p:par>
                                <p:cTn id="70" presetID="29" presetClass="exit" presetSubtype="0" fill="hold" nodeType="withEffect">
                                  <p:stCondLst>
                                    <p:cond delay="0"/>
                                  </p:stCondLst>
                                  <p:childTnLst>
                                    <p:anim calcmode="lin" valueType="num">
                                      <p:cBhvr>
                                        <p:cTn id="71" dur="1000"/>
                                        <p:tgtEl>
                                          <p:spTgt spid="1030"/>
                                        </p:tgtEl>
                                        <p:attrNameLst>
                                          <p:attrName>ppt_x</p:attrName>
                                        </p:attrNameLst>
                                      </p:cBhvr>
                                      <p:tavLst>
                                        <p:tav tm="0">
                                          <p:val>
                                            <p:strVal val="ppt_x"/>
                                          </p:val>
                                        </p:tav>
                                        <p:tav tm="100000">
                                          <p:val>
                                            <p:strVal val="ppt_x-.2"/>
                                          </p:val>
                                        </p:tav>
                                      </p:tavLst>
                                    </p:anim>
                                    <p:anim calcmode="lin" valueType="num">
                                      <p:cBhvr>
                                        <p:cTn id="72" dur="1000"/>
                                        <p:tgtEl>
                                          <p:spTgt spid="1030"/>
                                        </p:tgtEl>
                                        <p:attrNameLst>
                                          <p:attrName>ppt_y</p:attrName>
                                        </p:attrNameLst>
                                      </p:cBhvr>
                                      <p:tavLst>
                                        <p:tav tm="0">
                                          <p:val>
                                            <p:strVal val="ppt_y"/>
                                          </p:val>
                                        </p:tav>
                                        <p:tav tm="100000">
                                          <p:val>
                                            <p:strVal val="ppt_y"/>
                                          </p:val>
                                        </p:tav>
                                      </p:tavLst>
                                    </p:anim>
                                    <p:animEffect transition="out" filter="fade">
                                      <p:cBhvr>
                                        <p:cTn id="73" dur="1000"/>
                                        <p:tgtEl>
                                          <p:spTgt spid="1030"/>
                                        </p:tgtEl>
                                      </p:cBhvr>
                                    </p:animEffect>
                                    <p:set>
                                      <p:cBhvr>
                                        <p:cTn id="74" dur="1" fill="hold">
                                          <p:stCondLst>
                                            <p:cond delay="999"/>
                                          </p:stCondLst>
                                        </p:cTn>
                                        <p:tgtEl>
                                          <p:spTgt spid="1030"/>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29" presetClass="entr" presetSubtype="0" fill="hold" nodeType="clickEffect">
                                  <p:stCondLst>
                                    <p:cond delay="0"/>
                                  </p:stCondLst>
                                  <p:childTnLst>
                                    <p:set>
                                      <p:cBhvr>
                                        <p:cTn id="78" dur="1" fill="hold">
                                          <p:stCondLst>
                                            <p:cond delay="0"/>
                                          </p:stCondLst>
                                        </p:cTn>
                                        <p:tgtEl>
                                          <p:spTgt spid="1029"/>
                                        </p:tgtEl>
                                        <p:attrNameLst>
                                          <p:attrName>style.visibility</p:attrName>
                                        </p:attrNameLst>
                                      </p:cBhvr>
                                      <p:to>
                                        <p:strVal val="visible"/>
                                      </p:to>
                                    </p:set>
                                    <p:anim calcmode="lin" valueType="num">
                                      <p:cBhvr>
                                        <p:cTn id="79" dur="1000" fill="hold"/>
                                        <p:tgtEl>
                                          <p:spTgt spid="1029"/>
                                        </p:tgtEl>
                                        <p:attrNameLst>
                                          <p:attrName>ppt_x</p:attrName>
                                        </p:attrNameLst>
                                      </p:cBhvr>
                                      <p:tavLst>
                                        <p:tav tm="0">
                                          <p:val>
                                            <p:strVal val="#ppt_x-.2"/>
                                          </p:val>
                                        </p:tav>
                                        <p:tav tm="100000">
                                          <p:val>
                                            <p:strVal val="#ppt_x"/>
                                          </p:val>
                                        </p:tav>
                                      </p:tavLst>
                                    </p:anim>
                                    <p:anim calcmode="lin" valueType="num">
                                      <p:cBhvr>
                                        <p:cTn id="80" dur="1000" fill="hold"/>
                                        <p:tgtEl>
                                          <p:spTgt spid="1029"/>
                                        </p:tgtEl>
                                        <p:attrNameLst>
                                          <p:attrName>ppt_y</p:attrName>
                                        </p:attrNameLst>
                                      </p:cBhvr>
                                      <p:tavLst>
                                        <p:tav tm="0">
                                          <p:val>
                                            <p:strVal val="#ppt_y"/>
                                          </p:val>
                                        </p:tav>
                                        <p:tav tm="100000">
                                          <p:val>
                                            <p:strVal val="#ppt_y"/>
                                          </p:val>
                                        </p:tav>
                                      </p:tavLst>
                                    </p:anim>
                                    <p:animEffect transition="in" filter="wipe(right)" prLst="gradientSize: 0.1">
                                      <p:cBhvr>
                                        <p:cTn id="81" dur="1000"/>
                                        <p:tgtEl>
                                          <p:spTgt spid="1029"/>
                                        </p:tgtEl>
                                      </p:cBhvr>
                                    </p:animEffect>
                                  </p:childTnLst>
                                </p:cTn>
                              </p:par>
                              <p:par>
                                <p:cTn id="82" presetID="29" presetClass="entr" presetSubtype="0" fill="hold" nodeType="withEffect">
                                  <p:stCondLst>
                                    <p:cond delay="0"/>
                                  </p:stCondLst>
                                  <p:childTnLst>
                                    <p:set>
                                      <p:cBhvr>
                                        <p:cTn id="83" dur="1" fill="hold">
                                          <p:stCondLst>
                                            <p:cond delay="0"/>
                                          </p:stCondLst>
                                        </p:cTn>
                                        <p:tgtEl>
                                          <p:spTgt spid="1033"/>
                                        </p:tgtEl>
                                        <p:attrNameLst>
                                          <p:attrName>style.visibility</p:attrName>
                                        </p:attrNameLst>
                                      </p:cBhvr>
                                      <p:to>
                                        <p:strVal val="visible"/>
                                      </p:to>
                                    </p:set>
                                    <p:anim calcmode="lin" valueType="num">
                                      <p:cBhvr>
                                        <p:cTn id="84" dur="1000" fill="hold"/>
                                        <p:tgtEl>
                                          <p:spTgt spid="1033"/>
                                        </p:tgtEl>
                                        <p:attrNameLst>
                                          <p:attrName>ppt_x</p:attrName>
                                        </p:attrNameLst>
                                      </p:cBhvr>
                                      <p:tavLst>
                                        <p:tav tm="0">
                                          <p:val>
                                            <p:strVal val="#ppt_x-.2"/>
                                          </p:val>
                                        </p:tav>
                                        <p:tav tm="100000">
                                          <p:val>
                                            <p:strVal val="#ppt_x"/>
                                          </p:val>
                                        </p:tav>
                                      </p:tavLst>
                                    </p:anim>
                                    <p:anim calcmode="lin" valueType="num">
                                      <p:cBhvr>
                                        <p:cTn id="85" dur="1000" fill="hold"/>
                                        <p:tgtEl>
                                          <p:spTgt spid="1033"/>
                                        </p:tgtEl>
                                        <p:attrNameLst>
                                          <p:attrName>ppt_y</p:attrName>
                                        </p:attrNameLst>
                                      </p:cBhvr>
                                      <p:tavLst>
                                        <p:tav tm="0">
                                          <p:val>
                                            <p:strVal val="#ppt_y"/>
                                          </p:val>
                                        </p:tav>
                                        <p:tav tm="100000">
                                          <p:val>
                                            <p:strVal val="#ppt_y"/>
                                          </p:val>
                                        </p:tav>
                                      </p:tavLst>
                                    </p:anim>
                                    <p:animEffect transition="in" filter="wipe(right)" prLst="gradientSize: 0.1">
                                      <p:cBhvr>
                                        <p:cTn id="86" dur="1000"/>
                                        <p:tgtEl>
                                          <p:spTgt spid="1033"/>
                                        </p:tgtEl>
                                      </p:cBhvr>
                                    </p:animEffect>
                                  </p:childTnLst>
                                </p:cTn>
                              </p:par>
                            </p:childTnLst>
                          </p:cTn>
                        </p:par>
                      </p:childTnLst>
                    </p:cTn>
                  </p:par>
                  <p:par>
                    <p:cTn id="87" fill="hold">
                      <p:stCondLst>
                        <p:cond delay="indefinite"/>
                      </p:stCondLst>
                      <p:childTnLst>
                        <p:par>
                          <p:cTn id="88" fill="hold">
                            <p:stCondLst>
                              <p:cond delay="0"/>
                            </p:stCondLst>
                            <p:childTnLst>
                              <p:par>
                                <p:cTn id="89" presetID="29" presetClass="exit" presetSubtype="0" fill="hold" nodeType="clickEffect">
                                  <p:stCondLst>
                                    <p:cond delay="0"/>
                                  </p:stCondLst>
                                  <p:childTnLst>
                                    <p:anim calcmode="lin" valueType="num">
                                      <p:cBhvr>
                                        <p:cTn id="90" dur="1000"/>
                                        <p:tgtEl>
                                          <p:spTgt spid="1029"/>
                                        </p:tgtEl>
                                        <p:attrNameLst>
                                          <p:attrName>ppt_x</p:attrName>
                                        </p:attrNameLst>
                                      </p:cBhvr>
                                      <p:tavLst>
                                        <p:tav tm="0">
                                          <p:val>
                                            <p:strVal val="ppt_x"/>
                                          </p:val>
                                        </p:tav>
                                        <p:tav tm="100000">
                                          <p:val>
                                            <p:strVal val="ppt_x-.2"/>
                                          </p:val>
                                        </p:tav>
                                      </p:tavLst>
                                    </p:anim>
                                    <p:anim calcmode="lin" valueType="num">
                                      <p:cBhvr>
                                        <p:cTn id="91" dur="1000"/>
                                        <p:tgtEl>
                                          <p:spTgt spid="1029"/>
                                        </p:tgtEl>
                                        <p:attrNameLst>
                                          <p:attrName>ppt_y</p:attrName>
                                        </p:attrNameLst>
                                      </p:cBhvr>
                                      <p:tavLst>
                                        <p:tav tm="0">
                                          <p:val>
                                            <p:strVal val="ppt_y"/>
                                          </p:val>
                                        </p:tav>
                                        <p:tav tm="100000">
                                          <p:val>
                                            <p:strVal val="ppt_y"/>
                                          </p:val>
                                        </p:tav>
                                      </p:tavLst>
                                    </p:anim>
                                    <p:animEffect transition="out" filter="fade">
                                      <p:cBhvr>
                                        <p:cTn id="92" dur="1000"/>
                                        <p:tgtEl>
                                          <p:spTgt spid="1029"/>
                                        </p:tgtEl>
                                      </p:cBhvr>
                                    </p:animEffect>
                                    <p:set>
                                      <p:cBhvr>
                                        <p:cTn id="93" dur="1" fill="hold">
                                          <p:stCondLst>
                                            <p:cond delay="999"/>
                                          </p:stCondLst>
                                        </p:cTn>
                                        <p:tgtEl>
                                          <p:spTgt spid="1029"/>
                                        </p:tgtEl>
                                        <p:attrNameLst>
                                          <p:attrName>style.visibility</p:attrName>
                                        </p:attrNameLst>
                                      </p:cBhvr>
                                      <p:to>
                                        <p:strVal val="hidden"/>
                                      </p:to>
                                    </p:set>
                                  </p:childTnLst>
                                </p:cTn>
                              </p:par>
                              <p:par>
                                <p:cTn id="94" presetID="29" presetClass="exit" presetSubtype="0" fill="hold" nodeType="withEffect">
                                  <p:stCondLst>
                                    <p:cond delay="0"/>
                                  </p:stCondLst>
                                  <p:childTnLst>
                                    <p:anim calcmode="lin" valueType="num">
                                      <p:cBhvr>
                                        <p:cTn id="95" dur="1000"/>
                                        <p:tgtEl>
                                          <p:spTgt spid="1033"/>
                                        </p:tgtEl>
                                        <p:attrNameLst>
                                          <p:attrName>ppt_x</p:attrName>
                                        </p:attrNameLst>
                                      </p:cBhvr>
                                      <p:tavLst>
                                        <p:tav tm="0">
                                          <p:val>
                                            <p:strVal val="ppt_x"/>
                                          </p:val>
                                        </p:tav>
                                        <p:tav tm="100000">
                                          <p:val>
                                            <p:strVal val="ppt_x-.2"/>
                                          </p:val>
                                        </p:tav>
                                      </p:tavLst>
                                    </p:anim>
                                    <p:anim calcmode="lin" valueType="num">
                                      <p:cBhvr>
                                        <p:cTn id="96" dur="1000"/>
                                        <p:tgtEl>
                                          <p:spTgt spid="1033"/>
                                        </p:tgtEl>
                                        <p:attrNameLst>
                                          <p:attrName>ppt_y</p:attrName>
                                        </p:attrNameLst>
                                      </p:cBhvr>
                                      <p:tavLst>
                                        <p:tav tm="0">
                                          <p:val>
                                            <p:strVal val="ppt_y"/>
                                          </p:val>
                                        </p:tav>
                                        <p:tav tm="100000">
                                          <p:val>
                                            <p:strVal val="ppt_y"/>
                                          </p:val>
                                        </p:tav>
                                      </p:tavLst>
                                    </p:anim>
                                    <p:animEffect transition="out" filter="fade">
                                      <p:cBhvr>
                                        <p:cTn id="97" dur="1000"/>
                                        <p:tgtEl>
                                          <p:spTgt spid="1033"/>
                                        </p:tgtEl>
                                      </p:cBhvr>
                                    </p:animEffect>
                                    <p:set>
                                      <p:cBhvr>
                                        <p:cTn id="98" dur="1" fill="hold">
                                          <p:stCondLst>
                                            <p:cond delay="999"/>
                                          </p:stCondLst>
                                        </p:cTn>
                                        <p:tgtEl>
                                          <p:spTgt spid="10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5"/>
          <p:cNvSpPr>
            <a:spLocks noChangeArrowheads="1"/>
          </p:cNvSpPr>
          <p:nvPr/>
        </p:nvSpPr>
        <p:spPr bwMode="auto">
          <a:xfrm>
            <a:off x="0" y="1"/>
            <a:ext cx="12192000" cy="1066800"/>
          </a:xfrm>
          <a:prstGeom prst="rect">
            <a:avLst/>
          </a:prstGeom>
          <a:gradFill rotWithShape="1">
            <a:gsLst>
              <a:gs pos="0">
                <a:srgbClr val="FF3300"/>
              </a:gs>
              <a:gs pos="50000">
                <a:srgbClr val="CCFFCC"/>
              </a:gs>
              <a:gs pos="100000">
                <a:srgbClr val="FF3300"/>
              </a:gs>
            </a:gsLst>
            <a:lin ang="5400000" scaled="1"/>
          </a:gradFill>
          <a:ln w="38100" cmpd="dbl">
            <a:solidFill>
              <a:srgbClr val="FFFF00"/>
            </a:solidFill>
            <a:miter lim="800000"/>
            <a:headEnd/>
            <a:tailEnd/>
          </a:ln>
        </p:spPr>
        <p:txBody>
          <a:bodyPr wrap="none" anchor="ctr"/>
          <a:lstStyle/>
          <a:p>
            <a:pPr algn="ctr"/>
            <a:r>
              <a:rPr lang="en-US" sz="3000" b="1"/>
              <a:t>BÀI </a:t>
            </a:r>
            <a:r>
              <a:rPr lang="en-US" sz="3000" b="1" dirty="0"/>
              <a:t>4. KÍ HIỆU VÀ BẢNG CHÚ GIẢI BẢN ĐỒ. </a:t>
            </a:r>
          </a:p>
          <a:p>
            <a:pPr algn="ctr"/>
            <a:r>
              <a:rPr lang="en-US" sz="3000" b="1" dirty="0"/>
              <a:t>TÌM Đ</a:t>
            </a:r>
            <a:r>
              <a:rPr lang="vi-VN" sz="3000" b="1" dirty="0">
                <a:latin typeface="Calibri" pitchFamily="34" charset="0"/>
                <a:cs typeface="Calibri" pitchFamily="34" charset="0"/>
              </a:rPr>
              <a:t>ƯỜ</a:t>
            </a:r>
            <a:r>
              <a:rPr lang="en-US" sz="3000" b="1" dirty="0">
                <a:latin typeface="Calibri" pitchFamily="34" charset="0"/>
                <a:cs typeface="Calibri" pitchFamily="34" charset="0"/>
              </a:rPr>
              <a:t>NG ĐI TRÊN BẢN ĐỒ</a:t>
            </a:r>
          </a:p>
        </p:txBody>
      </p:sp>
      <p:sp>
        <p:nvSpPr>
          <p:cNvPr id="6" name="Text Box 8"/>
          <p:cNvSpPr txBox="1">
            <a:spLocks noChangeArrowheads="1"/>
          </p:cNvSpPr>
          <p:nvPr/>
        </p:nvSpPr>
        <p:spPr bwMode="auto">
          <a:xfrm>
            <a:off x="0" y="1028701"/>
            <a:ext cx="12192000" cy="246221"/>
          </a:xfrm>
          <a:prstGeom prst="rect">
            <a:avLst/>
          </a:prstGeom>
          <a:solidFill>
            <a:srgbClr val="00FFFF"/>
          </a:solidFill>
          <a:ln w="9525">
            <a:noFill/>
            <a:miter lim="800000"/>
            <a:headEnd/>
            <a:tailEnd/>
          </a:ln>
          <a:effectLst/>
        </p:spPr>
        <p:txBody>
          <a:bodyPr>
            <a:spAutoFit/>
          </a:bodyPr>
          <a:lstStyle/>
          <a:p>
            <a:pPr algn="ctr" eaLnBrk="1" hangingPunct="1">
              <a:spcBef>
                <a:spcPct val="50000"/>
              </a:spcBef>
              <a:defRPr/>
            </a:pPr>
            <a:r>
              <a:rPr lang="en-US" sz="1000" dirty="0">
                <a:solidFill>
                  <a:srgbClr val="FF3300"/>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00FF00"/>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9900"/>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9900"/>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CCFFCC"/>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chemeClr val="folHlink"/>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00"/>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99FF"/>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99FF"/>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 </a:t>
            </a:r>
            <a:r>
              <a:rPr lang="en-US" sz="1000" dirty="0">
                <a:solidFill>
                  <a:srgbClr val="FF3300"/>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00FF00"/>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9900"/>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9900"/>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CCFFCC"/>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chemeClr val="folHlink"/>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00"/>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99FF"/>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99FF"/>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 </a:t>
            </a:r>
            <a:r>
              <a:rPr lang="en-US" sz="1000" dirty="0">
                <a:solidFill>
                  <a:srgbClr val="FF3300"/>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00FF00"/>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9900"/>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9900"/>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CCFFCC"/>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chemeClr val="folHlink"/>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00"/>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99FF"/>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99FF"/>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 </a:t>
            </a:r>
            <a:r>
              <a:rPr lang="en-US" sz="1000" dirty="0">
                <a:solidFill>
                  <a:srgbClr val="FF3300"/>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00FF00"/>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9900"/>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9900"/>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CCFFCC"/>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chemeClr val="folHlink"/>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00"/>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99FF"/>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99FF"/>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9900"/>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CCFFCC"/>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chemeClr val="folHlink"/>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00"/>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99FF"/>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99FF"/>
                </a:solidFill>
                <a:effectLst>
                  <a:outerShdw blurRad="38100" dist="38100" dir="2700000" algn="tl">
                    <a:srgbClr val="000000"/>
                  </a:outerShdw>
                </a:effectLst>
                <a:latin typeface="Arial" charset="0"/>
                <a:cs typeface="Arial" charset="0"/>
                <a:sym typeface="Wingdings" pitchFamily="2" charset="2"/>
              </a:rPr>
              <a:t></a:t>
            </a:r>
            <a:endParaRPr lang="en-US" sz="1000" dirty="0">
              <a:solidFill>
                <a:srgbClr val="FFFF99"/>
              </a:solidFill>
              <a:effectLst>
                <a:outerShdw blurRad="38100" dist="38100" dir="2700000" algn="tl">
                  <a:srgbClr val="000000"/>
                </a:outerShdw>
              </a:effectLst>
              <a:latin typeface="Arial" charset="0"/>
              <a:cs typeface="Arial" charset="0"/>
              <a:sym typeface="Wingdings" pitchFamily="2" charset="2"/>
            </a:endParaRPr>
          </a:p>
        </p:txBody>
      </p:sp>
      <p:pic>
        <p:nvPicPr>
          <p:cNvPr id="8" name="Picture 9" descr="TRAIDAT"/>
          <p:cNvPicPr>
            <a:picLocks noChangeAspect="1" noChangeArrowheads="1" noCrop="1"/>
          </p:cNvPicPr>
          <p:nvPr/>
        </p:nvPicPr>
        <p:blipFill>
          <a:blip r:embed="rId3"/>
          <a:srcRect/>
          <a:stretch>
            <a:fillRect/>
          </a:stretch>
        </p:blipFill>
        <p:spPr bwMode="auto">
          <a:xfrm>
            <a:off x="11176000" y="138113"/>
            <a:ext cx="914400" cy="890588"/>
          </a:xfrm>
          <a:prstGeom prst="rect">
            <a:avLst/>
          </a:prstGeom>
          <a:noFill/>
          <a:ln w="9525">
            <a:noFill/>
            <a:miter lim="800000"/>
            <a:headEnd/>
            <a:tailEnd/>
          </a:ln>
        </p:spPr>
      </p:pic>
      <p:pic>
        <p:nvPicPr>
          <p:cNvPr id="9" name="Picture 10" descr="ringwrlmed2_b"/>
          <p:cNvPicPr>
            <a:picLocks noChangeAspect="1" noChangeArrowheads="1" noCrop="1"/>
          </p:cNvPicPr>
          <p:nvPr/>
        </p:nvPicPr>
        <p:blipFill>
          <a:blip r:embed="rId4"/>
          <a:srcRect/>
          <a:stretch>
            <a:fillRect/>
          </a:stretch>
        </p:blipFill>
        <p:spPr bwMode="auto">
          <a:xfrm>
            <a:off x="0" y="0"/>
            <a:ext cx="1092200" cy="1228726"/>
          </a:xfrm>
          <a:prstGeom prst="rect">
            <a:avLst/>
          </a:prstGeom>
          <a:noFill/>
          <a:ln w="9525">
            <a:noFill/>
            <a:miter lim="800000"/>
            <a:headEnd/>
            <a:tailEnd/>
          </a:ln>
        </p:spPr>
      </p:pic>
      <p:sp>
        <p:nvSpPr>
          <p:cNvPr id="10" name="AutoShape 3"/>
          <p:cNvSpPr>
            <a:spLocks noGrp="1" noChangeArrowheads="1"/>
          </p:cNvSpPr>
          <p:nvPr>
            <p:ph type="title"/>
          </p:nvPr>
        </p:nvSpPr>
        <p:spPr>
          <a:xfrm>
            <a:off x="304800" y="1219200"/>
            <a:ext cx="6604000" cy="609600"/>
          </a:xfrm>
        </p:spPr>
        <p:txBody>
          <a:bodyPr>
            <a:normAutofit/>
          </a:bodyPr>
          <a:lstStyle/>
          <a:p>
            <a:pPr algn="l" eaLnBrk="1" hangingPunct="1"/>
            <a:r>
              <a:rPr lang="en-US" altLang="vi-VN" sz="3000" b="1" dirty="0">
                <a:solidFill>
                  <a:srgbClr val="000099"/>
                </a:solidFill>
                <a:effectLst/>
                <a:latin typeface="+mn-lt"/>
                <a:cs typeface="Times New Roman" pitchFamily="18" charset="0"/>
              </a:rPr>
              <a:t> 1. Kí hiệu và bảng chú giải bản đồ</a:t>
            </a:r>
          </a:p>
        </p:txBody>
      </p:sp>
      <p:sp>
        <p:nvSpPr>
          <p:cNvPr id="7" name="Rectangle 1"/>
          <p:cNvSpPr>
            <a:spLocks noChangeArrowheads="1"/>
          </p:cNvSpPr>
          <p:nvPr/>
        </p:nvSpPr>
        <p:spPr bwMode="auto">
          <a:xfrm>
            <a:off x="406400" y="2133600"/>
            <a:ext cx="11480800" cy="140275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just" eaLnBrk="1" hangingPunct="1">
              <a:lnSpc>
                <a:spcPct val="150000"/>
              </a:lnSpc>
            </a:pPr>
            <a:r>
              <a:rPr lang="pt-BR" sz="3000" b="1" dirty="0">
                <a:solidFill>
                  <a:srgbClr val="000000"/>
                </a:solidFill>
                <a:ea typeface="Calibri" pitchFamily="34" charset="0"/>
                <a:cs typeface="Times New Roman" pitchFamily="18" charset="0"/>
              </a:rPr>
              <a:t>- Kí hiệu bản </a:t>
            </a:r>
            <a:r>
              <a:rPr lang="vi-VN" sz="3000" b="1" dirty="0">
                <a:solidFill>
                  <a:srgbClr val="000000"/>
                </a:solidFill>
                <a:latin typeface="Calibri" pitchFamily="34" charset="0"/>
                <a:ea typeface="Calibri" pitchFamily="34" charset="0"/>
                <a:cs typeface="Calibri" pitchFamily="34" charset="0"/>
              </a:rPr>
              <a:t>đồ</a:t>
            </a:r>
            <a:r>
              <a:rPr lang="en-US" sz="3000" b="1" dirty="0">
                <a:solidFill>
                  <a:srgbClr val="000000"/>
                </a:solidFill>
                <a:latin typeface="Calibri" pitchFamily="34" charset="0"/>
                <a:ea typeface="Calibri" pitchFamily="34" charset="0"/>
                <a:cs typeface="Calibri" pitchFamily="34" charset="0"/>
              </a:rPr>
              <a:t> là những hình vẽ, màu sắc...</a:t>
            </a:r>
            <a:r>
              <a:rPr lang="vi-VN" sz="3000" b="1" dirty="0">
                <a:solidFill>
                  <a:srgbClr val="000000"/>
                </a:solidFill>
                <a:latin typeface="Calibri" pitchFamily="34" charset="0"/>
                <a:ea typeface="Calibri" pitchFamily="34" charset="0"/>
                <a:cs typeface="Calibri" pitchFamily="34" charset="0"/>
              </a:rPr>
              <a:t> được</a:t>
            </a:r>
            <a:r>
              <a:rPr lang="en-US" sz="3000" b="1" dirty="0">
                <a:solidFill>
                  <a:srgbClr val="000000"/>
                </a:solidFill>
                <a:latin typeface="Calibri" pitchFamily="34" charset="0"/>
                <a:ea typeface="Calibri" pitchFamily="34" charset="0"/>
                <a:cs typeface="Calibri" pitchFamily="34" charset="0"/>
              </a:rPr>
              <a:t> dùng một cách quy </a:t>
            </a:r>
            <a:r>
              <a:rPr lang="vi-VN" sz="3000" b="1" dirty="0">
                <a:solidFill>
                  <a:srgbClr val="000000"/>
                </a:solidFill>
                <a:latin typeface="Calibri" pitchFamily="34" charset="0"/>
                <a:ea typeface="Calibri" pitchFamily="34" charset="0"/>
                <a:cs typeface="Calibri" pitchFamily="34" charset="0"/>
              </a:rPr>
              <a:t>ướ</a:t>
            </a:r>
            <a:r>
              <a:rPr lang="en-US" sz="3000" b="1" dirty="0">
                <a:solidFill>
                  <a:srgbClr val="000000"/>
                </a:solidFill>
                <a:latin typeface="Calibri" pitchFamily="34" charset="0"/>
                <a:ea typeface="Calibri" pitchFamily="34" charset="0"/>
                <a:cs typeface="Calibri" pitchFamily="34" charset="0"/>
              </a:rPr>
              <a:t>c </a:t>
            </a:r>
            <a:r>
              <a:rPr lang="vi-VN" sz="3000" b="1" dirty="0">
                <a:solidFill>
                  <a:srgbClr val="000000"/>
                </a:solidFill>
                <a:latin typeface="Calibri" pitchFamily="34" charset="0"/>
                <a:ea typeface="Calibri" pitchFamily="34" charset="0"/>
                <a:cs typeface="Calibri" pitchFamily="34" charset="0"/>
              </a:rPr>
              <a:t>để</a:t>
            </a:r>
            <a:r>
              <a:rPr lang="en-US" sz="3000" b="1" dirty="0">
                <a:solidFill>
                  <a:srgbClr val="000000"/>
                </a:solidFill>
                <a:latin typeface="Calibri" pitchFamily="34" charset="0"/>
                <a:ea typeface="Calibri" pitchFamily="34" charset="0"/>
                <a:cs typeface="Calibri" pitchFamily="34" charset="0"/>
              </a:rPr>
              <a:t> thể hiện các sự vật, hiện t</a:t>
            </a:r>
            <a:r>
              <a:rPr lang="vi-VN" sz="3000" b="1" dirty="0">
                <a:solidFill>
                  <a:srgbClr val="000000"/>
                </a:solidFill>
                <a:latin typeface="Calibri" pitchFamily="34" charset="0"/>
                <a:ea typeface="Calibri" pitchFamily="34" charset="0"/>
                <a:cs typeface="Calibri" pitchFamily="34" charset="0"/>
              </a:rPr>
              <a:t>ượ</a:t>
            </a:r>
            <a:r>
              <a:rPr lang="en-US" sz="3000" b="1" dirty="0">
                <a:solidFill>
                  <a:srgbClr val="000000"/>
                </a:solidFill>
                <a:latin typeface="Calibri" pitchFamily="34" charset="0"/>
                <a:ea typeface="Calibri" pitchFamily="34" charset="0"/>
                <a:cs typeface="Calibri" pitchFamily="34" charset="0"/>
              </a:rPr>
              <a:t>ng </a:t>
            </a:r>
            <a:r>
              <a:rPr lang="vi-VN" sz="3000" b="1" dirty="0">
                <a:solidFill>
                  <a:srgbClr val="000000"/>
                </a:solidFill>
                <a:latin typeface="Calibri" pitchFamily="34" charset="0"/>
                <a:ea typeface="Calibri" pitchFamily="34" charset="0"/>
                <a:cs typeface="Calibri" pitchFamily="34" charset="0"/>
              </a:rPr>
              <a:t>đị</a:t>
            </a:r>
            <a:r>
              <a:rPr lang="en-US" sz="3000" b="1" dirty="0">
                <a:solidFill>
                  <a:srgbClr val="000000"/>
                </a:solidFill>
                <a:latin typeface="Calibri" pitchFamily="34" charset="0"/>
                <a:ea typeface="Calibri" pitchFamily="34" charset="0"/>
                <a:cs typeface="Calibri" pitchFamily="34" charset="0"/>
              </a:rPr>
              <a:t>a lí trên bản </a:t>
            </a:r>
            <a:r>
              <a:rPr lang="vi-VN" sz="3000" b="1" dirty="0">
                <a:solidFill>
                  <a:srgbClr val="000000"/>
                </a:solidFill>
                <a:latin typeface="Calibri" pitchFamily="34" charset="0"/>
                <a:ea typeface="Calibri" pitchFamily="34" charset="0"/>
                <a:cs typeface="Calibri" pitchFamily="34" charset="0"/>
              </a:rPr>
              <a:t>đồ</a:t>
            </a:r>
            <a:r>
              <a:rPr lang="en-US" sz="3000" b="1" dirty="0">
                <a:solidFill>
                  <a:srgbClr val="000000"/>
                </a:solidFill>
                <a:latin typeface="Calibri" pitchFamily="34" charset="0"/>
                <a:ea typeface="Calibri" pitchFamily="34" charset="0"/>
                <a:cs typeface="Calibri" pitchFamily="34" charset="0"/>
              </a:rPr>
              <a:t>.</a:t>
            </a:r>
            <a:endParaRPr kumimoji="0" lang="pt-BR" sz="3000" b="1" i="0" strike="noStrike" cap="none" normalizeH="0" baseline="0" dirty="0">
              <a:ln>
                <a:noFill/>
              </a:ln>
              <a:solidFill>
                <a:schemeClr val="tx1"/>
              </a:solidFill>
              <a:effectLst/>
              <a:latin typeface="Calibri" pitchFamily="34" charset="0"/>
              <a:cs typeface="Calibri" pitchFamily="34" charset="0"/>
            </a:endParaRPr>
          </a:p>
        </p:txBody>
      </p:sp>
      <p:sp>
        <p:nvSpPr>
          <p:cNvPr id="11" name="TextBox 10"/>
          <p:cNvSpPr txBox="1"/>
          <p:nvPr/>
        </p:nvSpPr>
        <p:spPr>
          <a:xfrm>
            <a:off x="406400" y="1752600"/>
            <a:ext cx="3352800" cy="553998"/>
          </a:xfrm>
          <a:prstGeom prst="rect">
            <a:avLst/>
          </a:prstGeom>
          <a:noFill/>
        </p:spPr>
        <p:txBody>
          <a:bodyPr wrap="square" rtlCol="0">
            <a:spAutoFit/>
          </a:bodyPr>
          <a:lstStyle/>
          <a:p>
            <a:r>
              <a:rPr lang="en-US" sz="3000" b="1" i="1" dirty="0">
                <a:cs typeface="Times New Roman" pitchFamily="18" charset="0"/>
              </a:rPr>
              <a:t>a. Kí hiệu bản </a:t>
            </a:r>
            <a:r>
              <a:rPr lang="vi-VN" sz="3000" b="1" i="1" dirty="0">
                <a:latin typeface="Calibri" pitchFamily="34" charset="0"/>
                <a:cs typeface="Calibri" pitchFamily="34" charset="0"/>
              </a:rPr>
              <a:t>đồ</a:t>
            </a:r>
            <a:endParaRPr lang="en-US" sz="3000" b="1" i="1" dirty="0">
              <a:latin typeface="Calibri" pitchFamily="34" charset="0"/>
              <a:cs typeface="Calibri" pitchFamily="34" charset="0"/>
            </a:endParaRPr>
          </a:p>
        </p:txBody>
      </p:sp>
      <p:sp>
        <p:nvSpPr>
          <p:cNvPr id="13" name="Rectangle: Rounded Corners 7">
            <a:extLst>
              <a:ext uri="{FF2B5EF4-FFF2-40B4-BE49-F238E27FC236}">
                <a16:creationId xmlns:a16="http://schemas.microsoft.com/office/drawing/2014/main" id="{83943E22-6FC5-4857-96F1-DB4BDF369685}"/>
              </a:ext>
            </a:extLst>
          </p:cNvPr>
          <p:cNvSpPr/>
          <p:nvPr/>
        </p:nvSpPr>
        <p:spPr>
          <a:xfrm>
            <a:off x="478303" y="2962252"/>
            <a:ext cx="7132319" cy="1089242"/>
          </a:xfrm>
          <a:prstGeom prst="roundRect">
            <a:avLst/>
          </a:prstGeom>
          <a:solidFill>
            <a:schemeClr val="bg1"/>
          </a:solidFill>
          <a:ln w="12700">
            <a:solidFill>
              <a:srgbClr val="0000FF"/>
            </a:solidFill>
            <a:prstDash val="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lvl="0" algn="just" defTabSz="1219170">
              <a:lnSpc>
                <a:spcPct val="130000"/>
              </a:lnSpc>
              <a:defRPr/>
            </a:pPr>
            <a:r>
              <a:rPr lang="en-US" sz="3000" b="1" i="1">
                <a:solidFill>
                  <a:srgbClr val="0000FF"/>
                </a:solidFill>
                <a:ea typeface="Cambria" pitchFamily="18" charset="0"/>
                <a:cs typeface="Times New Roman" pitchFamily="18" charset="0"/>
              </a:rPr>
              <a:t>       Khai thác thông tin mục 1.a, em hãy cho biết kí hiệu bản </a:t>
            </a:r>
            <a:r>
              <a:rPr lang="vi-VN" sz="3000" b="1" i="1">
                <a:solidFill>
                  <a:srgbClr val="0000FF"/>
                </a:solidFill>
                <a:ea typeface="Cambria" pitchFamily="18" charset="0"/>
                <a:cs typeface="Times New Roman" pitchFamily="18" charset="0"/>
              </a:rPr>
              <a:t>đ</a:t>
            </a:r>
            <a:r>
              <a:rPr lang="en-US" sz="3000" b="1" i="1">
                <a:solidFill>
                  <a:srgbClr val="0000FF"/>
                </a:solidFill>
                <a:ea typeface="Cambria" pitchFamily="18" charset="0"/>
                <a:cs typeface="Times New Roman" pitchFamily="18" charset="0"/>
              </a:rPr>
              <a:t>ồ là gì?</a:t>
            </a:r>
            <a:r>
              <a:rPr lang="en-US" sz="3000" b="1" i="1">
                <a:solidFill>
                  <a:srgbClr val="0000FF"/>
                </a:solidFill>
                <a:latin typeface="Calibri" pitchFamily="34" charset="0"/>
                <a:ea typeface="#9Slide03 Roboto Condensed" panose="02000000000000000000" pitchFamily="2" charset="0"/>
                <a:cs typeface="Calibri" pitchFamily="34" charset="0"/>
              </a:rPr>
              <a:t> </a:t>
            </a:r>
            <a:endParaRPr lang="en-US" sz="3000" b="1" i="1" dirty="0">
              <a:solidFill>
                <a:srgbClr val="0000FF"/>
              </a:solidFill>
              <a:latin typeface="Calibri" pitchFamily="34" charset="0"/>
              <a:ea typeface="#9Slide03 Roboto Condensed" panose="02000000000000000000" pitchFamily="2" charset="0"/>
              <a:cs typeface="Calibri" pitchFamily="34" charset="0"/>
            </a:endParaRPr>
          </a:p>
        </p:txBody>
      </p:sp>
      <p:pic>
        <p:nvPicPr>
          <p:cNvPr id="14" name="Picture 13">
            <a:extLst>
              <a:ext uri="{FF2B5EF4-FFF2-40B4-BE49-F238E27FC236}">
                <a16:creationId xmlns:a16="http://schemas.microsoft.com/office/drawing/2014/main" id="{604A8784-7D1E-4B40-830D-706D02A34333}"/>
              </a:ext>
            </a:extLst>
          </p:cNvPr>
          <p:cNvPicPr>
            <a:picLocks noChangeAspect="1"/>
          </p:cNvPicPr>
          <p:nvPr/>
        </p:nvPicPr>
        <p:blipFill rotWithShape="1">
          <a:blip r:embed="rId5" cstate="print">
            <a:extLst>
              <a:ext uri="{BEBA8EAE-BF5A-486C-A8C5-ECC9F3942E4B}">
                <a14:imgProps xmlns:a14="http://schemas.microsoft.com/office/drawing/2010/main">
                  <a14:imgLayer>
                    <a14:imgEffect>
                      <a14:backgroundRemoval t="25000" b="66628" l="6977" r="44186">
                        <a14:foregroundMark x1="16744" y1="32558" x2="16744" y2="32558"/>
                        <a14:foregroundMark x1="9767" y1="33605" x2="9767" y2="33605"/>
                        <a14:foregroundMark x1="7093" y1="34535" x2="7093" y2="34535"/>
                        <a14:foregroundMark x1="31395" y1="28605" x2="31395" y2="28605"/>
                        <a14:foregroundMark x1="40930" y1="29070" x2="40930" y2="29070"/>
                        <a14:foregroundMark x1="32558" y1="25000" x2="32558" y2="25000"/>
                        <a14:foregroundMark x1="34419" y1="36163" x2="34419" y2="36163"/>
                        <a14:foregroundMark x1="31163" y1="64070" x2="31163" y2="64070"/>
                        <a14:foregroundMark x1="21163" y1="64186" x2="21163" y2="64186"/>
                        <a14:foregroundMark x1="22209" y1="66628" x2="22209" y2="66628"/>
                        <a14:foregroundMark x1="35930" y1="46395" x2="35930" y2="46395"/>
                        <a14:foregroundMark x1="44186" y1="41279" x2="44186" y2="41279"/>
                        <a14:foregroundMark x1="38256" y1="43488" x2="38256" y2="43488"/>
                        <a14:foregroundMark x1="24535" y1="48256" x2="24535" y2="48256"/>
                      </a14:backgroundRemoval>
                    </a14:imgEffect>
                  </a14:imgLayer>
                </a14:imgProps>
              </a:ext>
            </a:extLst>
          </a:blip>
          <a:srcRect l="5192" t="22288" r="52690" b="31973"/>
          <a:stretch/>
        </p:blipFill>
        <p:spPr>
          <a:xfrm>
            <a:off x="408405" y="2127922"/>
            <a:ext cx="1000415" cy="1086860"/>
          </a:xfrm>
          <a:prstGeom prst="rect">
            <a:avLst/>
          </a:prstGeom>
        </p:spPr>
      </p:pic>
      <p:pic>
        <p:nvPicPr>
          <p:cNvPr id="15" name="Picture 14">
            <a:extLst>
              <a:ext uri="{FF2B5EF4-FFF2-40B4-BE49-F238E27FC236}">
                <a16:creationId xmlns:a16="http://schemas.microsoft.com/office/drawing/2014/main" id="{32A125E5-C10C-4358-9378-97E0C3956075}"/>
              </a:ext>
            </a:extLst>
          </p:cNvPr>
          <p:cNvPicPr>
            <a:picLocks noChangeAspect="1"/>
          </p:cNvPicPr>
          <p:nvPr/>
        </p:nvPicPr>
        <p:blipFill rotWithShape="1">
          <a:blip r:embed="rId6"/>
          <a:srcRect l="35499" t="27555" r="36834" b="9482"/>
          <a:stretch/>
        </p:blipFill>
        <p:spPr>
          <a:xfrm>
            <a:off x="7793502" y="1293110"/>
            <a:ext cx="4347160" cy="5564889"/>
          </a:xfrm>
          <a:prstGeom prst="rect">
            <a:avLst/>
          </a:prstGeom>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29"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1000" fill="hold"/>
                                        <p:tgtEl>
                                          <p:spTgt spid="14"/>
                                        </p:tgtEl>
                                        <p:attrNameLst>
                                          <p:attrName>ppt_x</p:attrName>
                                        </p:attrNameLst>
                                      </p:cBhvr>
                                      <p:tavLst>
                                        <p:tav tm="0">
                                          <p:val>
                                            <p:strVal val="#ppt_x-.2"/>
                                          </p:val>
                                        </p:tav>
                                        <p:tav tm="100000">
                                          <p:val>
                                            <p:strVal val="#ppt_x"/>
                                          </p:val>
                                        </p:tav>
                                      </p:tavLst>
                                    </p:anim>
                                    <p:anim calcmode="lin" valueType="num">
                                      <p:cBhvr>
                                        <p:cTn id="13"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4"/>
                                        </p:tgtEl>
                                      </p:cBhvr>
                                    </p:animEffect>
                                  </p:childTnLst>
                                </p:cTn>
                              </p:par>
                              <p:par>
                                <p:cTn id="15" presetID="29"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1000" fill="hold"/>
                                        <p:tgtEl>
                                          <p:spTgt spid="13"/>
                                        </p:tgtEl>
                                        <p:attrNameLst>
                                          <p:attrName>ppt_x</p:attrName>
                                        </p:attrNameLst>
                                      </p:cBhvr>
                                      <p:tavLst>
                                        <p:tav tm="0">
                                          <p:val>
                                            <p:strVal val="#ppt_x-.2"/>
                                          </p:val>
                                        </p:tav>
                                        <p:tav tm="100000">
                                          <p:val>
                                            <p:strVal val="#ppt_x"/>
                                          </p:val>
                                        </p:tav>
                                      </p:tavLst>
                                    </p:anim>
                                    <p:anim calcmode="lin" valueType="num">
                                      <p:cBhvr>
                                        <p:cTn id="18" dur="1000" fill="hold"/>
                                        <p:tgtEl>
                                          <p:spTgt spid="13"/>
                                        </p:tgtEl>
                                        <p:attrNameLst>
                                          <p:attrName>ppt_y</p:attrName>
                                        </p:attrNameLst>
                                      </p:cBhvr>
                                      <p:tavLst>
                                        <p:tav tm="0">
                                          <p:val>
                                            <p:strVal val="#ppt_y"/>
                                          </p:val>
                                        </p:tav>
                                        <p:tav tm="100000">
                                          <p:val>
                                            <p:strVal val="#ppt_y"/>
                                          </p:val>
                                        </p:tav>
                                      </p:tavLst>
                                    </p:anim>
                                    <p:animEffect transition="in" filter="wipe(right)" prLst="gradientSize: 0.1">
                                      <p:cBhvr>
                                        <p:cTn id="19" dur="10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29" presetClass="exit" presetSubtype="0" fill="hold" nodeType="clickEffect">
                                  <p:stCondLst>
                                    <p:cond delay="0"/>
                                  </p:stCondLst>
                                  <p:childTnLst>
                                    <p:anim calcmode="lin" valueType="num">
                                      <p:cBhvr>
                                        <p:cTn id="23" dur="1000"/>
                                        <p:tgtEl>
                                          <p:spTgt spid="14"/>
                                        </p:tgtEl>
                                        <p:attrNameLst>
                                          <p:attrName>ppt_x</p:attrName>
                                        </p:attrNameLst>
                                      </p:cBhvr>
                                      <p:tavLst>
                                        <p:tav tm="0">
                                          <p:val>
                                            <p:strVal val="ppt_x"/>
                                          </p:val>
                                        </p:tav>
                                        <p:tav tm="100000">
                                          <p:val>
                                            <p:strVal val="ppt_x-.2"/>
                                          </p:val>
                                        </p:tav>
                                      </p:tavLst>
                                    </p:anim>
                                    <p:anim calcmode="lin" valueType="num">
                                      <p:cBhvr>
                                        <p:cTn id="24" dur="1000"/>
                                        <p:tgtEl>
                                          <p:spTgt spid="14"/>
                                        </p:tgtEl>
                                        <p:attrNameLst>
                                          <p:attrName>ppt_y</p:attrName>
                                        </p:attrNameLst>
                                      </p:cBhvr>
                                      <p:tavLst>
                                        <p:tav tm="0">
                                          <p:val>
                                            <p:strVal val="ppt_y"/>
                                          </p:val>
                                        </p:tav>
                                        <p:tav tm="100000">
                                          <p:val>
                                            <p:strVal val="ppt_y"/>
                                          </p:val>
                                        </p:tav>
                                      </p:tavLst>
                                    </p:anim>
                                    <p:animEffect transition="out" filter="fade">
                                      <p:cBhvr>
                                        <p:cTn id="25" dur="1000"/>
                                        <p:tgtEl>
                                          <p:spTgt spid="14"/>
                                        </p:tgtEl>
                                      </p:cBhvr>
                                    </p:animEffect>
                                    <p:set>
                                      <p:cBhvr>
                                        <p:cTn id="26" dur="1" fill="hold">
                                          <p:stCondLst>
                                            <p:cond delay="999"/>
                                          </p:stCondLst>
                                        </p:cTn>
                                        <p:tgtEl>
                                          <p:spTgt spid="14"/>
                                        </p:tgtEl>
                                        <p:attrNameLst>
                                          <p:attrName>style.visibility</p:attrName>
                                        </p:attrNameLst>
                                      </p:cBhvr>
                                      <p:to>
                                        <p:strVal val="hidden"/>
                                      </p:to>
                                    </p:set>
                                  </p:childTnLst>
                                </p:cTn>
                              </p:par>
                              <p:par>
                                <p:cTn id="27" presetID="29" presetClass="exit" presetSubtype="0" fill="hold" nodeType="withEffect">
                                  <p:stCondLst>
                                    <p:cond delay="0"/>
                                  </p:stCondLst>
                                  <p:childTnLst>
                                    <p:anim calcmode="lin" valueType="num">
                                      <p:cBhvr>
                                        <p:cTn id="28" dur="1000"/>
                                        <p:tgtEl>
                                          <p:spTgt spid="13"/>
                                        </p:tgtEl>
                                        <p:attrNameLst>
                                          <p:attrName>ppt_x</p:attrName>
                                        </p:attrNameLst>
                                      </p:cBhvr>
                                      <p:tavLst>
                                        <p:tav tm="0">
                                          <p:val>
                                            <p:strVal val="ppt_x"/>
                                          </p:val>
                                        </p:tav>
                                        <p:tav tm="100000">
                                          <p:val>
                                            <p:strVal val="ppt_x-.2"/>
                                          </p:val>
                                        </p:tav>
                                      </p:tavLst>
                                    </p:anim>
                                    <p:anim calcmode="lin" valueType="num">
                                      <p:cBhvr>
                                        <p:cTn id="29" dur="1000"/>
                                        <p:tgtEl>
                                          <p:spTgt spid="13"/>
                                        </p:tgtEl>
                                        <p:attrNameLst>
                                          <p:attrName>ppt_y</p:attrName>
                                        </p:attrNameLst>
                                      </p:cBhvr>
                                      <p:tavLst>
                                        <p:tav tm="0">
                                          <p:val>
                                            <p:strVal val="ppt_y"/>
                                          </p:val>
                                        </p:tav>
                                        <p:tav tm="100000">
                                          <p:val>
                                            <p:strVal val="ppt_y"/>
                                          </p:val>
                                        </p:tav>
                                      </p:tavLst>
                                    </p:anim>
                                    <p:animEffect transition="out" filter="fade">
                                      <p:cBhvr>
                                        <p:cTn id="30" dur="1000"/>
                                        <p:tgtEl>
                                          <p:spTgt spid="13"/>
                                        </p:tgtEl>
                                      </p:cBhvr>
                                    </p:animEffect>
                                    <p:set>
                                      <p:cBhvr>
                                        <p:cTn id="31" dur="1" fill="hold">
                                          <p:stCondLst>
                                            <p:cond delay="999"/>
                                          </p:stCondLst>
                                        </p:cTn>
                                        <p:tgtEl>
                                          <p:spTgt spid="13"/>
                                        </p:tgtEl>
                                        <p:attrNameLst>
                                          <p:attrName>style.visibility</p:attrName>
                                        </p:attrNameLst>
                                      </p:cBhvr>
                                      <p:to>
                                        <p:strVal val="hidden"/>
                                      </p:to>
                                    </p:set>
                                  </p:childTnLst>
                                </p:cTn>
                              </p:par>
                              <p:par>
                                <p:cTn id="32" presetID="3" presetClass="exit" presetSubtype="10" fill="hold" nodeType="withEffect">
                                  <p:stCondLst>
                                    <p:cond delay="0"/>
                                  </p:stCondLst>
                                  <p:childTnLst>
                                    <p:animEffect transition="out" filter="blinds(horizontal)">
                                      <p:cBhvr>
                                        <p:cTn id="33" dur="500"/>
                                        <p:tgtEl>
                                          <p:spTgt spid="15"/>
                                        </p:tgtEl>
                                      </p:cBhvr>
                                    </p:animEffect>
                                    <p:set>
                                      <p:cBhvr>
                                        <p:cTn id="34" dur="1" fill="hold">
                                          <p:stCondLst>
                                            <p:cond delay="499"/>
                                          </p:stCondLst>
                                        </p:cTn>
                                        <p:tgtEl>
                                          <p:spTgt spid="15"/>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29" presetClass="entr" presetSubtype="0"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anim calcmode="lin" valueType="num">
                                      <p:cBhvr>
                                        <p:cTn id="39" dur="1000" fill="hold"/>
                                        <p:tgtEl>
                                          <p:spTgt spid="7"/>
                                        </p:tgtEl>
                                        <p:attrNameLst>
                                          <p:attrName>ppt_x</p:attrName>
                                        </p:attrNameLst>
                                      </p:cBhvr>
                                      <p:tavLst>
                                        <p:tav tm="0">
                                          <p:val>
                                            <p:strVal val="#ppt_x-.2"/>
                                          </p:val>
                                        </p:tav>
                                        <p:tav tm="100000">
                                          <p:val>
                                            <p:strVal val="#ppt_x"/>
                                          </p:val>
                                        </p:tav>
                                      </p:tavLst>
                                    </p:anim>
                                    <p:anim calcmode="lin" valueType="num">
                                      <p:cBhvr>
                                        <p:cTn id="40"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41"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5"/>
          <p:cNvSpPr>
            <a:spLocks noChangeArrowheads="1"/>
          </p:cNvSpPr>
          <p:nvPr/>
        </p:nvSpPr>
        <p:spPr bwMode="auto">
          <a:xfrm>
            <a:off x="0" y="1"/>
            <a:ext cx="12192000" cy="1066800"/>
          </a:xfrm>
          <a:prstGeom prst="rect">
            <a:avLst/>
          </a:prstGeom>
          <a:gradFill rotWithShape="1">
            <a:gsLst>
              <a:gs pos="0">
                <a:srgbClr val="FF3300"/>
              </a:gs>
              <a:gs pos="50000">
                <a:srgbClr val="CCFFCC"/>
              </a:gs>
              <a:gs pos="100000">
                <a:srgbClr val="FF3300"/>
              </a:gs>
            </a:gsLst>
            <a:lin ang="5400000" scaled="1"/>
          </a:gradFill>
          <a:ln w="38100" cmpd="dbl">
            <a:solidFill>
              <a:srgbClr val="FFFF00"/>
            </a:solidFill>
            <a:miter lim="800000"/>
            <a:headEnd/>
            <a:tailEnd/>
          </a:ln>
        </p:spPr>
        <p:txBody>
          <a:bodyPr wrap="none" anchor="ctr"/>
          <a:lstStyle/>
          <a:p>
            <a:pPr algn="ctr"/>
            <a:r>
              <a:rPr lang="en-US" sz="3000" b="1"/>
              <a:t>BÀI </a:t>
            </a:r>
            <a:r>
              <a:rPr lang="en-US" sz="3000" b="1" dirty="0"/>
              <a:t>4. KÍ HIỆU VÀ BẢNG CHÚ GIẢI BẢN ĐỒ. </a:t>
            </a:r>
          </a:p>
          <a:p>
            <a:pPr algn="ctr"/>
            <a:r>
              <a:rPr lang="en-US" sz="3000" b="1" dirty="0"/>
              <a:t>TÌM Đ</a:t>
            </a:r>
            <a:r>
              <a:rPr lang="vi-VN" sz="3000" b="1" dirty="0">
                <a:latin typeface="Calibri" pitchFamily="34" charset="0"/>
                <a:cs typeface="Calibri" pitchFamily="34" charset="0"/>
              </a:rPr>
              <a:t>ƯỜ</a:t>
            </a:r>
            <a:r>
              <a:rPr lang="en-US" sz="3000" b="1" dirty="0">
                <a:latin typeface="Calibri" pitchFamily="34" charset="0"/>
                <a:cs typeface="Calibri" pitchFamily="34" charset="0"/>
              </a:rPr>
              <a:t>NG ĐI TRÊN BẢN ĐỒ</a:t>
            </a:r>
          </a:p>
        </p:txBody>
      </p:sp>
      <p:sp>
        <p:nvSpPr>
          <p:cNvPr id="6" name="Text Box 8"/>
          <p:cNvSpPr txBox="1">
            <a:spLocks noChangeArrowheads="1"/>
          </p:cNvSpPr>
          <p:nvPr/>
        </p:nvSpPr>
        <p:spPr bwMode="auto">
          <a:xfrm>
            <a:off x="0" y="1028701"/>
            <a:ext cx="12192000" cy="246221"/>
          </a:xfrm>
          <a:prstGeom prst="rect">
            <a:avLst/>
          </a:prstGeom>
          <a:solidFill>
            <a:srgbClr val="00FFFF"/>
          </a:solidFill>
          <a:ln w="9525">
            <a:noFill/>
            <a:miter lim="800000"/>
            <a:headEnd/>
            <a:tailEnd/>
          </a:ln>
          <a:effectLst/>
        </p:spPr>
        <p:txBody>
          <a:bodyPr>
            <a:spAutoFit/>
          </a:bodyPr>
          <a:lstStyle/>
          <a:p>
            <a:pPr algn="ctr" eaLnBrk="1" hangingPunct="1">
              <a:spcBef>
                <a:spcPct val="50000"/>
              </a:spcBef>
              <a:defRPr/>
            </a:pPr>
            <a:r>
              <a:rPr lang="en-US" sz="1000" dirty="0">
                <a:solidFill>
                  <a:srgbClr val="FF3300"/>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00FF00"/>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9900"/>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9900"/>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CCFFCC"/>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chemeClr val="folHlink"/>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00"/>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99FF"/>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99FF"/>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 </a:t>
            </a:r>
            <a:r>
              <a:rPr lang="en-US" sz="1000" dirty="0">
                <a:solidFill>
                  <a:srgbClr val="FF3300"/>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00FF00"/>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9900"/>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9900"/>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CCFFCC"/>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chemeClr val="folHlink"/>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00"/>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99FF"/>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99FF"/>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 </a:t>
            </a:r>
            <a:r>
              <a:rPr lang="en-US" sz="1000" dirty="0">
                <a:solidFill>
                  <a:srgbClr val="FF3300"/>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00FF00"/>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9900"/>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9900"/>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CCFFCC"/>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chemeClr val="folHlink"/>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00"/>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99FF"/>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99FF"/>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 </a:t>
            </a:r>
            <a:r>
              <a:rPr lang="en-US" sz="1000" dirty="0">
                <a:solidFill>
                  <a:srgbClr val="FF3300"/>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00FF00"/>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9900"/>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9900"/>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CCFFCC"/>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chemeClr val="folHlink"/>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00"/>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99FF"/>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99FF"/>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9900"/>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CCFFCC"/>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chemeClr val="folHlink"/>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00"/>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99FF"/>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99FF"/>
                </a:solidFill>
                <a:effectLst>
                  <a:outerShdw blurRad="38100" dist="38100" dir="2700000" algn="tl">
                    <a:srgbClr val="000000"/>
                  </a:outerShdw>
                </a:effectLst>
                <a:latin typeface="Arial" charset="0"/>
                <a:cs typeface="Arial" charset="0"/>
                <a:sym typeface="Wingdings" pitchFamily="2" charset="2"/>
              </a:rPr>
              <a:t></a:t>
            </a:r>
            <a:endParaRPr lang="en-US" sz="1000" dirty="0">
              <a:solidFill>
                <a:srgbClr val="FFFF99"/>
              </a:solidFill>
              <a:effectLst>
                <a:outerShdw blurRad="38100" dist="38100" dir="2700000" algn="tl">
                  <a:srgbClr val="000000"/>
                </a:outerShdw>
              </a:effectLst>
              <a:latin typeface="Arial" charset="0"/>
              <a:cs typeface="Arial" charset="0"/>
              <a:sym typeface="Wingdings" pitchFamily="2" charset="2"/>
            </a:endParaRPr>
          </a:p>
        </p:txBody>
      </p:sp>
      <p:pic>
        <p:nvPicPr>
          <p:cNvPr id="8" name="Picture 9" descr="TRAIDAT"/>
          <p:cNvPicPr>
            <a:picLocks noChangeAspect="1" noChangeArrowheads="1" noCrop="1"/>
          </p:cNvPicPr>
          <p:nvPr/>
        </p:nvPicPr>
        <p:blipFill>
          <a:blip r:embed="rId3"/>
          <a:srcRect/>
          <a:stretch>
            <a:fillRect/>
          </a:stretch>
        </p:blipFill>
        <p:spPr bwMode="auto">
          <a:xfrm>
            <a:off x="11176000" y="138113"/>
            <a:ext cx="914400" cy="890588"/>
          </a:xfrm>
          <a:prstGeom prst="rect">
            <a:avLst/>
          </a:prstGeom>
          <a:noFill/>
          <a:ln w="9525">
            <a:noFill/>
            <a:miter lim="800000"/>
            <a:headEnd/>
            <a:tailEnd/>
          </a:ln>
        </p:spPr>
      </p:pic>
      <p:pic>
        <p:nvPicPr>
          <p:cNvPr id="9" name="Picture 10" descr="ringwrlmed2_b"/>
          <p:cNvPicPr>
            <a:picLocks noChangeAspect="1" noChangeArrowheads="1" noCrop="1"/>
          </p:cNvPicPr>
          <p:nvPr/>
        </p:nvPicPr>
        <p:blipFill>
          <a:blip r:embed="rId4"/>
          <a:srcRect/>
          <a:stretch>
            <a:fillRect/>
          </a:stretch>
        </p:blipFill>
        <p:spPr bwMode="auto">
          <a:xfrm>
            <a:off x="0" y="0"/>
            <a:ext cx="1092200" cy="1228726"/>
          </a:xfrm>
          <a:prstGeom prst="rect">
            <a:avLst/>
          </a:prstGeom>
          <a:noFill/>
          <a:ln w="9525">
            <a:noFill/>
            <a:miter lim="800000"/>
            <a:headEnd/>
            <a:tailEnd/>
          </a:ln>
        </p:spPr>
      </p:pic>
      <p:sp>
        <p:nvSpPr>
          <p:cNvPr id="10" name="AutoShape 3"/>
          <p:cNvSpPr>
            <a:spLocks noGrp="1" noChangeArrowheads="1"/>
          </p:cNvSpPr>
          <p:nvPr>
            <p:ph type="title"/>
          </p:nvPr>
        </p:nvSpPr>
        <p:spPr>
          <a:xfrm>
            <a:off x="150052" y="1219200"/>
            <a:ext cx="6604000" cy="609600"/>
          </a:xfrm>
        </p:spPr>
        <p:txBody>
          <a:bodyPr>
            <a:normAutofit/>
          </a:bodyPr>
          <a:lstStyle/>
          <a:p>
            <a:pPr algn="l" eaLnBrk="1" hangingPunct="1"/>
            <a:r>
              <a:rPr lang="en-US" altLang="vi-VN" sz="3000" b="1" dirty="0">
                <a:solidFill>
                  <a:srgbClr val="000099"/>
                </a:solidFill>
                <a:effectLst/>
                <a:latin typeface="+mn-lt"/>
                <a:cs typeface="Times New Roman" pitchFamily="18" charset="0"/>
              </a:rPr>
              <a:t> 1. Kí hiệu và bảng chú giải bản đồ</a:t>
            </a:r>
          </a:p>
        </p:txBody>
      </p:sp>
      <p:sp>
        <p:nvSpPr>
          <p:cNvPr id="11" name="TextBox 10"/>
          <p:cNvSpPr txBox="1"/>
          <p:nvPr/>
        </p:nvSpPr>
        <p:spPr>
          <a:xfrm>
            <a:off x="251652" y="1752600"/>
            <a:ext cx="3352800" cy="553998"/>
          </a:xfrm>
          <a:prstGeom prst="rect">
            <a:avLst/>
          </a:prstGeom>
          <a:noFill/>
        </p:spPr>
        <p:txBody>
          <a:bodyPr wrap="square" rtlCol="0">
            <a:spAutoFit/>
          </a:bodyPr>
          <a:lstStyle/>
          <a:p>
            <a:r>
              <a:rPr lang="en-US" sz="3000" b="1" i="1" dirty="0">
                <a:cs typeface="Times New Roman" pitchFamily="18" charset="0"/>
              </a:rPr>
              <a:t>a. Kí hiệu bản </a:t>
            </a:r>
            <a:r>
              <a:rPr lang="vi-VN" sz="3000" b="1" i="1" dirty="0">
                <a:latin typeface="Calibri" pitchFamily="34" charset="0"/>
                <a:cs typeface="Calibri" pitchFamily="34" charset="0"/>
              </a:rPr>
              <a:t>đồ</a:t>
            </a:r>
            <a:endParaRPr lang="en-US" sz="3000" b="1" i="1" dirty="0">
              <a:latin typeface="Calibri" pitchFamily="34" charset="0"/>
              <a:cs typeface="Calibri" pitchFamily="34" charset="0"/>
            </a:endParaRPr>
          </a:p>
        </p:txBody>
      </p:sp>
      <p:sp>
        <p:nvSpPr>
          <p:cNvPr id="13" name="Rectangle: Rounded Corners 7">
            <a:extLst>
              <a:ext uri="{FF2B5EF4-FFF2-40B4-BE49-F238E27FC236}">
                <a16:creationId xmlns:a16="http://schemas.microsoft.com/office/drawing/2014/main" id="{83943E22-6FC5-4857-96F1-DB4BDF369685}"/>
              </a:ext>
            </a:extLst>
          </p:cNvPr>
          <p:cNvSpPr/>
          <p:nvPr/>
        </p:nvSpPr>
        <p:spPr>
          <a:xfrm>
            <a:off x="239147" y="2962252"/>
            <a:ext cx="5795893" cy="1877034"/>
          </a:xfrm>
          <a:prstGeom prst="roundRect">
            <a:avLst/>
          </a:prstGeom>
          <a:solidFill>
            <a:schemeClr val="bg1"/>
          </a:solidFill>
          <a:ln w="12700">
            <a:solidFill>
              <a:srgbClr val="0000FF"/>
            </a:solidFill>
            <a:prstDash val="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just">
              <a:lnSpc>
                <a:spcPct val="150000"/>
              </a:lnSpc>
            </a:pPr>
            <a:r>
              <a:rPr lang="fr-FR" sz="3000" b="1" i="1">
                <a:solidFill>
                  <a:srgbClr val="0000FF"/>
                </a:solidFill>
                <a:cs typeface="Times New Roman" pitchFamily="18" charset="0"/>
              </a:rPr>
              <a:t>      Dựa vào H.1 SGK cho biết có mấy loại kí hiệu bản đồ? Đó là những loại nào?</a:t>
            </a:r>
            <a:endParaRPr lang="en-US" sz="3000" b="1" i="1" dirty="0">
              <a:solidFill>
                <a:srgbClr val="0000FF"/>
              </a:solidFill>
              <a:cs typeface="Times New Roman" pitchFamily="18" charset="0"/>
            </a:endParaRPr>
          </a:p>
        </p:txBody>
      </p:sp>
      <p:pic>
        <p:nvPicPr>
          <p:cNvPr id="14" name="Picture 13">
            <a:extLst>
              <a:ext uri="{FF2B5EF4-FFF2-40B4-BE49-F238E27FC236}">
                <a16:creationId xmlns:a16="http://schemas.microsoft.com/office/drawing/2014/main" id="{604A8784-7D1E-4B40-830D-706D02A34333}"/>
              </a:ext>
            </a:extLst>
          </p:cNvPr>
          <p:cNvPicPr>
            <a:picLocks noChangeAspect="1"/>
          </p:cNvPicPr>
          <p:nvPr/>
        </p:nvPicPr>
        <p:blipFill rotWithShape="1">
          <a:blip r:embed="rId5" cstate="print">
            <a:extLst>
              <a:ext uri="{BEBA8EAE-BF5A-486C-A8C5-ECC9F3942E4B}">
                <a14:imgProps xmlns:a14="http://schemas.microsoft.com/office/drawing/2010/main">
                  <a14:imgLayer>
                    <a14:imgEffect>
                      <a14:backgroundRemoval t="25000" b="66628" l="6977" r="44186">
                        <a14:foregroundMark x1="16744" y1="32558" x2="16744" y2="32558"/>
                        <a14:foregroundMark x1="9767" y1="33605" x2="9767" y2="33605"/>
                        <a14:foregroundMark x1="7093" y1="34535" x2="7093" y2="34535"/>
                        <a14:foregroundMark x1="31395" y1="28605" x2="31395" y2="28605"/>
                        <a14:foregroundMark x1="40930" y1="29070" x2="40930" y2="29070"/>
                        <a14:foregroundMark x1="32558" y1="25000" x2="32558" y2="25000"/>
                        <a14:foregroundMark x1="34419" y1="36163" x2="34419" y2="36163"/>
                        <a14:foregroundMark x1="31163" y1="64070" x2="31163" y2="64070"/>
                        <a14:foregroundMark x1="21163" y1="64186" x2="21163" y2="64186"/>
                        <a14:foregroundMark x1="22209" y1="66628" x2="22209" y2="66628"/>
                        <a14:foregroundMark x1="35930" y1="46395" x2="35930" y2="46395"/>
                        <a14:foregroundMark x1="44186" y1="41279" x2="44186" y2="41279"/>
                        <a14:foregroundMark x1="38256" y1="43488" x2="38256" y2="43488"/>
                        <a14:foregroundMark x1="24535" y1="48256" x2="24535" y2="48256"/>
                      </a14:backgroundRemoval>
                    </a14:imgEffect>
                  </a14:imgLayer>
                </a14:imgProps>
              </a:ext>
            </a:extLst>
          </a:blip>
          <a:srcRect l="5192" t="22288" r="52690" b="31973"/>
          <a:stretch/>
        </p:blipFill>
        <p:spPr>
          <a:xfrm>
            <a:off x="169249" y="2127922"/>
            <a:ext cx="1000415" cy="1086860"/>
          </a:xfrm>
          <a:prstGeom prst="rect">
            <a:avLst/>
          </a:prstGeom>
        </p:spPr>
      </p:pic>
      <p:pic>
        <p:nvPicPr>
          <p:cNvPr id="12" name="Picture 11">
            <a:extLst>
              <a:ext uri="{FF2B5EF4-FFF2-40B4-BE49-F238E27FC236}">
                <a16:creationId xmlns:a16="http://schemas.microsoft.com/office/drawing/2014/main" id="{802D4B03-7139-46A3-94C0-287409CD25B6}"/>
              </a:ext>
            </a:extLst>
          </p:cNvPr>
          <p:cNvPicPr>
            <a:picLocks noChangeAspect="1"/>
          </p:cNvPicPr>
          <p:nvPr/>
        </p:nvPicPr>
        <p:blipFill rotWithShape="1">
          <a:blip r:embed="rId6"/>
          <a:srcRect l="26512" t="34108" r="44535" b="24806"/>
          <a:stretch/>
        </p:blipFill>
        <p:spPr>
          <a:xfrm>
            <a:off x="5894362" y="1716258"/>
            <a:ext cx="6297637" cy="5141743"/>
          </a:xfrm>
          <a:prstGeom prst="rect">
            <a:avLst/>
          </a:prstGeom>
        </p:spPr>
      </p:pic>
      <p:sp>
        <p:nvSpPr>
          <p:cNvPr id="16" name="Rectangle 1"/>
          <p:cNvSpPr>
            <a:spLocks noChangeArrowheads="1"/>
          </p:cNvSpPr>
          <p:nvPr/>
        </p:nvSpPr>
        <p:spPr bwMode="auto">
          <a:xfrm>
            <a:off x="195381" y="2218007"/>
            <a:ext cx="11480800" cy="295850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lnSpc>
                <a:spcPct val="150000"/>
              </a:lnSpc>
            </a:pPr>
            <a:r>
              <a:rPr lang="en-US" sz="3200" b="1">
                <a:cs typeface="Times New Roman" pitchFamily="18" charset="0"/>
              </a:rPr>
              <a:t>- Có ba loại kí hiệu:</a:t>
            </a:r>
          </a:p>
          <a:p>
            <a:pPr algn="just">
              <a:lnSpc>
                <a:spcPct val="150000"/>
              </a:lnSpc>
            </a:pPr>
            <a:r>
              <a:rPr lang="en-US" sz="3200" b="1">
                <a:cs typeface="Times New Roman" pitchFamily="18" charset="0"/>
              </a:rPr>
              <a:t>+ Kí hiệu </a:t>
            </a:r>
            <a:r>
              <a:rPr lang="vi-VN" sz="3200" b="1">
                <a:latin typeface="Calibri" pitchFamily="34" charset="0"/>
                <a:cs typeface="Calibri" pitchFamily="34" charset="0"/>
              </a:rPr>
              <a:t>đ</a:t>
            </a:r>
            <a:r>
              <a:rPr lang="en-US" sz="3200" b="1">
                <a:latin typeface="Calibri" pitchFamily="34" charset="0"/>
                <a:cs typeface="Calibri" pitchFamily="34" charset="0"/>
              </a:rPr>
              <a:t>iểm: sân bay, cảng biển, nhà máy thủy </a:t>
            </a:r>
            <a:r>
              <a:rPr lang="vi-VN" sz="3200" b="1">
                <a:latin typeface="Calibri" pitchFamily="34" charset="0"/>
                <a:cs typeface="Calibri" pitchFamily="34" charset="0"/>
              </a:rPr>
              <a:t>đ</a:t>
            </a:r>
            <a:r>
              <a:rPr lang="en-US" sz="3200" b="1">
                <a:latin typeface="Calibri" pitchFamily="34" charset="0"/>
                <a:cs typeface="Calibri" pitchFamily="34" charset="0"/>
              </a:rPr>
              <a:t>iện...</a:t>
            </a:r>
          </a:p>
          <a:p>
            <a:pPr algn="just">
              <a:lnSpc>
                <a:spcPct val="150000"/>
              </a:lnSpc>
            </a:pPr>
            <a:r>
              <a:rPr lang="en-US" sz="3200" b="1">
                <a:latin typeface="Calibri" pitchFamily="34" charset="0"/>
                <a:cs typeface="Calibri" pitchFamily="34" charset="0"/>
              </a:rPr>
              <a:t>+ Kí hiệu </a:t>
            </a:r>
            <a:r>
              <a:rPr lang="vi-VN" sz="3200" b="1">
                <a:latin typeface="Calibri" pitchFamily="34" charset="0"/>
                <a:cs typeface="Calibri" pitchFamily="34" charset="0"/>
              </a:rPr>
              <a:t>đườ</a:t>
            </a:r>
            <a:r>
              <a:rPr lang="en-US" sz="3200" b="1">
                <a:latin typeface="Calibri" pitchFamily="34" charset="0"/>
                <a:cs typeface="Calibri" pitchFamily="34" charset="0"/>
              </a:rPr>
              <a:t>ng: Biên giới quốc gia, </a:t>
            </a:r>
            <a:r>
              <a:rPr lang="vi-VN" sz="3200" b="1">
                <a:latin typeface="Calibri" pitchFamily="34" charset="0"/>
                <a:cs typeface="Calibri" pitchFamily="34" charset="0"/>
              </a:rPr>
              <a:t>đườ</a:t>
            </a:r>
            <a:r>
              <a:rPr lang="en-US" sz="3200" b="1">
                <a:latin typeface="Calibri" pitchFamily="34" charset="0"/>
                <a:cs typeface="Calibri" pitchFamily="34" charset="0"/>
              </a:rPr>
              <a:t>ng bộ, </a:t>
            </a:r>
            <a:r>
              <a:rPr lang="vi-VN" sz="3200" b="1">
                <a:latin typeface="Calibri" pitchFamily="34" charset="0"/>
                <a:cs typeface="Calibri" pitchFamily="34" charset="0"/>
              </a:rPr>
              <a:t>đườ</a:t>
            </a:r>
            <a:r>
              <a:rPr lang="en-US" sz="3200" b="1">
                <a:latin typeface="Calibri" pitchFamily="34" charset="0"/>
                <a:cs typeface="Calibri" pitchFamily="34" charset="0"/>
              </a:rPr>
              <a:t>ng sắt...</a:t>
            </a:r>
          </a:p>
          <a:p>
            <a:pPr algn="just">
              <a:lnSpc>
                <a:spcPct val="150000"/>
              </a:lnSpc>
            </a:pPr>
            <a:r>
              <a:rPr lang="en-US" sz="3200" b="1">
                <a:latin typeface="Calibri" pitchFamily="34" charset="0"/>
                <a:cs typeface="Calibri" pitchFamily="34" charset="0"/>
              </a:rPr>
              <a:t>+ Kí hiệu diện tích: </a:t>
            </a:r>
            <a:r>
              <a:rPr lang="vi-VN" sz="3200" b="1">
                <a:latin typeface="Calibri" pitchFamily="34" charset="0"/>
                <a:cs typeface="Calibri" pitchFamily="34" charset="0"/>
              </a:rPr>
              <a:t>đất</a:t>
            </a:r>
            <a:r>
              <a:rPr lang="en-US" sz="3200" b="1">
                <a:latin typeface="Calibri" pitchFamily="34" charset="0"/>
                <a:cs typeface="Calibri" pitchFamily="34" charset="0"/>
              </a:rPr>
              <a:t> cát, </a:t>
            </a:r>
            <a:r>
              <a:rPr lang="vi-VN" sz="3200" b="1">
                <a:latin typeface="Calibri" pitchFamily="34" charset="0"/>
                <a:cs typeface="Calibri" pitchFamily="34" charset="0"/>
              </a:rPr>
              <a:t>đất</a:t>
            </a:r>
            <a:r>
              <a:rPr lang="en-US" sz="3200" b="1">
                <a:latin typeface="Calibri" pitchFamily="34" charset="0"/>
                <a:cs typeface="Calibri" pitchFamily="34" charset="0"/>
              </a:rPr>
              <a:t> phù sa, </a:t>
            </a:r>
            <a:r>
              <a:rPr lang="vi-VN" sz="3200" b="1">
                <a:latin typeface="Calibri" pitchFamily="34" charset="0"/>
                <a:cs typeface="Calibri" pitchFamily="34" charset="0"/>
              </a:rPr>
              <a:t>đất</a:t>
            </a:r>
            <a:r>
              <a:rPr lang="en-US" sz="3200" b="1">
                <a:latin typeface="Calibri" pitchFamily="34" charset="0"/>
                <a:cs typeface="Calibri" pitchFamily="34" charset="0"/>
              </a:rPr>
              <a:t> phèn...</a:t>
            </a:r>
            <a:endParaRPr lang="en-US" sz="3200" b="1" dirty="0">
              <a:latin typeface="Calibri" pitchFamily="34" charset="0"/>
              <a:cs typeface="Calibri" pitchFamily="34" charset="0"/>
            </a:endParaRP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ppt_x</p:attrName>
                                        </p:attrNameLst>
                                      </p:cBhvr>
                                      <p:tavLst>
                                        <p:tav tm="0">
                                          <p:val>
                                            <p:strVal val="#ppt_x-.2"/>
                                          </p:val>
                                        </p:tav>
                                        <p:tav tm="100000">
                                          <p:val>
                                            <p:strVal val="#ppt_x"/>
                                          </p:val>
                                        </p:tav>
                                      </p:tavLst>
                                    </p:anim>
                                    <p:anim calcmode="lin" valueType="num">
                                      <p:cBhvr>
                                        <p:cTn id="8"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9" dur="1000"/>
                                        <p:tgtEl>
                                          <p:spTgt spid="14"/>
                                        </p:tgtEl>
                                      </p:cBhvr>
                                    </p:animEffect>
                                  </p:childTnLst>
                                </p:cTn>
                              </p:par>
                              <p:par>
                                <p:cTn id="10" presetID="29"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1000" fill="hold"/>
                                        <p:tgtEl>
                                          <p:spTgt spid="12"/>
                                        </p:tgtEl>
                                        <p:attrNameLst>
                                          <p:attrName>ppt_x</p:attrName>
                                        </p:attrNameLst>
                                      </p:cBhvr>
                                      <p:tavLst>
                                        <p:tav tm="0">
                                          <p:val>
                                            <p:strVal val="#ppt_x-.2"/>
                                          </p:val>
                                        </p:tav>
                                        <p:tav tm="100000">
                                          <p:val>
                                            <p:strVal val="#ppt_x"/>
                                          </p:val>
                                        </p:tav>
                                      </p:tavLst>
                                    </p:anim>
                                    <p:anim calcmode="lin" valueType="num">
                                      <p:cBhvr>
                                        <p:cTn id="13" dur="1000" fill="hold"/>
                                        <p:tgtEl>
                                          <p:spTgt spid="12"/>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2"/>
                                        </p:tgtEl>
                                      </p:cBhvr>
                                    </p:animEffect>
                                  </p:childTnLst>
                                </p:cTn>
                              </p:par>
                              <p:par>
                                <p:cTn id="15" presetID="29"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1000" fill="hold"/>
                                        <p:tgtEl>
                                          <p:spTgt spid="13"/>
                                        </p:tgtEl>
                                        <p:attrNameLst>
                                          <p:attrName>ppt_x</p:attrName>
                                        </p:attrNameLst>
                                      </p:cBhvr>
                                      <p:tavLst>
                                        <p:tav tm="0">
                                          <p:val>
                                            <p:strVal val="#ppt_x-.2"/>
                                          </p:val>
                                        </p:tav>
                                        <p:tav tm="100000">
                                          <p:val>
                                            <p:strVal val="#ppt_x"/>
                                          </p:val>
                                        </p:tav>
                                      </p:tavLst>
                                    </p:anim>
                                    <p:anim calcmode="lin" valueType="num">
                                      <p:cBhvr>
                                        <p:cTn id="18" dur="1000" fill="hold"/>
                                        <p:tgtEl>
                                          <p:spTgt spid="13"/>
                                        </p:tgtEl>
                                        <p:attrNameLst>
                                          <p:attrName>ppt_y</p:attrName>
                                        </p:attrNameLst>
                                      </p:cBhvr>
                                      <p:tavLst>
                                        <p:tav tm="0">
                                          <p:val>
                                            <p:strVal val="#ppt_y"/>
                                          </p:val>
                                        </p:tav>
                                        <p:tav tm="100000">
                                          <p:val>
                                            <p:strVal val="#ppt_y"/>
                                          </p:val>
                                        </p:tav>
                                      </p:tavLst>
                                    </p:anim>
                                    <p:animEffect transition="in" filter="wipe(right)" prLst="gradientSize: 0.1">
                                      <p:cBhvr>
                                        <p:cTn id="19" dur="10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29" presetClass="exit" presetSubtype="0" fill="hold" nodeType="clickEffect">
                                  <p:stCondLst>
                                    <p:cond delay="0"/>
                                  </p:stCondLst>
                                  <p:childTnLst>
                                    <p:anim calcmode="lin" valueType="num">
                                      <p:cBhvr>
                                        <p:cTn id="23" dur="1000"/>
                                        <p:tgtEl>
                                          <p:spTgt spid="14"/>
                                        </p:tgtEl>
                                        <p:attrNameLst>
                                          <p:attrName>ppt_x</p:attrName>
                                        </p:attrNameLst>
                                      </p:cBhvr>
                                      <p:tavLst>
                                        <p:tav tm="0">
                                          <p:val>
                                            <p:strVal val="ppt_x"/>
                                          </p:val>
                                        </p:tav>
                                        <p:tav tm="100000">
                                          <p:val>
                                            <p:strVal val="ppt_x-.2"/>
                                          </p:val>
                                        </p:tav>
                                      </p:tavLst>
                                    </p:anim>
                                    <p:anim calcmode="lin" valueType="num">
                                      <p:cBhvr>
                                        <p:cTn id="24" dur="1000"/>
                                        <p:tgtEl>
                                          <p:spTgt spid="14"/>
                                        </p:tgtEl>
                                        <p:attrNameLst>
                                          <p:attrName>ppt_y</p:attrName>
                                        </p:attrNameLst>
                                      </p:cBhvr>
                                      <p:tavLst>
                                        <p:tav tm="0">
                                          <p:val>
                                            <p:strVal val="ppt_y"/>
                                          </p:val>
                                        </p:tav>
                                        <p:tav tm="100000">
                                          <p:val>
                                            <p:strVal val="ppt_y"/>
                                          </p:val>
                                        </p:tav>
                                      </p:tavLst>
                                    </p:anim>
                                    <p:animEffect transition="out" filter="fade">
                                      <p:cBhvr>
                                        <p:cTn id="25" dur="1000"/>
                                        <p:tgtEl>
                                          <p:spTgt spid="14"/>
                                        </p:tgtEl>
                                      </p:cBhvr>
                                    </p:animEffect>
                                    <p:set>
                                      <p:cBhvr>
                                        <p:cTn id="26" dur="1" fill="hold">
                                          <p:stCondLst>
                                            <p:cond delay="999"/>
                                          </p:stCondLst>
                                        </p:cTn>
                                        <p:tgtEl>
                                          <p:spTgt spid="14"/>
                                        </p:tgtEl>
                                        <p:attrNameLst>
                                          <p:attrName>style.visibility</p:attrName>
                                        </p:attrNameLst>
                                      </p:cBhvr>
                                      <p:to>
                                        <p:strVal val="hidden"/>
                                      </p:to>
                                    </p:set>
                                  </p:childTnLst>
                                </p:cTn>
                              </p:par>
                              <p:par>
                                <p:cTn id="27" presetID="29" presetClass="exit" presetSubtype="0" fill="hold" nodeType="withEffect">
                                  <p:stCondLst>
                                    <p:cond delay="0"/>
                                  </p:stCondLst>
                                  <p:childTnLst>
                                    <p:anim calcmode="lin" valueType="num">
                                      <p:cBhvr>
                                        <p:cTn id="28" dur="1000"/>
                                        <p:tgtEl>
                                          <p:spTgt spid="13"/>
                                        </p:tgtEl>
                                        <p:attrNameLst>
                                          <p:attrName>ppt_x</p:attrName>
                                        </p:attrNameLst>
                                      </p:cBhvr>
                                      <p:tavLst>
                                        <p:tav tm="0">
                                          <p:val>
                                            <p:strVal val="ppt_x"/>
                                          </p:val>
                                        </p:tav>
                                        <p:tav tm="100000">
                                          <p:val>
                                            <p:strVal val="ppt_x-.2"/>
                                          </p:val>
                                        </p:tav>
                                      </p:tavLst>
                                    </p:anim>
                                    <p:anim calcmode="lin" valueType="num">
                                      <p:cBhvr>
                                        <p:cTn id="29" dur="1000"/>
                                        <p:tgtEl>
                                          <p:spTgt spid="13"/>
                                        </p:tgtEl>
                                        <p:attrNameLst>
                                          <p:attrName>ppt_y</p:attrName>
                                        </p:attrNameLst>
                                      </p:cBhvr>
                                      <p:tavLst>
                                        <p:tav tm="0">
                                          <p:val>
                                            <p:strVal val="ppt_y"/>
                                          </p:val>
                                        </p:tav>
                                        <p:tav tm="100000">
                                          <p:val>
                                            <p:strVal val="ppt_y"/>
                                          </p:val>
                                        </p:tav>
                                      </p:tavLst>
                                    </p:anim>
                                    <p:animEffect transition="out" filter="fade">
                                      <p:cBhvr>
                                        <p:cTn id="30" dur="1000"/>
                                        <p:tgtEl>
                                          <p:spTgt spid="13"/>
                                        </p:tgtEl>
                                      </p:cBhvr>
                                    </p:animEffect>
                                    <p:set>
                                      <p:cBhvr>
                                        <p:cTn id="31" dur="1" fill="hold">
                                          <p:stCondLst>
                                            <p:cond delay="999"/>
                                          </p:stCondLst>
                                        </p:cTn>
                                        <p:tgtEl>
                                          <p:spTgt spid="13"/>
                                        </p:tgtEl>
                                        <p:attrNameLst>
                                          <p:attrName>style.visibility</p:attrName>
                                        </p:attrNameLst>
                                      </p:cBhvr>
                                      <p:to>
                                        <p:strVal val="hidden"/>
                                      </p:to>
                                    </p:set>
                                  </p:childTnLst>
                                </p:cTn>
                              </p:par>
                              <p:par>
                                <p:cTn id="32" presetID="3" presetClass="exit" presetSubtype="10" fill="hold" nodeType="withEffect">
                                  <p:stCondLst>
                                    <p:cond delay="0"/>
                                  </p:stCondLst>
                                  <p:childTnLst>
                                    <p:animEffect transition="out" filter="blinds(horizontal)">
                                      <p:cBhvr>
                                        <p:cTn id="33" dur="1000"/>
                                        <p:tgtEl>
                                          <p:spTgt spid="12"/>
                                        </p:tgtEl>
                                      </p:cBhvr>
                                    </p:animEffect>
                                    <p:set>
                                      <p:cBhvr>
                                        <p:cTn id="34" dur="1" fill="hold">
                                          <p:stCondLst>
                                            <p:cond delay="999"/>
                                          </p:stCondLst>
                                        </p:cTn>
                                        <p:tgtEl>
                                          <p:spTgt spid="12"/>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29" presetClass="entr" presetSubtype="0" fill="hold" nodeType="clickEffect">
                                  <p:stCondLst>
                                    <p:cond delay="0"/>
                                  </p:stCondLst>
                                  <p:childTnLst>
                                    <p:set>
                                      <p:cBhvr>
                                        <p:cTn id="38" dur="1" fill="hold">
                                          <p:stCondLst>
                                            <p:cond delay="0"/>
                                          </p:stCondLst>
                                        </p:cTn>
                                        <p:tgtEl>
                                          <p:spTgt spid="16">
                                            <p:txEl>
                                              <p:pRg st="0" end="0"/>
                                            </p:txEl>
                                          </p:spTgt>
                                        </p:tgtEl>
                                        <p:attrNameLst>
                                          <p:attrName>style.visibility</p:attrName>
                                        </p:attrNameLst>
                                      </p:cBhvr>
                                      <p:to>
                                        <p:strVal val="visible"/>
                                      </p:to>
                                    </p:set>
                                    <p:anim calcmode="lin" valueType="num">
                                      <p:cBhvr>
                                        <p:cTn id="39" dur="1000" fill="hold"/>
                                        <p:tgtEl>
                                          <p:spTgt spid="16">
                                            <p:txEl>
                                              <p:pRg st="0" end="0"/>
                                            </p:txEl>
                                          </p:spTgt>
                                        </p:tgtEl>
                                        <p:attrNameLst>
                                          <p:attrName>ppt_x</p:attrName>
                                        </p:attrNameLst>
                                      </p:cBhvr>
                                      <p:tavLst>
                                        <p:tav tm="0">
                                          <p:val>
                                            <p:strVal val="#ppt_x-.2"/>
                                          </p:val>
                                        </p:tav>
                                        <p:tav tm="100000">
                                          <p:val>
                                            <p:strVal val="#ppt_x"/>
                                          </p:val>
                                        </p:tav>
                                      </p:tavLst>
                                    </p:anim>
                                    <p:anim calcmode="lin" valueType="num">
                                      <p:cBhvr>
                                        <p:cTn id="40" dur="1000" fill="hold"/>
                                        <p:tgtEl>
                                          <p:spTgt spid="16">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41" dur="1000"/>
                                        <p:tgtEl>
                                          <p:spTgt spid="16">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9" presetClass="entr" presetSubtype="0" fill="hold" nodeType="clickEffect">
                                  <p:stCondLst>
                                    <p:cond delay="0"/>
                                  </p:stCondLst>
                                  <p:childTnLst>
                                    <p:set>
                                      <p:cBhvr>
                                        <p:cTn id="45" dur="1" fill="hold">
                                          <p:stCondLst>
                                            <p:cond delay="0"/>
                                          </p:stCondLst>
                                        </p:cTn>
                                        <p:tgtEl>
                                          <p:spTgt spid="16">
                                            <p:txEl>
                                              <p:pRg st="1" end="1"/>
                                            </p:txEl>
                                          </p:spTgt>
                                        </p:tgtEl>
                                        <p:attrNameLst>
                                          <p:attrName>style.visibility</p:attrName>
                                        </p:attrNameLst>
                                      </p:cBhvr>
                                      <p:to>
                                        <p:strVal val="visible"/>
                                      </p:to>
                                    </p:set>
                                    <p:anim calcmode="lin" valueType="num">
                                      <p:cBhvr>
                                        <p:cTn id="46" dur="1000" fill="hold"/>
                                        <p:tgtEl>
                                          <p:spTgt spid="16">
                                            <p:txEl>
                                              <p:pRg st="1" end="1"/>
                                            </p:txEl>
                                          </p:spTgt>
                                        </p:tgtEl>
                                        <p:attrNameLst>
                                          <p:attrName>ppt_x</p:attrName>
                                        </p:attrNameLst>
                                      </p:cBhvr>
                                      <p:tavLst>
                                        <p:tav tm="0">
                                          <p:val>
                                            <p:strVal val="#ppt_x-.2"/>
                                          </p:val>
                                        </p:tav>
                                        <p:tav tm="100000">
                                          <p:val>
                                            <p:strVal val="#ppt_x"/>
                                          </p:val>
                                        </p:tav>
                                      </p:tavLst>
                                    </p:anim>
                                    <p:anim calcmode="lin" valueType="num">
                                      <p:cBhvr>
                                        <p:cTn id="47" dur="1000" fill="hold"/>
                                        <p:tgtEl>
                                          <p:spTgt spid="16">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48" dur="1000"/>
                                        <p:tgtEl>
                                          <p:spTgt spid="16">
                                            <p:txEl>
                                              <p:pRg st="1" end="1"/>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29" presetClass="entr" presetSubtype="0" fill="hold" nodeType="clickEffect">
                                  <p:stCondLst>
                                    <p:cond delay="0"/>
                                  </p:stCondLst>
                                  <p:childTnLst>
                                    <p:set>
                                      <p:cBhvr>
                                        <p:cTn id="52" dur="1" fill="hold">
                                          <p:stCondLst>
                                            <p:cond delay="0"/>
                                          </p:stCondLst>
                                        </p:cTn>
                                        <p:tgtEl>
                                          <p:spTgt spid="16">
                                            <p:txEl>
                                              <p:pRg st="2" end="2"/>
                                            </p:txEl>
                                          </p:spTgt>
                                        </p:tgtEl>
                                        <p:attrNameLst>
                                          <p:attrName>style.visibility</p:attrName>
                                        </p:attrNameLst>
                                      </p:cBhvr>
                                      <p:to>
                                        <p:strVal val="visible"/>
                                      </p:to>
                                    </p:set>
                                    <p:anim calcmode="lin" valueType="num">
                                      <p:cBhvr>
                                        <p:cTn id="53" dur="1000" fill="hold"/>
                                        <p:tgtEl>
                                          <p:spTgt spid="16">
                                            <p:txEl>
                                              <p:pRg st="2" end="2"/>
                                            </p:txEl>
                                          </p:spTgt>
                                        </p:tgtEl>
                                        <p:attrNameLst>
                                          <p:attrName>ppt_x</p:attrName>
                                        </p:attrNameLst>
                                      </p:cBhvr>
                                      <p:tavLst>
                                        <p:tav tm="0">
                                          <p:val>
                                            <p:strVal val="#ppt_x-.2"/>
                                          </p:val>
                                        </p:tav>
                                        <p:tav tm="100000">
                                          <p:val>
                                            <p:strVal val="#ppt_x"/>
                                          </p:val>
                                        </p:tav>
                                      </p:tavLst>
                                    </p:anim>
                                    <p:anim calcmode="lin" valueType="num">
                                      <p:cBhvr>
                                        <p:cTn id="54" dur="1000" fill="hold"/>
                                        <p:tgtEl>
                                          <p:spTgt spid="16">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55" dur="1000"/>
                                        <p:tgtEl>
                                          <p:spTgt spid="16">
                                            <p:txEl>
                                              <p:pRg st="2" end="2"/>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29" presetClass="entr" presetSubtype="0" fill="hold" nodeType="clickEffect">
                                  <p:stCondLst>
                                    <p:cond delay="0"/>
                                  </p:stCondLst>
                                  <p:childTnLst>
                                    <p:set>
                                      <p:cBhvr>
                                        <p:cTn id="59" dur="1" fill="hold">
                                          <p:stCondLst>
                                            <p:cond delay="0"/>
                                          </p:stCondLst>
                                        </p:cTn>
                                        <p:tgtEl>
                                          <p:spTgt spid="16">
                                            <p:txEl>
                                              <p:pRg st="3" end="3"/>
                                            </p:txEl>
                                          </p:spTgt>
                                        </p:tgtEl>
                                        <p:attrNameLst>
                                          <p:attrName>style.visibility</p:attrName>
                                        </p:attrNameLst>
                                      </p:cBhvr>
                                      <p:to>
                                        <p:strVal val="visible"/>
                                      </p:to>
                                    </p:set>
                                    <p:anim calcmode="lin" valueType="num">
                                      <p:cBhvr>
                                        <p:cTn id="60" dur="1000" fill="hold"/>
                                        <p:tgtEl>
                                          <p:spTgt spid="16">
                                            <p:txEl>
                                              <p:pRg st="3" end="3"/>
                                            </p:txEl>
                                          </p:spTgt>
                                        </p:tgtEl>
                                        <p:attrNameLst>
                                          <p:attrName>ppt_x</p:attrName>
                                        </p:attrNameLst>
                                      </p:cBhvr>
                                      <p:tavLst>
                                        <p:tav tm="0">
                                          <p:val>
                                            <p:strVal val="#ppt_x-.2"/>
                                          </p:val>
                                        </p:tav>
                                        <p:tav tm="100000">
                                          <p:val>
                                            <p:strVal val="#ppt_x"/>
                                          </p:val>
                                        </p:tav>
                                      </p:tavLst>
                                    </p:anim>
                                    <p:anim calcmode="lin" valueType="num">
                                      <p:cBhvr>
                                        <p:cTn id="61" dur="1000" fill="hold"/>
                                        <p:tgtEl>
                                          <p:spTgt spid="16">
                                            <p:txEl>
                                              <p:pRg st="3" end="3"/>
                                            </p:txEl>
                                          </p:spTgt>
                                        </p:tgtEl>
                                        <p:attrNameLst>
                                          <p:attrName>ppt_y</p:attrName>
                                        </p:attrNameLst>
                                      </p:cBhvr>
                                      <p:tavLst>
                                        <p:tav tm="0">
                                          <p:val>
                                            <p:strVal val="#ppt_y"/>
                                          </p:val>
                                        </p:tav>
                                        <p:tav tm="100000">
                                          <p:val>
                                            <p:strVal val="#ppt_y"/>
                                          </p:val>
                                        </p:tav>
                                      </p:tavLst>
                                    </p:anim>
                                    <p:animEffect transition="in" filter="wipe(right)" prLst="gradientSize: 0.1">
                                      <p:cBhvr>
                                        <p:cTn id="62" dur="1000"/>
                                        <p:tgtEl>
                                          <p:spTgt spid="1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7">
            <a:extLst>
              <a:ext uri="{FF2B5EF4-FFF2-40B4-BE49-F238E27FC236}">
                <a16:creationId xmlns:a16="http://schemas.microsoft.com/office/drawing/2014/main" id="{83943E22-6FC5-4857-96F1-DB4BDF369685}"/>
              </a:ext>
            </a:extLst>
          </p:cNvPr>
          <p:cNvSpPr/>
          <p:nvPr/>
        </p:nvSpPr>
        <p:spPr>
          <a:xfrm>
            <a:off x="773719" y="880190"/>
            <a:ext cx="10832127" cy="1018906"/>
          </a:xfrm>
          <a:prstGeom prst="roundRect">
            <a:avLst/>
          </a:prstGeom>
          <a:solidFill>
            <a:schemeClr val="bg1"/>
          </a:solidFill>
          <a:ln w="12700">
            <a:solidFill>
              <a:srgbClr val="0000FF"/>
            </a:solidFill>
            <a:prstDash val="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just"/>
            <a:r>
              <a:rPr lang="fr-FR" sz="3000" b="1" i="1">
                <a:solidFill>
                  <a:srgbClr val="0000FF"/>
                </a:solidFill>
                <a:cs typeface="Times New Roman" pitchFamily="18" charset="0"/>
              </a:rPr>
              <a:t>      Dựa vào H.1 SGK, h</a:t>
            </a:r>
            <a:r>
              <a:rPr lang="en-US" sz="3000" b="1" i="1">
                <a:solidFill>
                  <a:srgbClr val="0000FF"/>
                </a:solidFill>
                <a:cs typeface="Times New Roman" pitchFamily="18" charset="0"/>
              </a:rPr>
              <a:t>ãy xác </a:t>
            </a:r>
            <a:r>
              <a:rPr lang="vi-VN" sz="3000" b="1" i="1">
                <a:solidFill>
                  <a:srgbClr val="0000FF"/>
                </a:solidFill>
                <a:cs typeface="Times New Roman" pitchFamily="18" charset="0"/>
              </a:rPr>
              <a:t>định</a:t>
            </a:r>
            <a:r>
              <a:rPr lang="en-US" sz="3000" b="1" i="1">
                <a:solidFill>
                  <a:srgbClr val="0000FF"/>
                </a:solidFill>
                <a:cs typeface="Times New Roman" pitchFamily="18" charset="0"/>
              </a:rPr>
              <a:t> các kí hiệu trên thuộc t</a:t>
            </a:r>
            <a:r>
              <a:rPr lang="vi-VN" sz="3000" b="1" i="1">
                <a:solidFill>
                  <a:srgbClr val="0000FF"/>
                </a:solidFill>
                <a:latin typeface="Calibri" pitchFamily="34" charset="0"/>
                <a:cs typeface="Calibri" pitchFamily="34" charset="0"/>
              </a:rPr>
              <a:t>ừng</a:t>
            </a:r>
            <a:r>
              <a:rPr lang="en-US" sz="3000" b="1" i="1">
                <a:solidFill>
                  <a:srgbClr val="0000FF"/>
                </a:solidFill>
                <a:latin typeface="Calibri" pitchFamily="34" charset="0"/>
                <a:cs typeface="Calibri" pitchFamily="34" charset="0"/>
              </a:rPr>
              <a:t> loại kí hiệu </a:t>
            </a:r>
            <a:r>
              <a:rPr lang="vi-VN" sz="3000" b="1" i="1">
                <a:solidFill>
                  <a:srgbClr val="0000FF"/>
                </a:solidFill>
                <a:latin typeface="Calibri" pitchFamily="34" charset="0"/>
                <a:cs typeface="Calibri" pitchFamily="34" charset="0"/>
              </a:rPr>
              <a:t>đã</a:t>
            </a:r>
            <a:r>
              <a:rPr lang="en-US" sz="3000" b="1" i="1">
                <a:solidFill>
                  <a:srgbClr val="0000FF"/>
                </a:solidFill>
                <a:latin typeface="Calibri" pitchFamily="34" charset="0"/>
                <a:cs typeface="Calibri" pitchFamily="34" charset="0"/>
              </a:rPr>
              <a:t> học.</a:t>
            </a:r>
            <a:endParaRPr lang="en-US" sz="3000" b="1" i="1" dirty="0">
              <a:solidFill>
                <a:srgbClr val="0000FF"/>
              </a:solidFill>
              <a:latin typeface="Calibri" pitchFamily="34" charset="0"/>
              <a:cs typeface="Calibri" pitchFamily="34" charset="0"/>
            </a:endParaRPr>
          </a:p>
        </p:txBody>
      </p:sp>
      <p:pic>
        <p:nvPicPr>
          <p:cNvPr id="5" name="Picture 4">
            <a:extLst>
              <a:ext uri="{FF2B5EF4-FFF2-40B4-BE49-F238E27FC236}">
                <a16:creationId xmlns:a16="http://schemas.microsoft.com/office/drawing/2014/main" id="{604A8784-7D1E-4B40-830D-706D02A34333}"/>
              </a:ext>
            </a:extLst>
          </p:cNvPr>
          <p:cNvPicPr>
            <a:picLocks noChangeAspect="1"/>
          </p:cNvPicPr>
          <p:nvPr/>
        </p:nvPicPr>
        <p:blipFill rotWithShape="1">
          <a:blip r:embed="rId2" cstate="print">
            <a:extLst>
              <a:ext uri="{BEBA8EAE-BF5A-486C-A8C5-ECC9F3942E4B}">
                <a14:imgProps xmlns:a14="http://schemas.microsoft.com/office/drawing/2010/main">
                  <a14:imgLayer>
                    <a14:imgEffect>
                      <a14:backgroundRemoval t="25000" b="66628" l="6977" r="44186">
                        <a14:foregroundMark x1="16744" y1="32558" x2="16744" y2="32558"/>
                        <a14:foregroundMark x1="9767" y1="33605" x2="9767" y2="33605"/>
                        <a14:foregroundMark x1="7093" y1="34535" x2="7093" y2="34535"/>
                        <a14:foregroundMark x1="31395" y1="28605" x2="31395" y2="28605"/>
                        <a14:foregroundMark x1="40930" y1="29070" x2="40930" y2="29070"/>
                        <a14:foregroundMark x1="32558" y1="25000" x2="32558" y2="25000"/>
                        <a14:foregroundMark x1="34419" y1="36163" x2="34419" y2="36163"/>
                        <a14:foregroundMark x1="31163" y1="64070" x2="31163" y2="64070"/>
                        <a14:foregroundMark x1="21163" y1="64186" x2="21163" y2="64186"/>
                        <a14:foregroundMark x1="22209" y1="66628" x2="22209" y2="66628"/>
                        <a14:foregroundMark x1="35930" y1="46395" x2="35930" y2="46395"/>
                        <a14:foregroundMark x1="44186" y1="41279" x2="44186" y2="41279"/>
                        <a14:foregroundMark x1="38256" y1="43488" x2="38256" y2="43488"/>
                        <a14:foregroundMark x1="24535" y1="48256" x2="24535" y2="48256"/>
                      </a14:backgroundRemoval>
                    </a14:imgEffect>
                  </a14:imgLayer>
                </a14:imgProps>
              </a:ext>
            </a:extLst>
          </a:blip>
          <a:srcRect l="5192" t="22288" r="52690" b="31973"/>
          <a:stretch/>
        </p:blipFill>
        <p:spPr>
          <a:xfrm>
            <a:off x="169249" y="144334"/>
            <a:ext cx="1000415" cy="1086860"/>
          </a:xfrm>
          <a:prstGeom prst="rect">
            <a:avLst/>
          </a:prstGeom>
        </p:spPr>
      </p:pic>
      <p:pic>
        <p:nvPicPr>
          <p:cNvPr id="6" name="Picture 5">
            <a:extLst>
              <a:ext uri="{FF2B5EF4-FFF2-40B4-BE49-F238E27FC236}">
                <a16:creationId xmlns:a16="http://schemas.microsoft.com/office/drawing/2014/main" id="{1C1EB173-A755-4CA3-A041-73F3A612386B}"/>
              </a:ext>
            </a:extLst>
          </p:cNvPr>
          <p:cNvPicPr>
            <a:picLocks noChangeAspect="1"/>
          </p:cNvPicPr>
          <p:nvPr/>
        </p:nvPicPr>
        <p:blipFill rotWithShape="1">
          <a:blip r:embed="rId3"/>
          <a:srcRect l="28217" t="31855" r="50205" b="28186"/>
          <a:stretch/>
        </p:blipFill>
        <p:spPr>
          <a:xfrm>
            <a:off x="2335208" y="2282527"/>
            <a:ext cx="4494882" cy="4450815"/>
          </a:xfrm>
          <a:prstGeom prst="rect">
            <a:avLst/>
          </a:prstGeom>
        </p:spPr>
      </p:pic>
      <p:pic>
        <p:nvPicPr>
          <p:cNvPr id="7" name="Picture 6">
            <a:extLst>
              <a:ext uri="{FF2B5EF4-FFF2-40B4-BE49-F238E27FC236}">
                <a16:creationId xmlns:a16="http://schemas.microsoft.com/office/drawing/2014/main" id="{F67EC76D-D1E2-460C-856F-603FE8978BE9}"/>
              </a:ext>
            </a:extLst>
          </p:cNvPr>
          <p:cNvPicPr>
            <a:picLocks noChangeAspect="1"/>
          </p:cNvPicPr>
          <p:nvPr/>
        </p:nvPicPr>
        <p:blipFill rotWithShape="1">
          <a:blip r:embed="rId3"/>
          <a:srcRect l="49689" t="36434" r="29685" b="27985"/>
          <a:stretch/>
        </p:blipFill>
        <p:spPr>
          <a:xfrm>
            <a:off x="7078393" y="2261261"/>
            <a:ext cx="4586822" cy="445081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ppt_x</p:attrName>
                                        </p:attrNameLst>
                                      </p:cBhvr>
                                      <p:tavLst>
                                        <p:tav tm="0">
                                          <p:val>
                                            <p:strVal val="#ppt_x-.2"/>
                                          </p:val>
                                        </p:tav>
                                        <p:tav tm="100000">
                                          <p:val>
                                            <p:strVal val="#ppt_x"/>
                                          </p:val>
                                        </p:tav>
                                      </p:tavLst>
                                    </p:anim>
                                    <p:anim calcmode="lin" valueType="num">
                                      <p:cBhvr>
                                        <p:cTn id="8"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9" dur="1000"/>
                                        <p:tgtEl>
                                          <p:spTgt spid="5"/>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ppt_x</p:attrName>
                                        </p:attrNameLst>
                                      </p:cBhvr>
                                      <p:tavLst>
                                        <p:tav tm="0">
                                          <p:val>
                                            <p:strVal val="#ppt_x-.2"/>
                                          </p:val>
                                        </p:tav>
                                        <p:tav tm="100000">
                                          <p:val>
                                            <p:strVal val="#ppt_x"/>
                                          </p:val>
                                        </p:tav>
                                      </p:tavLst>
                                    </p:anim>
                                    <p:anim calcmode="lin" valueType="num">
                                      <p:cBhvr>
                                        <p:cTn id="13" dur="1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14" dur="1000"/>
                                        <p:tgtEl>
                                          <p:spTgt spid="4"/>
                                        </p:tgtEl>
                                      </p:cBhvr>
                                    </p:animEffect>
                                  </p:childTnLst>
                                </p:cTn>
                              </p:par>
                              <p:par>
                                <p:cTn id="15" presetID="3" presetClass="entr" presetSubtype="1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1000"/>
                                        <p:tgtEl>
                                          <p:spTgt spid="6"/>
                                        </p:tgtEl>
                                      </p:cBhvr>
                                    </p:animEffect>
                                  </p:childTnLst>
                                </p:cTn>
                              </p:par>
                              <p:par>
                                <p:cTn id="18" presetID="3" presetClass="entr" presetSubtype="1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linds(horizontal)">
                                      <p:cBhvr>
                                        <p:cTn id="2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a:extLst>
              <a:ext uri="{FF2B5EF4-FFF2-40B4-BE49-F238E27FC236}">
                <a16:creationId xmlns:a16="http://schemas.microsoft.com/office/drawing/2014/main" id="{34798287-4560-43CD-AD1B-0F4009F8A0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2451" y="3353430"/>
            <a:ext cx="914401" cy="866988"/>
          </a:xfrm>
          <a:prstGeom prst="rect">
            <a:avLst/>
          </a:prstGeom>
          <a:solidFill>
            <a:schemeClr val="accent3">
              <a:lumMod val="20000"/>
              <a:lumOff val="80000"/>
            </a:schemeClr>
          </a:solidFill>
          <a:ln>
            <a:noFill/>
          </a:ln>
          <a:effectLst/>
        </p:spPr>
      </p:pic>
      <p:sp>
        <p:nvSpPr>
          <p:cNvPr id="10" name="TextBox 9">
            <a:extLst>
              <a:ext uri="{FF2B5EF4-FFF2-40B4-BE49-F238E27FC236}">
                <a16:creationId xmlns:a16="http://schemas.microsoft.com/office/drawing/2014/main" id="{8103EBF1-33CF-4453-A838-C6913EB804AD}"/>
              </a:ext>
            </a:extLst>
          </p:cNvPr>
          <p:cNvSpPr txBox="1"/>
          <p:nvPr/>
        </p:nvSpPr>
        <p:spPr>
          <a:xfrm>
            <a:off x="796608" y="4566291"/>
            <a:ext cx="3040911" cy="646331"/>
          </a:xfrm>
          <a:prstGeom prst="rect">
            <a:avLst/>
          </a:prstGeom>
          <a:noFill/>
        </p:spPr>
        <p:txBody>
          <a:bodyPr wrap="square" rtlCol="0">
            <a:spAutoFit/>
          </a:bodyPr>
          <a:lstStyle/>
          <a:p>
            <a:r>
              <a:rPr lang="en-US" sz="3600">
                <a:latin typeface="Arial" panose="020B0604020202020204" pitchFamily="34" charset="0"/>
                <a:cs typeface="Arial" panose="020B0604020202020204" pitchFamily="34" charset="0"/>
              </a:rPr>
              <a:t>- - - - </a:t>
            </a:r>
          </a:p>
        </p:txBody>
      </p:sp>
      <p:sp>
        <p:nvSpPr>
          <p:cNvPr id="11" name="TextBox 10">
            <a:extLst>
              <a:ext uri="{FF2B5EF4-FFF2-40B4-BE49-F238E27FC236}">
                <a16:creationId xmlns:a16="http://schemas.microsoft.com/office/drawing/2014/main" id="{9D4DCE5A-108A-48CE-B1AF-E639BFEC984C}"/>
              </a:ext>
            </a:extLst>
          </p:cNvPr>
          <p:cNvSpPr txBox="1"/>
          <p:nvPr/>
        </p:nvSpPr>
        <p:spPr>
          <a:xfrm>
            <a:off x="-201544" y="5541032"/>
            <a:ext cx="3040911" cy="646331"/>
          </a:xfrm>
          <a:prstGeom prst="rect">
            <a:avLst/>
          </a:prstGeom>
          <a:noFill/>
        </p:spPr>
        <p:txBody>
          <a:bodyPr wrap="square" rtlCol="0">
            <a:spAutoFit/>
          </a:bodyPr>
          <a:lstStyle/>
          <a:p>
            <a:r>
              <a:rPr lang="en-US" sz="3600">
                <a:latin typeface="Arial" panose="020B0604020202020204" pitchFamily="34" charset="0"/>
                <a:cs typeface="Arial" panose="020B0604020202020204" pitchFamily="34" charset="0"/>
              </a:rPr>
              <a:t> </a:t>
            </a:r>
          </a:p>
        </p:txBody>
      </p:sp>
      <p:pic>
        <p:nvPicPr>
          <p:cNvPr id="12" name="Picture 11">
            <a:extLst>
              <a:ext uri="{FF2B5EF4-FFF2-40B4-BE49-F238E27FC236}">
                <a16:creationId xmlns:a16="http://schemas.microsoft.com/office/drawing/2014/main" id="{F79A9814-1885-4CEF-A54E-7842528D544B}"/>
              </a:ext>
            </a:extLst>
          </p:cNvPr>
          <p:cNvPicPr>
            <a:picLocks noChangeAspect="1"/>
          </p:cNvPicPr>
          <p:nvPr/>
        </p:nvPicPr>
        <p:blipFill rotWithShape="1">
          <a:blip r:embed="rId3"/>
          <a:srcRect l="70086" t="66977" r="24738" b="29112"/>
          <a:stretch/>
        </p:blipFill>
        <p:spPr>
          <a:xfrm>
            <a:off x="725488" y="5336579"/>
            <a:ext cx="1520456" cy="646331"/>
          </a:xfrm>
          <a:prstGeom prst="rect">
            <a:avLst/>
          </a:prstGeom>
        </p:spPr>
      </p:pic>
      <p:sp>
        <p:nvSpPr>
          <p:cNvPr id="13" name="TextBox 12">
            <a:extLst>
              <a:ext uri="{FF2B5EF4-FFF2-40B4-BE49-F238E27FC236}">
                <a16:creationId xmlns:a16="http://schemas.microsoft.com/office/drawing/2014/main" id="{9AB55F59-0579-406B-8134-13C78D0D34A1}"/>
              </a:ext>
            </a:extLst>
          </p:cNvPr>
          <p:cNvSpPr txBox="1"/>
          <p:nvPr/>
        </p:nvSpPr>
        <p:spPr>
          <a:xfrm>
            <a:off x="3179611" y="3497240"/>
            <a:ext cx="3048000" cy="707886"/>
          </a:xfrm>
          <a:prstGeom prst="rect">
            <a:avLst/>
          </a:prstGeom>
          <a:solidFill>
            <a:schemeClr val="bg1"/>
          </a:solidFill>
        </p:spPr>
        <p:txBody>
          <a:bodyPr wrap="square" rtlCol="0">
            <a:spAutoFit/>
          </a:bodyPr>
          <a:lstStyle/>
          <a:p>
            <a:r>
              <a:rPr lang="en-US" sz="4000" b="1" dirty="0" err="1">
                <a:solidFill>
                  <a:srgbClr val="002060"/>
                </a:solidFill>
                <a:cs typeface="Arial" panose="020B0604020202020204" pitchFamily="34" charset="0"/>
              </a:rPr>
              <a:t>Thủ</a:t>
            </a:r>
            <a:r>
              <a:rPr lang="en-US" sz="4000" b="1" dirty="0">
                <a:solidFill>
                  <a:srgbClr val="002060"/>
                </a:solidFill>
                <a:cs typeface="Arial" panose="020B0604020202020204" pitchFamily="34" charset="0"/>
              </a:rPr>
              <a:t> </a:t>
            </a:r>
            <a:r>
              <a:rPr lang="en-US" sz="4000" b="1" dirty="0" err="1">
                <a:solidFill>
                  <a:srgbClr val="002060"/>
                </a:solidFill>
                <a:cs typeface="Arial" panose="020B0604020202020204" pitchFamily="34" charset="0"/>
              </a:rPr>
              <a:t>đô</a:t>
            </a:r>
            <a:endParaRPr lang="en-US" sz="4000" b="1" dirty="0">
              <a:solidFill>
                <a:srgbClr val="002060"/>
              </a:solidFill>
              <a:cs typeface="Arial" panose="020B0604020202020204" pitchFamily="34" charset="0"/>
            </a:endParaRPr>
          </a:p>
        </p:txBody>
      </p:sp>
      <p:sp>
        <p:nvSpPr>
          <p:cNvPr id="14" name="TextBox 13">
            <a:extLst>
              <a:ext uri="{FF2B5EF4-FFF2-40B4-BE49-F238E27FC236}">
                <a16:creationId xmlns:a16="http://schemas.microsoft.com/office/drawing/2014/main" id="{4470F65A-6358-4D1E-812A-B913BCCAEDFE}"/>
              </a:ext>
            </a:extLst>
          </p:cNvPr>
          <p:cNvSpPr txBox="1"/>
          <p:nvPr/>
        </p:nvSpPr>
        <p:spPr>
          <a:xfrm>
            <a:off x="3179611" y="4461343"/>
            <a:ext cx="3806454" cy="707886"/>
          </a:xfrm>
          <a:prstGeom prst="rect">
            <a:avLst/>
          </a:prstGeom>
          <a:solidFill>
            <a:schemeClr val="bg1"/>
          </a:solidFill>
        </p:spPr>
        <p:txBody>
          <a:bodyPr wrap="square" rtlCol="0">
            <a:spAutoFit/>
          </a:bodyPr>
          <a:lstStyle/>
          <a:p>
            <a:r>
              <a:rPr lang="en-US" sz="4000" b="1">
                <a:solidFill>
                  <a:srgbClr val="002060"/>
                </a:solidFill>
                <a:cs typeface="Arial" panose="020B0604020202020204" pitchFamily="34" charset="0"/>
              </a:rPr>
              <a:t>Ranh giới tỉnh</a:t>
            </a:r>
            <a:endParaRPr lang="en-US" sz="4000" b="1" dirty="0">
              <a:solidFill>
                <a:srgbClr val="002060"/>
              </a:solidFill>
              <a:cs typeface="Arial" panose="020B0604020202020204" pitchFamily="34" charset="0"/>
            </a:endParaRPr>
          </a:p>
        </p:txBody>
      </p:sp>
      <p:sp>
        <p:nvSpPr>
          <p:cNvPr id="15" name="TextBox 14">
            <a:extLst>
              <a:ext uri="{FF2B5EF4-FFF2-40B4-BE49-F238E27FC236}">
                <a16:creationId xmlns:a16="http://schemas.microsoft.com/office/drawing/2014/main" id="{6EF95170-0E11-43CE-A3F5-106DC9926FC0}"/>
              </a:ext>
            </a:extLst>
          </p:cNvPr>
          <p:cNvSpPr txBox="1"/>
          <p:nvPr/>
        </p:nvSpPr>
        <p:spPr>
          <a:xfrm>
            <a:off x="3172975" y="5286792"/>
            <a:ext cx="5360793" cy="707886"/>
          </a:xfrm>
          <a:prstGeom prst="rect">
            <a:avLst/>
          </a:prstGeom>
          <a:solidFill>
            <a:schemeClr val="bg1"/>
          </a:solidFill>
        </p:spPr>
        <p:txBody>
          <a:bodyPr wrap="square" rtlCol="0">
            <a:spAutoFit/>
          </a:bodyPr>
          <a:lstStyle/>
          <a:p>
            <a:r>
              <a:rPr lang="en-US" sz="4000" b="1">
                <a:solidFill>
                  <a:srgbClr val="002060"/>
                </a:solidFill>
                <a:cs typeface="Arial" panose="020B0604020202020204" pitchFamily="34" charset="0"/>
              </a:rPr>
              <a:t>Ranh giới quốc gia</a:t>
            </a:r>
            <a:endParaRPr lang="en-US" sz="4000" b="1" dirty="0">
              <a:solidFill>
                <a:srgbClr val="002060"/>
              </a:solidFill>
              <a:cs typeface="Arial" panose="020B0604020202020204" pitchFamily="34" charset="0"/>
            </a:endParaRPr>
          </a:p>
        </p:txBody>
      </p:sp>
      <p:sp>
        <p:nvSpPr>
          <p:cNvPr id="16" name="Rectangle: Rounded Corners 7">
            <a:extLst>
              <a:ext uri="{FF2B5EF4-FFF2-40B4-BE49-F238E27FC236}">
                <a16:creationId xmlns:a16="http://schemas.microsoft.com/office/drawing/2014/main" id="{83943E22-6FC5-4857-96F1-DB4BDF369685}"/>
              </a:ext>
            </a:extLst>
          </p:cNvPr>
          <p:cNvSpPr/>
          <p:nvPr/>
        </p:nvSpPr>
        <p:spPr>
          <a:xfrm>
            <a:off x="337626" y="834330"/>
            <a:ext cx="10719580" cy="1089242"/>
          </a:xfrm>
          <a:prstGeom prst="roundRect">
            <a:avLst/>
          </a:prstGeom>
          <a:solidFill>
            <a:schemeClr val="bg1"/>
          </a:solidFill>
          <a:ln w="12700">
            <a:solidFill>
              <a:srgbClr val="0000FF"/>
            </a:solidFill>
            <a:prstDash val="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just" defTabSz="1219170">
              <a:lnSpc>
                <a:spcPct val="130000"/>
              </a:lnSpc>
              <a:defRPr/>
            </a:pPr>
            <a:r>
              <a:rPr lang="en-US" sz="3000" b="1">
                <a:solidFill>
                  <a:srgbClr val="0000FF"/>
                </a:solidFill>
                <a:cs typeface="Arial" panose="020B0604020202020204" pitchFamily="34" charset="0"/>
              </a:rPr>
              <a:t>       Dựa vào đâu em biết được ý nghĩa của những kí hiệu ?</a:t>
            </a:r>
          </a:p>
        </p:txBody>
      </p:sp>
      <p:pic>
        <p:nvPicPr>
          <p:cNvPr id="22" name="Picture 21">
            <a:extLst>
              <a:ext uri="{FF2B5EF4-FFF2-40B4-BE49-F238E27FC236}">
                <a16:creationId xmlns:a16="http://schemas.microsoft.com/office/drawing/2014/main" id="{604A8784-7D1E-4B40-830D-706D02A34333}"/>
              </a:ext>
            </a:extLst>
          </p:cNvPr>
          <p:cNvPicPr>
            <a:picLocks noChangeAspect="1"/>
          </p:cNvPicPr>
          <p:nvPr/>
        </p:nvPicPr>
        <p:blipFill rotWithShape="1">
          <a:blip r:embed="rId4" cstate="print">
            <a:extLst>
              <a:ext uri="{BEBA8EAE-BF5A-486C-A8C5-ECC9F3942E4B}">
                <a14:imgProps xmlns:a14="http://schemas.microsoft.com/office/drawing/2010/main">
                  <a14:imgLayer>
                    <a14:imgEffect>
                      <a14:backgroundRemoval t="25000" b="66628" l="6977" r="44186">
                        <a14:foregroundMark x1="16744" y1="32558" x2="16744" y2="32558"/>
                        <a14:foregroundMark x1="9767" y1="33605" x2="9767" y2="33605"/>
                        <a14:foregroundMark x1="7093" y1="34535" x2="7093" y2="34535"/>
                        <a14:foregroundMark x1="31395" y1="28605" x2="31395" y2="28605"/>
                        <a14:foregroundMark x1="40930" y1="29070" x2="40930" y2="29070"/>
                        <a14:foregroundMark x1="32558" y1="25000" x2="32558" y2="25000"/>
                        <a14:foregroundMark x1="34419" y1="36163" x2="34419" y2="36163"/>
                        <a14:foregroundMark x1="31163" y1="64070" x2="31163" y2="64070"/>
                        <a14:foregroundMark x1="21163" y1="64186" x2="21163" y2="64186"/>
                        <a14:foregroundMark x1="22209" y1="66628" x2="22209" y2="66628"/>
                        <a14:foregroundMark x1="35930" y1="46395" x2="35930" y2="46395"/>
                        <a14:foregroundMark x1="44186" y1="41279" x2="44186" y2="41279"/>
                        <a14:foregroundMark x1="38256" y1="43488" x2="38256" y2="43488"/>
                        <a14:foregroundMark x1="24535" y1="48256" x2="24535" y2="48256"/>
                      </a14:backgroundRemoval>
                    </a14:imgEffect>
                  </a14:imgLayer>
                </a14:imgProps>
              </a:ext>
            </a:extLst>
          </a:blip>
          <a:srcRect l="5192" t="22288" r="52690" b="31973"/>
          <a:stretch/>
        </p:blipFill>
        <p:spPr>
          <a:xfrm>
            <a:off x="267728" y="0"/>
            <a:ext cx="1000415" cy="1086860"/>
          </a:xfrm>
          <a:prstGeom prst="rect">
            <a:avLst/>
          </a:prstGeom>
        </p:spPr>
      </p:pic>
      <p:sp>
        <p:nvSpPr>
          <p:cNvPr id="23" name="Rectangle: Rounded Corners 7">
            <a:extLst>
              <a:ext uri="{FF2B5EF4-FFF2-40B4-BE49-F238E27FC236}">
                <a16:creationId xmlns:a16="http://schemas.microsoft.com/office/drawing/2014/main" id="{83943E22-6FC5-4857-96F1-DB4BDF369685}"/>
              </a:ext>
            </a:extLst>
          </p:cNvPr>
          <p:cNvSpPr/>
          <p:nvPr/>
        </p:nvSpPr>
        <p:spPr>
          <a:xfrm>
            <a:off x="335281" y="834330"/>
            <a:ext cx="10947008" cy="1089242"/>
          </a:xfrm>
          <a:prstGeom prst="roundRect">
            <a:avLst/>
          </a:prstGeom>
          <a:solidFill>
            <a:schemeClr val="bg1"/>
          </a:solidFill>
          <a:ln w="12700">
            <a:solidFill>
              <a:srgbClr val="0000FF"/>
            </a:solidFill>
            <a:prstDash val="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just" defTabSz="1219170">
              <a:lnSpc>
                <a:spcPct val="130000"/>
              </a:lnSpc>
              <a:defRPr/>
            </a:pPr>
            <a:r>
              <a:rPr lang="en-US" sz="3000" b="1" i="1">
                <a:solidFill>
                  <a:srgbClr val="0000FF"/>
                </a:solidFill>
                <a:ea typeface="Cambria" pitchFamily="18" charset="0"/>
                <a:cs typeface="Times New Roman" pitchFamily="18" charset="0"/>
              </a:rPr>
              <a:t>       </a:t>
            </a:r>
            <a:r>
              <a:rPr lang="en-US" sz="3000" b="1">
                <a:solidFill>
                  <a:srgbClr val="0000FF"/>
                </a:solidFill>
                <a:cs typeface="Arial" panose="020B0604020202020204" pitchFamily="34" charset="0"/>
              </a:rPr>
              <a:t>Quan sát bản đồ hành chính Việt Nam (trang 110 SGK) cho biết đây là kí hiệu gì?</a:t>
            </a:r>
          </a:p>
        </p:txBody>
      </p:sp>
      <p:pic>
        <p:nvPicPr>
          <p:cNvPr id="24" name="Picture 23">
            <a:extLst>
              <a:ext uri="{FF2B5EF4-FFF2-40B4-BE49-F238E27FC236}">
                <a16:creationId xmlns:a16="http://schemas.microsoft.com/office/drawing/2014/main" id="{604A8784-7D1E-4B40-830D-706D02A34333}"/>
              </a:ext>
            </a:extLst>
          </p:cNvPr>
          <p:cNvPicPr>
            <a:picLocks noChangeAspect="1"/>
          </p:cNvPicPr>
          <p:nvPr/>
        </p:nvPicPr>
        <p:blipFill rotWithShape="1">
          <a:blip r:embed="rId4" cstate="print">
            <a:extLst>
              <a:ext uri="{BEBA8EAE-BF5A-486C-A8C5-ECC9F3942E4B}">
                <a14:imgProps xmlns:a14="http://schemas.microsoft.com/office/drawing/2010/main">
                  <a14:imgLayer>
                    <a14:imgEffect>
                      <a14:backgroundRemoval t="25000" b="66628" l="6977" r="44186">
                        <a14:foregroundMark x1="16744" y1="32558" x2="16744" y2="32558"/>
                        <a14:foregroundMark x1="9767" y1="33605" x2="9767" y2="33605"/>
                        <a14:foregroundMark x1="7093" y1="34535" x2="7093" y2="34535"/>
                        <a14:foregroundMark x1="31395" y1="28605" x2="31395" y2="28605"/>
                        <a14:foregroundMark x1="40930" y1="29070" x2="40930" y2="29070"/>
                        <a14:foregroundMark x1="32558" y1="25000" x2="32558" y2="25000"/>
                        <a14:foregroundMark x1="34419" y1="36163" x2="34419" y2="36163"/>
                        <a14:foregroundMark x1="31163" y1="64070" x2="31163" y2="64070"/>
                        <a14:foregroundMark x1="21163" y1="64186" x2="21163" y2="64186"/>
                        <a14:foregroundMark x1="22209" y1="66628" x2="22209" y2="66628"/>
                        <a14:foregroundMark x1="35930" y1="46395" x2="35930" y2="46395"/>
                        <a14:foregroundMark x1="44186" y1="41279" x2="44186" y2="41279"/>
                        <a14:foregroundMark x1="38256" y1="43488" x2="38256" y2="43488"/>
                        <a14:foregroundMark x1="24535" y1="48256" x2="24535" y2="48256"/>
                      </a14:backgroundRemoval>
                    </a14:imgEffect>
                  </a14:imgLayer>
                </a14:imgProps>
              </a:ext>
            </a:extLst>
          </a:blip>
          <a:srcRect l="5192" t="22288" r="52690" b="31973"/>
          <a:stretch/>
        </p:blipFill>
        <p:spPr>
          <a:xfrm>
            <a:off x="265383" y="0"/>
            <a:ext cx="1000415" cy="1086860"/>
          </a:xfrm>
          <a:prstGeom prst="rect">
            <a:avLst/>
          </a:prstGeom>
        </p:spPr>
      </p:pic>
    </p:spTree>
    <p:extLst>
      <p:ext uri="{BB962C8B-B14F-4D97-AF65-F5344CB8AC3E}">
        <p14:creationId xmlns:p14="http://schemas.microsoft.com/office/powerpoint/2010/main" val="4197583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1000" fill="hold"/>
                                        <p:tgtEl>
                                          <p:spTgt spid="24"/>
                                        </p:tgtEl>
                                        <p:attrNameLst>
                                          <p:attrName>ppt_x</p:attrName>
                                        </p:attrNameLst>
                                      </p:cBhvr>
                                      <p:tavLst>
                                        <p:tav tm="0">
                                          <p:val>
                                            <p:strVal val="#ppt_x-.2"/>
                                          </p:val>
                                        </p:tav>
                                        <p:tav tm="100000">
                                          <p:val>
                                            <p:strVal val="#ppt_x"/>
                                          </p:val>
                                        </p:tav>
                                      </p:tavLst>
                                    </p:anim>
                                    <p:anim calcmode="lin" valueType="num">
                                      <p:cBhvr>
                                        <p:cTn id="8" dur="1000" fill="hold"/>
                                        <p:tgtEl>
                                          <p:spTgt spid="24"/>
                                        </p:tgtEl>
                                        <p:attrNameLst>
                                          <p:attrName>ppt_y</p:attrName>
                                        </p:attrNameLst>
                                      </p:cBhvr>
                                      <p:tavLst>
                                        <p:tav tm="0">
                                          <p:val>
                                            <p:strVal val="#ppt_y"/>
                                          </p:val>
                                        </p:tav>
                                        <p:tav tm="100000">
                                          <p:val>
                                            <p:strVal val="#ppt_y"/>
                                          </p:val>
                                        </p:tav>
                                      </p:tavLst>
                                    </p:anim>
                                    <p:animEffect transition="in" filter="wipe(right)" prLst="gradientSize: 0.1">
                                      <p:cBhvr>
                                        <p:cTn id="9" dur="1000"/>
                                        <p:tgtEl>
                                          <p:spTgt spid="24"/>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1000" fill="hold"/>
                                        <p:tgtEl>
                                          <p:spTgt spid="23"/>
                                        </p:tgtEl>
                                        <p:attrNameLst>
                                          <p:attrName>ppt_x</p:attrName>
                                        </p:attrNameLst>
                                      </p:cBhvr>
                                      <p:tavLst>
                                        <p:tav tm="0">
                                          <p:val>
                                            <p:strVal val="#ppt_x-.2"/>
                                          </p:val>
                                        </p:tav>
                                        <p:tav tm="100000">
                                          <p:val>
                                            <p:strVal val="#ppt_x"/>
                                          </p:val>
                                        </p:tav>
                                      </p:tavLst>
                                    </p:anim>
                                    <p:anim calcmode="lin" valueType="num">
                                      <p:cBhvr>
                                        <p:cTn id="13" dur="1000" fill="hold"/>
                                        <p:tgtEl>
                                          <p:spTgt spid="23"/>
                                        </p:tgtEl>
                                        <p:attrNameLst>
                                          <p:attrName>ppt_y</p:attrName>
                                        </p:attrNameLst>
                                      </p:cBhvr>
                                      <p:tavLst>
                                        <p:tav tm="0">
                                          <p:val>
                                            <p:strVal val="#ppt_y"/>
                                          </p:val>
                                        </p:tav>
                                        <p:tav tm="100000">
                                          <p:val>
                                            <p:strVal val="#ppt_y"/>
                                          </p:val>
                                        </p:tav>
                                      </p:tavLst>
                                    </p:anim>
                                    <p:animEffect transition="in" filter="wipe(right)" prLst="gradientSize: 0.1">
                                      <p:cBhvr>
                                        <p:cTn id="14" dur="1000"/>
                                        <p:tgtEl>
                                          <p:spTgt spid="23"/>
                                        </p:tgtEl>
                                      </p:cBhvr>
                                    </p:animEffect>
                                  </p:childTnLst>
                                </p:cTn>
                              </p:par>
                              <p:par>
                                <p:cTn id="15" presetID="53" presetClass="entr" presetSubtype="16"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1000" fill="hold"/>
                                        <p:tgtEl>
                                          <p:spTgt spid="9"/>
                                        </p:tgtEl>
                                        <p:attrNameLst>
                                          <p:attrName>ppt_w</p:attrName>
                                        </p:attrNameLst>
                                      </p:cBhvr>
                                      <p:tavLst>
                                        <p:tav tm="0">
                                          <p:val>
                                            <p:fltVal val="0"/>
                                          </p:val>
                                        </p:tav>
                                        <p:tav tm="100000">
                                          <p:val>
                                            <p:strVal val="#ppt_w"/>
                                          </p:val>
                                        </p:tav>
                                      </p:tavLst>
                                    </p:anim>
                                    <p:anim calcmode="lin" valueType="num">
                                      <p:cBhvr>
                                        <p:cTn id="18" dur="1000" fill="hold"/>
                                        <p:tgtEl>
                                          <p:spTgt spid="9"/>
                                        </p:tgtEl>
                                        <p:attrNameLst>
                                          <p:attrName>ppt_h</p:attrName>
                                        </p:attrNameLst>
                                      </p:cBhvr>
                                      <p:tavLst>
                                        <p:tav tm="0">
                                          <p:val>
                                            <p:fltVal val="0"/>
                                          </p:val>
                                        </p:tav>
                                        <p:tav tm="100000">
                                          <p:val>
                                            <p:strVal val="#ppt_h"/>
                                          </p:val>
                                        </p:tav>
                                      </p:tavLst>
                                    </p:anim>
                                    <p:animEffect transition="in" filter="fade">
                                      <p:cBhvr>
                                        <p:cTn id="19" dur="1000"/>
                                        <p:tgtEl>
                                          <p:spTgt spid="9"/>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1000" fill="hold"/>
                                        <p:tgtEl>
                                          <p:spTgt spid="10"/>
                                        </p:tgtEl>
                                        <p:attrNameLst>
                                          <p:attrName>ppt_w</p:attrName>
                                        </p:attrNameLst>
                                      </p:cBhvr>
                                      <p:tavLst>
                                        <p:tav tm="0">
                                          <p:val>
                                            <p:fltVal val="0"/>
                                          </p:val>
                                        </p:tav>
                                        <p:tav tm="100000">
                                          <p:val>
                                            <p:strVal val="#ppt_w"/>
                                          </p:val>
                                        </p:tav>
                                      </p:tavLst>
                                    </p:anim>
                                    <p:anim calcmode="lin" valueType="num">
                                      <p:cBhvr>
                                        <p:cTn id="23" dur="1000" fill="hold"/>
                                        <p:tgtEl>
                                          <p:spTgt spid="10"/>
                                        </p:tgtEl>
                                        <p:attrNameLst>
                                          <p:attrName>ppt_h</p:attrName>
                                        </p:attrNameLst>
                                      </p:cBhvr>
                                      <p:tavLst>
                                        <p:tav tm="0">
                                          <p:val>
                                            <p:fltVal val="0"/>
                                          </p:val>
                                        </p:tav>
                                        <p:tav tm="100000">
                                          <p:val>
                                            <p:strVal val="#ppt_h"/>
                                          </p:val>
                                        </p:tav>
                                      </p:tavLst>
                                    </p:anim>
                                    <p:animEffect transition="in" filter="fade">
                                      <p:cBhvr>
                                        <p:cTn id="24" dur="1000"/>
                                        <p:tgtEl>
                                          <p:spTgt spid="10"/>
                                        </p:tgtEl>
                                      </p:cBhvr>
                                    </p:animEffect>
                                  </p:childTnLst>
                                </p:cTn>
                              </p:par>
                              <p:par>
                                <p:cTn id="25" presetID="53" presetClass="entr" presetSubtype="16"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1000" fill="hold"/>
                                        <p:tgtEl>
                                          <p:spTgt spid="12"/>
                                        </p:tgtEl>
                                        <p:attrNameLst>
                                          <p:attrName>ppt_w</p:attrName>
                                        </p:attrNameLst>
                                      </p:cBhvr>
                                      <p:tavLst>
                                        <p:tav tm="0">
                                          <p:val>
                                            <p:fltVal val="0"/>
                                          </p:val>
                                        </p:tav>
                                        <p:tav tm="100000">
                                          <p:val>
                                            <p:strVal val="#ppt_w"/>
                                          </p:val>
                                        </p:tav>
                                      </p:tavLst>
                                    </p:anim>
                                    <p:anim calcmode="lin" valueType="num">
                                      <p:cBhvr>
                                        <p:cTn id="28" dur="1000" fill="hold"/>
                                        <p:tgtEl>
                                          <p:spTgt spid="12"/>
                                        </p:tgtEl>
                                        <p:attrNameLst>
                                          <p:attrName>ppt_h</p:attrName>
                                        </p:attrNameLst>
                                      </p:cBhvr>
                                      <p:tavLst>
                                        <p:tav tm="0">
                                          <p:val>
                                            <p:fltVal val="0"/>
                                          </p:val>
                                        </p:tav>
                                        <p:tav tm="100000">
                                          <p:val>
                                            <p:strVal val="#ppt_h"/>
                                          </p:val>
                                        </p:tav>
                                      </p:tavLst>
                                    </p:anim>
                                    <p:animEffect transition="in" filter="fade">
                                      <p:cBhvr>
                                        <p:cTn id="29" dur="10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barn(inVertical)">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barn(inVertical)">
                                      <p:cBhvr>
                                        <p:cTn id="39" dur="500"/>
                                        <p:tgtEl>
                                          <p:spTgt spid="14"/>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barn(inVertical)">
                                      <p:cBhvr>
                                        <p:cTn id="44" dur="500"/>
                                        <p:tgtEl>
                                          <p:spTgt spid="15"/>
                                        </p:tgtEl>
                                      </p:cBhvr>
                                    </p:animEffect>
                                  </p:childTnLst>
                                </p:cTn>
                              </p:par>
                            </p:childTnLst>
                          </p:cTn>
                        </p:par>
                      </p:childTnLst>
                    </p:cTn>
                  </p:par>
                  <p:par>
                    <p:cTn id="45" fill="hold">
                      <p:stCondLst>
                        <p:cond delay="indefinite"/>
                      </p:stCondLst>
                      <p:childTnLst>
                        <p:par>
                          <p:cTn id="46" fill="hold">
                            <p:stCondLst>
                              <p:cond delay="0"/>
                            </p:stCondLst>
                            <p:childTnLst>
                              <p:par>
                                <p:cTn id="47" presetID="29" presetClass="exit" presetSubtype="0" fill="hold" nodeType="clickEffect">
                                  <p:stCondLst>
                                    <p:cond delay="0"/>
                                  </p:stCondLst>
                                  <p:childTnLst>
                                    <p:anim calcmode="lin" valueType="num">
                                      <p:cBhvr>
                                        <p:cTn id="48" dur="1000"/>
                                        <p:tgtEl>
                                          <p:spTgt spid="24"/>
                                        </p:tgtEl>
                                        <p:attrNameLst>
                                          <p:attrName>ppt_x</p:attrName>
                                        </p:attrNameLst>
                                      </p:cBhvr>
                                      <p:tavLst>
                                        <p:tav tm="0">
                                          <p:val>
                                            <p:strVal val="ppt_x"/>
                                          </p:val>
                                        </p:tav>
                                        <p:tav tm="100000">
                                          <p:val>
                                            <p:strVal val="ppt_x-.2"/>
                                          </p:val>
                                        </p:tav>
                                      </p:tavLst>
                                    </p:anim>
                                    <p:anim calcmode="lin" valueType="num">
                                      <p:cBhvr>
                                        <p:cTn id="49" dur="1000"/>
                                        <p:tgtEl>
                                          <p:spTgt spid="24"/>
                                        </p:tgtEl>
                                        <p:attrNameLst>
                                          <p:attrName>ppt_y</p:attrName>
                                        </p:attrNameLst>
                                      </p:cBhvr>
                                      <p:tavLst>
                                        <p:tav tm="0">
                                          <p:val>
                                            <p:strVal val="ppt_y"/>
                                          </p:val>
                                        </p:tav>
                                        <p:tav tm="100000">
                                          <p:val>
                                            <p:strVal val="ppt_y"/>
                                          </p:val>
                                        </p:tav>
                                      </p:tavLst>
                                    </p:anim>
                                    <p:animEffect transition="out" filter="fade">
                                      <p:cBhvr>
                                        <p:cTn id="50" dur="1000"/>
                                        <p:tgtEl>
                                          <p:spTgt spid="24"/>
                                        </p:tgtEl>
                                      </p:cBhvr>
                                    </p:animEffect>
                                    <p:set>
                                      <p:cBhvr>
                                        <p:cTn id="51" dur="1" fill="hold">
                                          <p:stCondLst>
                                            <p:cond delay="999"/>
                                          </p:stCondLst>
                                        </p:cTn>
                                        <p:tgtEl>
                                          <p:spTgt spid="24"/>
                                        </p:tgtEl>
                                        <p:attrNameLst>
                                          <p:attrName>style.visibility</p:attrName>
                                        </p:attrNameLst>
                                      </p:cBhvr>
                                      <p:to>
                                        <p:strVal val="hidden"/>
                                      </p:to>
                                    </p:set>
                                  </p:childTnLst>
                                </p:cTn>
                              </p:par>
                              <p:par>
                                <p:cTn id="52" presetID="29" presetClass="exit" presetSubtype="0" fill="hold" nodeType="withEffect">
                                  <p:stCondLst>
                                    <p:cond delay="0"/>
                                  </p:stCondLst>
                                  <p:childTnLst>
                                    <p:anim calcmode="lin" valueType="num">
                                      <p:cBhvr>
                                        <p:cTn id="53" dur="1000"/>
                                        <p:tgtEl>
                                          <p:spTgt spid="23"/>
                                        </p:tgtEl>
                                        <p:attrNameLst>
                                          <p:attrName>ppt_x</p:attrName>
                                        </p:attrNameLst>
                                      </p:cBhvr>
                                      <p:tavLst>
                                        <p:tav tm="0">
                                          <p:val>
                                            <p:strVal val="ppt_x"/>
                                          </p:val>
                                        </p:tav>
                                        <p:tav tm="100000">
                                          <p:val>
                                            <p:strVal val="ppt_x-.2"/>
                                          </p:val>
                                        </p:tav>
                                      </p:tavLst>
                                    </p:anim>
                                    <p:anim calcmode="lin" valueType="num">
                                      <p:cBhvr>
                                        <p:cTn id="54" dur="1000"/>
                                        <p:tgtEl>
                                          <p:spTgt spid="23"/>
                                        </p:tgtEl>
                                        <p:attrNameLst>
                                          <p:attrName>ppt_y</p:attrName>
                                        </p:attrNameLst>
                                      </p:cBhvr>
                                      <p:tavLst>
                                        <p:tav tm="0">
                                          <p:val>
                                            <p:strVal val="ppt_y"/>
                                          </p:val>
                                        </p:tav>
                                        <p:tav tm="100000">
                                          <p:val>
                                            <p:strVal val="ppt_y"/>
                                          </p:val>
                                        </p:tav>
                                      </p:tavLst>
                                    </p:anim>
                                    <p:animEffect transition="out" filter="fade">
                                      <p:cBhvr>
                                        <p:cTn id="55" dur="1000"/>
                                        <p:tgtEl>
                                          <p:spTgt spid="23"/>
                                        </p:tgtEl>
                                      </p:cBhvr>
                                    </p:animEffect>
                                    <p:set>
                                      <p:cBhvr>
                                        <p:cTn id="56" dur="1" fill="hold">
                                          <p:stCondLst>
                                            <p:cond delay="999"/>
                                          </p:stCondLst>
                                        </p:cTn>
                                        <p:tgtEl>
                                          <p:spTgt spid="23"/>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29" presetClass="entr" presetSubtype="0" fill="hold" nodeType="clickEffect">
                                  <p:stCondLst>
                                    <p:cond delay="0"/>
                                  </p:stCondLst>
                                  <p:childTnLst>
                                    <p:set>
                                      <p:cBhvr>
                                        <p:cTn id="60" dur="1" fill="hold">
                                          <p:stCondLst>
                                            <p:cond delay="0"/>
                                          </p:stCondLst>
                                        </p:cTn>
                                        <p:tgtEl>
                                          <p:spTgt spid="22"/>
                                        </p:tgtEl>
                                        <p:attrNameLst>
                                          <p:attrName>style.visibility</p:attrName>
                                        </p:attrNameLst>
                                      </p:cBhvr>
                                      <p:to>
                                        <p:strVal val="visible"/>
                                      </p:to>
                                    </p:set>
                                    <p:anim calcmode="lin" valueType="num">
                                      <p:cBhvr>
                                        <p:cTn id="61" dur="1000" fill="hold"/>
                                        <p:tgtEl>
                                          <p:spTgt spid="22"/>
                                        </p:tgtEl>
                                        <p:attrNameLst>
                                          <p:attrName>ppt_x</p:attrName>
                                        </p:attrNameLst>
                                      </p:cBhvr>
                                      <p:tavLst>
                                        <p:tav tm="0">
                                          <p:val>
                                            <p:strVal val="#ppt_x-.2"/>
                                          </p:val>
                                        </p:tav>
                                        <p:tav tm="100000">
                                          <p:val>
                                            <p:strVal val="#ppt_x"/>
                                          </p:val>
                                        </p:tav>
                                      </p:tavLst>
                                    </p:anim>
                                    <p:anim calcmode="lin" valueType="num">
                                      <p:cBhvr>
                                        <p:cTn id="62" dur="1000" fill="hold"/>
                                        <p:tgtEl>
                                          <p:spTgt spid="22"/>
                                        </p:tgtEl>
                                        <p:attrNameLst>
                                          <p:attrName>ppt_y</p:attrName>
                                        </p:attrNameLst>
                                      </p:cBhvr>
                                      <p:tavLst>
                                        <p:tav tm="0">
                                          <p:val>
                                            <p:strVal val="#ppt_y"/>
                                          </p:val>
                                        </p:tav>
                                        <p:tav tm="100000">
                                          <p:val>
                                            <p:strVal val="#ppt_y"/>
                                          </p:val>
                                        </p:tav>
                                      </p:tavLst>
                                    </p:anim>
                                    <p:animEffect transition="in" filter="wipe(right)" prLst="gradientSize: 0.1">
                                      <p:cBhvr>
                                        <p:cTn id="63" dur="1000"/>
                                        <p:tgtEl>
                                          <p:spTgt spid="22"/>
                                        </p:tgtEl>
                                      </p:cBhvr>
                                    </p:animEffect>
                                  </p:childTnLst>
                                </p:cTn>
                              </p:par>
                              <p:par>
                                <p:cTn id="64" presetID="29" presetClass="entr" presetSubtype="0" fill="hold" grpId="0" nodeType="withEffect">
                                  <p:stCondLst>
                                    <p:cond delay="0"/>
                                  </p:stCondLst>
                                  <p:childTnLst>
                                    <p:set>
                                      <p:cBhvr>
                                        <p:cTn id="65" dur="1" fill="hold">
                                          <p:stCondLst>
                                            <p:cond delay="0"/>
                                          </p:stCondLst>
                                        </p:cTn>
                                        <p:tgtEl>
                                          <p:spTgt spid="16"/>
                                        </p:tgtEl>
                                        <p:attrNameLst>
                                          <p:attrName>style.visibility</p:attrName>
                                        </p:attrNameLst>
                                      </p:cBhvr>
                                      <p:to>
                                        <p:strVal val="visible"/>
                                      </p:to>
                                    </p:set>
                                    <p:anim calcmode="lin" valueType="num">
                                      <p:cBhvr>
                                        <p:cTn id="66" dur="1000" fill="hold"/>
                                        <p:tgtEl>
                                          <p:spTgt spid="16"/>
                                        </p:tgtEl>
                                        <p:attrNameLst>
                                          <p:attrName>ppt_x</p:attrName>
                                        </p:attrNameLst>
                                      </p:cBhvr>
                                      <p:tavLst>
                                        <p:tav tm="0">
                                          <p:val>
                                            <p:strVal val="#ppt_x-.2"/>
                                          </p:val>
                                        </p:tav>
                                        <p:tav tm="100000">
                                          <p:val>
                                            <p:strVal val="#ppt_x"/>
                                          </p:val>
                                        </p:tav>
                                      </p:tavLst>
                                    </p:anim>
                                    <p:anim calcmode="lin" valueType="num">
                                      <p:cBhvr>
                                        <p:cTn id="67" dur="1000" fill="hold"/>
                                        <p:tgtEl>
                                          <p:spTgt spid="16"/>
                                        </p:tgtEl>
                                        <p:attrNameLst>
                                          <p:attrName>ppt_y</p:attrName>
                                        </p:attrNameLst>
                                      </p:cBhvr>
                                      <p:tavLst>
                                        <p:tav tm="0">
                                          <p:val>
                                            <p:strVal val="#ppt_y"/>
                                          </p:val>
                                        </p:tav>
                                        <p:tav tm="100000">
                                          <p:val>
                                            <p:strVal val="#ppt_y"/>
                                          </p:val>
                                        </p:tav>
                                      </p:tavLst>
                                    </p:anim>
                                    <p:animEffect transition="in" filter="wipe(right)" prLst="gradientSize: 0.1">
                                      <p:cBhvr>
                                        <p:cTn id="68"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animBg="1"/>
      <p:bldP spid="14" grpId="0" animBg="1"/>
      <p:bldP spid="15" grpId="0" animBg="1"/>
      <p:bldP spid="16" grpId="0" animBg="1"/>
      <p:bldP spid="2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5"/>
          <p:cNvSpPr>
            <a:spLocks noChangeArrowheads="1"/>
          </p:cNvSpPr>
          <p:nvPr/>
        </p:nvSpPr>
        <p:spPr bwMode="auto">
          <a:xfrm>
            <a:off x="0" y="1"/>
            <a:ext cx="12192000" cy="1066800"/>
          </a:xfrm>
          <a:prstGeom prst="rect">
            <a:avLst/>
          </a:prstGeom>
          <a:gradFill rotWithShape="1">
            <a:gsLst>
              <a:gs pos="0">
                <a:srgbClr val="FF3300"/>
              </a:gs>
              <a:gs pos="50000">
                <a:srgbClr val="CCFFCC"/>
              </a:gs>
              <a:gs pos="100000">
                <a:srgbClr val="FF3300"/>
              </a:gs>
            </a:gsLst>
            <a:lin ang="5400000" scaled="1"/>
          </a:gradFill>
          <a:ln w="38100" cmpd="dbl">
            <a:solidFill>
              <a:srgbClr val="FFFF00"/>
            </a:solidFill>
            <a:miter lim="800000"/>
            <a:headEnd/>
            <a:tailEnd/>
          </a:ln>
        </p:spPr>
        <p:txBody>
          <a:bodyPr wrap="none" anchor="ctr"/>
          <a:lstStyle/>
          <a:p>
            <a:pPr algn="ctr"/>
            <a:r>
              <a:rPr lang="en-US" sz="3000" b="1"/>
              <a:t>BÀI </a:t>
            </a:r>
            <a:r>
              <a:rPr lang="en-US" sz="3000" b="1" dirty="0"/>
              <a:t>4. KÍ HIỆU VÀ BẢNG CHÚ GIẢI BẢN ĐỒ. </a:t>
            </a:r>
          </a:p>
          <a:p>
            <a:pPr algn="ctr"/>
            <a:r>
              <a:rPr lang="en-US" sz="3000" b="1" dirty="0"/>
              <a:t>TÌM Đ</a:t>
            </a:r>
            <a:r>
              <a:rPr lang="vi-VN" sz="3000" b="1" dirty="0">
                <a:latin typeface="Calibri" pitchFamily="34" charset="0"/>
                <a:cs typeface="Calibri" pitchFamily="34" charset="0"/>
              </a:rPr>
              <a:t>ƯỜ</a:t>
            </a:r>
            <a:r>
              <a:rPr lang="en-US" sz="3000" b="1" dirty="0">
                <a:latin typeface="Calibri" pitchFamily="34" charset="0"/>
                <a:cs typeface="Calibri" pitchFamily="34" charset="0"/>
              </a:rPr>
              <a:t>NG ĐI TRÊN BẢN ĐỒ</a:t>
            </a:r>
          </a:p>
        </p:txBody>
      </p:sp>
      <p:sp>
        <p:nvSpPr>
          <p:cNvPr id="6" name="Text Box 8"/>
          <p:cNvSpPr txBox="1">
            <a:spLocks noChangeArrowheads="1"/>
          </p:cNvSpPr>
          <p:nvPr/>
        </p:nvSpPr>
        <p:spPr bwMode="auto">
          <a:xfrm>
            <a:off x="0" y="1028701"/>
            <a:ext cx="12192000" cy="246221"/>
          </a:xfrm>
          <a:prstGeom prst="rect">
            <a:avLst/>
          </a:prstGeom>
          <a:solidFill>
            <a:srgbClr val="00FFFF"/>
          </a:solidFill>
          <a:ln w="9525">
            <a:noFill/>
            <a:miter lim="800000"/>
            <a:headEnd/>
            <a:tailEnd/>
          </a:ln>
          <a:effectLst/>
        </p:spPr>
        <p:txBody>
          <a:bodyPr>
            <a:spAutoFit/>
          </a:bodyPr>
          <a:lstStyle/>
          <a:p>
            <a:pPr algn="ctr" eaLnBrk="1" hangingPunct="1">
              <a:spcBef>
                <a:spcPct val="50000"/>
              </a:spcBef>
              <a:defRPr/>
            </a:pPr>
            <a:r>
              <a:rPr lang="en-US" sz="1000" dirty="0">
                <a:solidFill>
                  <a:srgbClr val="FF3300"/>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00FF00"/>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9900"/>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9900"/>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CCFFCC"/>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chemeClr val="folHlink"/>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00"/>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99FF"/>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99FF"/>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 </a:t>
            </a:r>
            <a:r>
              <a:rPr lang="en-US" sz="1000" dirty="0">
                <a:solidFill>
                  <a:srgbClr val="FF3300"/>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00FF00"/>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9900"/>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9900"/>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CCFFCC"/>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chemeClr val="folHlink"/>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00"/>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99FF"/>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99FF"/>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 </a:t>
            </a:r>
            <a:r>
              <a:rPr lang="en-US" sz="1000" dirty="0">
                <a:solidFill>
                  <a:srgbClr val="FF3300"/>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00FF00"/>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9900"/>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9900"/>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CCFFCC"/>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chemeClr val="folHlink"/>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00"/>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99FF"/>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99FF"/>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 </a:t>
            </a:r>
            <a:r>
              <a:rPr lang="en-US" sz="1000" dirty="0">
                <a:solidFill>
                  <a:srgbClr val="FF3300"/>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00FF00"/>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9900"/>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9900"/>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CCFFCC"/>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chemeClr val="folHlink"/>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00"/>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99FF"/>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99FF"/>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9900"/>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CCFFCC"/>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chemeClr val="folHlink"/>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00"/>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99FF"/>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99FF"/>
                </a:solidFill>
                <a:effectLst>
                  <a:outerShdw blurRad="38100" dist="38100" dir="2700000" algn="tl">
                    <a:srgbClr val="000000"/>
                  </a:outerShdw>
                </a:effectLst>
                <a:latin typeface="Arial" charset="0"/>
                <a:cs typeface="Arial" charset="0"/>
                <a:sym typeface="Wingdings" pitchFamily="2" charset="2"/>
              </a:rPr>
              <a:t></a:t>
            </a:r>
            <a:endParaRPr lang="en-US" sz="1000" dirty="0">
              <a:solidFill>
                <a:srgbClr val="FFFF99"/>
              </a:solidFill>
              <a:effectLst>
                <a:outerShdw blurRad="38100" dist="38100" dir="2700000" algn="tl">
                  <a:srgbClr val="000000"/>
                </a:outerShdw>
              </a:effectLst>
              <a:latin typeface="Arial" charset="0"/>
              <a:cs typeface="Arial" charset="0"/>
              <a:sym typeface="Wingdings" pitchFamily="2" charset="2"/>
            </a:endParaRPr>
          </a:p>
        </p:txBody>
      </p:sp>
      <p:pic>
        <p:nvPicPr>
          <p:cNvPr id="8" name="Picture 9" descr="TRAIDAT"/>
          <p:cNvPicPr>
            <a:picLocks noChangeAspect="1" noChangeArrowheads="1" noCrop="1"/>
          </p:cNvPicPr>
          <p:nvPr/>
        </p:nvPicPr>
        <p:blipFill>
          <a:blip r:embed="rId3"/>
          <a:srcRect/>
          <a:stretch>
            <a:fillRect/>
          </a:stretch>
        </p:blipFill>
        <p:spPr bwMode="auto">
          <a:xfrm>
            <a:off x="11176000" y="138113"/>
            <a:ext cx="914400" cy="890588"/>
          </a:xfrm>
          <a:prstGeom prst="rect">
            <a:avLst/>
          </a:prstGeom>
          <a:noFill/>
          <a:ln w="9525">
            <a:noFill/>
            <a:miter lim="800000"/>
            <a:headEnd/>
            <a:tailEnd/>
          </a:ln>
        </p:spPr>
      </p:pic>
      <p:pic>
        <p:nvPicPr>
          <p:cNvPr id="9" name="Picture 10" descr="ringwrlmed2_b"/>
          <p:cNvPicPr>
            <a:picLocks noChangeAspect="1" noChangeArrowheads="1" noCrop="1"/>
          </p:cNvPicPr>
          <p:nvPr/>
        </p:nvPicPr>
        <p:blipFill>
          <a:blip r:embed="rId4"/>
          <a:srcRect/>
          <a:stretch>
            <a:fillRect/>
          </a:stretch>
        </p:blipFill>
        <p:spPr bwMode="auto">
          <a:xfrm>
            <a:off x="0" y="0"/>
            <a:ext cx="1092200" cy="1228726"/>
          </a:xfrm>
          <a:prstGeom prst="rect">
            <a:avLst/>
          </a:prstGeom>
          <a:noFill/>
          <a:ln w="9525">
            <a:noFill/>
            <a:miter lim="800000"/>
            <a:headEnd/>
            <a:tailEnd/>
          </a:ln>
        </p:spPr>
      </p:pic>
      <p:sp>
        <p:nvSpPr>
          <p:cNvPr id="10" name="AutoShape 3"/>
          <p:cNvSpPr>
            <a:spLocks noGrp="1" noChangeArrowheads="1"/>
          </p:cNvSpPr>
          <p:nvPr>
            <p:ph type="title"/>
          </p:nvPr>
        </p:nvSpPr>
        <p:spPr>
          <a:xfrm>
            <a:off x="150052" y="1219200"/>
            <a:ext cx="6604000" cy="609600"/>
          </a:xfrm>
        </p:spPr>
        <p:txBody>
          <a:bodyPr>
            <a:normAutofit/>
          </a:bodyPr>
          <a:lstStyle/>
          <a:p>
            <a:pPr algn="l" eaLnBrk="1" hangingPunct="1"/>
            <a:r>
              <a:rPr lang="en-US" altLang="vi-VN" sz="3000" b="1" dirty="0">
                <a:solidFill>
                  <a:srgbClr val="000099"/>
                </a:solidFill>
                <a:effectLst/>
                <a:latin typeface="+mn-lt"/>
                <a:cs typeface="Times New Roman" pitchFamily="18" charset="0"/>
              </a:rPr>
              <a:t> 1. Kí hiệu và bảng chú giải bản đồ</a:t>
            </a:r>
          </a:p>
        </p:txBody>
      </p:sp>
      <p:sp>
        <p:nvSpPr>
          <p:cNvPr id="11" name="TextBox 10"/>
          <p:cNvSpPr txBox="1"/>
          <p:nvPr/>
        </p:nvSpPr>
        <p:spPr>
          <a:xfrm>
            <a:off x="251652" y="1752600"/>
            <a:ext cx="3352800" cy="553998"/>
          </a:xfrm>
          <a:prstGeom prst="rect">
            <a:avLst/>
          </a:prstGeom>
          <a:noFill/>
        </p:spPr>
        <p:txBody>
          <a:bodyPr wrap="square" rtlCol="0">
            <a:spAutoFit/>
          </a:bodyPr>
          <a:lstStyle/>
          <a:p>
            <a:r>
              <a:rPr lang="en-US" sz="3000" b="1" i="1">
                <a:latin typeface="Calibri" pitchFamily="34" charset="0"/>
                <a:cs typeface="Times New Roman" pitchFamily="18" charset="0"/>
              </a:rPr>
              <a:t>b. Bảng chú giải</a:t>
            </a:r>
            <a:endParaRPr lang="en-US" sz="3000" b="1" i="1" dirty="0">
              <a:latin typeface="Calibri" pitchFamily="34" charset="0"/>
              <a:cs typeface="Calibri" pitchFamily="34" charset="0"/>
            </a:endParaRPr>
          </a:p>
        </p:txBody>
      </p:sp>
      <p:sp>
        <p:nvSpPr>
          <p:cNvPr id="13" name="Rectangle: Rounded Corners 7">
            <a:extLst>
              <a:ext uri="{FF2B5EF4-FFF2-40B4-BE49-F238E27FC236}">
                <a16:creationId xmlns:a16="http://schemas.microsoft.com/office/drawing/2014/main" id="{83943E22-6FC5-4857-96F1-DB4BDF369685}"/>
              </a:ext>
            </a:extLst>
          </p:cNvPr>
          <p:cNvSpPr/>
          <p:nvPr/>
        </p:nvSpPr>
        <p:spPr>
          <a:xfrm>
            <a:off x="239147" y="2962252"/>
            <a:ext cx="5359795" cy="2425674"/>
          </a:xfrm>
          <a:prstGeom prst="roundRect">
            <a:avLst/>
          </a:prstGeom>
          <a:solidFill>
            <a:schemeClr val="bg1"/>
          </a:solidFill>
          <a:ln w="12700">
            <a:solidFill>
              <a:srgbClr val="0000FF"/>
            </a:solidFill>
            <a:prstDash val="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lvl="0" algn="just">
              <a:lnSpc>
                <a:spcPct val="130000"/>
              </a:lnSpc>
            </a:pPr>
            <a:r>
              <a:rPr lang="fr-FR" sz="3000" b="1" i="1">
                <a:solidFill>
                  <a:srgbClr val="0000FF"/>
                </a:solidFill>
                <a:cs typeface="Times New Roman" pitchFamily="18" charset="0"/>
              </a:rPr>
              <a:t>      </a:t>
            </a:r>
            <a:r>
              <a:rPr lang="en-US" sz="3000" b="1" i="1">
                <a:solidFill>
                  <a:srgbClr val="0000FF"/>
                </a:solidFill>
                <a:cs typeface="Times New Roman" pitchFamily="18" charset="0"/>
              </a:rPr>
              <a:t>Xác định trên bản đồ các đối tượng địa lí sau: hội trường, tượng đài, khách sạn, chợ, công viên, sân vận động.</a:t>
            </a:r>
            <a:endParaRPr lang="en-US" sz="3000" b="1" i="1" dirty="0">
              <a:solidFill>
                <a:srgbClr val="0000FF"/>
              </a:solidFill>
              <a:cs typeface="Times New Roman" pitchFamily="18" charset="0"/>
            </a:endParaRPr>
          </a:p>
        </p:txBody>
      </p:sp>
      <p:pic>
        <p:nvPicPr>
          <p:cNvPr id="14" name="Picture 13">
            <a:extLst>
              <a:ext uri="{FF2B5EF4-FFF2-40B4-BE49-F238E27FC236}">
                <a16:creationId xmlns:a16="http://schemas.microsoft.com/office/drawing/2014/main" id="{604A8784-7D1E-4B40-830D-706D02A34333}"/>
              </a:ext>
            </a:extLst>
          </p:cNvPr>
          <p:cNvPicPr>
            <a:picLocks noChangeAspect="1"/>
          </p:cNvPicPr>
          <p:nvPr/>
        </p:nvPicPr>
        <p:blipFill rotWithShape="1">
          <a:blip r:embed="rId5" cstate="print">
            <a:extLst>
              <a:ext uri="{BEBA8EAE-BF5A-486C-A8C5-ECC9F3942E4B}">
                <a14:imgProps xmlns:a14="http://schemas.microsoft.com/office/drawing/2010/main">
                  <a14:imgLayer>
                    <a14:imgEffect>
                      <a14:backgroundRemoval t="25000" b="66628" l="6977" r="44186">
                        <a14:foregroundMark x1="16744" y1="32558" x2="16744" y2="32558"/>
                        <a14:foregroundMark x1="9767" y1="33605" x2="9767" y2="33605"/>
                        <a14:foregroundMark x1="7093" y1="34535" x2="7093" y2="34535"/>
                        <a14:foregroundMark x1="31395" y1="28605" x2="31395" y2="28605"/>
                        <a14:foregroundMark x1="40930" y1="29070" x2="40930" y2="29070"/>
                        <a14:foregroundMark x1="32558" y1="25000" x2="32558" y2="25000"/>
                        <a14:foregroundMark x1="34419" y1="36163" x2="34419" y2="36163"/>
                        <a14:foregroundMark x1="31163" y1="64070" x2="31163" y2="64070"/>
                        <a14:foregroundMark x1="21163" y1="64186" x2="21163" y2="64186"/>
                        <a14:foregroundMark x1="22209" y1="66628" x2="22209" y2="66628"/>
                        <a14:foregroundMark x1="35930" y1="46395" x2="35930" y2="46395"/>
                        <a14:foregroundMark x1="44186" y1="41279" x2="44186" y2="41279"/>
                        <a14:foregroundMark x1="38256" y1="43488" x2="38256" y2="43488"/>
                        <a14:foregroundMark x1="24535" y1="48256" x2="24535" y2="48256"/>
                      </a14:backgroundRemoval>
                    </a14:imgEffect>
                  </a14:imgLayer>
                </a14:imgProps>
              </a:ext>
            </a:extLst>
          </a:blip>
          <a:srcRect l="5192" t="22288" r="52690" b="31973"/>
          <a:stretch/>
        </p:blipFill>
        <p:spPr>
          <a:xfrm>
            <a:off x="169249" y="2127922"/>
            <a:ext cx="1000415" cy="1086860"/>
          </a:xfrm>
          <a:prstGeom prst="rect">
            <a:avLst/>
          </a:prstGeom>
        </p:spPr>
      </p:pic>
      <p:pic>
        <p:nvPicPr>
          <p:cNvPr id="15" name="Picture 14">
            <a:extLst>
              <a:ext uri="{FF2B5EF4-FFF2-40B4-BE49-F238E27FC236}">
                <a16:creationId xmlns:a16="http://schemas.microsoft.com/office/drawing/2014/main" id="{A43B8B04-3FD4-4A35-AA66-9972017A2092}"/>
              </a:ext>
            </a:extLst>
          </p:cNvPr>
          <p:cNvPicPr>
            <a:picLocks noChangeAspect="1"/>
          </p:cNvPicPr>
          <p:nvPr/>
        </p:nvPicPr>
        <p:blipFill rotWithShape="1">
          <a:blip r:embed="rId6"/>
          <a:srcRect l="26249" t="26595" r="27333" b="10991"/>
          <a:stretch/>
        </p:blipFill>
        <p:spPr>
          <a:xfrm>
            <a:off x="5655211" y="1617782"/>
            <a:ext cx="6469053" cy="5026523"/>
          </a:xfrm>
          <a:prstGeom prst="rect">
            <a:avLst/>
          </a:prstGeom>
          <a:ln>
            <a:solidFill>
              <a:srgbClr val="000099"/>
            </a:solidFill>
          </a:ln>
        </p:spPr>
      </p:pic>
      <p:sp>
        <p:nvSpPr>
          <p:cNvPr id="17" name="TextBox 16">
            <a:extLst>
              <a:ext uri="{FF2B5EF4-FFF2-40B4-BE49-F238E27FC236}">
                <a16:creationId xmlns:a16="http://schemas.microsoft.com/office/drawing/2014/main" id="{3D7FB237-9470-4562-9407-066EDCA7A6C2}"/>
              </a:ext>
            </a:extLst>
          </p:cNvPr>
          <p:cNvSpPr txBox="1"/>
          <p:nvPr/>
        </p:nvSpPr>
        <p:spPr>
          <a:xfrm>
            <a:off x="5641144" y="6374820"/>
            <a:ext cx="6550855" cy="430887"/>
          </a:xfrm>
          <a:prstGeom prst="rect">
            <a:avLst/>
          </a:prstGeom>
          <a:solidFill>
            <a:srgbClr val="FFFFFF"/>
          </a:solidFill>
          <a:ln>
            <a:solidFill>
              <a:srgbClr val="000099"/>
            </a:solidFill>
          </a:ln>
        </p:spPr>
        <p:txBody>
          <a:bodyPr wrap="square" rtlCol="0">
            <a:spAutoFit/>
          </a:bodyPr>
          <a:lstStyle/>
          <a:p>
            <a:pPr algn="ctr"/>
            <a:r>
              <a:rPr lang="en-US" sz="2200" b="1" dirty="0">
                <a:solidFill>
                  <a:srgbClr val="0000FF"/>
                </a:solidFill>
                <a:latin typeface="Times New Roman" pitchFamily="18" charset="0"/>
                <a:cs typeface="Times New Roman" pitchFamily="18" charset="0"/>
              </a:rPr>
              <a:t>Hình 1. Bản đồ một khu vực của TP. Hồ Chí Minh</a:t>
            </a:r>
          </a:p>
        </p:txBody>
      </p:sp>
      <p:sp>
        <p:nvSpPr>
          <p:cNvPr id="18" name="TextBox 17">
            <a:extLst>
              <a:ext uri="{FF2B5EF4-FFF2-40B4-BE49-F238E27FC236}">
                <a16:creationId xmlns:a16="http://schemas.microsoft.com/office/drawing/2014/main" id="{0B48A1A4-D1DE-4C29-8228-5A119ED0ADE4}"/>
              </a:ext>
            </a:extLst>
          </p:cNvPr>
          <p:cNvSpPr txBox="1"/>
          <p:nvPr/>
        </p:nvSpPr>
        <p:spPr>
          <a:xfrm>
            <a:off x="7721600" y="1981201"/>
            <a:ext cx="2235200" cy="369332"/>
          </a:xfrm>
          <a:prstGeom prst="rect">
            <a:avLst/>
          </a:prstGeom>
          <a:solidFill>
            <a:srgbClr val="66E6F4"/>
          </a:solidFill>
          <a:ln>
            <a:solidFill>
              <a:srgbClr val="000099"/>
            </a:solidFill>
          </a:ln>
        </p:spPr>
        <p:txBody>
          <a:bodyPr wrap="square" rtlCol="0">
            <a:spAutoFit/>
          </a:bodyPr>
          <a:lstStyle/>
          <a:p>
            <a:pPr algn="ctr"/>
            <a:r>
              <a:rPr lang="en-US" b="1" dirty="0">
                <a:solidFill>
                  <a:srgbClr val="FF0000"/>
                </a:solidFill>
                <a:latin typeface="Times New Roman" pitchFamily="18" charset="0"/>
                <a:cs typeface="Times New Roman" pitchFamily="18" charset="0"/>
              </a:rPr>
              <a:t>CHÚ GIẢI</a:t>
            </a:r>
          </a:p>
        </p:txBody>
      </p:sp>
      <p:sp>
        <p:nvSpPr>
          <p:cNvPr id="19" name="Down Arrow 4">
            <a:extLst>
              <a:ext uri="{FF2B5EF4-FFF2-40B4-BE49-F238E27FC236}">
                <a16:creationId xmlns:a16="http://schemas.microsoft.com/office/drawing/2014/main" id="{677A9DE9-5BCB-4922-8FF8-18CA84A4F9C1}"/>
              </a:ext>
            </a:extLst>
          </p:cNvPr>
          <p:cNvSpPr/>
          <p:nvPr/>
        </p:nvSpPr>
        <p:spPr>
          <a:xfrm rot="5563561" flipV="1">
            <a:off x="10404006" y="1825854"/>
            <a:ext cx="236015" cy="709864"/>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7">
            <a:extLst>
              <a:ext uri="{FF2B5EF4-FFF2-40B4-BE49-F238E27FC236}">
                <a16:creationId xmlns:a16="http://schemas.microsoft.com/office/drawing/2014/main" id="{83943E22-6FC5-4857-96F1-DB4BDF369685}"/>
              </a:ext>
            </a:extLst>
          </p:cNvPr>
          <p:cNvSpPr/>
          <p:nvPr/>
        </p:nvSpPr>
        <p:spPr>
          <a:xfrm>
            <a:off x="236799" y="2988040"/>
            <a:ext cx="5359795" cy="1527689"/>
          </a:xfrm>
          <a:prstGeom prst="roundRect">
            <a:avLst/>
          </a:prstGeom>
          <a:solidFill>
            <a:schemeClr val="bg1"/>
          </a:solidFill>
          <a:ln w="12700">
            <a:solidFill>
              <a:srgbClr val="0000FF"/>
            </a:solidFill>
            <a:prstDash val="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just">
              <a:lnSpc>
                <a:spcPct val="130000"/>
              </a:lnSpc>
            </a:pPr>
            <a:r>
              <a:rPr lang="fr-FR" sz="3000" b="1" i="1">
                <a:solidFill>
                  <a:srgbClr val="0000FF"/>
                </a:solidFill>
                <a:cs typeface="Times New Roman" pitchFamily="18" charset="0"/>
              </a:rPr>
              <a:t>      </a:t>
            </a:r>
            <a:r>
              <a:rPr lang="en-US" sz="3000" b="1" i="1">
                <a:solidFill>
                  <a:srgbClr val="0000FF"/>
                </a:solidFill>
                <a:cs typeface="Times New Roman" pitchFamily="18" charset="0"/>
              </a:rPr>
              <a:t>C</a:t>
            </a:r>
            <a:r>
              <a:rPr lang="vi-VN" sz="3000" b="1" i="1">
                <a:solidFill>
                  <a:srgbClr val="0000FF"/>
                </a:solidFill>
                <a:latin typeface="Calibri" pitchFamily="34" charset="0"/>
                <a:cs typeface="Calibri" pitchFamily="34" charset="0"/>
              </a:rPr>
              <a:t>ă</a:t>
            </a:r>
            <a:r>
              <a:rPr lang="en-US" sz="3000" b="1" i="1">
                <a:solidFill>
                  <a:srgbClr val="0000FF"/>
                </a:solidFill>
                <a:latin typeface="Calibri" pitchFamily="34" charset="0"/>
                <a:cs typeface="Calibri" pitchFamily="34" charset="0"/>
              </a:rPr>
              <a:t>n c</a:t>
            </a:r>
            <a:r>
              <a:rPr lang="vi-VN" sz="3000" b="1" i="1">
                <a:solidFill>
                  <a:srgbClr val="0000FF"/>
                </a:solidFill>
                <a:latin typeface="Calibri" pitchFamily="34" charset="0"/>
                <a:cs typeface="Calibri" pitchFamily="34" charset="0"/>
              </a:rPr>
              <a:t>ứ </a:t>
            </a:r>
            <a:r>
              <a:rPr lang="en-US" sz="3000" b="1" i="1">
                <a:solidFill>
                  <a:srgbClr val="0000FF"/>
                </a:solidFill>
                <a:latin typeface="Calibri" pitchFamily="34" charset="0"/>
                <a:cs typeface="Calibri" pitchFamily="34" charset="0"/>
              </a:rPr>
              <a:t>vào </a:t>
            </a:r>
            <a:r>
              <a:rPr lang="vi-VN" sz="3000" b="1" i="1">
                <a:solidFill>
                  <a:srgbClr val="0000FF"/>
                </a:solidFill>
                <a:latin typeface="Calibri" pitchFamily="34" charset="0"/>
                <a:cs typeface="Calibri" pitchFamily="34" charset="0"/>
              </a:rPr>
              <a:t>đâ</a:t>
            </a:r>
            <a:r>
              <a:rPr lang="en-US" sz="3000" b="1" i="1">
                <a:solidFill>
                  <a:srgbClr val="0000FF"/>
                </a:solidFill>
                <a:latin typeface="Calibri" pitchFamily="34" charset="0"/>
                <a:cs typeface="Calibri" pitchFamily="34" charset="0"/>
              </a:rPr>
              <a:t>u mà em biết những đối tượng địa lí này?</a:t>
            </a:r>
            <a:endParaRPr lang="en-US" sz="3000" b="1" i="1" dirty="0">
              <a:solidFill>
                <a:srgbClr val="0000FF"/>
              </a:solidFill>
              <a:latin typeface="Calibri" pitchFamily="34" charset="0"/>
              <a:cs typeface="Calibri" pitchFamily="34" charset="0"/>
            </a:endParaRPr>
          </a:p>
        </p:txBody>
      </p:sp>
      <p:pic>
        <p:nvPicPr>
          <p:cNvPr id="21" name="Picture 20">
            <a:extLst>
              <a:ext uri="{FF2B5EF4-FFF2-40B4-BE49-F238E27FC236}">
                <a16:creationId xmlns:a16="http://schemas.microsoft.com/office/drawing/2014/main" id="{604A8784-7D1E-4B40-830D-706D02A34333}"/>
              </a:ext>
            </a:extLst>
          </p:cNvPr>
          <p:cNvPicPr>
            <a:picLocks noChangeAspect="1"/>
          </p:cNvPicPr>
          <p:nvPr/>
        </p:nvPicPr>
        <p:blipFill rotWithShape="1">
          <a:blip r:embed="rId5" cstate="print">
            <a:extLst>
              <a:ext uri="{BEBA8EAE-BF5A-486C-A8C5-ECC9F3942E4B}">
                <a14:imgProps xmlns:a14="http://schemas.microsoft.com/office/drawing/2010/main">
                  <a14:imgLayer>
                    <a14:imgEffect>
                      <a14:backgroundRemoval t="25000" b="66628" l="6977" r="44186">
                        <a14:foregroundMark x1="16744" y1="32558" x2="16744" y2="32558"/>
                        <a14:foregroundMark x1="9767" y1="33605" x2="9767" y2="33605"/>
                        <a14:foregroundMark x1="7093" y1="34535" x2="7093" y2="34535"/>
                        <a14:foregroundMark x1="31395" y1="28605" x2="31395" y2="28605"/>
                        <a14:foregroundMark x1="40930" y1="29070" x2="40930" y2="29070"/>
                        <a14:foregroundMark x1="32558" y1="25000" x2="32558" y2="25000"/>
                        <a14:foregroundMark x1="34419" y1="36163" x2="34419" y2="36163"/>
                        <a14:foregroundMark x1="31163" y1="64070" x2="31163" y2="64070"/>
                        <a14:foregroundMark x1="21163" y1="64186" x2="21163" y2="64186"/>
                        <a14:foregroundMark x1="22209" y1="66628" x2="22209" y2="66628"/>
                        <a14:foregroundMark x1="35930" y1="46395" x2="35930" y2="46395"/>
                        <a14:foregroundMark x1="44186" y1="41279" x2="44186" y2="41279"/>
                        <a14:foregroundMark x1="38256" y1="43488" x2="38256" y2="43488"/>
                        <a14:foregroundMark x1="24535" y1="48256" x2="24535" y2="48256"/>
                      </a14:backgroundRemoval>
                    </a14:imgEffect>
                  </a14:imgLayer>
                </a14:imgProps>
              </a:ext>
            </a:extLst>
          </a:blip>
          <a:srcRect l="5192" t="22288" r="52690" b="31973"/>
          <a:stretch/>
        </p:blipFill>
        <p:spPr>
          <a:xfrm>
            <a:off x="166901" y="2153710"/>
            <a:ext cx="1000415" cy="1086860"/>
          </a:xfrm>
          <a:prstGeom prst="rect">
            <a:avLst/>
          </a:prstGeom>
        </p:spPr>
      </p:pic>
      <p:sp>
        <p:nvSpPr>
          <p:cNvPr id="22" name="Rectangle: Rounded Corners 7">
            <a:extLst>
              <a:ext uri="{FF2B5EF4-FFF2-40B4-BE49-F238E27FC236}">
                <a16:creationId xmlns:a16="http://schemas.microsoft.com/office/drawing/2014/main" id="{83943E22-6FC5-4857-96F1-DB4BDF369685}"/>
              </a:ext>
            </a:extLst>
          </p:cNvPr>
          <p:cNvSpPr/>
          <p:nvPr/>
        </p:nvSpPr>
        <p:spPr>
          <a:xfrm>
            <a:off x="234451" y="3140440"/>
            <a:ext cx="5359795" cy="1783252"/>
          </a:xfrm>
          <a:prstGeom prst="roundRect">
            <a:avLst/>
          </a:prstGeom>
          <a:solidFill>
            <a:schemeClr val="bg1"/>
          </a:solidFill>
          <a:ln w="12700">
            <a:solidFill>
              <a:srgbClr val="0000FF"/>
            </a:solidFill>
            <a:prstDash val="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just">
              <a:lnSpc>
                <a:spcPct val="130000"/>
              </a:lnSpc>
            </a:pPr>
            <a:r>
              <a:rPr lang="fr-FR" sz="3000" b="1" i="1">
                <a:solidFill>
                  <a:srgbClr val="0000FF"/>
                </a:solidFill>
                <a:latin typeface="Calibri" pitchFamily="34" charset="0"/>
                <a:cs typeface="Calibri" pitchFamily="34" charset="0"/>
              </a:rPr>
              <a:t>      </a:t>
            </a:r>
            <a:r>
              <a:rPr lang="en-US" sz="3000" b="1" i="1">
                <a:solidFill>
                  <a:srgbClr val="0000FF"/>
                </a:solidFill>
                <a:latin typeface="Calibri" pitchFamily="34" charset="0"/>
                <a:cs typeface="Calibri" pitchFamily="34" charset="0"/>
              </a:rPr>
              <a:t>Tại sao khi xem bản đồ, việc tr</a:t>
            </a:r>
            <a:r>
              <a:rPr lang="vi-VN" sz="3000" b="1" i="1">
                <a:solidFill>
                  <a:srgbClr val="0000FF"/>
                </a:solidFill>
                <a:latin typeface="Calibri" pitchFamily="34" charset="0"/>
                <a:cs typeface="Calibri" pitchFamily="34" charset="0"/>
              </a:rPr>
              <a:t>ư</a:t>
            </a:r>
            <a:r>
              <a:rPr lang="en-US" sz="3000" b="1" i="1">
                <a:solidFill>
                  <a:srgbClr val="0000FF"/>
                </a:solidFill>
                <a:latin typeface="Calibri" pitchFamily="34" charset="0"/>
                <a:cs typeface="Calibri" pitchFamily="34" charset="0"/>
              </a:rPr>
              <a:t>ớc tiên là phải đọc bảng chú giải?</a:t>
            </a:r>
            <a:endParaRPr lang="en-US" sz="3000" b="1" i="1" dirty="0">
              <a:solidFill>
                <a:srgbClr val="0000FF"/>
              </a:solidFill>
              <a:latin typeface="Calibri" pitchFamily="34" charset="0"/>
              <a:cs typeface="Calibri" pitchFamily="34" charset="0"/>
            </a:endParaRPr>
          </a:p>
        </p:txBody>
      </p:sp>
      <p:pic>
        <p:nvPicPr>
          <p:cNvPr id="23" name="Picture 22">
            <a:extLst>
              <a:ext uri="{FF2B5EF4-FFF2-40B4-BE49-F238E27FC236}">
                <a16:creationId xmlns:a16="http://schemas.microsoft.com/office/drawing/2014/main" id="{604A8784-7D1E-4B40-830D-706D02A34333}"/>
              </a:ext>
            </a:extLst>
          </p:cNvPr>
          <p:cNvPicPr>
            <a:picLocks noChangeAspect="1"/>
          </p:cNvPicPr>
          <p:nvPr/>
        </p:nvPicPr>
        <p:blipFill rotWithShape="1">
          <a:blip r:embed="rId5" cstate="print">
            <a:extLst>
              <a:ext uri="{BEBA8EAE-BF5A-486C-A8C5-ECC9F3942E4B}">
                <a14:imgProps xmlns:a14="http://schemas.microsoft.com/office/drawing/2010/main">
                  <a14:imgLayer>
                    <a14:imgEffect>
                      <a14:backgroundRemoval t="25000" b="66628" l="6977" r="44186">
                        <a14:foregroundMark x1="16744" y1="32558" x2="16744" y2="32558"/>
                        <a14:foregroundMark x1="9767" y1="33605" x2="9767" y2="33605"/>
                        <a14:foregroundMark x1="7093" y1="34535" x2="7093" y2="34535"/>
                        <a14:foregroundMark x1="31395" y1="28605" x2="31395" y2="28605"/>
                        <a14:foregroundMark x1="40930" y1="29070" x2="40930" y2="29070"/>
                        <a14:foregroundMark x1="32558" y1="25000" x2="32558" y2="25000"/>
                        <a14:foregroundMark x1="34419" y1="36163" x2="34419" y2="36163"/>
                        <a14:foregroundMark x1="31163" y1="64070" x2="31163" y2="64070"/>
                        <a14:foregroundMark x1="21163" y1="64186" x2="21163" y2="64186"/>
                        <a14:foregroundMark x1="22209" y1="66628" x2="22209" y2="66628"/>
                        <a14:foregroundMark x1="35930" y1="46395" x2="35930" y2="46395"/>
                        <a14:foregroundMark x1="44186" y1="41279" x2="44186" y2="41279"/>
                        <a14:foregroundMark x1="38256" y1="43488" x2="38256" y2="43488"/>
                        <a14:foregroundMark x1="24535" y1="48256" x2="24535" y2="48256"/>
                      </a14:backgroundRemoval>
                    </a14:imgEffect>
                  </a14:imgLayer>
                </a14:imgProps>
              </a:ext>
            </a:extLst>
          </a:blip>
          <a:srcRect l="5192" t="22288" r="52690" b="31973"/>
          <a:stretch/>
        </p:blipFill>
        <p:spPr>
          <a:xfrm>
            <a:off x="164553" y="2165430"/>
            <a:ext cx="1000415" cy="1086860"/>
          </a:xfrm>
          <a:prstGeom prst="rect">
            <a:avLst/>
          </a:prstGeom>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29"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1000" fill="hold"/>
                                        <p:tgtEl>
                                          <p:spTgt spid="14"/>
                                        </p:tgtEl>
                                        <p:attrNameLst>
                                          <p:attrName>ppt_x</p:attrName>
                                        </p:attrNameLst>
                                      </p:cBhvr>
                                      <p:tavLst>
                                        <p:tav tm="0">
                                          <p:val>
                                            <p:strVal val="#ppt_x-.2"/>
                                          </p:val>
                                        </p:tav>
                                        <p:tav tm="100000">
                                          <p:val>
                                            <p:strVal val="#ppt_x"/>
                                          </p:val>
                                        </p:tav>
                                      </p:tavLst>
                                    </p:anim>
                                    <p:anim calcmode="lin" valueType="num">
                                      <p:cBhvr>
                                        <p:cTn id="16"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17" dur="1000"/>
                                        <p:tgtEl>
                                          <p:spTgt spid="14"/>
                                        </p:tgtEl>
                                      </p:cBhvr>
                                    </p:animEffect>
                                  </p:childTnLst>
                                </p:cTn>
                              </p:par>
                              <p:par>
                                <p:cTn id="18" presetID="29" presetClass="entr" presetSubtype="0"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p:cTn id="20" dur="1000" fill="hold"/>
                                        <p:tgtEl>
                                          <p:spTgt spid="13"/>
                                        </p:tgtEl>
                                        <p:attrNameLst>
                                          <p:attrName>ppt_x</p:attrName>
                                        </p:attrNameLst>
                                      </p:cBhvr>
                                      <p:tavLst>
                                        <p:tav tm="0">
                                          <p:val>
                                            <p:strVal val="#ppt_x-.2"/>
                                          </p:val>
                                        </p:tav>
                                        <p:tav tm="100000">
                                          <p:val>
                                            <p:strVal val="#ppt_x"/>
                                          </p:val>
                                        </p:tav>
                                      </p:tavLst>
                                    </p:anim>
                                    <p:anim calcmode="lin" valueType="num">
                                      <p:cBhvr>
                                        <p:cTn id="21" dur="1000" fill="hold"/>
                                        <p:tgtEl>
                                          <p:spTgt spid="13"/>
                                        </p:tgtEl>
                                        <p:attrNameLst>
                                          <p:attrName>ppt_y</p:attrName>
                                        </p:attrNameLst>
                                      </p:cBhvr>
                                      <p:tavLst>
                                        <p:tav tm="0">
                                          <p:val>
                                            <p:strVal val="#ppt_y"/>
                                          </p:val>
                                        </p:tav>
                                        <p:tav tm="100000">
                                          <p:val>
                                            <p:strVal val="#ppt_y"/>
                                          </p:val>
                                        </p:tav>
                                      </p:tavLst>
                                    </p:anim>
                                    <p:animEffect transition="in" filter="wipe(right)" prLst="gradientSize: 0.1">
                                      <p:cBhvr>
                                        <p:cTn id="22" dur="10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9" presetClass="exit" presetSubtype="0" fill="hold" nodeType="clickEffect">
                                  <p:stCondLst>
                                    <p:cond delay="0"/>
                                  </p:stCondLst>
                                  <p:childTnLst>
                                    <p:anim calcmode="lin" valueType="num">
                                      <p:cBhvr>
                                        <p:cTn id="26" dur="1000"/>
                                        <p:tgtEl>
                                          <p:spTgt spid="14"/>
                                        </p:tgtEl>
                                        <p:attrNameLst>
                                          <p:attrName>ppt_x</p:attrName>
                                        </p:attrNameLst>
                                      </p:cBhvr>
                                      <p:tavLst>
                                        <p:tav tm="0">
                                          <p:val>
                                            <p:strVal val="ppt_x"/>
                                          </p:val>
                                        </p:tav>
                                        <p:tav tm="100000">
                                          <p:val>
                                            <p:strVal val="ppt_x-.2"/>
                                          </p:val>
                                        </p:tav>
                                      </p:tavLst>
                                    </p:anim>
                                    <p:anim calcmode="lin" valueType="num">
                                      <p:cBhvr>
                                        <p:cTn id="27" dur="1000"/>
                                        <p:tgtEl>
                                          <p:spTgt spid="14"/>
                                        </p:tgtEl>
                                        <p:attrNameLst>
                                          <p:attrName>ppt_y</p:attrName>
                                        </p:attrNameLst>
                                      </p:cBhvr>
                                      <p:tavLst>
                                        <p:tav tm="0">
                                          <p:val>
                                            <p:strVal val="ppt_y"/>
                                          </p:val>
                                        </p:tav>
                                        <p:tav tm="100000">
                                          <p:val>
                                            <p:strVal val="ppt_y"/>
                                          </p:val>
                                        </p:tav>
                                      </p:tavLst>
                                    </p:anim>
                                    <p:animEffect transition="out" filter="fade">
                                      <p:cBhvr>
                                        <p:cTn id="28" dur="1000"/>
                                        <p:tgtEl>
                                          <p:spTgt spid="14"/>
                                        </p:tgtEl>
                                      </p:cBhvr>
                                    </p:animEffect>
                                    <p:set>
                                      <p:cBhvr>
                                        <p:cTn id="29" dur="1" fill="hold">
                                          <p:stCondLst>
                                            <p:cond delay="999"/>
                                          </p:stCondLst>
                                        </p:cTn>
                                        <p:tgtEl>
                                          <p:spTgt spid="14"/>
                                        </p:tgtEl>
                                        <p:attrNameLst>
                                          <p:attrName>style.visibility</p:attrName>
                                        </p:attrNameLst>
                                      </p:cBhvr>
                                      <p:to>
                                        <p:strVal val="hidden"/>
                                      </p:to>
                                    </p:set>
                                  </p:childTnLst>
                                </p:cTn>
                              </p:par>
                              <p:par>
                                <p:cTn id="30" presetID="29" presetClass="exit" presetSubtype="0" fill="hold" nodeType="withEffect">
                                  <p:stCondLst>
                                    <p:cond delay="0"/>
                                  </p:stCondLst>
                                  <p:childTnLst>
                                    <p:anim calcmode="lin" valueType="num">
                                      <p:cBhvr>
                                        <p:cTn id="31" dur="1000"/>
                                        <p:tgtEl>
                                          <p:spTgt spid="13"/>
                                        </p:tgtEl>
                                        <p:attrNameLst>
                                          <p:attrName>ppt_x</p:attrName>
                                        </p:attrNameLst>
                                      </p:cBhvr>
                                      <p:tavLst>
                                        <p:tav tm="0">
                                          <p:val>
                                            <p:strVal val="ppt_x"/>
                                          </p:val>
                                        </p:tav>
                                        <p:tav tm="100000">
                                          <p:val>
                                            <p:strVal val="ppt_x-.2"/>
                                          </p:val>
                                        </p:tav>
                                      </p:tavLst>
                                    </p:anim>
                                    <p:anim calcmode="lin" valueType="num">
                                      <p:cBhvr>
                                        <p:cTn id="32" dur="1000"/>
                                        <p:tgtEl>
                                          <p:spTgt spid="13"/>
                                        </p:tgtEl>
                                        <p:attrNameLst>
                                          <p:attrName>ppt_y</p:attrName>
                                        </p:attrNameLst>
                                      </p:cBhvr>
                                      <p:tavLst>
                                        <p:tav tm="0">
                                          <p:val>
                                            <p:strVal val="ppt_y"/>
                                          </p:val>
                                        </p:tav>
                                        <p:tav tm="100000">
                                          <p:val>
                                            <p:strVal val="ppt_y"/>
                                          </p:val>
                                        </p:tav>
                                      </p:tavLst>
                                    </p:anim>
                                    <p:animEffect transition="out" filter="fade">
                                      <p:cBhvr>
                                        <p:cTn id="33" dur="1000"/>
                                        <p:tgtEl>
                                          <p:spTgt spid="13"/>
                                        </p:tgtEl>
                                      </p:cBhvr>
                                    </p:animEffect>
                                    <p:set>
                                      <p:cBhvr>
                                        <p:cTn id="34" dur="1" fill="hold">
                                          <p:stCondLst>
                                            <p:cond delay="999"/>
                                          </p:stCondLst>
                                        </p:cTn>
                                        <p:tgtEl>
                                          <p:spTgt spid="13"/>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29" presetClass="entr" presetSubtype="0" fill="hold" nodeType="clickEffect">
                                  <p:stCondLst>
                                    <p:cond delay="0"/>
                                  </p:stCondLst>
                                  <p:childTnLst>
                                    <p:set>
                                      <p:cBhvr>
                                        <p:cTn id="38" dur="1" fill="hold">
                                          <p:stCondLst>
                                            <p:cond delay="0"/>
                                          </p:stCondLst>
                                        </p:cTn>
                                        <p:tgtEl>
                                          <p:spTgt spid="21"/>
                                        </p:tgtEl>
                                        <p:attrNameLst>
                                          <p:attrName>style.visibility</p:attrName>
                                        </p:attrNameLst>
                                      </p:cBhvr>
                                      <p:to>
                                        <p:strVal val="visible"/>
                                      </p:to>
                                    </p:set>
                                    <p:anim calcmode="lin" valueType="num">
                                      <p:cBhvr>
                                        <p:cTn id="39" dur="1000" fill="hold"/>
                                        <p:tgtEl>
                                          <p:spTgt spid="21"/>
                                        </p:tgtEl>
                                        <p:attrNameLst>
                                          <p:attrName>ppt_x</p:attrName>
                                        </p:attrNameLst>
                                      </p:cBhvr>
                                      <p:tavLst>
                                        <p:tav tm="0">
                                          <p:val>
                                            <p:strVal val="#ppt_x-.2"/>
                                          </p:val>
                                        </p:tav>
                                        <p:tav tm="100000">
                                          <p:val>
                                            <p:strVal val="#ppt_x"/>
                                          </p:val>
                                        </p:tav>
                                      </p:tavLst>
                                    </p:anim>
                                    <p:anim calcmode="lin" valueType="num">
                                      <p:cBhvr>
                                        <p:cTn id="40" dur="1000" fill="hold"/>
                                        <p:tgtEl>
                                          <p:spTgt spid="21"/>
                                        </p:tgtEl>
                                        <p:attrNameLst>
                                          <p:attrName>ppt_y</p:attrName>
                                        </p:attrNameLst>
                                      </p:cBhvr>
                                      <p:tavLst>
                                        <p:tav tm="0">
                                          <p:val>
                                            <p:strVal val="#ppt_y"/>
                                          </p:val>
                                        </p:tav>
                                        <p:tav tm="100000">
                                          <p:val>
                                            <p:strVal val="#ppt_y"/>
                                          </p:val>
                                        </p:tav>
                                      </p:tavLst>
                                    </p:anim>
                                    <p:animEffect transition="in" filter="wipe(right)" prLst="gradientSize: 0.1">
                                      <p:cBhvr>
                                        <p:cTn id="41" dur="1000"/>
                                        <p:tgtEl>
                                          <p:spTgt spid="21"/>
                                        </p:tgtEl>
                                      </p:cBhvr>
                                    </p:animEffect>
                                  </p:childTnLst>
                                </p:cTn>
                              </p:par>
                              <p:par>
                                <p:cTn id="42" presetID="29" presetClass="entr" presetSubtype="0" fill="hold" grpId="0" nodeType="withEffect">
                                  <p:stCondLst>
                                    <p:cond delay="0"/>
                                  </p:stCondLst>
                                  <p:childTnLst>
                                    <p:set>
                                      <p:cBhvr>
                                        <p:cTn id="43" dur="1" fill="hold">
                                          <p:stCondLst>
                                            <p:cond delay="0"/>
                                          </p:stCondLst>
                                        </p:cTn>
                                        <p:tgtEl>
                                          <p:spTgt spid="20"/>
                                        </p:tgtEl>
                                        <p:attrNameLst>
                                          <p:attrName>style.visibility</p:attrName>
                                        </p:attrNameLst>
                                      </p:cBhvr>
                                      <p:to>
                                        <p:strVal val="visible"/>
                                      </p:to>
                                    </p:set>
                                    <p:anim calcmode="lin" valueType="num">
                                      <p:cBhvr>
                                        <p:cTn id="44" dur="1000" fill="hold"/>
                                        <p:tgtEl>
                                          <p:spTgt spid="20"/>
                                        </p:tgtEl>
                                        <p:attrNameLst>
                                          <p:attrName>ppt_x</p:attrName>
                                        </p:attrNameLst>
                                      </p:cBhvr>
                                      <p:tavLst>
                                        <p:tav tm="0">
                                          <p:val>
                                            <p:strVal val="#ppt_x-.2"/>
                                          </p:val>
                                        </p:tav>
                                        <p:tav tm="100000">
                                          <p:val>
                                            <p:strVal val="#ppt_x"/>
                                          </p:val>
                                        </p:tav>
                                      </p:tavLst>
                                    </p:anim>
                                    <p:anim calcmode="lin" valueType="num">
                                      <p:cBhvr>
                                        <p:cTn id="45" dur="1000" fill="hold"/>
                                        <p:tgtEl>
                                          <p:spTgt spid="20"/>
                                        </p:tgtEl>
                                        <p:attrNameLst>
                                          <p:attrName>ppt_y</p:attrName>
                                        </p:attrNameLst>
                                      </p:cBhvr>
                                      <p:tavLst>
                                        <p:tav tm="0">
                                          <p:val>
                                            <p:strVal val="#ppt_y"/>
                                          </p:val>
                                        </p:tav>
                                        <p:tav tm="100000">
                                          <p:val>
                                            <p:strVal val="#ppt_y"/>
                                          </p:val>
                                        </p:tav>
                                      </p:tavLst>
                                    </p:anim>
                                    <p:animEffect transition="in" filter="wipe(right)" prLst="gradientSize: 0.1">
                                      <p:cBhvr>
                                        <p:cTn id="46" dur="1000"/>
                                        <p:tgtEl>
                                          <p:spTgt spid="20"/>
                                        </p:tgtEl>
                                      </p:cBhvr>
                                    </p:animEffect>
                                  </p:childTnLst>
                                </p:cTn>
                              </p:par>
                            </p:childTnLst>
                          </p:cTn>
                        </p:par>
                      </p:childTnLst>
                    </p:cTn>
                  </p:par>
                  <p:par>
                    <p:cTn id="47" fill="hold">
                      <p:stCondLst>
                        <p:cond delay="indefinite"/>
                      </p:stCondLst>
                      <p:childTnLst>
                        <p:par>
                          <p:cTn id="48" fill="hold">
                            <p:stCondLst>
                              <p:cond delay="0"/>
                            </p:stCondLst>
                            <p:childTnLst>
                              <p:par>
                                <p:cTn id="49" presetID="29" presetClass="exit" presetSubtype="0" fill="hold" nodeType="clickEffect">
                                  <p:stCondLst>
                                    <p:cond delay="0"/>
                                  </p:stCondLst>
                                  <p:childTnLst>
                                    <p:anim calcmode="lin" valueType="num">
                                      <p:cBhvr>
                                        <p:cTn id="50" dur="1000"/>
                                        <p:tgtEl>
                                          <p:spTgt spid="21"/>
                                        </p:tgtEl>
                                        <p:attrNameLst>
                                          <p:attrName>ppt_x</p:attrName>
                                        </p:attrNameLst>
                                      </p:cBhvr>
                                      <p:tavLst>
                                        <p:tav tm="0">
                                          <p:val>
                                            <p:strVal val="ppt_x"/>
                                          </p:val>
                                        </p:tav>
                                        <p:tav tm="100000">
                                          <p:val>
                                            <p:strVal val="ppt_x-.2"/>
                                          </p:val>
                                        </p:tav>
                                      </p:tavLst>
                                    </p:anim>
                                    <p:anim calcmode="lin" valueType="num">
                                      <p:cBhvr>
                                        <p:cTn id="51" dur="1000"/>
                                        <p:tgtEl>
                                          <p:spTgt spid="21"/>
                                        </p:tgtEl>
                                        <p:attrNameLst>
                                          <p:attrName>ppt_y</p:attrName>
                                        </p:attrNameLst>
                                      </p:cBhvr>
                                      <p:tavLst>
                                        <p:tav tm="0">
                                          <p:val>
                                            <p:strVal val="ppt_y"/>
                                          </p:val>
                                        </p:tav>
                                        <p:tav tm="100000">
                                          <p:val>
                                            <p:strVal val="ppt_y"/>
                                          </p:val>
                                        </p:tav>
                                      </p:tavLst>
                                    </p:anim>
                                    <p:animEffect transition="out" filter="fade">
                                      <p:cBhvr>
                                        <p:cTn id="52" dur="1000"/>
                                        <p:tgtEl>
                                          <p:spTgt spid="21"/>
                                        </p:tgtEl>
                                      </p:cBhvr>
                                    </p:animEffect>
                                    <p:set>
                                      <p:cBhvr>
                                        <p:cTn id="53" dur="1" fill="hold">
                                          <p:stCondLst>
                                            <p:cond delay="999"/>
                                          </p:stCondLst>
                                        </p:cTn>
                                        <p:tgtEl>
                                          <p:spTgt spid="21"/>
                                        </p:tgtEl>
                                        <p:attrNameLst>
                                          <p:attrName>style.visibility</p:attrName>
                                        </p:attrNameLst>
                                      </p:cBhvr>
                                      <p:to>
                                        <p:strVal val="hidden"/>
                                      </p:to>
                                    </p:set>
                                  </p:childTnLst>
                                </p:cTn>
                              </p:par>
                              <p:par>
                                <p:cTn id="54" presetID="29" presetClass="exit" presetSubtype="0" fill="hold" nodeType="withEffect">
                                  <p:stCondLst>
                                    <p:cond delay="0"/>
                                  </p:stCondLst>
                                  <p:childTnLst>
                                    <p:anim calcmode="lin" valueType="num">
                                      <p:cBhvr>
                                        <p:cTn id="55" dur="1000"/>
                                        <p:tgtEl>
                                          <p:spTgt spid="20"/>
                                        </p:tgtEl>
                                        <p:attrNameLst>
                                          <p:attrName>ppt_x</p:attrName>
                                        </p:attrNameLst>
                                      </p:cBhvr>
                                      <p:tavLst>
                                        <p:tav tm="0">
                                          <p:val>
                                            <p:strVal val="ppt_x"/>
                                          </p:val>
                                        </p:tav>
                                        <p:tav tm="100000">
                                          <p:val>
                                            <p:strVal val="ppt_x-.2"/>
                                          </p:val>
                                        </p:tav>
                                      </p:tavLst>
                                    </p:anim>
                                    <p:anim calcmode="lin" valueType="num">
                                      <p:cBhvr>
                                        <p:cTn id="56" dur="1000"/>
                                        <p:tgtEl>
                                          <p:spTgt spid="20"/>
                                        </p:tgtEl>
                                        <p:attrNameLst>
                                          <p:attrName>ppt_y</p:attrName>
                                        </p:attrNameLst>
                                      </p:cBhvr>
                                      <p:tavLst>
                                        <p:tav tm="0">
                                          <p:val>
                                            <p:strVal val="ppt_y"/>
                                          </p:val>
                                        </p:tav>
                                        <p:tav tm="100000">
                                          <p:val>
                                            <p:strVal val="ppt_y"/>
                                          </p:val>
                                        </p:tav>
                                      </p:tavLst>
                                    </p:anim>
                                    <p:animEffect transition="out" filter="fade">
                                      <p:cBhvr>
                                        <p:cTn id="57" dur="1000"/>
                                        <p:tgtEl>
                                          <p:spTgt spid="20"/>
                                        </p:tgtEl>
                                      </p:cBhvr>
                                    </p:animEffect>
                                    <p:set>
                                      <p:cBhvr>
                                        <p:cTn id="58" dur="1" fill="hold">
                                          <p:stCondLst>
                                            <p:cond delay="999"/>
                                          </p:stCondLst>
                                        </p:cTn>
                                        <p:tgtEl>
                                          <p:spTgt spid="20"/>
                                        </p:tgtEl>
                                        <p:attrNameLst>
                                          <p:attrName>style.visibility</p:attrName>
                                        </p:attrNameLst>
                                      </p:cBhvr>
                                      <p:to>
                                        <p:strVal val="hidden"/>
                                      </p:to>
                                    </p:set>
                                  </p:childTnLst>
                                </p:cTn>
                              </p:par>
                              <p:par>
                                <p:cTn id="59" presetID="42" presetClass="entr" presetSubtype="0" fill="hold" grpId="0" nodeType="withEffect">
                                  <p:stCondLst>
                                    <p:cond delay="0"/>
                                  </p:stCondLst>
                                  <p:childTnLst>
                                    <p:set>
                                      <p:cBhvr>
                                        <p:cTn id="60" dur="1" fill="hold">
                                          <p:stCondLst>
                                            <p:cond delay="0"/>
                                          </p:stCondLst>
                                        </p:cTn>
                                        <p:tgtEl>
                                          <p:spTgt spid="19"/>
                                        </p:tgtEl>
                                        <p:attrNameLst>
                                          <p:attrName>style.visibility</p:attrName>
                                        </p:attrNameLst>
                                      </p:cBhvr>
                                      <p:to>
                                        <p:strVal val="visible"/>
                                      </p:to>
                                    </p:set>
                                    <p:animEffect transition="in" filter="fade">
                                      <p:cBhvr>
                                        <p:cTn id="61" dur="1000"/>
                                        <p:tgtEl>
                                          <p:spTgt spid="19"/>
                                        </p:tgtEl>
                                      </p:cBhvr>
                                    </p:animEffect>
                                    <p:anim calcmode="lin" valueType="num">
                                      <p:cBhvr>
                                        <p:cTn id="62" dur="1000" fill="hold"/>
                                        <p:tgtEl>
                                          <p:spTgt spid="19"/>
                                        </p:tgtEl>
                                        <p:attrNameLst>
                                          <p:attrName>ppt_x</p:attrName>
                                        </p:attrNameLst>
                                      </p:cBhvr>
                                      <p:tavLst>
                                        <p:tav tm="0">
                                          <p:val>
                                            <p:strVal val="#ppt_x"/>
                                          </p:val>
                                        </p:tav>
                                        <p:tav tm="100000">
                                          <p:val>
                                            <p:strVal val="#ppt_x"/>
                                          </p:val>
                                        </p:tav>
                                      </p:tavLst>
                                    </p:anim>
                                    <p:anim calcmode="lin" valueType="num">
                                      <p:cBhvr>
                                        <p:cTn id="63" dur="1000" fill="hold"/>
                                        <p:tgtEl>
                                          <p:spTgt spid="19"/>
                                        </p:tgtEl>
                                        <p:attrNameLst>
                                          <p:attrName>ppt_y</p:attrName>
                                        </p:attrNameLst>
                                      </p:cBhvr>
                                      <p:tavLst>
                                        <p:tav tm="0">
                                          <p:val>
                                            <p:strVal val="#ppt_y+.1"/>
                                          </p:val>
                                        </p:tav>
                                        <p:tav tm="100000">
                                          <p:val>
                                            <p:strVal val="#ppt_y"/>
                                          </p:val>
                                        </p:tav>
                                      </p:tavLst>
                                    </p:anim>
                                  </p:childTnLst>
                                </p:cTn>
                              </p:par>
                              <p:par>
                                <p:cTn id="64" presetID="42" presetClass="entr" presetSubtype="0" fill="hold" grpId="0" nodeType="withEffect">
                                  <p:stCondLst>
                                    <p:cond delay="0"/>
                                  </p:stCondLst>
                                  <p:childTnLst>
                                    <p:set>
                                      <p:cBhvr>
                                        <p:cTn id="65" dur="1" fill="hold">
                                          <p:stCondLst>
                                            <p:cond delay="0"/>
                                          </p:stCondLst>
                                        </p:cTn>
                                        <p:tgtEl>
                                          <p:spTgt spid="18"/>
                                        </p:tgtEl>
                                        <p:attrNameLst>
                                          <p:attrName>style.visibility</p:attrName>
                                        </p:attrNameLst>
                                      </p:cBhvr>
                                      <p:to>
                                        <p:strVal val="visible"/>
                                      </p:to>
                                    </p:set>
                                    <p:animEffect transition="in" filter="fade">
                                      <p:cBhvr>
                                        <p:cTn id="66" dur="1000"/>
                                        <p:tgtEl>
                                          <p:spTgt spid="18"/>
                                        </p:tgtEl>
                                      </p:cBhvr>
                                    </p:animEffect>
                                    <p:anim calcmode="lin" valueType="num">
                                      <p:cBhvr>
                                        <p:cTn id="67" dur="1000" fill="hold"/>
                                        <p:tgtEl>
                                          <p:spTgt spid="18"/>
                                        </p:tgtEl>
                                        <p:attrNameLst>
                                          <p:attrName>ppt_x</p:attrName>
                                        </p:attrNameLst>
                                      </p:cBhvr>
                                      <p:tavLst>
                                        <p:tav tm="0">
                                          <p:val>
                                            <p:strVal val="#ppt_x"/>
                                          </p:val>
                                        </p:tav>
                                        <p:tav tm="100000">
                                          <p:val>
                                            <p:strVal val="#ppt_x"/>
                                          </p:val>
                                        </p:tav>
                                      </p:tavLst>
                                    </p:anim>
                                    <p:anim calcmode="lin" valueType="num">
                                      <p:cBhvr>
                                        <p:cTn id="68"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9" presetClass="entr" presetSubtype="0" fill="hold" nodeType="clickEffect">
                                  <p:stCondLst>
                                    <p:cond delay="0"/>
                                  </p:stCondLst>
                                  <p:childTnLst>
                                    <p:set>
                                      <p:cBhvr>
                                        <p:cTn id="72" dur="1" fill="hold">
                                          <p:stCondLst>
                                            <p:cond delay="0"/>
                                          </p:stCondLst>
                                        </p:cTn>
                                        <p:tgtEl>
                                          <p:spTgt spid="23"/>
                                        </p:tgtEl>
                                        <p:attrNameLst>
                                          <p:attrName>style.visibility</p:attrName>
                                        </p:attrNameLst>
                                      </p:cBhvr>
                                      <p:to>
                                        <p:strVal val="visible"/>
                                      </p:to>
                                    </p:set>
                                    <p:anim calcmode="lin" valueType="num">
                                      <p:cBhvr>
                                        <p:cTn id="73" dur="1000" fill="hold"/>
                                        <p:tgtEl>
                                          <p:spTgt spid="23"/>
                                        </p:tgtEl>
                                        <p:attrNameLst>
                                          <p:attrName>ppt_x</p:attrName>
                                        </p:attrNameLst>
                                      </p:cBhvr>
                                      <p:tavLst>
                                        <p:tav tm="0">
                                          <p:val>
                                            <p:strVal val="#ppt_x-.2"/>
                                          </p:val>
                                        </p:tav>
                                        <p:tav tm="100000">
                                          <p:val>
                                            <p:strVal val="#ppt_x"/>
                                          </p:val>
                                        </p:tav>
                                      </p:tavLst>
                                    </p:anim>
                                    <p:anim calcmode="lin" valueType="num">
                                      <p:cBhvr>
                                        <p:cTn id="74" dur="1000" fill="hold"/>
                                        <p:tgtEl>
                                          <p:spTgt spid="23"/>
                                        </p:tgtEl>
                                        <p:attrNameLst>
                                          <p:attrName>ppt_y</p:attrName>
                                        </p:attrNameLst>
                                      </p:cBhvr>
                                      <p:tavLst>
                                        <p:tav tm="0">
                                          <p:val>
                                            <p:strVal val="#ppt_y"/>
                                          </p:val>
                                        </p:tav>
                                        <p:tav tm="100000">
                                          <p:val>
                                            <p:strVal val="#ppt_y"/>
                                          </p:val>
                                        </p:tav>
                                      </p:tavLst>
                                    </p:anim>
                                    <p:animEffect transition="in" filter="wipe(right)" prLst="gradientSize: 0.1">
                                      <p:cBhvr>
                                        <p:cTn id="75" dur="1000"/>
                                        <p:tgtEl>
                                          <p:spTgt spid="23"/>
                                        </p:tgtEl>
                                      </p:cBhvr>
                                    </p:animEffect>
                                  </p:childTnLst>
                                </p:cTn>
                              </p:par>
                              <p:par>
                                <p:cTn id="76" presetID="29" presetClass="entr" presetSubtype="0" fill="hold" grpId="0" nodeType="withEffect">
                                  <p:stCondLst>
                                    <p:cond delay="0"/>
                                  </p:stCondLst>
                                  <p:childTnLst>
                                    <p:set>
                                      <p:cBhvr>
                                        <p:cTn id="77" dur="1" fill="hold">
                                          <p:stCondLst>
                                            <p:cond delay="0"/>
                                          </p:stCondLst>
                                        </p:cTn>
                                        <p:tgtEl>
                                          <p:spTgt spid="22"/>
                                        </p:tgtEl>
                                        <p:attrNameLst>
                                          <p:attrName>style.visibility</p:attrName>
                                        </p:attrNameLst>
                                      </p:cBhvr>
                                      <p:to>
                                        <p:strVal val="visible"/>
                                      </p:to>
                                    </p:set>
                                    <p:anim calcmode="lin" valueType="num">
                                      <p:cBhvr>
                                        <p:cTn id="78" dur="1000" fill="hold"/>
                                        <p:tgtEl>
                                          <p:spTgt spid="22"/>
                                        </p:tgtEl>
                                        <p:attrNameLst>
                                          <p:attrName>ppt_x</p:attrName>
                                        </p:attrNameLst>
                                      </p:cBhvr>
                                      <p:tavLst>
                                        <p:tav tm="0">
                                          <p:val>
                                            <p:strVal val="#ppt_x-.2"/>
                                          </p:val>
                                        </p:tav>
                                        <p:tav tm="100000">
                                          <p:val>
                                            <p:strVal val="#ppt_x"/>
                                          </p:val>
                                        </p:tav>
                                      </p:tavLst>
                                    </p:anim>
                                    <p:anim calcmode="lin" valueType="num">
                                      <p:cBhvr>
                                        <p:cTn id="79" dur="1000" fill="hold"/>
                                        <p:tgtEl>
                                          <p:spTgt spid="22"/>
                                        </p:tgtEl>
                                        <p:attrNameLst>
                                          <p:attrName>ppt_y</p:attrName>
                                        </p:attrNameLst>
                                      </p:cBhvr>
                                      <p:tavLst>
                                        <p:tav tm="0">
                                          <p:val>
                                            <p:strVal val="#ppt_y"/>
                                          </p:val>
                                        </p:tav>
                                        <p:tav tm="100000">
                                          <p:val>
                                            <p:strVal val="#ppt_y"/>
                                          </p:val>
                                        </p:tav>
                                      </p:tavLst>
                                    </p:anim>
                                    <p:animEffect transition="in" filter="wipe(right)" prLst="gradientSize: 0.1">
                                      <p:cBhvr>
                                        <p:cTn id="80"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7" grpId="0" animBg="1"/>
      <p:bldP spid="18" grpId="0" animBg="1"/>
      <p:bldP spid="19" grpId="0" animBg="1"/>
      <p:bldP spid="20" grpId="0" animBg="1"/>
      <p:bldP spid="2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9"/>
          <p:cNvSpPr txBox="1">
            <a:spLocks noChangeArrowheads="1"/>
          </p:cNvSpPr>
          <p:nvPr/>
        </p:nvSpPr>
        <p:spPr bwMode="auto">
          <a:xfrm>
            <a:off x="385234" y="3314700"/>
            <a:ext cx="184731" cy="553998"/>
          </a:xfrm>
          <a:prstGeom prst="rect">
            <a:avLst/>
          </a:prstGeom>
          <a:noFill/>
          <a:ln w="9525">
            <a:noFill/>
            <a:miter lim="800000"/>
            <a:headEnd/>
            <a:tailEnd/>
          </a:ln>
        </p:spPr>
        <p:txBody>
          <a:bodyPr wrap="none">
            <a:spAutoFit/>
          </a:bodyPr>
          <a:lstStyle/>
          <a:p>
            <a:pPr algn="l"/>
            <a:endParaRPr lang="vi-VN" sz="3000">
              <a:latin typeface="Calibri" pitchFamily="34" charset="0"/>
              <a:cs typeface="Calibri" pitchFamily="34" charset="0"/>
            </a:endParaRPr>
          </a:p>
        </p:txBody>
      </p:sp>
      <p:pic>
        <p:nvPicPr>
          <p:cNvPr id="3" name="Picture 2">
            <a:extLst>
              <a:ext uri="{FF2B5EF4-FFF2-40B4-BE49-F238E27FC236}">
                <a16:creationId xmlns:a16="http://schemas.microsoft.com/office/drawing/2014/main" id="{1C1EB173-A755-4CA3-A041-73F3A612386B}"/>
              </a:ext>
            </a:extLst>
          </p:cNvPr>
          <p:cNvPicPr>
            <a:picLocks noChangeAspect="1"/>
          </p:cNvPicPr>
          <p:nvPr/>
        </p:nvPicPr>
        <p:blipFill rotWithShape="1">
          <a:blip r:embed="rId2"/>
          <a:srcRect l="28217" t="31855" r="50205" b="28186"/>
          <a:stretch/>
        </p:blipFill>
        <p:spPr>
          <a:xfrm>
            <a:off x="422030" y="1828801"/>
            <a:ext cx="5571145" cy="4450815"/>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F67EC76D-D1E2-460C-856F-603FE8978BE9}"/>
              </a:ext>
            </a:extLst>
          </p:cNvPr>
          <p:cNvPicPr>
            <a:picLocks noChangeAspect="1"/>
          </p:cNvPicPr>
          <p:nvPr/>
        </p:nvPicPr>
        <p:blipFill rotWithShape="1">
          <a:blip r:embed="rId2"/>
          <a:srcRect l="49689" t="36434" r="29685" b="27985"/>
          <a:stretch/>
        </p:blipFill>
        <p:spPr>
          <a:xfrm>
            <a:off x="6076237" y="1744393"/>
            <a:ext cx="5543677" cy="4450815"/>
          </a:xfrm>
          <a:prstGeom prst="rect">
            <a:avLst/>
          </a:prstGeom>
          <a:ln>
            <a:no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3C38B5F3-3B3F-41D5-8CB1-ED470FB30B52}"/>
              </a:ext>
            </a:extLst>
          </p:cNvPr>
          <p:cNvSpPr txBox="1"/>
          <p:nvPr/>
        </p:nvSpPr>
        <p:spPr>
          <a:xfrm>
            <a:off x="2946400" y="6320004"/>
            <a:ext cx="5283200" cy="446276"/>
          </a:xfrm>
          <a:prstGeom prst="rect">
            <a:avLst/>
          </a:prstGeom>
          <a:solidFill>
            <a:srgbClr val="FFFFFF"/>
          </a:solidFill>
          <a:ln>
            <a:solidFill>
              <a:srgbClr val="000099"/>
            </a:solidFill>
          </a:ln>
        </p:spPr>
        <p:txBody>
          <a:bodyPr wrap="square" rtlCol="0">
            <a:spAutoFit/>
          </a:bodyPr>
          <a:lstStyle/>
          <a:p>
            <a:pPr algn="ctr"/>
            <a:r>
              <a:rPr lang="en-US" sz="2300" b="1" dirty="0">
                <a:solidFill>
                  <a:srgbClr val="0000FF"/>
                </a:solidFill>
                <a:latin typeface="Calibri" pitchFamily="34" charset="0"/>
                <a:cs typeface="Calibri" pitchFamily="34" charset="0"/>
              </a:rPr>
              <a:t>Hình 2. Bảng chú giải bản đồ</a:t>
            </a:r>
          </a:p>
        </p:txBody>
      </p:sp>
      <p:sp>
        <p:nvSpPr>
          <p:cNvPr id="6" name="TextBox 5">
            <a:extLst>
              <a:ext uri="{FF2B5EF4-FFF2-40B4-BE49-F238E27FC236}">
                <a16:creationId xmlns:a16="http://schemas.microsoft.com/office/drawing/2014/main" id="{500E8780-DF4F-4586-A6C9-732D7836AE1B}"/>
              </a:ext>
            </a:extLst>
          </p:cNvPr>
          <p:cNvSpPr txBox="1"/>
          <p:nvPr/>
        </p:nvSpPr>
        <p:spPr>
          <a:xfrm>
            <a:off x="765909" y="318868"/>
            <a:ext cx="10389772" cy="1477328"/>
          </a:xfrm>
          <a:prstGeom prst="rect">
            <a:avLst/>
          </a:prstGeom>
          <a:solidFill>
            <a:srgbClr val="FFFFFF"/>
          </a:solidFill>
          <a:ln>
            <a:solidFill>
              <a:srgbClr val="000099"/>
            </a:solidFill>
          </a:ln>
        </p:spPr>
        <p:txBody>
          <a:bodyPr wrap="square" rtlCol="0">
            <a:spAutoFit/>
          </a:bodyPr>
          <a:lstStyle/>
          <a:p>
            <a:pPr algn="just">
              <a:lnSpc>
                <a:spcPct val="150000"/>
              </a:lnSpc>
            </a:pPr>
            <a:r>
              <a:rPr lang="en-US" sz="3000" b="1" i="1" dirty="0">
                <a:solidFill>
                  <a:srgbClr val="0000FF"/>
                </a:solidFill>
                <a:latin typeface="Calibri" pitchFamily="34" charset="0"/>
                <a:cs typeface="Calibri" pitchFamily="34" charset="0"/>
              </a:rPr>
              <a:t>Quan sát H.2 SGK cho biết bảng chú giải nào của bản đồ hành chính, bảng chú giải nào của bản đồ tự nhiên?</a:t>
            </a:r>
          </a:p>
        </p:txBody>
      </p:sp>
      <p:sp>
        <p:nvSpPr>
          <p:cNvPr id="7" name="TextBox 6">
            <a:extLst>
              <a:ext uri="{FF2B5EF4-FFF2-40B4-BE49-F238E27FC236}">
                <a16:creationId xmlns:a16="http://schemas.microsoft.com/office/drawing/2014/main" id="{0A6B0A19-98EB-4A2B-B68F-819E75F6BEE6}"/>
              </a:ext>
            </a:extLst>
          </p:cNvPr>
          <p:cNvSpPr txBox="1"/>
          <p:nvPr/>
        </p:nvSpPr>
        <p:spPr>
          <a:xfrm>
            <a:off x="789354" y="304800"/>
            <a:ext cx="10281920" cy="1477328"/>
          </a:xfrm>
          <a:prstGeom prst="rect">
            <a:avLst/>
          </a:prstGeom>
          <a:solidFill>
            <a:srgbClr val="FFFFFF"/>
          </a:solidFill>
          <a:ln>
            <a:solidFill>
              <a:srgbClr val="000099"/>
            </a:solidFill>
          </a:ln>
        </p:spPr>
        <p:txBody>
          <a:bodyPr wrap="square" rtlCol="0">
            <a:spAutoFit/>
          </a:bodyPr>
          <a:lstStyle/>
          <a:p>
            <a:pPr algn="just">
              <a:lnSpc>
                <a:spcPct val="150000"/>
              </a:lnSpc>
            </a:pPr>
            <a:r>
              <a:rPr lang="en-US" sz="3000" b="1" i="1" dirty="0">
                <a:solidFill>
                  <a:srgbClr val="0000FF"/>
                </a:solidFill>
                <a:latin typeface="Calibri" pitchFamily="34" charset="0"/>
                <a:cs typeface="Calibri" pitchFamily="34" charset="0"/>
              </a:rPr>
              <a:t>Em hãy kể ít nhất ba đối tượng địa lí thể hiện trên bản đồ tự nhiên, ba đối tượng thể hiện trên bản đồ hành chính?</a:t>
            </a:r>
          </a:p>
        </p:txBody>
      </p:sp>
      <p:sp>
        <p:nvSpPr>
          <p:cNvPr id="1025" name="Rectangle 1"/>
          <p:cNvSpPr>
            <a:spLocks noChangeArrowheads="1"/>
          </p:cNvSpPr>
          <p:nvPr/>
        </p:nvSpPr>
        <p:spPr bwMode="auto">
          <a:xfrm>
            <a:off x="797170" y="318867"/>
            <a:ext cx="10344443" cy="1477328"/>
          </a:xfrm>
          <a:prstGeom prst="rect">
            <a:avLst/>
          </a:prstGeom>
          <a:solidFill>
            <a:srgbClr val="FFFFFF"/>
          </a:solidFill>
          <a:ln w="9525">
            <a:solidFill>
              <a:srgbClr val="000099"/>
            </a:solidFill>
            <a:miter lim="800000"/>
            <a:headEnd/>
            <a:tailEnd/>
          </a:ln>
          <a:effectLst/>
        </p:spPr>
        <p:txBody>
          <a:bodyPr vert="horz" wrap="square" lIns="91440" tIns="45720" rIns="91440" bIns="45720" numCol="1" anchor="ctr" anchorCtr="0" compatLnSpc="1">
            <a:prstTxWarp prst="textNoShape">
              <a:avLst/>
            </a:prstTxWarp>
            <a:spAutoFit/>
          </a:bodyPr>
          <a:lstStyle/>
          <a:p>
            <a:pPr lvl="0" indent="450850" algn="just" eaLnBrk="1" hangingPunct="1">
              <a:lnSpc>
                <a:spcPct val="150000"/>
              </a:lnSpc>
            </a:pPr>
            <a:r>
              <a:rPr lang="en-US" sz="3000" b="1" i="1" dirty="0">
                <a:solidFill>
                  <a:srgbClr val="0000FF"/>
                </a:solidFill>
                <a:latin typeface="Calibri" pitchFamily="34" charset="0"/>
                <a:ea typeface="Cambria" pitchFamily="18" charset="0"/>
                <a:cs typeface="Calibri" pitchFamily="34" charset="0"/>
              </a:rPr>
              <a:t>Bằng kiến thức thực tế em hãy cho biết, b</a:t>
            </a:r>
            <a:r>
              <a:rPr kumimoji="0" lang="en-US" sz="3000" b="1" i="1" u="none" strike="noStrike" cap="none" normalizeH="0" baseline="0" dirty="0">
                <a:ln>
                  <a:noFill/>
                </a:ln>
                <a:solidFill>
                  <a:srgbClr val="0000FF"/>
                </a:solidFill>
                <a:effectLst/>
                <a:latin typeface="Calibri" pitchFamily="34" charset="0"/>
                <a:ea typeface="Cambria" pitchFamily="18" charset="0"/>
                <a:cs typeface="Calibri" pitchFamily="34" charset="0"/>
              </a:rPr>
              <a:t>ảng chú giải có vai trò như thế nào khi đọc bản đồ?</a:t>
            </a:r>
            <a:endParaRPr kumimoji="0" lang="en-US" sz="3000" b="1" i="1" u="none" strike="noStrike" cap="none" normalizeH="0" baseline="0" dirty="0">
              <a:ln>
                <a:noFill/>
              </a:ln>
              <a:solidFill>
                <a:srgbClr val="0000FF"/>
              </a:solidFill>
              <a:effectLst/>
              <a:latin typeface="Calibri" pitchFamily="34" charset="0"/>
              <a:cs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1"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ppt_x</p:attrName>
                                        </p:attrNameLst>
                                      </p:cBhvr>
                                      <p:tavLst>
                                        <p:tav tm="0">
                                          <p:val>
                                            <p:strVal val="#ppt_x-.2"/>
                                          </p:val>
                                        </p:tav>
                                        <p:tav tm="100000">
                                          <p:val>
                                            <p:strVal val="#ppt_x"/>
                                          </p:val>
                                        </p:tav>
                                      </p:tavLst>
                                    </p:anim>
                                    <p:anim calcmode="lin" valueType="num">
                                      <p:cBhvr>
                                        <p:cTn id="8"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9" dur="1000"/>
                                        <p:tgtEl>
                                          <p:spTgt spid="6"/>
                                        </p:tgtEl>
                                      </p:cBhvr>
                                    </p:animEffect>
                                  </p:childTnLst>
                                </p:cTn>
                              </p:par>
                              <p:par>
                                <p:cTn id="10" presetID="29"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ppt_x</p:attrName>
                                        </p:attrNameLst>
                                      </p:cBhvr>
                                      <p:tavLst>
                                        <p:tav tm="0">
                                          <p:val>
                                            <p:strVal val="#ppt_x-.2"/>
                                          </p:val>
                                        </p:tav>
                                        <p:tav tm="100000">
                                          <p:val>
                                            <p:strVal val="#ppt_x"/>
                                          </p:val>
                                        </p:tav>
                                      </p:tavLst>
                                    </p:anim>
                                    <p:anim calcmode="lin" valueType="num">
                                      <p:cBhvr>
                                        <p:cTn id="13" dur="1000" fill="hold"/>
                                        <p:tgtEl>
                                          <p:spTgt spid="3"/>
                                        </p:tgtEl>
                                        <p:attrNameLst>
                                          <p:attrName>ppt_y</p:attrName>
                                        </p:attrNameLst>
                                      </p:cBhvr>
                                      <p:tavLst>
                                        <p:tav tm="0">
                                          <p:val>
                                            <p:strVal val="#ppt_y"/>
                                          </p:val>
                                        </p:tav>
                                        <p:tav tm="100000">
                                          <p:val>
                                            <p:strVal val="#ppt_y"/>
                                          </p:val>
                                        </p:tav>
                                      </p:tavLst>
                                    </p:anim>
                                    <p:animEffect transition="in" filter="wipe(right)" prLst="gradientSize: 0.1">
                                      <p:cBhvr>
                                        <p:cTn id="14" dur="1000"/>
                                        <p:tgtEl>
                                          <p:spTgt spid="3"/>
                                        </p:tgtEl>
                                      </p:cBhvr>
                                    </p:animEffect>
                                  </p:childTnLst>
                                </p:cTn>
                              </p:par>
                              <p:par>
                                <p:cTn id="15" presetID="29"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ppt_x</p:attrName>
                                        </p:attrNameLst>
                                      </p:cBhvr>
                                      <p:tavLst>
                                        <p:tav tm="0">
                                          <p:val>
                                            <p:strVal val="#ppt_x-.2"/>
                                          </p:val>
                                        </p:tav>
                                        <p:tav tm="100000">
                                          <p:val>
                                            <p:strVal val="#ppt_x"/>
                                          </p:val>
                                        </p:tav>
                                      </p:tavLst>
                                    </p:anim>
                                    <p:anim calcmode="lin" valueType="num">
                                      <p:cBhvr>
                                        <p:cTn id="18" dur="1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19" dur="1000"/>
                                        <p:tgtEl>
                                          <p:spTgt spid="4"/>
                                        </p:tgtEl>
                                      </p:cBhvr>
                                    </p:animEffect>
                                  </p:childTnLst>
                                </p:cTn>
                              </p:par>
                              <p:par>
                                <p:cTn id="20" presetID="29"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1000" fill="hold"/>
                                        <p:tgtEl>
                                          <p:spTgt spid="5"/>
                                        </p:tgtEl>
                                        <p:attrNameLst>
                                          <p:attrName>ppt_x</p:attrName>
                                        </p:attrNameLst>
                                      </p:cBhvr>
                                      <p:tavLst>
                                        <p:tav tm="0">
                                          <p:val>
                                            <p:strVal val="#ppt_x-.2"/>
                                          </p:val>
                                        </p:tav>
                                        <p:tav tm="100000">
                                          <p:val>
                                            <p:strVal val="#ppt_x"/>
                                          </p:val>
                                        </p:tav>
                                      </p:tavLst>
                                    </p:anim>
                                    <p:anim calcmode="lin" valueType="num">
                                      <p:cBhvr>
                                        <p:cTn id="23"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24" dur="10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29" presetClass="exit" presetSubtype="0" fill="hold" grpId="0" nodeType="clickEffect">
                                  <p:stCondLst>
                                    <p:cond delay="0"/>
                                  </p:stCondLst>
                                  <p:childTnLst>
                                    <p:anim calcmode="lin" valueType="num">
                                      <p:cBhvr>
                                        <p:cTn id="28" dur="1000"/>
                                        <p:tgtEl>
                                          <p:spTgt spid="6"/>
                                        </p:tgtEl>
                                        <p:attrNameLst>
                                          <p:attrName>ppt_x</p:attrName>
                                        </p:attrNameLst>
                                      </p:cBhvr>
                                      <p:tavLst>
                                        <p:tav tm="0">
                                          <p:val>
                                            <p:strVal val="ppt_x"/>
                                          </p:val>
                                        </p:tav>
                                        <p:tav tm="100000">
                                          <p:val>
                                            <p:strVal val="ppt_x-.2"/>
                                          </p:val>
                                        </p:tav>
                                      </p:tavLst>
                                    </p:anim>
                                    <p:anim calcmode="lin" valueType="num">
                                      <p:cBhvr>
                                        <p:cTn id="29" dur="1000"/>
                                        <p:tgtEl>
                                          <p:spTgt spid="6"/>
                                        </p:tgtEl>
                                        <p:attrNameLst>
                                          <p:attrName>ppt_y</p:attrName>
                                        </p:attrNameLst>
                                      </p:cBhvr>
                                      <p:tavLst>
                                        <p:tav tm="0">
                                          <p:val>
                                            <p:strVal val="ppt_y"/>
                                          </p:val>
                                        </p:tav>
                                        <p:tav tm="100000">
                                          <p:val>
                                            <p:strVal val="ppt_y"/>
                                          </p:val>
                                        </p:tav>
                                      </p:tavLst>
                                    </p:anim>
                                    <p:animEffect transition="out" filter="fade">
                                      <p:cBhvr>
                                        <p:cTn id="30" dur="1000"/>
                                        <p:tgtEl>
                                          <p:spTgt spid="6"/>
                                        </p:tgtEl>
                                      </p:cBhvr>
                                    </p:animEffect>
                                    <p:set>
                                      <p:cBhvr>
                                        <p:cTn id="31" dur="1" fill="hold">
                                          <p:stCondLst>
                                            <p:cond delay="999"/>
                                          </p:stCondLst>
                                        </p:cTn>
                                        <p:tgtEl>
                                          <p:spTgt spid="6"/>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29" presetClass="entr" presetSubtype="0"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 calcmode="lin" valueType="num">
                                      <p:cBhvr>
                                        <p:cTn id="36" dur="1000" fill="hold"/>
                                        <p:tgtEl>
                                          <p:spTgt spid="7"/>
                                        </p:tgtEl>
                                        <p:attrNameLst>
                                          <p:attrName>ppt_x</p:attrName>
                                        </p:attrNameLst>
                                      </p:cBhvr>
                                      <p:tavLst>
                                        <p:tav tm="0">
                                          <p:val>
                                            <p:strVal val="#ppt_x-.2"/>
                                          </p:val>
                                        </p:tav>
                                        <p:tav tm="100000">
                                          <p:val>
                                            <p:strVal val="#ppt_x"/>
                                          </p:val>
                                        </p:tav>
                                      </p:tavLst>
                                    </p:anim>
                                    <p:anim calcmode="lin" valueType="num">
                                      <p:cBhvr>
                                        <p:cTn id="37"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38" dur="10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29" presetClass="exit" presetSubtype="0" fill="hold" grpId="1" nodeType="clickEffect">
                                  <p:stCondLst>
                                    <p:cond delay="0"/>
                                  </p:stCondLst>
                                  <p:childTnLst>
                                    <p:anim calcmode="lin" valueType="num">
                                      <p:cBhvr>
                                        <p:cTn id="42" dur="1000"/>
                                        <p:tgtEl>
                                          <p:spTgt spid="7"/>
                                        </p:tgtEl>
                                        <p:attrNameLst>
                                          <p:attrName>ppt_x</p:attrName>
                                        </p:attrNameLst>
                                      </p:cBhvr>
                                      <p:tavLst>
                                        <p:tav tm="0">
                                          <p:val>
                                            <p:strVal val="ppt_x"/>
                                          </p:val>
                                        </p:tav>
                                        <p:tav tm="100000">
                                          <p:val>
                                            <p:strVal val="ppt_x-.2"/>
                                          </p:val>
                                        </p:tav>
                                      </p:tavLst>
                                    </p:anim>
                                    <p:anim calcmode="lin" valueType="num">
                                      <p:cBhvr>
                                        <p:cTn id="43" dur="1000"/>
                                        <p:tgtEl>
                                          <p:spTgt spid="7"/>
                                        </p:tgtEl>
                                        <p:attrNameLst>
                                          <p:attrName>ppt_y</p:attrName>
                                        </p:attrNameLst>
                                      </p:cBhvr>
                                      <p:tavLst>
                                        <p:tav tm="0">
                                          <p:val>
                                            <p:strVal val="ppt_y"/>
                                          </p:val>
                                        </p:tav>
                                        <p:tav tm="100000">
                                          <p:val>
                                            <p:strVal val="ppt_y"/>
                                          </p:val>
                                        </p:tav>
                                      </p:tavLst>
                                    </p:anim>
                                    <p:animEffect transition="out" filter="fade">
                                      <p:cBhvr>
                                        <p:cTn id="44" dur="1000"/>
                                        <p:tgtEl>
                                          <p:spTgt spid="7"/>
                                        </p:tgtEl>
                                      </p:cBhvr>
                                    </p:animEffect>
                                    <p:set>
                                      <p:cBhvr>
                                        <p:cTn id="45" dur="1" fill="hold">
                                          <p:stCondLst>
                                            <p:cond delay="999"/>
                                          </p:stCondLst>
                                        </p:cTn>
                                        <p:tgtEl>
                                          <p:spTgt spid="7"/>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29" presetClass="entr" presetSubtype="0" fill="hold" grpId="0" nodeType="clickEffect">
                                  <p:stCondLst>
                                    <p:cond delay="0"/>
                                  </p:stCondLst>
                                  <p:childTnLst>
                                    <p:set>
                                      <p:cBhvr>
                                        <p:cTn id="49" dur="1" fill="hold">
                                          <p:stCondLst>
                                            <p:cond delay="0"/>
                                          </p:stCondLst>
                                        </p:cTn>
                                        <p:tgtEl>
                                          <p:spTgt spid="1025"/>
                                        </p:tgtEl>
                                        <p:attrNameLst>
                                          <p:attrName>style.visibility</p:attrName>
                                        </p:attrNameLst>
                                      </p:cBhvr>
                                      <p:to>
                                        <p:strVal val="visible"/>
                                      </p:to>
                                    </p:set>
                                    <p:anim calcmode="lin" valueType="num">
                                      <p:cBhvr>
                                        <p:cTn id="50" dur="1000" fill="hold"/>
                                        <p:tgtEl>
                                          <p:spTgt spid="1025"/>
                                        </p:tgtEl>
                                        <p:attrNameLst>
                                          <p:attrName>ppt_x</p:attrName>
                                        </p:attrNameLst>
                                      </p:cBhvr>
                                      <p:tavLst>
                                        <p:tav tm="0">
                                          <p:val>
                                            <p:strVal val="#ppt_x-.2"/>
                                          </p:val>
                                        </p:tav>
                                        <p:tav tm="100000">
                                          <p:val>
                                            <p:strVal val="#ppt_x"/>
                                          </p:val>
                                        </p:tav>
                                      </p:tavLst>
                                    </p:anim>
                                    <p:anim calcmode="lin" valueType="num">
                                      <p:cBhvr>
                                        <p:cTn id="51" dur="1000" fill="hold"/>
                                        <p:tgtEl>
                                          <p:spTgt spid="1025"/>
                                        </p:tgtEl>
                                        <p:attrNameLst>
                                          <p:attrName>ppt_y</p:attrName>
                                        </p:attrNameLst>
                                      </p:cBhvr>
                                      <p:tavLst>
                                        <p:tav tm="0">
                                          <p:val>
                                            <p:strVal val="#ppt_y"/>
                                          </p:val>
                                        </p:tav>
                                        <p:tav tm="100000">
                                          <p:val>
                                            <p:strVal val="#ppt_y"/>
                                          </p:val>
                                        </p:tav>
                                      </p:tavLst>
                                    </p:anim>
                                    <p:animEffect transition="in" filter="wipe(right)" prLst="gradientSize: 0.1">
                                      <p:cBhvr>
                                        <p:cTn id="52" dur="1000"/>
                                        <p:tgtEl>
                                          <p:spTgt spid="10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6" grpId="1" animBg="1"/>
      <p:bldP spid="7" grpId="0" animBg="1"/>
      <p:bldP spid="7" grpId="1" animBg="1"/>
      <p:bldP spid="102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5"/>
          <p:cNvSpPr>
            <a:spLocks noChangeArrowheads="1"/>
          </p:cNvSpPr>
          <p:nvPr/>
        </p:nvSpPr>
        <p:spPr bwMode="auto">
          <a:xfrm>
            <a:off x="0" y="1"/>
            <a:ext cx="12192000" cy="1066800"/>
          </a:xfrm>
          <a:prstGeom prst="rect">
            <a:avLst/>
          </a:prstGeom>
          <a:gradFill rotWithShape="1">
            <a:gsLst>
              <a:gs pos="0">
                <a:srgbClr val="FF3300"/>
              </a:gs>
              <a:gs pos="50000">
                <a:srgbClr val="CCFFCC"/>
              </a:gs>
              <a:gs pos="100000">
                <a:srgbClr val="FF3300"/>
              </a:gs>
            </a:gsLst>
            <a:lin ang="5400000" scaled="1"/>
          </a:gradFill>
          <a:ln w="38100" cmpd="dbl">
            <a:solidFill>
              <a:srgbClr val="FFFF00"/>
            </a:solidFill>
            <a:miter lim="800000"/>
            <a:headEnd/>
            <a:tailEnd/>
          </a:ln>
        </p:spPr>
        <p:txBody>
          <a:bodyPr wrap="none" anchor="ctr"/>
          <a:lstStyle/>
          <a:p>
            <a:pPr algn="ctr"/>
            <a:r>
              <a:rPr lang="en-US" sz="3000" b="1"/>
              <a:t>BÀI </a:t>
            </a:r>
            <a:r>
              <a:rPr lang="en-US" sz="3000" b="1" dirty="0"/>
              <a:t>4. KÍ HIỆU VÀ BẢNG CHÚ GIẢI BẢN ĐỒ. </a:t>
            </a:r>
          </a:p>
          <a:p>
            <a:pPr algn="ctr"/>
            <a:r>
              <a:rPr lang="en-US" sz="3000" b="1" dirty="0"/>
              <a:t>TÌM Đ</a:t>
            </a:r>
            <a:r>
              <a:rPr lang="vi-VN" sz="3000" b="1" dirty="0">
                <a:latin typeface="Calibri" pitchFamily="34" charset="0"/>
                <a:cs typeface="Calibri" pitchFamily="34" charset="0"/>
              </a:rPr>
              <a:t>ƯỜ</a:t>
            </a:r>
            <a:r>
              <a:rPr lang="en-US" sz="3000" b="1" dirty="0">
                <a:latin typeface="Calibri" pitchFamily="34" charset="0"/>
                <a:cs typeface="Calibri" pitchFamily="34" charset="0"/>
              </a:rPr>
              <a:t>NG ĐI TRÊN BẢN ĐỒ</a:t>
            </a:r>
          </a:p>
        </p:txBody>
      </p:sp>
      <p:sp>
        <p:nvSpPr>
          <p:cNvPr id="6" name="Text Box 8"/>
          <p:cNvSpPr txBox="1">
            <a:spLocks noChangeArrowheads="1"/>
          </p:cNvSpPr>
          <p:nvPr/>
        </p:nvSpPr>
        <p:spPr bwMode="auto">
          <a:xfrm>
            <a:off x="0" y="1028701"/>
            <a:ext cx="12192000" cy="246221"/>
          </a:xfrm>
          <a:prstGeom prst="rect">
            <a:avLst/>
          </a:prstGeom>
          <a:solidFill>
            <a:srgbClr val="00FFFF"/>
          </a:solidFill>
          <a:ln w="9525">
            <a:noFill/>
            <a:miter lim="800000"/>
            <a:headEnd/>
            <a:tailEnd/>
          </a:ln>
          <a:effectLst/>
        </p:spPr>
        <p:txBody>
          <a:bodyPr>
            <a:spAutoFit/>
          </a:bodyPr>
          <a:lstStyle/>
          <a:p>
            <a:pPr algn="ctr" eaLnBrk="1" hangingPunct="1">
              <a:spcBef>
                <a:spcPct val="50000"/>
              </a:spcBef>
              <a:defRPr/>
            </a:pPr>
            <a:r>
              <a:rPr lang="en-US" sz="1000" dirty="0">
                <a:solidFill>
                  <a:srgbClr val="FF3300"/>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00FF00"/>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9900"/>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9900"/>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CCFFCC"/>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chemeClr val="folHlink"/>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00"/>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99FF"/>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99FF"/>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 </a:t>
            </a:r>
            <a:r>
              <a:rPr lang="en-US" sz="1000" dirty="0">
                <a:solidFill>
                  <a:srgbClr val="FF3300"/>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00FF00"/>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9900"/>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9900"/>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CCFFCC"/>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chemeClr val="folHlink"/>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00"/>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99FF"/>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99FF"/>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 </a:t>
            </a:r>
            <a:r>
              <a:rPr lang="en-US" sz="1000" dirty="0">
                <a:solidFill>
                  <a:srgbClr val="FF3300"/>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00FF00"/>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9900"/>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9900"/>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CCFFCC"/>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chemeClr val="folHlink"/>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00"/>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99FF"/>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99FF"/>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 </a:t>
            </a:r>
            <a:r>
              <a:rPr lang="en-US" sz="1000" dirty="0">
                <a:solidFill>
                  <a:srgbClr val="FF3300"/>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00FF00"/>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9900"/>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9900"/>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CCFFCC"/>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chemeClr val="folHlink"/>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00"/>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99FF"/>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99FF"/>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9900"/>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CCFFCC"/>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chemeClr val="folHlink"/>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00"/>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99FF"/>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99FF"/>
                </a:solidFill>
                <a:effectLst>
                  <a:outerShdw blurRad="38100" dist="38100" dir="2700000" algn="tl">
                    <a:srgbClr val="000000"/>
                  </a:outerShdw>
                </a:effectLst>
                <a:latin typeface="Arial" charset="0"/>
                <a:cs typeface="Arial" charset="0"/>
                <a:sym typeface="Wingdings" pitchFamily="2" charset="2"/>
              </a:rPr>
              <a:t></a:t>
            </a:r>
            <a:endParaRPr lang="en-US" sz="1000" dirty="0">
              <a:solidFill>
                <a:srgbClr val="FFFF99"/>
              </a:solidFill>
              <a:effectLst>
                <a:outerShdw blurRad="38100" dist="38100" dir="2700000" algn="tl">
                  <a:srgbClr val="000000"/>
                </a:outerShdw>
              </a:effectLst>
              <a:latin typeface="Arial" charset="0"/>
              <a:cs typeface="Arial" charset="0"/>
              <a:sym typeface="Wingdings" pitchFamily="2" charset="2"/>
            </a:endParaRPr>
          </a:p>
        </p:txBody>
      </p:sp>
      <p:pic>
        <p:nvPicPr>
          <p:cNvPr id="8" name="Picture 9" descr="TRAIDAT"/>
          <p:cNvPicPr>
            <a:picLocks noChangeAspect="1" noChangeArrowheads="1" noCrop="1"/>
          </p:cNvPicPr>
          <p:nvPr/>
        </p:nvPicPr>
        <p:blipFill>
          <a:blip r:embed="rId3"/>
          <a:srcRect/>
          <a:stretch>
            <a:fillRect/>
          </a:stretch>
        </p:blipFill>
        <p:spPr bwMode="auto">
          <a:xfrm>
            <a:off x="11176000" y="138113"/>
            <a:ext cx="914400" cy="890588"/>
          </a:xfrm>
          <a:prstGeom prst="rect">
            <a:avLst/>
          </a:prstGeom>
          <a:noFill/>
          <a:ln w="9525">
            <a:noFill/>
            <a:miter lim="800000"/>
            <a:headEnd/>
            <a:tailEnd/>
          </a:ln>
        </p:spPr>
      </p:pic>
      <p:pic>
        <p:nvPicPr>
          <p:cNvPr id="9" name="Picture 10" descr="ringwrlmed2_b"/>
          <p:cNvPicPr>
            <a:picLocks noChangeAspect="1" noChangeArrowheads="1" noCrop="1"/>
          </p:cNvPicPr>
          <p:nvPr/>
        </p:nvPicPr>
        <p:blipFill>
          <a:blip r:embed="rId4"/>
          <a:srcRect/>
          <a:stretch>
            <a:fillRect/>
          </a:stretch>
        </p:blipFill>
        <p:spPr bwMode="auto">
          <a:xfrm>
            <a:off x="0" y="0"/>
            <a:ext cx="1092200" cy="1228726"/>
          </a:xfrm>
          <a:prstGeom prst="rect">
            <a:avLst/>
          </a:prstGeom>
          <a:noFill/>
          <a:ln w="9525">
            <a:noFill/>
            <a:miter lim="800000"/>
            <a:headEnd/>
            <a:tailEnd/>
          </a:ln>
        </p:spPr>
      </p:pic>
      <p:sp>
        <p:nvSpPr>
          <p:cNvPr id="10" name="AutoShape 3"/>
          <p:cNvSpPr>
            <a:spLocks noGrp="1" noChangeArrowheads="1"/>
          </p:cNvSpPr>
          <p:nvPr>
            <p:ph type="title"/>
          </p:nvPr>
        </p:nvSpPr>
        <p:spPr>
          <a:xfrm>
            <a:off x="150052" y="1219200"/>
            <a:ext cx="6604000" cy="609600"/>
          </a:xfrm>
        </p:spPr>
        <p:txBody>
          <a:bodyPr>
            <a:normAutofit/>
          </a:bodyPr>
          <a:lstStyle/>
          <a:p>
            <a:pPr algn="l" eaLnBrk="1" hangingPunct="1"/>
            <a:r>
              <a:rPr lang="en-US" altLang="vi-VN" sz="3000" b="1" dirty="0">
                <a:solidFill>
                  <a:srgbClr val="000099"/>
                </a:solidFill>
                <a:effectLst/>
                <a:latin typeface="+mn-lt"/>
                <a:cs typeface="Times New Roman" pitchFamily="18" charset="0"/>
              </a:rPr>
              <a:t> 1. Kí hiệu và bảng chú giải bản đồ</a:t>
            </a:r>
          </a:p>
        </p:txBody>
      </p:sp>
      <p:sp>
        <p:nvSpPr>
          <p:cNvPr id="11" name="TextBox 10"/>
          <p:cNvSpPr txBox="1"/>
          <p:nvPr/>
        </p:nvSpPr>
        <p:spPr>
          <a:xfrm>
            <a:off x="251652" y="1752600"/>
            <a:ext cx="3352800" cy="553998"/>
          </a:xfrm>
          <a:prstGeom prst="rect">
            <a:avLst/>
          </a:prstGeom>
          <a:noFill/>
        </p:spPr>
        <p:txBody>
          <a:bodyPr wrap="square" rtlCol="0">
            <a:spAutoFit/>
          </a:bodyPr>
          <a:lstStyle/>
          <a:p>
            <a:r>
              <a:rPr lang="en-US" sz="3000" b="1" i="1">
                <a:latin typeface="Calibri" pitchFamily="34" charset="0"/>
                <a:cs typeface="Times New Roman" pitchFamily="18" charset="0"/>
              </a:rPr>
              <a:t>b. Bảng chú giải</a:t>
            </a:r>
            <a:endParaRPr lang="en-US" sz="3000" b="1" i="1" dirty="0">
              <a:latin typeface="Calibri" pitchFamily="34" charset="0"/>
              <a:cs typeface="Calibri" pitchFamily="34" charset="0"/>
            </a:endParaRPr>
          </a:p>
        </p:txBody>
      </p:sp>
      <p:sp>
        <p:nvSpPr>
          <p:cNvPr id="27" name="Rectangle 1"/>
          <p:cNvSpPr>
            <a:spLocks noChangeArrowheads="1"/>
          </p:cNvSpPr>
          <p:nvPr/>
        </p:nvSpPr>
        <p:spPr bwMode="auto">
          <a:xfrm>
            <a:off x="304801" y="2286001"/>
            <a:ext cx="11480800" cy="75469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50000"/>
              </a:lnSpc>
              <a:spcBef>
                <a:spcPct val="0"/>
              </a:spcBef>
              <a:spcAft>
                <a:spcPct val="0"/>
              </a:spcAft>
              <a:buClrTx/>
              <a:buSzTx/>
              <a:buFontTx/>
              <a:buNone/>
              <a:tabLst/>
            </a:pPr>
            <a:r>
              <a:rPr lang="pt-BR" sz="3200" b="1" dirty="0"/>
              <a:t>- Trên bản đồ, các kí hiệu được giải thích trong bảng chú giải.</a:t>
            </a:r>
            <a:endParaRPr lang="en-US" sz="3200" b="1" dirty="0"/>
          </a:p>
        </p:txBody>
      </p:sp>
      <p:sp>
        <p:nvSpPr>
          <p:cNvPr id="28" name="Rectangle 1"/>
          <p:cNvSpPr>
            <a:spLocks noChangeArrowheads="1"/>
          </p:cNvSpPr>
          <p:nvPr/>
        </p:nvSpPr>
        <p:spPr bwMode="auto">
          <a:xfrm>
            <a:off x="304800" y="2895601"/>
            <a:ext cx="11497994" cy="149335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50000"/>
              </a:lnSpc>
              <a:spcBef>
                <a:spcPct val="0"/>
              </a:spcBef>
              <a:spcAft>
                <a:spcPct val="0"/>
              </a:spcAft>
              <a:buClrTx/>
              <a:buSzTx/>
              <a:buFontTx/>
              <a:buNone/>
              <a:tabLst/>
            </a:pPr>
            <a:r>
              <a:rPr lang="pt-BR" sz="3200" b="1" dirty="0"/>
              <a:t>- Qua bảng chú giải ta có thể biết được các đối tượng địa lí thể hiện trên bản đồ.</a:t>
            </a:r>
            <a:r>
              <a:rPr lang="en-US" sz="3200" b="1" dirty="0"/>
              <a:t> </a:t>
            </a: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1000" fill="hold"/>
                                        <p:tgtEl>
                                          <p:spTgt spid="27"/>
                                        </p:tgtEl>
                                        <p:attrNameLst>
                                          <p:attrName>ppt_x</p:attrName>
                                        </p:attrNameLst>
                                      </p:cBhvr>
                                      <p:tavLst>
                                        <p:tav tm="0">
                                          <p:val>
                                            <p:strVal val="#ppt_x-.2"/>
                                          </p:val>
                                        </p:tav>
                                        <p:tav tm="100000">
                                          <p:val>
                                            <p:strVal val="#ppt_x"/>
                                          </p:val>
                                        </p:tav>
                                      </p:tavLst>
                                    </p:anim>
                                    <p:anim calcmode="lin" valueType="num">
                                      <p:cBhvr>
                                        <p:cTn id="8" dur="1000" fill="hold"/>
                                        <p:tgtEl>
                                          <p:spTgt spid="27"/>
                                        </p:tgtEl>
                                        <p:attrNameLst>
                                          <p:attrName>ppt_y</p:attrName>
                                        </p:attrNameLst>
                                      </p:cBhvr>
                                      <p:tavLst>
                                        <p:tav tm="0">
                                          <p:val>
                                            <p:strVal val="#ppt_y"/>
                                          </p:val>
                                        </p:tav>
                                        <p:tav tm="100000">
                                          <p:val>
                                            <p:strVal val="#ppt_y"/>
                                          </p:val>
                                        </p:tav>
                                      </p:tavLst>
                                    </p:anim>
                                    <p:animEffect transition="in" filter="wipe(right)" prLst="gradientSize: 0.1">
                                      <p:cBhvr>
                                        <p:cTn id="9" dur="1000"/>
                                        <p:tgtEl>
                                          <p:spTgt spid="27"/>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p:cTn id="14" dur="1000" fill="hold"/>
                                        <p:tgtEl>
                                          <p:spTgt spid="28"/>
                                        </p:tgtEl>
                                        <p:attrNameLst>
                                          <p:attrName>ppt_x</p:attrName>
                                        </p:attrNameLst>
                                      </p:cBhvr>
                                      <p:tavLst>
                                        <p:tav tm="0">
                                          <p:val>
                                            <p:strVal val="#ppt_x-.2"/>
                                          </p:val>
                                        </p:tav>
                                        <p:tav tm="100000">
                                          <p:val>
                                            <p:strVal val="#ppt_x"/>
                                          </p:val>
                                        </p:tav>
                                      </p:tavLst>
                                    </p:anim>
                                    <p:anim calcmode="lin" valueType="num">
                                      <p:cBhvr>
                                        <p:cTn id="15" dur="1000" fill="hold"/>
                                        <p:tgtEl>
                                          <p:spTgt spid="28"/>
                                        </p:tgtEl>
                                        <p:attrNameLst>
                                          <p:attrName>ppt_y</p:attrName>
                                        </p:attrNameLst>
                                      </p:cBhvr>
                                      <p:tavLst>
                                        <p:tav tm="0">
                                          <p:val>
                                            <p:strVal val="#ppt_y"/>
                                          </p:val>
                                        </p:tav>
                                        <p:tav tm="100000">
                                          <p:val>
                                            <p:strVal val="#ppt_y"/>
                                          </p:val>
                                        </p:tav>
                                      </p:tavLst>
                                    </p:anim>
                                    <p:animEffect transition="in" filter="wipe(right)" prLst="gradientSize: 0.1">
                                      <p:cBhvr>
                                        <p:cTn id="16" dur="1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5"/>
          <p:cNvSpPr>
            <a:spLocks noChangeArrowheads="1"/>
          </p:cNvSpPr>
          <p:nvPr/>
        </p:nvSpPr>
        <p:spPr bwMode="auto">
          <a:xfrm>
            <a:off x="0" y="1"/>
            <a:ext cx="12192000" cy="1066800"/>
          </a:xfrm>
          <a:prstGeom prst="rect">
            <a:avLst/>
          </a:prstGeom>
          <a:gradFill rotWithShape="1">
            <a:gsLst>
              <a:gs pos="0">
                <a:srgbClr val="FF3300"/>
              </a:gs>
              <a:gs pos="50000">
                <a:srgbClr val="CCFFCC"/>
              </a:gs>
              <a:gs pos="100000">
                <a:srgbClr val="FF3300"/>
              </a:gs>
            </a:gsLst>
            <a:lin ang="5400000" scaled="1"/>
          </a:gradFill>
          <a:ln w="38100" cmpd="dbl">
            <a:solidFill>
              <a:srgbClr val="FFFF00"/>
            </a:solidFill>
            <a:miter lim="800000"/>
            <a:headEnd/>
            <a:tailEnd/>
          </a:ln>
        </p:spPr>
        <p:txBody>
          <a:bodyPr wrap="none" anchor="ctr"/>
          <a:lstStyle/>
          <a:p>
            <a:pPr algn="ctr"/>
            <a:r>
              <a:rPr lang="en-US" sz="3000" b="1"/>
              <a:t>BÀI </a:t>
            </a:r>
            <a:r>
              <a:rPr lang="en-US" sz="3000" b="1" dirty="0"/>
              <a:t>4. KÍ HIỆU VÀ BẢNG CHÚ GIẢI BẢN ĐỒ. </a:t>
            </a:r>
          </a:p>
          <a:p>
            <a:pPr algn="ctr"/>
            <a:r>
              <a:rPr lang="en-US" sz="3000" b="1" dirty="0"/>
              <a:t>TÌM Đ</a:t>
            </a:r>
            <a:r>
              <a:rPr lang="vi-VN" sz="3000" b="1" dirty="0">
                <a:latin typeface="Calibri" pitchFamily="34" charset="0"/>
                <a:cs typeface="Calibri" pitchFamily="34" charset="0"/>
              </a:rPr>
              <a:t>ƯỜ</a:t>
            </a:r>
            <a:r>
              <a:rPr lang="en-US" sz="3000" b="1" dirty="0">
                <a:latin typeface="Calibri" pitchFamily="34" charset="0"/>
                <a:cs typeface="Calibri" pitchFamily="34" charset="0"/>
              </a:rPr>
              <a:t>NG ĐI TRÊN BẢN ĐỒ</a:t>
            </a:r>
          </a:p>
        </p:txBody>
      </p:sp>
      <p:sp>
        <p:nvSpPr>
          <p:cNvPr id="6" name="Text Box 8"/>
          <p:cNvSpPr txBox="1">
            <a:spLocks noChangeArrowheads="1"/>
          </p:cNvSpPr>
          <p:nvPr/>
        </p:nvSpPr>
        <p:spPr bwMode="auto">
          <a:xfrm>
            <a:off x="0" y="1028701"/>
            <a:ext cx="12192000" cy="246221"/>
          </a:xfrm>
          <a:prstGeom prst="rect">
            <a:avLst/>
          </a:prstGeom>
          <a:solidFill>
            <a:srgbClr val="00FFFF"/>
          </a:solidFill>
          <a:ln w="9525">
            <a:noFill/>
            <a:miter lim="800000"/>
            <a:headEnd/>
            <a:tailEnd/>
          </a:ln>
          <a:effectLst/>
        </p:spPr>
        <p:txBody>
          <a:bodyPr>
            <a:spAutoFit/>
          </a:bodyPr>
          <a:lstStyle/>
          <a:p>
            <a:pPr algn="ctr" eaLnBrk="1" hangingPunct="1">
              <a:spcBef>
                <a:spcPct val="50000"/>
              </a:spcBef>
              <a:defRPr/>
            </a:pPr>
            <a:r>
              <a:rPr lang="en-US" sz="1000" dirty="0">
                <a:solidFill>
                  <a:srgbClr val="FF3300"/>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00FF00"/>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9900"/>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9900"/>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CCFFCC"/>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chemeClr val="folHlink"/>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00"/>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99FF"/>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99FF"/>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 </a:t>
            </a:r>
            <a:r>
              <a:rPr lang="en-US" sz="1000" dirty="0">
                <a:solidFill>
                  <a:srgbClr val="FF3300"/>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00FF00"/>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9900"/>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9900"/>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CCFFCC"/>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chemeClr val="folHlink"/>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00"/>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99FF"/>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99FF"/>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 </a:t>
            </a:r>
            <a:r>
              <a:rPr lang="en-US" sz="1000" dirty="0">
                <a:solidFill>
                  <a:srgbClr val="FF3300"/>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00FF00"/>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9900"/>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9900"/>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CCFFCC"/>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chemeClr val="folHlink"/>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00"/>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99FF"/>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99FF"/>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 </a:t>
            </a:r>
            <a:r>
              <a:rPr lang="en-US" sz="1000" dirty="0">
                <a:solidFill>
                  <a:srgbClr val="FF3300"/>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00FF00"/>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9900"/>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9900"/>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CCFFCC"/>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chemeClr val="folHlink"/>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00"/>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99FF"/>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99FF"/>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9900"/>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CCFFCC"/>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chemeClr val="folHlink"/>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00"/>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99FF"/>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99FF"/>
                </a:solidFill>
                <a:effectLst>
                  <a:outerShdw blurRad="38100" dist="38100" dir="2700000" algn="tl">
                    <a:srgbClr val="000000"/>
                  </a:outerShdw>
                </a:effectLst>
                <a:latin typeface="Arial" charset="0"/>
                <a:cs typeface="Arial" charset="0"/>
                <a:sym typeface="Wingdings" pitchFamily="2" charset="2"/>
              </a:rPr>
              <a:t></a:t>
            </a:r>
            <a:endParaRPr lang="en-US" sz="1000" dirty="0">
              <a:solidFill>
                <a:srgbClr val="FFFF99"/>
              </a:solidFill>
              <a:effectLst>
                <a:outerShdw blurRad="38100" dist="38100" dir="2700000" algn="tl">
                  <a:srgbClr val="000000"/>
                </a:outerShdw>
              </a:effectLst>
              <a:latin typeface="Arial" charset="0"/>
              <a:cs typeface="Arial" charset="0"/>
              <a:sym typeface="Wingdings" pitchFamily="2" charset="2"/>
            </a:endParaRPr>
          </a:p>
        </p:txBody>
      </p:sp>
      <p:pic>
        <p:nvPicPr>
          <p:cNvPr id="8" name="Picture 9" descr="TRAIDAT"/>
          <p:cNvPicPr>
            <a:picLocks noChangeAspect="1" noChangeArrowheads="1" noCrop="1"/>
          </p:cNvPicPr>
          <p:nvPr/>
        </p:nvPicPr>
        <p:blipFill>
          <a:blip r:embed="rId3"/>
          <a:srcRect/>
          <a:stretch>
            <a:fillRect/>
          </a:stretch>
        </p:blipFill>
        <p:spPr bwMode="auto">
          <a:xfrm>
            <a:off x="11176000" y="138113"/>
            <a:ext cx="914400" cy="890588"/>
          </a:xfrm>
          <a:prstGeom prst="rect">
            <a:avLst/>
          </a:prstGeom>
          <a:noFill/>
          <a:ln w="9525">
            <a:noFill/>
            <a:miter lim="800000"/>
            <a:headEnd/>
            <a:tailEnd/>
          </a:ln>
        </p:spPr>
      </p:pic>
      <p:pic>
        <p:nvPicPr>
          <p:cNvPr id="9" name="Picture 10" descr="ringwrlmed2_b"/>
          <p:cNvPicPr>
            <a:picLocks noChangeAspect="1" noChangeArrowheads="1" noCrop="1"/>
          </p:cNvPicPr>
          <p:nvPr/>
        </p:nvPicPr>
        <p:blipFill>
          <a:blip r:embed="rId4"/>
          <a:srcRect/>
          <a:stretch>
            <a:fillRect/>
          </a:stretch>
        </p:blipFill>
        <p:spPr bwMode="auto">
          <a:xfrm>
            <a:off x="0" y="0"/>
            <a:ext cx="1092200" cy="1228726"/>
          </a:xfrm>
          <a:prstGeom prst="rect">
            <a:avLst/>
          </a:prstGeom>
          <a:noFill/>
          <a:ln w="9525">
            <a:noFill/>
            <a:miter lim="800000"/>
            <a:headEnd/>
            <a:tailEnd/>
          </a:ln>
        </p:spPr>
      </p:pic>
      <p:sp>
        <p:nvSpPr>
          <p:cNvPr id="10" name="AutoShape 3"/>
          <p:cNvSpPr>
            <a:spLocks noGrp="1" noChangeArrowheads="1"/>
          </p:cNvSpPr>
          <p:nvPr>
            <p:ph type="title"/>
          </p:nvPr>
        </p:nvSpPr>
        <p:spPr>
          <a:xfrm>
            <a:off x="150052" y="1219200"/>
            <a:ext cx="6604000" cy="609600"/>
          </a:xfrm>
        </p:spPr>
        <p:txBody>
          <a:bodyPr>
            <a:normAutofit/>
          </a:bodyPr>
          <a:lstStyle/>
          <a:p>
            <a:pPr algn="l" eaLnBrk="1" hangingPunct="1"/>
            <a:r>
              <a:rPr lang="en-US" altLang="vi-VN" sz="3000" b="1">
                <a:solidFill>
                  <a:srgbClr val="000099"/>
                </a:solidFill>
                <a:latin typeface="+mn-lt"/>
                <a:cs typeface="Times New Roman" pitchFamily="18" charset="0"/>
              </a:rPr>
              <a:t>2. Đọc một số bản đồ thông dụng</a:t>
            </a:r>
            <a:endParaRPr lang="en-US" altLang="vi-VN" sz="3000" b="1" dirty="0">
              <a:solidFill>
                <a:srgbClr val="000099"/>
              </a:solidFill>
              <a:effectLst/>
              <a:latin typeface="+mn-lt"/>
              <a:cs typeface="Times New Roman" pitchFamily="18" charset="0"/>
            </a:endParaRPr>
          </a:p>
        </p:txBody>
      </p:sp>
      <p:sp>
        <p:nvSpPr>
          <p:cNvPr id="11" name="TextBox 10"/>
          <p:cNvSpPr txBox="1"/>
          <p:nvPr/>
        </p:nvSpPr>
        <p:spPr>
          <a:xfrm>
            <a:off x="251652" y="1752600"/>
            <a:ext cx="3352800" cy="553998"/>
          </a:xfrm>
          <a:prstGeom prst="rect">
            <a:avLst/>
          </a:prstGeom>
          <a:noFill/>
        </p:spPr>
        <p:txBody>
          <a:bodyPr wrap="square" rtlCol="0">
            <a:spAutoFit/>
          </a:bodyPr>
          <a:lstStyle/>
          <a:p>
            <a:r>
              <a:rPr lang="en-US" sz="3000" b="1" i="1">
                <a:latin typeface="Calibri" pitchFamily="34" charset="0"/>
                <a:cs typeface="Times New Roman" pitchFamily="18" charset="0"/>
              </a:rPr>
              <a:t>a. Cách đọc bản đồ</a:t>
            </a:r>
            <a:endParaRPr lang="en-US" sz="3000" b="1" i="1" dirty="0">
              <a:latin typeface="Calibri" pitchFamily="34" charset="0"/>
              <a:cs typeface="Calibri" pitchFamily="34" charset="0"/>
            </a:endParaRPr>
          </a:p>
        </p:txBody>
      </p:sp>
      <p:sp>
        <p:nvSpPr>
          <p:cNvPr id="12" name="Rectangle: Rounded Corners 7">
            <a:extLst>
              <a:ext uri="{FF2B5EF4-FFF2-40B4-BE49-F238E27FC236}">
                <a16:creationId xmlns:a16="http://schemas.microsoft.com/office/drawing/2014/main" id="{83943E22-6FC5-4857-96F1-DB4BDF369685}"/>
              </a:ext>
            </a:extLst>
          </p:cNvPr>
          <p:cNvSpPr/>
          <p:nvPr/>
        </p:nvSpPr>
        <p:spPr>
          <a:xfrm>
            <a:off x="335281" y="3043006"/>
            <a:ext cx="7500424" cy="1275776"/>
          </a:xfrm>
          <a:prstGeom prst="roundRect">
            <a:avLst/>
          </a:prstGeom>
          <a:solidFill>
            <a:schemeClr val="bg1"/>
          </a:solidFill>
          <a:ln w="12700">
            <a:solidFill>
              <a:srgbClr val="0000FF"/>
            </a:solidFill>
            <a:prstDash val="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just" defTabSz="1219170">
              <a:lnSpc>
                <a:spcPct val="130000"/>
              </a:lnSpc>
              <a:defRPr/>
            </a:pPr>
            <a:r>
              <a:rPr lang="en-US" sz="3000" b="1">
                <a:solidFill>
                  <a:srgbClr val="0000FF"/>
                </a:solidFill>
                <a:ea typeface="Cambria" pitchFamily="18" charset="0"/>
                <a:cs typeface="Times New Roman" pitchFamily="18" charset="0"/>
              </a:rPr>
              <a:t>       </a:t>
            </a:r>
            <a:r>
              <a:rPr lang="en-US" sz="3000" b="1">
                <a:solidFill>
                  <a:srgbClr val="0000FF"/>
                </a:solidFill>
                <a:ea typeface="Cambria" pitchFamily="18" charset="0"/>
                <a:cs typeface="Arial" panose="020B0604020202020204" pitchFamily="34" charset="0"/>
              </a:rPr>
              <a:t>Khai thác thông tin mục 2.a, nêu cách đọc bản đồ thông dụng.</a:t>
            </a:r>
            <a:endParaRPr lang="en-US" sz="3000" b="1">
              <a:solidFill>
                <a:srgbClr val="0000FF"/>
              </a:solidFill>
              <a:cs typeface="Arial" panose="020B0604020202020204" pitchFamily="34" charset="0"/>
            </a:endParaRPr>
          </a:p>
        </p:txBody>
      </p:sp>
      <p:pic>
        <p:nvPicPr>
          <p:cNvPr id="13" name="Picture 12">
            <a:extLst>
              <a:ext uri="{FF2B5EF4-FFF2-40B4-BE49-F238E27FC236}">
                <a16:creationId xmlns:a16="http://schemas.microsoft.com/office/drawing/2014/main" id="{604A8784-7D1E-4B40-830D-706D02A34333}"/>
              </a:ext>
            </a:extLst>
          </p:cNvPr>
          <p:cNvPicPr>
            <a:picLocks noChangeAspect="1"/>
          </p:cNvPicPr>
          <p:nvPr/>
        </p:nvPicPr>
        <p:blipFill rotWithShape="1">
          <a:blip r:embed="rId5" cstate="print">
            <a:extLst>
              <a:ext uri="{BEBA8EAE-BF5A-486C-A8C5-ECC9F3942E4B}">
                <a14:imgProps xmlns:a14="http://schemas.microsoft.com/office/drawing/2010/main">
                  <a14:imgLayer>
                    <a14:imgEffect>
                      <a14:backgroundRemoval t="25000" b="66628" l="6977" r="44186">
                        <a14:foregroundMark x1="16744" y1="32558" x2="16744" y2="32558"/>
                        <a14:foregroundMark x1="9767" y1="33605" x2="9767" y2="33605"/>
                        <a14:foregroundMark x1="7093" y1="34535" x2="7093" y2="34535"/>
                        <a14:foregroundMark x1="31395" y1="28605" x2="31395" y2="28605"/>
                        <a14:foregroundMark x1="40930" y1="29070" x2="40930" y2="29070"/>
                        <a14:foregroundMark x1="32558" y1="25000" x2="32558" y2="25000"/>
                        <a14:foregroundMark x1="34419" y1="36163" x2="34419" y2="36163"/>
                        <a14:foregroundMark x1="31163" y1="64070" x2="31163" y2="64070"/>
                        <a14:foregroundMark x1="21163" y1="64186" x2="21163" y2="64186"/>
                        <a14:foregroundMark x1="22209" y1="66628" x2="22209" y2="66628"/>
                        <a14:foregroundMark x1="35930" y1="46395" x2="35930" y2="46395"/>
                        <a14:foregroundMark x1="44186" y1="41279" x2="44186" y2="41279"/>
                        <a14:foregroundMark x1="38256" y1="43488" x2="38256" y2="43488"/>
                        <a14:foregroundMark x1="24535" y1="48256" x2="24535" y2="48256"/>
                      </a14:backgroundRemoval>
                    </a14:imgEffect>
                  </a14:imgLayer>
                </a14:imgProps>
              </a:ext>
            </a:extLst>
          </a:blip>
          <a:srcRect l="5192" t="22288" r="52690" b="31973"/>
          <a:stretch/>
        </p:blipFill>
        <p:spPr>
          <a:xfrm>
            <a:off x="265383" y="2208676"/>
            <a:ext cx="1000415" cy="1086860"/>
          </a:xfrm>
          <a:prstGeom prst="rect">
            <a:avLst/>
          </a:prstGeom>
        </p:spPr>
      </p:pic>
      <p:pic>
        <p:nvPicPr>
          <p:cNvPr id="14" name="Picture 13">
            <a:extLst>
              <a:ext uri="{FF2B5EF4-FFF2-40B4-BE49-F238E27FC236}">
                <a16:creationId xmlns:a16="http://schemas.microsoft.com/office/drawing/2014/main" id="{3B7125CC-9961-43A1-8F7C-5C9414B840EE}"/>
              </a:ext>
            </a:extLst>
          </p:cNvPr>
          <p:cNvPicPr>
            <a:picLocks noChangeAspect="1"/>
          </p:cNvPicPr>
          <p:nvPr/>
        </p:nvPicPr>
        <p:blipFill rotWithShape="1">
          <a:blip r:embed="rId6"/>
          <a:srcRect l="35499" t="27555" r="36834" b="9482"/>
          <a:stretch/>
        </p:blipFill>
        <p:spPr>
          <a:xfrm>
            <a:off x="7997372" y="1427856"/>
            <a:ext cx="4183254" cy="5355069"/>
          </a:xfrm>
          <a:prstGeom prst="rect">
            <a:avLst/>
          </a:prstGeom>
          <a:ln>
            <a:noFill/>
          </a:ln>
          <a:effectLst>
            <a:outerShdw blurRad="292100" dist="139700" dir="2700000" algn="tl" rotWithShape="0">
              <a:srgbClr val="333333">
                <a:alpha val="65000"/>
              </a:srgbClr>
            </a:outerShdw>
          </a:effectLst>
        </p:spPr>
      </p:pic>
      <p:sp>
        <p:nvSpPr>
          <p:cNvPr id="15" name="Rectangle 1"/>
          <p:cNvSpPr>
            <a:spLocks noChangeArrowheads="1"/>
          </p:cNvSpPr>
          <p:nvPr/>
        </p:nvSpPr>
        <p:spPr bwMode="auto">
          <a:xfrm>
            <a:off x="268185" y="2276244"/>
            <a:ext cx="11625943" cy="452431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lnSpc>
                <a:spcPct val="150000"/>
              </a:lnSpc>
            </a:pPr>
            <a:r>
              <a:rPr lang="pt-BR" sz="3200" b="1"/>
              <a:t>- Đọc tên bản đồ để biển nội dung và lãnh thổ được thể hiện.</a:t>
            </a:r>
            <a:endParaRPr lang="en-US" sz="3200" b="1"/>
          </a:p>
          <a:p>
            <a:pPr algn="just">
              <a:lnSpc>
                <a:spcPct val="150000"/>
              </a:lnSpc>
            </a:pPr>
            <a:r>
              <a:rPr lang="pt-BR" sz="3200" b="1"/>
              <a:t>- Biết tỉ lệ bản đồ để có thể đo tính khoảng cách giữa các đối tượng.</a:t>
            </a:r>
            <a:endParaRPr lang="en-US" sz="3200" b="1"/>
          </a:p>
          <a:p>
            <a:pPr algn="just">
              <a:lnSpc>
                <a:spcPct val="150000"/>
              </a:lnSpc>
            </a:pPr>
            <a:r>
              <a:rPr lang="pt-BR" sz="3200" b="1"/>
              <a:t>- Đọc kí hiệu trong bảng chú giải để nhận biết các đối tượng trên bản đồ.</a:t>
            </a:r>
            <a:endParaRPr lang="en-US" sz="3200" b="1"/>
          </a:p>
          <a:p>
            <a:pPr algn="just">
              <a:lnSpc>
                <a:spcPct val="150000"/>
              </a:lnSpc>
            </a:pPr>
            <a:r>
              <a:rPr lang="pt-BR" sz="3200" b="1"/>
              <a:t>- Xác định các đối tượng địa lí cần quan tâm trên bản đồ.</a:t>
            </a:r>
          </a:p>
          <a:p>
            <a:pPr algn="just">
              <a:lnSpc>
                <a:spcPct val="150000"/>
              </a:lnSpc>
            </a:pPr>
            <a:r>
              <a:rPr lang="en-US" sz="3200" b="1"/>
              <a:t>- Trình bày mối quan hệ của các đối tượng địa lí.</a:t>
            </a: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ppt_x</p:attrName>
                                        </p:attrNameLst>
                                      </p:cBhvr>
                                      <p:tavLst>
                                        <p:tav tm="0">
                                          <p:val>
                                            <p:strVal val="#ppt_x-.2"/>
                                          </p:val>
                                        </p:tav>
                                        <p:tav tm="100000">
                                          <p:val>
                                            <p:strVal val="#ppt_x"/>
                                          </p:val>
                                        </p:tav>
                                      </p:tavLst>
                                    </p:anim>
                                    <p:anim calcmode="lin" valueType="num">
                                      <p:cBhvr>
                                        <p:cTn id="8" dur="1000" fill="hold"/>
                                        <p:tgtEl>
                                          <p:spTgt spid="13"/>
                                        </p:tgtEl>
                                        <p:attrNameLst>
                                          <p:attrName>ppt_y</p:attrName>
                                        </p:attrNameLst>
                                      </p:cBhvr>
                                      <p:tavLst>
                                        <p:tav tm="0">
                                          <p:val>
                                            <p:strVal val="#ppt_y"/>
                                          </p:val>
                                        </p:tav>
                                        <p:tav tm="100000">
                                          <p:val>
                                            <p:strVal val="#ppt_y"/>
                                          </p:val>
                                        </p:tav>
                                      </p:tavLst>
                                    </p:anim>
                                    <p:animEffect transition="in" filter="wipe(right)" prLst="gradientSize: 0.1">
                                      <p:cBhvr>
                                        <p:cTn id="9" dur="1000"/>
                                        <p:tgtEl>
                                          <p:spTgt spid="13"/>
                                        </p:tgtEl>
                                      </p:cBhvr>
                                    </p:animEffect>
                                  </p:childTnLst>
                                </p:cTn>
                              </p:par>
                              <p:par>
                                <p:cTn id="10" presetID="53" presetClass="entr" presetSubtype="16"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par>
                                <p:cTn id="15" presetID="29"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1000" fill="hold"/>
                                        <p:tgtEl>
                                          <p:spTgt spid="12"/>
                                        </p:tgtEl>
                                        <p:attrNameLst>
                                          <p:attrName>ppt_x</p:attrName>
                                        </p:attrNameLst>
                                      </p:cBhvr>
                                      <p:tavLst>
                                        <p:tav tm="0">
                                          <p:val>
                                            <p:strVal val="#ppt_x-.2"/>
                                          </p:val>
                                        </p:tav>
                                        <p:tav tm="100000">
                                          <p:val>
                                            <p:strVal val="#ppt_x"/>
                                          </p:val>
                                        </p:tav>
                                      </p:tavLst>
                                    </p:anim>
                                    <p:anim calcmode="lin" valueType="num">
                                      <p:cBhvr>
                                        <p:cTn id="18" dur="1000" fill="hold"/>
                                        <p:tgtEl>
                                          <p:spTgt spid="12"/>
                                        </p:tgtEl>
                                        <p:attrNameLst>
                                          <p:attrName>ppt_y</p:attrName>
                                        </p:attrNameLst>
                                      </p:cBhvr>
                                      <p:tavLst>
                                        <p:tav tm="0">
                                          <p:val>
                                            <p:strVal val="#ppt_y"/>
                                          </p:val>
                                        </p:tav>
                                        <p:tav tm="100000">
                                          <p:val>
                                            <p:strVal val="#ppt_y"/>
                                          </p:val>
                                        </p:tav>
                                      </p:tavLst>
                                    </p:anim>
                                    <p:animEffect transition="in" filter="wipe(right)" prLst="gradientSize: 0.1">
                                      <p:cBhvr>
                                        <p:cTn id="19" dur="10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29" presetClass="exit" presetSubtype="0" fill="hold" nodeType="clickEffect">
                                  <p:stCondLst>
                                    <p:cond delay="0"/>
                                  </p:stCondLst>
                                  <p:childTnLst>
                                    <p:anim calcmode="lin" valueType="num">
                                      <p:cBhvr>
                                        <p:cTn id="23" dur="1000"/>
                                        <p:tgtEl>
                                          <p:spTgt spid="13"/>
                                        </p:tgtEl>
                                        <p:attrNameLst>
                                          <p:attrName>ppt_x</p:attrName>
                                        </p:attrNameLst>
                                      </p:cBhvr>
                                      <p:tavLst>
                                        <p:tav tm="0">
                                          <p:val>
                                            <p:strVal val="ppt_x"/>
                                          </p:val>
                                        </p:tav>
                                        <p:tav tm="100000">
                                          <p:val>
                                            <p:strVal val="ppt_x-.2"/>
                                          </p:val>
                                        </p:tav>
                                      </p:tavLst>
                                    </p:anim>
                                    <p:anim calcmode="lin" valueType="num">
                                      <p:cBhvr>
                                        <p:cTn id="24" dur="1000"/>
                                        <p:tgtEl>
                                          <p:spTgt spid="13"/>
                                        </p:tgtEl>
                                        <p:attrNameLst>
                                          <p:attrName>ppt_y</p:attrName>
                                        </p:attrNameLst>
                                      </p:cBhvr>
                                      <p:tavLst>
                                        <p:tav tm="0">
                                          <p:val>
                                            <p:strVal val="ppt_y"/>
                                          </p:val>
                                        </p:tav>
                                        <p:tav tm="100000">
                                          <p:val>
                                            <p:strVal val="ppt_y"/>
                                          </p:val>
                                        </p:tav>
                                      </p:tavLst>
                                    </p:anim>
                                    <p:animEffect transition="out" filter="fade">
                                      <p:cBhvr>
                                        <p:cTn id="25" dur="1000"/>
                                        <p:tgtEl>
                                          <p:spTgt spid="13"/>
                                        </p:tgtEl>
                                      </p:cBhvr>
                                    </p:animEffect>
                                    <p:set>
                                      <p:cBhvr>
                                        <p:cTn id="26" dur="1" fill="hold">
                                          <p:stCondLst>
                                            <p:cond delay="999"/>
                                          </p:stCondLst>
                                        </p:cTn>
                                        <p:tgtEl>
                                          <p:spTgt spid="13"/>
                                        </p:tgtEl>
                                        <p:attrNameLst>
                                          <p:attrName>style.visibility</p:attrName>
                                        </p:attrNameLst>
                                      </p:cBhvr>
                                      <p:to>
                                        <p:strVal val="hidden"/>
                                      </p:to>
                                    </p:set>
                                  </p:childTnLst>
                                </p:cTn>
                              </p:par>
                              <p:par>
                                <p:cTn id="27" presetID="3" presetClass="exit" presetSubtype="10" fill="hold" nodeType="withEffect">
                                  <p:stCondLst>
                                    <p:cond delay="0"/>
                                  </p:stCondLst>
                                  <p:childTnLst>
                                    <p:animEffect transition="out" filter="blinds(horizontal)">
                                      <p:cBhvr>
                                        <p:cTn id="28" dur="1000"/>
                                        <p:tgtEl>
                                          <p:spTgt spid="14"/>
                                        </p:tgtEl>
                                      </p:cBhvr>
                                    </p:animEffect>
                                    <p:set>
                                      <p:cBhvr>
                                        <p:cTn id="29" dur="1" fill="hold">
                                          <p:stCondLst>
                                            <p:cond delay="999"/>
                                          </p:stCondLst>
                                        </p:cTn>
                                        <p:tgtEl>
                                          <p:spTgt spid="14"/>
                                        </p:tgtEl>
                                        <p:attrNameLst>
                                          <p:attrName>style.visibility</p:attrName>
                                        </p:attrNameLst>
                                      </p:cBhvr>
                                      <p:to>
                                        <p:strVal val="hidden"/>
                                      </p:to>
                                    </p:set>
                                  </p:childTnLst>
                                </p:cTn>
                              </p:par>
                              <p:par>
                                <p:cTn id="30" presetID="29" presetClass="exit" presetSubtype="0" fill="hold" nodeType="withEffect">
                                  <p:stCondLst>
                                    <p:cond delay="0"/>
                                  </p:stCondLst>
                                  <p:childTnLst>
                                    <p:anim calcmode="lin" valueType="num">
                                      <p:cBhvr>
                                        <p:cTn id="31" dur="1000"/>
                                        <p:tgtEl>
                                          <p:spTgt spid="12"/>
                                        </p:tgtEl>
                                        <p:attrNameLst>
                                          <p:attrName>ppt_x</p:attrName>
                                        </p:attrNameLst>
                                      </p:cBhvr>
                                      <p:tavLst>
                                        <p:tav tm="0">
                                          <p:val>
                                            <p:strVal val="ppt_x"/>
                                          </p:val>
                                        </p:tav>
                                        <p:tav tm="100000">
                                          <p:val>
                                            <p:strVal val="ppt_x-.2"/>
                                          </p:val>
                                        </p:tav>
                                      </p:tavLst>
                                    </p:anim>
                                    <p:anim calcmode="lin" valueType="num">
                                      <p:cBhvr>
                                        <p:cTn id="32" dur="1000"/>
                                        <p:tgtEl>
                                          <p:spTgt spid="12"/>
                                        </p:tgtEl>
                                        <p:attrNameLst>
                                          <p:attrName>ppt_y</p:attrName>
                                        </p:attrNameLst>
                                      </p:cBhvr>
                                      <p:tavLst>
                                        <p:tav tm="0">
                                          <p:val>
                                            <p:strVal val="ppt_y"/>
                                          </p:val>
                                        </p:tav>
                                        <p:tav tm="100000">
                                          <p:val>
                                            <p:strVal val="ppt_y"/>
                                          </p:val>
                                        </p:tav>
                                      </p:tavLst>
                                    </p:anim>
                                    <p:animEffect transition="out" filter="fade">
                                      <p:cBhvr>
                                        <p:cTn id="33" dur="1000"/>
                                        <p:tgtEl>
                                          <p:spTgt spid="12"/>
                                        </p:tgtEl>
                                      </p:cBhvr>
                                    </p:animEffect>
                                    <p:set>
                                      <p:cBhvr>
                                        <p:cTn id="34" dur="1" fill="hold">
                                          <p:stCondLst>
                                            <p:cond delay="999"/>
                                          </p:stCondLst>
                                        </p:cTn>
                                        <p:tgtEl>
                                          <p:spTgt spid="12"/>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29" presetClass="entr" presetSubtype="0" fill="hold" nodeType="clickEffect">
                                  <p:stCondLst>
                                    <p:cond delay="0"/>
                                  </p:stCondLst>
                                  <p:childTnLst>
                                    <p:set>
                                      <p:cBhvr>
                                        <p:cTn id="38" dur="1" fill="hold">
                                          <p:stCondLst>
                                            <p:cond delay="0"/>
                                          </p:stCondLst>
                                        </p:cTn>
                                        <p:tgtEl>
                                          <p:spTgt spid="15">
                                            <p:txEl>
                                              <p:pRg st="0" end="0"/>
                                            </p:txEl>
                                          </p:spTgt>
                                        </p:tgtEl>
                                        <p:attrNameLst>
                                          <p:attrName>style.visibility</p:attrName>
                                        </p:attrNameLst>
                                      </p:cBhvr>
                                      <p:to>
                                        <p:strVal val="visible"/>
                                      </p:to>
                                    </p:set>
                                    <p:anim calcmode="lin" valueType="num">
                                      <p:cBhvr>
                                        <p:cTn id="39" dur="1000" fill="hold"/>
                                        <p:tgtEl>
                                          <p:spTgt spid="15">
                                            <p:txEl>
                                              <p:pRg st="0" end="0"/>
                                            </p:txEl>
                                          </p:spTgt>
                                        </p:tgtEl>
                                        <p:attrNameLst>
                                          <p:attrName>ppt_x</p:attrName>
                                        </p:attrNameLst>
                                      </p:cBhvr>
                                      <p:tavLst>
                                        <p:tav tm="0">
                                          <p:val>
                                            <p:strVal val="#ppt_x-.2"/>
                                          </p:val>
                                        </p:tav>
                                        <p:tav tm="100000">
                                          <p:val>
                                            <p:strVal val="#ppt_x"/>
                                          </p:val>
                                        </p:tav>
                                      </p:tavLst>
                                    </p:anim>
                                    <p:anim calcmode="lin" valueType="num">
                                      <p:cBhvr>
                                        <p:cTn id="40" dur="1000" fill="hold"/>
                                        <p:tgtEl>
                                          <p:spTgt spid="15">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41" dur="1000"/>
                                        <p:tgtEl>
                                          <p:spTgt spid="15">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9" presetClass="entr" presetSubtype="0" fill="hold" nodeType="clickEffect">
                                  <p:stCondLst>
                                    <p:cond delay="0"/>
                                  </p:stCondLst>
                                  <p:childTnLst>
                                    <p:set>
                                      <p:cBhvr>
                                        <p:cTn id="45" dur="1" fill="hold">
                                          <p:stCondLst>
                                            <p:cond delay="0"/>
                                          </p:stCondLst>
                                        </p:cTn>
                                        <p:tgtEl>
                                          <p:spTgt spid="15">
                                            <p:txEl>
                                              <p:pRg st="1" end="1"/>
                                            </p:txEl>
                                          </p:spTgt>
                                        </p:tgtEl>
                                        <p:attrNameLst>
                                          <p:attrName>style.visibility</p:attrName>
                                        </p:attrNameLst>
                                      </p:cBhvr>
                                      <p:to>
                                        <p:strVal val="visible"/>
                                      </p:to>
                                    </p:set>
                                    <p:anim calcmode="lin" valueType="num">
                                      <p:cBhvr>
                                        <p:cTn id="46" dur="1000" fill="hold"/>
                                        <p:tgtEl>
                                          <p:spTgt spid="15">
                                            <p:txEl>
                                              <p:pRg st="1" end="1"/>
                                            </p:txEl>
                                          </p:spTgt>
                                        </p:tgtEl>
                                        <p:attrNameLst>
                                          <p:attrName>ppt_x</p:attrName>
                                        </p:attrNameLst>
                                      </p:cBhvr>
                                      <p:tavLst>
                                        <p:tav tm="0">
                                          <p:val>
                                            <p:strVal val="#ppt_x-.2"/>
                                          </p:val>
                                        </p:tav>
                                        <p:tav tm="100000">
                                          <p:val>
                                            <p:strVal val="#ppt_x"/>
                                          </p:val>
                                        </p:tav>
                                      </p:tavLst>
                                    </p:anim>
                                    <p:anim calcmode="lin" valueType="num">
                                      <p:cBhvr>
                                        <p:cTn id="47" dur="1000" fill="hold"/>
                                        <p:tgtEl>
                                          <p:spTgt spid="15">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48" dur="1000"/>
                                        <p:tgtEl>
                                          <p:spTgt spid="15">
                                            <p:txEl>
                                              <p:pRg st="1" end="1"/>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29" presetClass="entr" presetSubtype="0" fill="hold" nodeType="clickEffect">
                                  <p:stCondLst>
                                    <p:cond delay="0"/>
                                  </p:stCondLst>
                                  <p:childTnLst>
                                    <p:set>
                                      <p:cBhvr>
                                        <p:cTn id="52" dur="1" fill="hold">
                                          <p:stCondLst>
                                            <p:cond delay="0"/>
                                          </p:stCondLst>
                                        </p:cTn>
                                        <p:tgtEl>
                                          <p:spTgt spid="15">
                                            <p:txEl>
                                              <p:pRg st="2" end="2"/>
                                            </p:txEl>
                                          </p:spTgt>
                                        </p:tgtEl>
                                        <p:attrNameLst>
                                          <p:attrName>style.visibility</p:attrName>
                                        </p:attrNameLst>
                                      </p:cBhvr>
                                      <p:to>
                                        <p:strVal val="visible"/>
                                      </p:to>
                                    </p:set>
                                    <p:anim calcmode="lin" valueType="num">
                                      <p:cBhvr>
                                        <p:cTn id="53" dur="1000" fill="hold"/>
                                        <p:tgtEl>
                                          <p:spTgt spid="15">
                                            <p:txEl>
                                              <p:pRg st="2" end="2"/>
                                            </p:txEl>
                                          </p:spTgt>
                                        </p:tgtEl>
                                        <p:attrNameLst>
                                          <p:attrName>ppt_x</p:attrName>
                                        </p:attrNameLst>
                                      </p:cBhvr>
                                      <p:tavLst>
                                        <p:tav tm="0">
                                          <p:val>
                                            <p:strVal val="#ppt_x-.2"/>
                                          </p:val>
                                        </p:tav>
                                        <p:tav tm="100000">
                                          <p:val>
                                            <p:strVal val="#ppt_x"/>
                                          </p:val>
                                        </p:tav>
                                      </p:tavLst>
                                    </p:anim>
                                    <p:anim calcmode="lin" valueType="num">
                                      <p:cBhvr>
                                        <p:cTn id="54" dur="1000" fill="hold"/>
                                        <p:tgtEl>
                                          <p:spTgt spid="15">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55" dur="1000"/>
                                        <p:tgtEl>
                                          <p:spTgt spid="15">
                                            <p:txEl>
                                              <p:pRg st="2" end="2"/>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29" presetClass="entr" presetSubtype="0" fill="hold" nodeType="clickEffect">
                                  <p:stCondLst>
                                    <p:cond delay="0"/>
                                  </p:stCondLst>
                                  <p:childTnLst>
                                    <p:set>
                                      <p:cBhvr>
                                        <p:cTn id="59" dur="1" fill="hold">
                                          <p:stCondLst>
                                            <p:cond delay="0"/>
                                          </p:stCondLst>
                                        </p:cTn>
                                        <p:tgtEl>
                                          <p:spTgt spid="15">
                                            <p:txEl>
                                              <p:pRg st="3" end="3"/>
                                            </p:txEl>
                                          </p:spTgt>
                                        </p:tgtEl>
                                        <p:attrNameLst>
                                          <p:attrName>style.visibility</p:attrName>
                                        </p:attrNameLst>
                                      </p:cBhvr>
                                      <p:to>
                                        <p:strVal val="visible"/>
                                      </p:to>
                                    </p:set>
                                    <p:anim calcmode="lin" valueType="num">
                                      <p:cBhvr>
                                        <p:cTn id="60" dur="1000" fill="hold"/>
                                        <p:tgtEl>
                                          <p:spTgt spid="15">
                                            <p:txEl>
                                              <p:pRg st="3" end="3"/>
                                            </p:txEl>
                                          </p:spTgt>
                                        </p:tgtEl>
                                        <p:attrNameLst>
                                          <p:attrName>ppt_x</p:attrName>
                                        </p:attrNameLst>
                                      </p:cBhvr>
                                      <p:tavLst>
                                        <p:tav tm="0">
                                          <p:val>
                                            <p:strVal val="#ppt_x-.2"/>
                                          </p:val>
                                        </p:tav>
                                        <p:tav tm="100000">
                                          <p:val>
                                            <p:strVal val="#ppt_x"/>
                                          </p:val>
                                        </p:tav>
                                      </p:tavLst>
                                    </p:anim>
                                    <p:anim calcmode="lin" valueType="num">
                                      <p:cBhvr>
                                        <p:cTn id="61" dur="1000" fill="hold"/>
                                        <p:tgtEl>
                                          <p:spTgt spid="15">
                                            <p:txEl>
                                              <p:pRg st="3" end="3"/>
                                            </p:txEl>
                                          </p:spTgt>
                                        </p:tgtEl>
                                        <p:attrNameLst>
                                          <p:attrName>ppt_y</p:attrName>
                                        </p:attrNameLst>
                                      </p:cBhvr>
                                      <p:tavLst>
                                        <p:tav tm="0">
                                          <p:val>
                                            <p:strVal val="#ppt_y"/>
                                          </p:val>
                                        </p:tav>
                                        <p:tav tm="100000">
                                          <p:val>
                                            <p:strVal val="#ppt_y"/>
                                          </p:val>
                                        </p:tav>
                                      </p:tavLst>
                                    </p:anim>
                                    <p:animEffect transition="in" filter="wipe(right)" prLst="gradientSize: 0.1">
                                      <p:cBhvr>
                                        <p:cTn id="62" dur="1000"/>
                                        <p:tgtEl>
                                          <p:spTgt spid="15">
                                            <p:txEl>
                                              <p:pRg st="3" end="3"/>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29" presetClass="entr" presetSubtype="0" fill="hold" nodeType="clickEffect">
                                  <p:stCondLst>
                                    <p:cond delay="0"/>
                                  </p:stCondLst>
                                  <p:childTnLst>
                                    <p:set>
                                      <p:cBhvr>
                                        <p:cTn id="66" dur="1" fill="hold">
                                          <p:stCondLst>
                                            <p:cond delay="0"/>
                                          </p:stCondLst>
                                        </p:cTn>
                                        <p:tgtEl>
                                          <p:spTgt spid="15">
                                            <p:txEl>
                                              <p:pRg st="4" end="4"/>
                                            </p:txEl>
                                          </p:spTgt>
                                        </p:tgtEl>
                                        <p:attrNameLst>
                                          <p:attrName>style.visibility</p:attrName>
                                        </p:attrNameLst>
                                      </p:cBhvr>
                                      <p:to>
                                        <p:strVal val="visible"/>
                                      </p:to>
                                    </p:set>
                                    <p:anim calcmode="lin" valueType="num">
                                      <p:cBhvr>
                                        <p:cTn id="67" dur="1000" fill="hold"/>
                                        <p:tgtEl>
                                          <p:spTgt spid="15">
                                            <p:txEl>
                                              <p:pRg st="4" end="4"/>
                                            </p:txEl>
                                          </p:spTgt>
                                        </p:tgtEl>
                                        <p:attrNameLst>
                                          <p:attrName>ppt_x</p:attrName>
                                        </p:attrNameLst>
                                      </p:cBhvr>
                                      <p:tavLst>
                                        <p:tav tm="0">
                                          <p:val>
                                            <p:strVal val="#ppt_x-.2"/>
                                          </p:val>
                                        </p:tav>
                                        <p:tav tm="100000">
                                          <p:val>
                                            <p:strVal val="#ppt_x"/>
                                          </p:val>
                                        </p:tav>
                                      </p:tavLst>
                                    </p:anim>
                                    <p:anim calcmode="lin" valueType="num">
                                      <p:cBhvr>
                                        <p:cTn id="68" dur="1000" fill="hold"/>
                                        <p:tgtEl>
                                          <p:spTgt spid="15">
                                            <p:txEl>
                                              <p:pRg st="4" end="4"/>
                                            </p:txEl>
                                          </p:spTgt>
                                        </p:tgtEl>
                                        <p:attrNameLst>
                                          <p:attrName>ppt_y</p:attrName>
                                        </p:attrNameLst>
                                      </p:cBhvr>
                                      <p:tavLst>
                                        <p:tav tm="0">
                                          <p:val>
                                            <p:strVal val="#ppt_y"/>
                                          </p:val>
                                        </p:tav>
                                        <p:tav tm="100000">
                                          <p:val>
                                            <p:strVal val="#ppt_y"/>
                                          </p:val>
                                        </p:tav>
                                      </p:tavLst>
                                    </p:anim>
                                    <p:animEffect transition="in" filter="wipe(right)" prLst="gradientSize: 0.1">
                                      <p:cBhvr>
                                        <p:cTn id="69" dur="1000"/>
                                        <p:tgtEl>
                                          <p:spTgt spid="1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 y="1"/>
            <a:ext cx="12191997" cy="6857999"/>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192001" y="1"/>
            <a:ext cx="12191999" cy="6857999"/>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71341" y="4866969"/>
            <a:ext cx="2639007" cy="1425063"/>
          </a:xfrm>
          <a:prstGeom prst="rect">
            <a:avLst/>
          </a:prstGeom>
        </p:spPr>
      </p:pic>
      <p:sp>
        <p:nvSpPr>
          <p:cNvPr id="2" name="Rectangle 1"/>
          <p:cNvSpPr/>
          <p:nvPr/>
        </p:nvSpPr>
        <p:spPr>
          <a:xfrm>
            <a:off x="203200" y="228600"/>
            <a:ext cx="11988800" cy="861774"/>
          </a:xfrm>
          <a:prstGeom prst="rect">
            <a:avLst/>
          </a:prstGeom>
          <a:noFill/>
        </p:spPr>
        <p:txBody>
          <a:bodyPr wrap="square" lIns="91440" tIns="45720" rIns="91440" bIns="45720">
            <a:spAutoFit/>
          </a:bodyPr>
          <a:lstStyle/>
          <a:p>
            <a:pPr algn="ctr"/>
            <a:r>
              <a:rPr lang="en-US" sz="5000" b="1" dirty="0">
                <a:ln w="9525">
                  <a:solidFill>
                    <a:schemeClr val="bg1"/>
                  </a:solidFill>
                  <a:prstDash val="solid"/>
                </a:ln>
                <a:solidFill>
                  <a:srgbClr val="000099"/>
                </a:solidFill>
                <a:latin typeface="+mj-lt"/>
              </a:rPr>
              <a:t>VƯỢT CHƯỚNG</a:t>
            </a:r>
            <a:r>
              <a:rPr lang="en-US" sz="5000" b="1" cap="none" spc="0" dirty="0">
                <a:ln w="9525">
                  <a:solidFill>
                    <a:schemeClr val="bg1"/>
                  </a:solidFill>
                  <a:prstDash val="solid"/>
                </a:ln>
                <a:solidFill>
                  <a:srgbClr val="000099"/>
                </a:solidFill>
                <a:latin typeface="+mj-lt"/>
              </a:rPr>
              <a:t>NGẠI VẬT</a:t>
            </a:r>
          </a:p>
        </p:txBody>
      </p:sp>
      <p:pic>
        <p:nvPicPr>
          <p:cNvPr id="3" name="Car">
            <a:hlinkClick r:id="" action="ppaction://media"/>
          </p:cNvPr>
          <p:cNvPicPr>
            <a:picLocks noChangeAspect="1"/>
          </p:cNvPicPr>
          <p:nvPr>
            <a:videoFile r:link="rId1"/>
            <p:extLst>
              <p:ext uri="{DAA4B4D4-6D71-4841-9C94-3DE7FCFB9230}">
                <p14:media xmlns:p14="http://schemas.microsoft.com/office/powerpoint/2010/main"/>
              </p:ext>
            </p:extLst>
          </p:nvPr>
        </p:nvPicPr>
        <p:blipFill>
          <a:blip r:embed="rId7" cstate="print"/>
          <a:stretch>
            <a:fillRect/>
          </a:stretch>
        </p:blipFill>
        <p:spPr>
          <a:xfrm>
            <a:off x="5689600" y="7271659"/>
            <a:ext cx="812800" cy="609600"/>
          </a:xfrm>
          <a:prstGeom prst="rect">
            <a:avLst/>
          </a:prstGeom>
        </p:spPr>
      </p:pic>
      <p:pic>
        <p:nvPicPr>
          <p:cNvPr id="6" name="Bike Rides">
            <a:hlinkClick r:id="" action="ppaction://media"/>
          </p:cNvPr>
          <p:cNvPicPr>
            <a:picLocks noChangeAspect="1"/>
          </p:cNvPicPr>
          <p:nvPr>
            <a:videoFile r:link="rId1"/>
            <p:extLst>
              <p:ext uri="{DAA4B4D4-6D71-4841-9C94-3DE7FCFB9230}">
                <p14:media xmlns:p14="http://schemas.microsoft.com/office/powerpoint/2010/main"/>
              </p:ext>
            </p:extLst>
          </p:nvPr>
        </p:nvPicPr>
        <p:blipFill>
          <a:blip r:embed="rId7" cstate="print"/>
          <a:stretch>
            <a:fillRect/>
          </a:stretch>
        </p:blipFill>
        <p:spPr>
          <a:xfrm>
            <a:off x="8432800" y="7271656"/>
            <a:ext cx="812800" cy="609600"/>
          </a:xfrm>
          <a:prstGeom prst="rect">
            <a:avLst/>
          </a:prstGeom>
        </p:spPr>
      </p:pic>
    </p:spTree>
    <p:extLst>
      <p:ext uri="{BB962C8B-B14F-4D97-AF65-F5344CB8AC3E}">
        <p14:creationId xmlns:p14="http://schemas.microsoft.com/office/powerpoint/2010/main" val="3733553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2">
                                            <p:txEl>
                                              <p:pRg st="0" end="0"/>
                                            </p:txEl>
                                          </p:spTgt>
                                        </p:tgtEl>
                                        <p:attrNameLst>
                                          <p:attrName>ppt_x</p:attrName>
                                          <p:attrName>ppt_y</p:attrName>
                                        </p:attrNameLst>
                                      </p:cBhvr>
                                    </p:animMotion>
                                    <p:animRot by="1500000">
                                      <p:cBhvr>
                                        <p:cTn id="7" dur="125" fill="hold">
                                          <p:stCondLst>
                                            <p:cond delay="0"/>
                                          </p:stCondLst>
                                        </p:cTn>
                                        <p:tgtEl>
                                          <p:spTgt spid="2">
                                            <p:txEl>
                                              <p:pRg st="0" end="0"/>
                                            </p:txEl>
                                          </p:spTgt>
                                        </p:tgtEl>
                                        <p:attrNameLst>
                                          <p:attrName>r</p:attrName>
                                        </p:attrNameLst>
                                      </p:cBhvr>
                                    </p:animRot>
                                    <p:animRot by="-1500000">
                                      <p:cBhvr>
                                        <p:cTn id="8" dur="125" fill="hold">
                                          <p:stCondLst>
                                            <p:cond delay="125"/>
                                          </p:stCondLst>
                                        </p:cTn>
                                        <p:tgtEl>
                                          <p:spTgt spid="2">
                                            <p:txEl>
                                              <p:pRg st="0" end="0"/>
                                            </p:txEl>
                                          </p:spTgt>
                                        </p:tgtEl>
                                        <p:attrNameLst>
                                          <p:attrName>r</p:attrName>
                                        </p:attrNameLst>
                                      </p:cBhvr>
                                    </p:animRot>
                                    <p:animRot by="-1500000">
                                      <p:cBhvr>
                                        <p:cTn id="9" dur="125" fill="hold">
                                          <p:stCondLst>
                                            <p:cond delay="250"/>
                                          </p:stCondLst>
                                        </p:cTn>
                                        <p:tgtEl>
                                          <p:spTgt spid="2">
                                            <p:txEl>
                                              <p:pRg st="0" end="0"/>
                                            </p:txEl>
                                          </p:spTgt>
                                        </p:tgtEl>
                                        <p:attrNameLst>
                                          <p:attrName>r</p:attrName>
                                        </p:attrNameLst>
                                      </p:cBhvr>
                                    </p:animRot>
                                    <p:animRot by="1500000">
                                      <p:cBhvr>
                                        <p:cTn id="10" dur="125" fill="hold">
                                          <p:stCondLst>
                                            <p:cond delay="375"/>
                                          </p:stCondLst>
                                        </p:cTn>
                                        <p:tgtEl>
                                          <p:spTgt spid="2">
                                            <p:txEl>
                                              <p:pRg st="0" end="0"/>
                                            </p:txEl>
                                          </p:spTgt>
                                        </p:tgtEl>
                                        <p:attrNameLst>
                                          <p:attrName>r</p:attrName>
                                        </p:attrNameLst>
                                      </p:cBhvr>
                                    </p:animRot>
                                  </p:childTnLst>
                                </p:cTn>
                              </p:par>
                              <p:par>
                                <p:cTn id="11" presetID="1" presetClass="mediacall" presetSubtype="0" fill="hold" nodeType="withEffect">
                                  <p:stCondLst>
                                    <p:cond delay="0"/>
                                  </p:stCondLst>
                                  <p:childTnLst>
                                    <p:cmd type="call" cmd="playFrom(0.0)">
                                      <p:cBhvr>
                                        <p:cTn id="12" dur="22909" fill="hold"/>
                                        <p:tgtEl>
                                          <p:spTgt spid="6"/>
                                        </p:tgtEl>
                                      </p:cBhvr>
                                    </p:cmd>
                                  </p:childTnLst>
                                </p:cTn>
                              </p:par>
                            </p:childTnLst>
                          </p:cTn>
                        </p:par>
                      </p:childTnLst>
                    </p:cTn>
                  </p:par>
                  <p:par>
                    <p:cTn id="13" fill="hold">
                      <p:stCondLst>
                        <p:cond delay="indefinite"/>
                      </p:stCondLst>
                      <p:childTnLst>
                        <p:par>
                          <p:cTn id="14" fill="hold">
                            <p:stCondLst>
                              <p:cond delay="0"/>
                            </p:stCondLst>
                            <p:childTnLst>
                              <p:par>
                                <p:cTn id="15" presetID="3" presetClass="mediacall" presetSubtype="0" fill="hold" nodeType="clickEffect">
                                  <p:stCondLst>
                                    <p:cond delay="0"/>
                                  </p:stCondLst>
                                  <p:childTnLst>
                                    <p:cmd type="call" cmd="stop">
                                      <p:cBhvr>
                                        <p:cTn id="16" dur="1" fill="hold"/>
                                        <p:tgtEl>
                                          <p:spTgt spid="6"/>
                                        </p:tgtEl>
                                      </p:cBhvr>
                                    </p:cmd>
                                  </p:childTnLst>
                                </p:cTn>
                              </p:par>
                            </p:childTnLst>
                          </p:cTn>
                        </p:par>
                      </p:childTnLst>
                    </p:cTn>
                  </p:par>
                  <p:par>
                    <p:cTn id="17" fill="hold">
                      <p:stCondLst>
                        <p:cond delay="indefinite"/>
                      </p:stCondLst>
                      <p:childTnLst>
                        <p:par>
                          <p:cTn id="18" fill="hold">
                            <p:stCondLst>
                              <p:cond delay="0"/>
                            </p:stCondLst>
                            <p:childTnLst>
                              <p:par>
                                <p:cTn id="19" presetID="50" presetClass="exit" presetSubtype="0" accel="100000" fill="hold" grpId="0" nodeType="clickEffect">
                                  <p:stCondLst>
                                    <p:cond delay="0"/>
                                  </p:stCondLst>
                                  <p:iterate type="lt">
                                    <p:tmPct val="0"/>
                                  </p:iterate>
                                  <p:childTnLst>
                                    <p:anim calcmode="lin" valueType="num">
                                      <p:cBhvr>
                                        <p:cTn id="20" dur="1000"/>
                                        <p:tgtEl>
                                          <p:spTgt spid="2">
                                            <p:txEl>
                                              <p:pRg st="0" end="0"/>
                                            </p:txEl>
                                          </p:spTgt>
                                        </p:tgtEl>
                                        <p:attrNameLst>
                                          <p:attrName>ppt_w</p:attrName>
                                        </p:attrNameLst>
                                      </p:cBhvr>
                                      <p:tavLst>
                                        <p:tav tm="0">
                                          <p:val>
                                            <p:strVal val="ppt_w"/>
                                          </p:val>
                                        </p:tav>
                                        <p:tav tm="100000">
                                          <p:val>
                                            <p:strVal val="ppt_w+.3"/>
                                          </p:val>
                                        </p:tav>
                                      </p:tavLst>
                                    </p:anim>
                                    <p:anim calcmode="lin" valueType="num">
                                      <p:cBhvr>
                                        <p:cTn id="21" dur="1000"/>
                                        <p:tgtEl>
                                          <p:spTgt spid="2">
                                            <p:txEl>
                                              <p:pRg st="0" end="0"/>
                                            </p:txEl>
                                          </p:spTgt>
                                        </p:tgtEl>
                                        <p:attrNameLst>
                                          <p:attrName>ppt_h</p:attrName>
                                        </p:attrNameLst>
                                      </p:cBhvr>
                                      <p:tavLst>
                                        <p:tav tm="0">
                                          <p:val>
                                            <p:strVal val="ppt_h"/>
                                          </p:val>
                                        </p:tav>
                                        <p:tav tm="100000">
                                          <p:val>
                                            <p:strVal val="ppt_h"/>
                                          </p:val>
                                        </p:tav>
                                      </p:tavLst>
                                    </p:anim>
                                    <p:animEffect transition="out" filter="fade">
                                      <p:cBhvr>
                                        <p:cTn id="22" dur="1000"/>
                                        <p:tgtEl>
                                          <p:spTgt spid="2">
                                            <p:txEl>
                                              <p:pRg st="0" end="0"/>
                                            </p:txEl>
                                          </p:spTgt>
                                        </p:tgtEl>
                                      </p:cBhvr>
                                    </p:animEffect>
                                    <p:set>
                                      <p:cBhvr>
                                        <p:cTn id="23" dur="1" fill="hold">
                                          <p:stCondLst>
                                            <p:cond delay="999"/>
                                          </p:stCondLst>
                                        </p:cTn>
                                        <p:tgtEl>
                                          <p:spTgt spid="2">
                                            <p:txEl>
                                              <p:pRg st="0" end="0"/>
                                            </p:txEl>
                                          </p:spTgt>
                                        </p:tgtEl>
                                        <p:attrNameLst>
                                          <p:attrName>style.visibility</p:attrName>
                                        </p:attrNameLst>
                                      </p:cBhvr>
                                      <p:to>
                                        <p:strVal val="hidden"/>
                                      </p:to>
                                    </p:set>
                                  </p:childTnLst>
                                </p:cTn>
                              </p:par>
                            </p:childTnLst>
                          </p:cTn>
                        </p:par>
                        <p:par>
                          <p:cTn id="24" fill="hold">
                            <p:stCondLst>
                              <p:cond delay="1000"/>
                            </p:stCondLst>
                            <p:childTnLst>
                              <p:par>
                                <p:cTn id="25" presetID="35" presetClass="path" presetSubtype="0" accel="50000" decel="50000" fill="hold" nodeType="afterEffect">
                                  <p:stCondLst>
                                    <p:cond delay="0"/>
                                  </p:stCondLst>
                                  <p:childTnLst>
                                    <p:animMotion origin="layout" path="M 0 0 L -1 0 " pathEditMode="relative" rAng="0" ptsTypes="AA">
                                      <p:cBhvr>
                                        <p:cTn id="26" dur="3000" fill="hold"/>
                                        <p:tgtEl>
                                          <p:spTgt spid="4"/>
                                        </p:tgtEl>
                                        <p:attrNameLst>
                                          <p:attrName>ppt_x</p:attrName>
                                          <p:attrName>ppt_y</p:attrName>
                                        </p:attrNameLst>
                                      </p:cBhvr>
                                      <p:rCtr x="-50000" y="0"/>
                                    </p:animMotion>
                                  </p:childTnLst>
                                  <p:subTnLst>
                                    <p:audio>
                                      <p:cMediaNode>
                                        <p:cTn display="0" masterRel="sameClick">
                                          <p:stCondLst>
                                            <p:cond evt="begin" delay="0">
                                              <p:tn val="25"/>
                                            </p:cond>
                                          </p:stCondLst>
                                          <p:endCondLst>
                                            <p:cond evt="onStopAudio" delay="0">
                                              <p:tgtEl>
                                                <p:sldTgt/>
                                              </p:tgtEl>
                                            </p:cond>
                                          </p:endCondLst>
                                        </p:cTn>
                                        <p:tgtEl>
                                          <p:sndTgt r:embed="rId3" name="Car.wav"/>
                                        </p:tgtEl>
                                      </p:cMediaNode>
                                    </p:audio>
                                  </p:subTnLst>
                                </p:cTn>
                              </p:par>
                              <p:par>
                                <p:cTn id="27" presetID="1" presetClass="mediacall" presetSubtype="0" fill="hold" nodeType="withEffect">
                                  <p:stCondLst>
                                    <p:cond delay="0"/>
                                  </p:stCondLst>
                                  <p:childTnLst>
                                    <p:cmd type="call" cmd="playFrom(0.0)">
                                      <p:cBhvr>
                                        <p:cTn id="28" dur="3082" fill="hold"/>
                                        <p:tgtEl>
                                          <p:spTgt spid="3"/>
                                        </p:tgtEl>
                                      </p:cBhvr>
                                    </p:cmd>
                                  </p:childTnLst>
                                </p:cTn>
                              </p:par>
                              <p:par>
                                <p:cTn id="29" presetID="35" presetClass="path" presetSubtype="0" accel="50000" decel="50000" fill="hold" nodeType="withEffect">
                                  <p:stCondLst>
                                    <p:cond delay="0"/>
                                  </p:stCondLst>
                                  <p:childTnLst>
                                    <p:animMotion origin="layout" path="M 0 0 L -1 0 " pathEditMode="relative" rAng="0" ptsTypes="AA">
                                      <p:cBhvr>
                                        <p:cTn id="30" dur="3000" fill="hold"/>
                                        <p:tgtEl>
                                          <p:spTgt spid="5"/>
                                        </p:tgtEl>
                                        <p:attrNameLst>
                                          <p:attrName>ppt_x</p:attrName>
                                          <p:attrName>ppt_y</p:attrName>
                                        </p:attrNameLst>
                                      </p:cBhvr>
                                      <p:rCtr x="-50000" y="0"/>
                                    </p:animMotion>
                                  </p:childTnLst>
                                </p:cTn>
                              </p:par>
                            </p:childTnLst>
                          </p:cTn>
                        </p:par>
                      </p:childTnLst>
                    </p:cTn>
                  </p:par>
                </p:childTnLst>
              </p:cTn>
              <p:prevCondLst>
                <p:cond evt="onPrev" delay="0">
                  <p:tgtEl>
                    <p:sldTgt/>
                  </p:tgtEl>
                </p:cond>
              </p:prevCondLst>
              <p:nextCondLst>
                <p:cond evt="onNext" delay="0">
                  <p:tgtEl>
                    <p:sldTgt/>
                  </p:tgtEl>
                </p:cond>
              </p:nextCondLst>
            </p:seq>
            <p:video>
              <p:cMediaNode vol="80000">
                <p:cTn id="31" fill="hold" display="0">
                  <p:stCondLst>
                    <p:cond delay="indefinite"/>
                  </p:stCondLst>
                  <p:endCondLst>
                    <p:cond evt="onStopAudio" delay="0">
                      <p:tgtEl>
                        <p:sldTgt/>
                      </p:tgtEl>
                    </p:cond>
                  </p:endCondLst>
                </p:cTn>
                <p:tgtEl>
                  <p:spTgt spid="3"/>
                </p:tgtEl>
              </p:cMediaNode>
            </p:video>
            <p:video>
              <p:cMediaNode vol="80000">
                <p:cTn id="32" fill="hold" display="0">
                  <p:stCondLst>
                    <p:cond delay="indefinite"/>
                  </p:stCondLst>
                  <p:endCondLst>
                    <p:cond evt="onStopAudio" delay="0">
                      <p:tgtEl>
                        <p:sldTgt/>
                      </p:tgtEl>
                    </p:cond>
                  </p:endCondLst>
                </p:cTn>
                <p:tgtEl>
                  <p:spTgt spid="6"/>
                </p:tgtEl>
              </p:cMediaNode>
            </p:video>
          </p:childTnLst>
        </p:cTn>
      </p:par>
    </p:tnLst>
    <p:bldLst>
      <p:bldP spid="2" grpId="0" build="allAtOnce"/>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5"/>
          <p:cNvSpPr>
            <a:spLocks noChangeArrowheads="1"/>
          </p:cNvSpPr>
          <p:nvPr/>
        </p:nvSpPr>
        <p:spPr bwMode="auto">
          <a:xfrm>
            <a:off x="0" y="1"/>
            <a:ext cx="12192000" cy="1066800"/>
          </a:xfrm>
          <a:prstGeom prst="rect">
            <a:avLst/>
          </a:prstGeom>
          <a:gradFill rotWithShape="1">
            <a:gsLst>
              <a:gs pos="0">
                <a:srgbClr val="FF3300"/>
              </a:gs>
              <a:gs pos="50000">
                <a:srgbClr val="CCFFCC"/>
              </a:gs>
              <a:gs pos="100000">
                <a:srgbClr val="FF3300"/>
              </a:gs>
            </a:gsLst>
            <a:lin ang="5400000" scaled="1"/>
          </a:gradFill>
          <a:ln w="38100" cmpd="dbl">
            <a:solidFill>
              <a:srgbClr val="FFFF00"/>
            </a:solidFill>
            <a:miter lim="800000"/>
            <a:headEnd/>
            <a:tailEnd/>
          </a:ln>
        </p:spPr>
        <p:txBody>
          <a:bodyPr wrap="none" anchor="ctr"/>
          <a:lstStyle/>
          <a:p>
            <a:pPr algn="ctr"/>
            <a:r>
              <a:rPr lang="en-US" sz="3000" b="1"/>
              <a:t>BÀI </a:t>
            </a:r>
            <a:r>
              <a:rPr lang="en-US" sz="3000" b="1" dirty="0"/>
              <a:t>4. KÍ HIỆU VÀ BẢNG CHÚ GIẢI BẢN ĐỒ. </a:t>
            </a:r>
          </a:p>
          <a:p>
            <a:pPr algn="ctr"/>
            <a:r>
              <a:rPr lang="en-US" sz="3000" b="1" dirty="0"/>
              <a:t>TÌM Đ</a:t>
            </a:r>
            <a:r>
              <a:rPr lang="vi-VN" sz="3000" b="1" dirty="0">
                <a:latin typeface="Calibri" pitchFamily="34" charset="0"/>
                <a:cs typeface="Calibri" pitchFamily="34" charset="0"/>
              </a:rPr>
              <a:t>ƯỜ</a:t>
            </a:r>
            <a:r>
              <a:rPr lang="en-US" sz="3000" b="1" dirty="0">
                <a:latin typeface="Calibri" pitchFamily="34" charset="0"/>
                <a:cs typeface="Calibri" pitchFamily="34" charset="0"/>
              </a:rPr>
              <a:t>NG ĐI TRÊN BẢN ĐỒ</a:t>
            </a:r>
          </a:p>
        </p:txBody>
      </p:sp>
      <p:sp>
        <p:nvSpPr>
          <p:cNvPr id="6" name="Text Box 8"/>
          <p:cNvSpPr txBox="1">
            <a:spLocks noChangeArrowheads="1"/>
          </p:cNvSpPr>
          <p:nvPr/>
        </p:nvSpPr>
        <p:spPr bwMode="auto">
          <a:xfrm>
            <a:off x="0" y="1028701"/>
            <a:ext cx="12192000" cy="246221"/>
          </a:xfrm>
          <a:prstGeom prst="rect">
            <a:avLst/>
          </a:prstGeom>
          <a:solidFill>
            <a:srgbClr val="00FFFF"/>
          </a:solidFill>
          <a:ln w="9525">
            <a:noFill/>
            <a:miter lim="800000"/>
            <a:headEnd/>
            <a:tailEnd/>
          </a:ln>
          <a:effectLst/>
        </p:spPr>
        <p:txBody>
          <a:bodyPr>
            <a:spAutoFit/>
          </a:bodyPr>
          <a:lstStyle/>
          <a:p>
            <a:pPr algn="ctr" eaLnBrk="1" hangingPunct="1">
              <a:spcBef>
                <a:spcPct val="50000"/>
              </a:spcBef>
              <a:defRPr/>
            </a:pPr>
            <a:r>
              <a:rPr lang="en-US" sz="1000" dirty="0">
                <a:solidFill>
                  <a:srgbClr val="FF3300"/>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00FF00"/>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9900"/>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9900"/>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CCFFCC"/>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chemeClr val="folHlink"/>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00"/>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99FF"/>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99FF"/>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 </a:t>
            </a:r>
            <a:r>
              <a:rPr lang="en-US" sz="1000" dirty="0">
                <a:solidFill>
                  <a:srgbClr val="FF3300"/>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00FF00"/>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9900"/>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9900"/>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CCFFCC"/>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chemeClr val="folHlink"/>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00"/>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99FF"/>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99FF"/>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 </a:t>
            </a:r>
            <a:r>
              <a:rPr lang="en-US" sz="1000" dirty="0">
                <a:solidFill>
                  <a:srgbClr val="FF3300"/>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00FF00"/>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9900"/>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9900"/>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CCFFCC"/>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chemeClr val="folHlink"/>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00"/>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99FF"/>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99FF"/>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 </a:t>
            </a:r>
            <a:r>
              <a:rPr lang="en-US" sz="1000" dirty="0">
                <a:solidFill>
                  <a:srgbClr val="FF3300"/>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00FF00"/>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9900"/>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9900"/>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CCFFCC"/>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chemeClr val="folHlink"/>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00"/>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99FF"/>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99FF"/>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9900"/>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CCFFCC"/>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chemeClr val="folHlink"/>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00"/>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99FF"/>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99FF"/>
                </a:solidFill>
                <a:effectLst>
                  <a:outerShdw blurRad="38100" dist="38100" dir="2700000" algn="tl">
                    <a:srgbClr val="000000"/>
                  </a:outerShdw>
                </a:effectLst>
                <a:latin typeface="Arial" charset="0"/>
                <a:cs typeface="Arial" charset="0"/>
                <a:sym typeface="Wingdings" pitchFamily="2" charset="2"/>
              </a:rPr>
              <a:t></a:t>
            </a:r>
            <a:endParaRPr lang="en-US" sz="1000" dirty="0">
              <a:solidFill>
                <a:srgbClr val="FFFF99"/>
              </a:solidFill>
              <a:effectLst>
                <a:outerShdw blurRad="38100" dist="38100" dir="2700000" algn="tl">
                  <a:srgbClr val="000000"/>
                </a:outerShdw>
              </a:effectLst>
              <a:latin typeface="Arial" charset="0"/>
              <a:cs typeface="Arial" charset="0"/>
              <a:sym typeface="Wingdings" pitchFamily="2" charset="2"/>
            </a:endParaRPr>
          </a:p>
        </p:txBody>
      </p:sp>
      <p:pic>
        <p:nvPicPr>
          <p:cNvPr id="8" name="Picture 9" descr="TRAIDAT"/>
          <p:cNvPicPr>
            <a:picLocks noChangeAspect="1" noChangeArrowheads="1" noCrop="1"/>
          </p:cNvPicPr>
          <p:nvPr/>
        </p:nvPicPr>
        <p:blipFill>
          <a:blip r:embed="rId3"/>
          <a:srcRect/>
          <a:stretch>
            <a:fillRect/>
          </a:stretch>
        </p:blipFill>
        <p:spPr bwMode="auto">
          <a:xfrm>
            <a:off x="11176000" y="138113"/>
            <a:ext cx="914400" cy="890588"/>
          </a:xfrm>
          <a:prstGeom prst="rect">
            <a:avLst/>
          </a:prstGeom>
          <a:noFill/>
          <a:ln w="9525">
            <a:noFill/>
            <a:miter lim="800000"/>
            <a:headEnd/>
            <a:tailEnd/>
          </a:ln>
        </p:spPr>
      </p:pic>
      <p:pic>
        <p:nvPicPr>
          <p:cNvPr id="9" name="Picture 10" descr="ringwrlmed2_b"/>
          <p:cNvPicPr>
            <a:picLocks noChangeAspect="1" noChangeArrowheads="1" noCrop="1"/>
          </p:cNvPicPr>
          <p:nvPr/>
        </p:nvPicPr>
        <p:blipFill>
          <a:blip r:embed="rId4"/>
          <a:srcRect/>
          <a:stretch>
            <a:fillRect/>
          </a:stretch>
        </p:blipFill>
        <p:spPr bwMode="auto">
          <a:xfrm>
            <a:off x="0" y="0"/>
            <a:ext cx="1092200" cy="1228726"/>
          </a:xfrm>
          <a:prstGeom prst="rect">
            <a:avLst/>
          </a:prstGeom>
          <a:noFill/>
          <a:ln w="9525">
            <a:noFill/>
            <a:miter lim="800000"/>
            <a:headEnd/>
            <a:tailEnd/>
          </a:ln>
        </p:spPr>
      </p:pic>
      <p:sp>
        <p:nvSpPr>
          <p:cNvPr id="10" name="AutoShape 3"/>
          <p:cNvSpPr>
            <a:spLocks noGrp="1" noChangeArrowheads="1"/>
          </p:cNvSpPr>
          <p:nvPr>
            <p:ph type="title"/>
          </p:nvPr>
        </p:nvSpPr>
        <p:spPr>
          <a:xfrm>
            <a:off x="150052" y="1219200"/>
            <a:ext cx="6604000" cy="609600"/>
          </a:xfrm>
        </p:spPr>
        <p:txBody>
          <a:bodyPr>
            <a:normAutofit/>
          </a:bodyPr>
          <a:lstStyle/>
          <a:p>
            <a:pPr algn="l" eaLnBrk="1" hangingPunct="1"/>
            <a:r>
              <a:rPr lang="en-US" altLang="vi-VN" sz="3000" b="1">
                <a:solidFill>
                  <a:srgbClr val="000099"/>
                </a:solidFill>
                <a:latin typeface="+mn-lt"/>
                <a:cs typeface="Times New Roman" pitchFamily="18" charset="0"/>
              </a:rPr>
              <a:t>2. Đọc một số bản đồ thông dụng</a:t>
            </a:r>
            <a:endParaRPr lang="en-US" altLang="vi-VN" sz="3000" b="1" dirty="0">
              <a:solidFill>
                <a:srgbClr val="000099"/>
              </a:solidFill>
              <a:effectLst/>
              <a:latin typeface="+mn-lt"/>
              <a:cs typeface="Times New Roman" pitchFamily="18" charset="0"/>
            </a:endParaRPr>
          </a:p>
        </p:txBody>
      </p:sp>
      <p:sp>
        <p:nvSpPr>
          <p:cNvPr id="11" name="TextBox 10"/>
          <p:cNvSpPr txBox="1"/>
          <p:nvPr/>
        </p:nvSpPr>
        <p:spPr>
          <a:xfrm>
            <a:off x="251652" y="1752600"/>
            <a:ext cx="7316766" cy="553998"/>
          </a:xfrm>
          <a:prstGeom prst="rect">
            <a:avLst/>
          </a:prstGeom>
          <a:noFill/>
        </p:spPr>
        <p:txBody>
          <a:bodyPr wrap="square" rtlCol="0">
            <a:spAutoFit/>
          </a:bodyPr>
          <a:lstStyle/>
          <a:p>
            <a:r>
              <a:rPr lang="en-US" sz="3000" b="1" i="1">
                <a:latin typeface="Calibri" pitchFamily="34" charset="0"/>
                <a:cs typeface="Times New Roman" pitchFamily="18" charset="0"/>
              </a:rPr>
              <a:t>b. Đọc bản đồ tự nhiên và bản đồ hành chính</a:t>
            </a:r>
            <a:endParaRPr lang="en-US" sz="3000" b="1" i="1" dirty="0">
              <a:latin typeface="Calibri" pitchFamily="34" charset="0"/>
              <a:cs typeface="Calibri" pitchFamily="34" charset="0"/>
            </a:endParaRPr>
          </a:p>
        </p:txBody>
      </p:sp>
    </p:spTree>
    <p:custDataLst>
      <p:tags r:id="rId1"/>
    </p:custData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6" name="Text Box 9">
            <a:extLst>
              <a:ext uri="{FF2B5EF4-FFF2-40B4-BE49-F238E27FC236}">
                <a16:creationId xmlns:a16="http://schemas.microsoft.com/office/drawing/2014/main" id="{D5D1BFF6-7DD8-402F-AF76-DA6D2E8237F3}"/>
              </a:ext>
            </a:extLst>
          </p:cNvPr>
          <p:cNvSpPr txBox="1">
            <a:spLocks noChangeArrowheads="1"/>
          </p:cNvSpPr>
          <p:nvPr/>
        </p:nvSpPr>
        <p:spPr bwMode="auto">
          <a:xfrm>
            <a:off x="2895600" y="1600200"/>
            <a:ext cx="5029200"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eaLnBrk="1" hangingPunct="1">
              <a:spcBef>
                <a:spcPct val="50000"/>
              </a:spcBef>
              <a:buClrTx/>
              <a:buSzTx/>
              <a:buFontTx/>
              <a:buNone/>
            </a:pPr>
            <a:endParaRPr lang="en-US" altLang="en-US" sz="3000">
              <a:latin typeface="+mn-lt"/>
            </a:endParaRPr>
          </a:p>
        </p:txBody>
      </p:sp>
      <p:sp>
        <p:nvSpPr>
          <p:cNvPr id="3" name="AutoShape 7">
            <a:extLst>
              <a:ext uri="{FF2B5EF4-FFF2-40B4-BE49-F238E27FC236}">
                <a16:creationId xmlns:a16="http://schemas.microsoft.com/office/drawing/2014/main" id="{816AA0C0-5C9F-430B-8337-AE53A290CDCD}"/>
              </a:ext>
            </a:extLst>
          </p:cNvPr>
          <p:cNvSpPr>
            <a:spLocks noChangeArrowheads="1"/>
          </p:cNvSpPr>
          <p:nvPr/>
        </p:nvSpPr>
        <p:spPr bwMode="gray">
          <a:xfrm>
            <a:off x="3048000" y="147320"/>
            <a:ext cx="6756400" cy="745550"/>
          </a:xfrm>
          <a:prstGeom prst="roundRect">
            <a:avLst>
              <a:gd name="adj" fmla="val 50000"/>
            </a:avLst>
          </a:prstGeom>
          <a:solidFill>
            <a:srgbClr val="FFFFFF"/>
          </a:solidFill>
          <a:ln w="19050">
            <a:solidFill>
              <a:srgbClr val="000099"/>
            </a:solidFill>
            <a:round/>
            <a:headEnd/>
            <a:tailEnd/>
          </a:ln>
          <a:effectLst>
            <a:outerShdw dist="53882" dir="2700000" algn="ctr" rotWithShape="0">
              <a:srgbClr val="292929">
                <a:alpha val="50000"/>
              </a:srgbClr>
            </a:outerShdw>
          </a:effectLst>
        </p:spPr>
        <p:txBody>
          <a:bodyPr wrap="none" anchor="ctr"/>
          <a:lstStyle/>
          <a:p>
            <a:pPr algn="ctr" eaLnBrk="1" hangingPunct="1">
              <a:defRPr/>
            </a:pPr>
            <a:r>
              <a:rPr lang="en-US" sz="4500" b="1" dirty="0">
                <a:solidFill>
                  <a:srgbClr val="00B050"/>
                </a:solidFill>
                <a:cs typeface="Times New Roman" pitchFamily="18" charset="0"/>
              </a:rPr>
              <a:t>THẢO LUẬN NHÓM</a:t>
            </a:r>
          </a:p>
        </p:txBody>
      </p:sp>
      <p:sp>
        <p:nvSpPr>
          <p:cNvPr id="5" name="TextBox 4">
            <a:extLst>
              <a:ext uri="{FF2B5EF4-FFF2-40B4-BE49-F238E27FC236}">
                <a16:creationId xmlns:a16="http://schemas.microsoft.com/office/drawing/2014/main" id="{9788858F-7DFE-4DC5-A6C4-7F3FBEFD1ABD}"/>
              </a:ext>
            </a:extLst>
          </p:cNvPr>
          <p:cNvSpPr txBox="1"/>
          <p:nvPr/>
        </p:nvSpPr>
        <p:spPr>
          <a:xfrm>
            <a:off x="975370" y="1600201"/>
            <a:ext cx="4117144" cy="1015663"/>
          </a:xfrm>
          <a:prstGeom prst="rect">
            <a:avLst/>
          </a:prstGeom>
          <a:solidFill>
            <a:srgbClr val="FFFFFF"/>
          </a:solidFill>
          <a:ln>
            <a:solidFill>
              <a:srgbClr val="000099"/>
            </a:solidFill>
          </a:ln>
        </p:spPr>
        <p:txBody>
          <a:bodyPr wrap="square" rtlCol="0">
            <a:spAutoFit/>
          </a:bodyPr>
          <a:lstStyle/>
          <a:p>
            <a:pPr algn="ctr"/>
            <a:r>
              <a:rPr lang="en-US" sz="3000" b="1" i="1" dirty="0">
                <a:solidFill>
                  <a:srgbClr val="2B1DE1"/>
                </a:solidFill>
                <a:cs typeface="Times New Roman" pitchFamily="18" charset="0"/>
              </a:rPr>
              <a:t>Quan sát bản đồ Bán cầu Đông, </a:t>
            </a:r>
            <a:r>
              <a:rPr lang="en-US" sz="3000" b="1" i="1">
                <a:solidFill>
                  <a:srgbClr val="2B1DE1"/>
                </a:solidFill>
                <a:cs typeface="Times New Roman" pitchFamily="18" charset="0"/>
              </a:rPr>
              <a:t>trang 97 </a:t>
            </a:r>
            <a:r>
              <a:rPr lang="en-US" sz="3000" b="1" i="1" dirty="0">
                <a:solidFill>
                  <a:srgbClr val="2B1DE1"/>
                </a:solidFill>
                <a:cs typeface="Times New Roman" pitchFamily="18" charset="0"/>
              </a:rPr>
              <a:t>SGK</a:t>
            </a:r>
          </a:p>
        </p:txBody>
      </p:sp>
      <p:sp>
        <p:nvSpPr>
          <p:cNvPr id="9" name="TextBox 8">
            <a:extLst>
              <a:ext uri="{FF2B5EF4-FFF2-40B4-BE49-F238E27FC236}">
                <a16:creationId xmlns:a16="http://schemas.microsoft.com/office/drawing/2014/main" id="{35828545-DF16-4380-A3CF-D9E53ECC3655}"/>
              </a:ext>
            </a:extLst>
          </p:cNvPr>
          <p:cNvSpPr txBox="1"/>
          <p:nvPr/>
        </p:nvSpPr>
        <p:spPr>
          <a:xfrm>
            <a:off x="6879111" y="1676401"/>
            <a:ext cx="4951826" cy="1015663"/>
          </a:xfrm>
          <a:prstGeom prst="rect">
            <a:avLst/>
          </a:prstGeom>
          <a:solidFill>
            <a:srgbClr val="FFFFFF"/>
          </a:solidFill>
          <a:ln>
            <a:solidFill>
              <a:srgbClr val="000099"/>
            </a:solidFill>
          </a:ln>
        </p:spPr>
        <p:txBody>
          <a:bodyPr wrap="square" rtlCol="0">
            <a:spAutoFit/>
          </a:bodyPr>
          <a:lstStyle/>
          <a:p>
            <a:pPr algn="ctr"/>
            <a:r>
              <a:rPr lang="en-US" sz="3000" b="1" i="1" dirty="0">
                <a:solidFill>
                  <a:srgbClr val="2B1DE1"/>
                </a:solidFill>
                <a:cs typeface="Times New Roman" pitchFamily="18" charset="0"/>
              </a:rPr>
              <a:t>Quan sát bản đồ hành chính Việt Nam</a:t>
            </a:r>
            <a:r>
              <a:rPr lang="en-US" sz="3000" b="1" i="1">
                <a:solidFill>
                  <a:srgbClr val="2B1DE1"/>
                </a:solidFill>
                <a:cs typeface="Times New Roman" pitchFamily="18" charset="0"/>
              </a:rPr>
              <a:t>, trang 110 </a:t>
            </a:r>
            <a:r>
              <a:rPr lang="en-US" sz="3000" b="1" i="1" dirty="0">
                <a:solidFill>
                  <a:srgbClr val="2B1DE1"/>
                </a:solidFill>
                <a:cs typeface="Times New Roman" pitchFamily="18" charset="0"/>
              </a:rPr>
              <a:t>SGK</a:t>
            </a:r>
          </a:p>
        </p:txBody>
      </p:sp>
      <p:sp>
        <p:nvSpPr>
          <p:cNvPr id="7" name="TextBox 6">
            <a:extLst>
              <a:ext uri="{FF2B5EF4-FFF2-40B4-BE49-F238E27FC236}">
                <a16:creationId xmlns:a16="http://schemas.microsoft.com/office/drawing/2014/main" id="{A8EAA148-BDAB-48DD-AC07-9AB6D7F2539C}"/>
              </a:ext>
            </a:extLst>
          </p:cNvPr>
          <p:cNvSpPr txBox="1"/>
          <p:nvPr/>
        </p:nvSpPr>
        <p:spPr>
          <a:xfrm>
            <a:off x="1805941" y="927431"/>
            <a:ext cx="2926080" cy="553998"/>
          </a:xfrm>
          <a:prstGeom prst="rect">
            <a:avLst/>
          </a:prstGeom>
          <a:solidFill>
            <a:srgbClr val="FFFFFF"/>
          </a:solidFill>
          <a:ln>
            <a:solidFill>
              <a:srgbClr val="000099"/>
            </a:solidFill>
          </a:ln>
        </p:spPr>
        <p:txBody>
          <a:bodyPr wrap="square" rtlCol="0">
            <a:spAutoFit/>
          </a:bodyPr>
          <a:lstStyle/>
          <a:p>
            <a:pPr algn="ctr"/>
            <a:r>
              <a:rPr lang="en-US" sz="3000" b="1" dirty="0">
                <a:solidFill>
                  <a:srgbClr val="FF0000"/>
                </a:solidFill>
                <a:cs typeface="Times New Roman" pitchFamily="18" charset="0"/>
              </a:rPr>
              <a:t>Nhóm 1,3</a:t>
            </a:r>
          </a:p>
        </p:txBody>
      </p:sp>
      <p:sp>
        <p:nvSpPr>
          <p:cNvPr id="13" name="TextBox 12">
            <a:extLst>
              <a:ext uri="{FF2B5EF4-FFF2-40B4-BE49-F238E27FC236}">
                <a16:creationId xmlns:a16="http://schemas.microsoft.com/office/drawing/2014/main" id="{A1F0A7EF-2E63-41EB-A882-B1DFA4803512}"/>
              </a:ext>
            </a:extLst>
          </p:cNvPr>
          <p:cNvSpPr txBox="1"/>
          <p:nvPr/>
        </p:nvSpPr>
        <p:spPr>
          <a:xfrm>
            <a:off x="8128000" y="990601"/>
            <a:ext cx="2926080" cy="553998"/>
          </a:xfrm>
          <a:prstGeom prst="rect">
            <a:avLst/>
          </a:prstGeom>
          <a:solidFill>
            <a:srgbClr val="FFFFFF"/>
          </a:solidFill>
          <a:ln>
            <a:solidFill>
              <a:srgbClr val="000099"/>
            </a:solidFill>
          </a:ln>
        </p:spPr>
        <p:txBody>
          <a:bodyPr wrap="square" rtlCol="0">
            <a:spAutoFit/>
          </a:bodyPr>
          <a:lstStyle/>
          <a:p>
            <a:pPr algn="ctr"/>
            <a:r>
              <a:rPr lang="en-US" sz="3000" b="1" dirty="0">
                <a:solidFill>
                  <a:srgbClr val="FF0000"/>
                </a:solidFill>
                <a:cs typeface="Times New Roman" pitchFamily="18" charset="0"/>
              </a:rPr>
              <a:t>Nhóm 2,4</a:t>
            </a:r>
          </a:p>
        </p:txBody>
      </p:sp>
      <p:pic>
        <p:nvPicPr>
          <p:cNvPr id="12" name="Picture 11"/>
          <p:cNvPicPr/>
          <p:nvPr/>
        </p:nvPicPr>
        <p:blipFill>
          <a:blip r:embed="rId3"/>
          <a:stretch>
            <a:fillRect/>
          </a:stretch>
        </p:blipFill>
        <p:spPr>
          <a:xfrm>
            <a:off x="942535" y="2677500"/>
            <a:ext cx="4079632" cy="3962400"/>
          </a:xfrm>
          <a:prstGeom prst="rect">
            <a:avLst/>
          </a:prstGeom>
          <a:ln>
            <a:solidFill>
              <a:srgbClr val="000099"/>
            </a:solidFill>
          </a:ln>
        </p:spPr>
      </p:pic>
      <p:pic>
        <p:nvPicPr>
          <p:cNvPr id="14" name="Picture 13">
            <a:extLst>
              <a:ext uri="{FF2B5EF4-FFF2-40B4-BE49-F238E27FC236}">
                <a16:creationId xmlns:a16="http://schemas.microsoft.com/office/drawing/2014/main" id="{3B7125CC-9961-43A1-8F7C-5C9414B840EE}"/>
              </a:ext>
            </a:extLst>
          </p:cNvPr>
          <p:cNvPicPr>
            <a:picLocks noChangeAspect="1"/>
          </p:cNvPicPr>
          <p:nvPr/>
        </p:nvPicPr>
        <p:blipFill rotWithShape="1">
          <a:blip r:embed="rId4"/>
          <a:srcRect l="35499" t="27555" r="36834" b="9482"/>
          <a:stretch/>
        </p:blipFill>
        <p:spPr>
          <a:xfrm>
            <a:off x="7666889" y="2750516"/>
            <a:ext cx="3853182" cy="3962400"/>
          </a:xfrm>
          <a:prstGeom prst="rect">
            <a:avLst/>
          </a:prstGeom>
          <a:ln>
            <a:solidFill>
              <a:srgbClr val="000099"/>
            </a:solidFill>
          </a:ln>
        </p:spPr>
      </p:pic>
    </p:spTree>
  </p:cSld>
  <p:clrMapOvr>
    <a:masterClrMapping/>
  </p:clrMapOvr>
  <mc:AlternateContent xmlns:mc="http://schemas.openxmlformats.org/markup-compatibility/2006" xmlns:p14="http://schemas.microsoft.com/office/powerpoint/2010/main">
    <mc:Choice Requires="p14">
      <p:transition spd="slow" p14:dur="2000" advTm="60000"/>
    </mc:Choice>
    <mc:Fallback xmlns="">
      <p:transition spd="slow" advTm="6000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4" presetClass="entr" presetSubtype="0" accel="10000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strVal val="#ppt_w*0.05"/>
                                          </p:val>
                                        </p:tav>
                                        <p:tav tm="100000">
                                          <p:val>
                                            <p:strVal val="#ppt_w"/>
                                          </p:val>
                                        </p:tav>
                                      </p:tavLst>
                                    </p:anim>
                                    <p:anim calcmode="lin" valueType="num">
                                      <p:cBhvr>
                                        <p:cTn id="8" dur="500" fill="hold"/>
                                        <p:tgtEl>
                                          <p:spTgt spid="3"/>
                                        </p:tgtEl>
                                        <p:attrNameLst>
                                          <p:attrName>ppt_h</p:attrName>
                                        </p:attrNameLst>
                                      </p:cBhvr>
                                      <p:tavLst>
                                        <p:tav tm="0">
                                          <p:val>
                                            <p:strVal val="#ppt_h"/>
                                          </p:val>
                                        </p:tav>
                                        <p:tav tm="100000">
                                          <p:val>
                                            <p:strVal val="#ppt_h"/>
                                          </p:val>
                                        </p:tav>
                                      </p:tavLst>
                                    </p:anim>
                                    <p:anim calcmode="lin" valueType="num">
                                      <p:cBhvr>
                                        <p:cTn id="9" dur="500" fill="hold"/>
                                        <p:tgtEl>
                                          <p:spTgt spid="3"/>
                                        </p:tgtEl>
                                        <p:attrNameLst>
                                          <p:attrName>ppt_x</p:attrName>
                                        </p:attrNameLst>
                                      </p:cBhvr>
                                      <p:tavLst>
                                        <p:tav tm="0">
                                          <p:val>
                                            <p:strVal val="#ppt_x-.2"/>
                                          </p:val>
                                        </p:tav>
                                        <p:tav tm="100000">
                                          <p:val>
                                            <p:strVal val="#ppt_x"/>
                                          </p:val>
                                        </p:tav>
                                      </p:tavLst>
                                    </p:anim>
                                    <p:anim calcmode="lin" valueType="num">
                                      <p:cBhvr>
                                        <p:cTn id="10" dur="500" fill="hold"/>
                                        <p:tgtEl>
                                          <p:spTgt spid="3"/>
                                        </p:tgtEl>
                                        <p:attrNameLst>
                                          <p:attrName>ppt_y</p:attrName>
                                        </p:attrNameLst>
                                      </p:cBhvr>
                                      <p:tavLst>
                                        <p:tav tm="0">
                                          <p:val>
                                            <p:strVal val="#ppt_y"/>
                                          </p:val>
                                        </p:tav>
                                        <p:tav tm="100000">
                                          <p:val>
                                            <p:strVal val="#ppt_y"/>
                                          </p:val>
                                        </p:tav>
                                      </p:tavLst>
                                    </p:anim>
                                    <p:animEffect transition="in" filter="fade">
                                      <p:cBhvr>
                                        <p:cTn id="11" dur="500"/>
                                        <p:tgtEl>
                                          <p:spTgt spid="3"/>
                                        </p:tgtEl>
                                      </p:cBhvr>
                                    </p:animEffect>
                                  </p:childTnLst>
                                </p:cTn>
                              </p:par>
                            </p:childTnLst>
                          </p:cTn>
                        </p:par>
                        <p:par>
                          <p:cTn id="12" fill="hold">
                            <p:stCondLst>
                              <p:cond delay="500"/>
                            </p:stCondLst>
                            <p:childTnLst>
                              <p:par>
                                <p:cTn id="13" presetID="22" presetClass="entr" presetSubtype="8"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par>
                          <p:cTn id="16" fill="hold">
                            <p:stCondLst>
                              <p:cond delay="1000"/>
                            </p:stCondLst>
                            <p:childTnLst>
                              <p:par>
                                <p:cTn id="17" presetID="22" presetClass="entr" presetSubtype="8"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left)">
                                      <p:cBhvr>
                                        <p:cTn id="19" dur="500"/>
                                        <p:tgtEl>
                                          <p:spTgt spid="13"/>
                                        </p:tgtEl>
                                      </p:cBhvr>
                                    </p:animEffect>
                                  </p:childTnLst>
                                </p:cTn>
                              </p:par>
                              <p:par>
                                <p:cTn id="20" presetID="29"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1000" fill="hold"/>
                                        <p:tgtEl>
                                          <p:spTgt spid="5"/>
                                        </p:tgtEl>
                                        <p:attrNameLst>
                                          <p:attrName>ppt_x</p:attrName>
                                        </p:attrNameLst>
                                      </p:cBhvr>
                                      <p:tavLst>
                                        <p:tav tm="0">
                                          <p:val>
                                            <p:strVal val="#ppt_x-.2"/>
                                          </p:val>
                                        </p:tav>
                                        <p:tav tm="100000">
                                          <p:val>
                                            <p:strVal val="#ppt_x"/>
                                          </p:val>
                                        </p:tav>
                                      </p:tavLst>
                                    </p:anim>
                                    <p:anim calcmode="lin" valueType="num">
                                      <p:cBhvr>
                                        <p:cTn id="23"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24" dur="1000"/>
                                        <p:tgtEl>
                                          <p:spTgt spid="5"/>
                                        </p:tgtEl>
                                      </p:cBhvr>
                                    </p:animEffect>
                                  </p:childTnLst>
                                </p:cTn>
                              </p:par>
                              <p:par>
                                <p:cTn id="25" presetID="29"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1000" fill="hold"/>
                                        <p:tgtEl>
                                          <p:spTgt spid="12"/>
                                        </p:tgtEl>
                                        <p:attrNameLst>
                                          <p:attrName>ppt_x</p:attrName>
                                        </p:attrNameLst>
                                      </p:cBhvr>
                                      <p:tavLst>
                                        <p:tav tm="0">
                                          <p:val>
                                            <p:strVal val="#ppt_x-.2"/>
                                          </p:val>
                                        </p:tav>
                                        <p:tav tm="100000">
                                          <p:val>
                                            <p:strVal val="#ppt_x"/>
                                          </p:val>
                                        </p:tav>
                                      </p:tavLst>
                                    </p:anim>
                                    <p:anim calcmode="lin" valueType="num">
                                      <p:cBhvr>
                                        <p:cTn id="28" dur="1000" fill="hold"/>
                                        <p:tgtEl>
                                          <p:spTgt spid="12"/>
                                        </p:tgtEl>
                                        <p:attrNameLst>
                                          <p:attrName>ppt_y</p:attrName>
                                        </p:attrNameLst>
                                      </p:cBhvr>
                                      <p:tavLst>
                                        <p:tav tm="0">
                                          <p:val>
                                            <p:strVal val="#ppt_y"/>
                                          </p:val>
                                        </p:tav>
                                        <p:tav tm="100000">
                                          <p:val>
                                            <p:strVal val="#ppt_y"/>
                                          </p:val>
                                        </p:tav>
                                      </p:tavLst>
                                    </p:anim>
                                    <p:animEffect transition="in" filter="wipe(right)" prLst="gradientSize: 0.1">
                                      <p:cBhvr>
                                        <p:cTn id="29" dur="1000"/>
                                        <p:tgtEl>
                                          <p:spTgt spid="12"/>
                                        </p:tgtEl>
                                      </p:cBhvr>
                                    </p:animEffect>
                                  </p:childTnLst>
                                </p:cTn>
                              </p:par>
                              <p:par>
                                <p:cTn id="30" presetID="29" presetClass="entr" presetSubtype="0"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p:cTn id="32" dur="1000" fill="hold"/>
                                        <p:tgtEl>
                                          <p:spTgt spid="9"/>
                                        </p:tgtEl>
                                        <p:attrNameLst>
                                          <p:attrName>ppt_x</p:attrName>
                                        </p:attrNameLst>
                                      </p:cBhvr>
                                      <p:tavLst>
                                        <p:tav tm="0">
                                          <p:val>
                                            <p:strVal val="#ppt_x-.2"/>
                                          </p:val>
                                        </p:tav>
                                        <p:tav tm="100000">
                                          <p:val>
                                            <p:strVal val="#ppt_x"/>
                                          </p:val>
                                        </p:tav>
                                      </p:tavLst>
                                    </p:anim>
                                    <p:anim calcmode="lin" valueType="num">
                                      <p:cBhvr>
                                        <p:cTn id="33" dur="1000" fill="hold"/>
                                        <p:tgtEl>
                                          <p:spTgt spid="9"/>
                                        </p:tgtEl>
                                        <p:attrNameLst>
                                          <p:attrName>ppt_y</p:attrName>
                                        </p:attrNameLst>
                                      </p:cBhvr>
                                      <p:tavLst>
                                        <p:tav tm="0">
                                          <p:val>
                                            <p:strVal val="#ppt_y"/>
                                          </p:val>
                                        </p:tav>
                                        <p:tav tm="100000">
                                          <p:val>
                                            <p:strVal val="#ppt_y"/>
                                          </p:val>
                                        </p:tav>
                                      </p:tavLst>
                                    </p:anim>
                                    <p:animEffect transition="in" filter="wipe(right)" prLst="gradientSize: 0.1">
                                      <p:cBhvr>
                                        <p:cTn id="34" dur="1000"/>
                                        <p:tgtEl>
                                          <p:spTgt spid="9"/>
                                        </p:tgtEl>
                                      </p:cBhvr>
                                    </p:animEffect>
                                  </p:childTnLst>
                                </p:cTn>
                              </p:par>
                              <p:par>
                                <p:cTn id="35" presetID="29"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p:cTn id="37" dur="1000" fill="hold"/>
                                        <p:tgtEl>
                                          <p:spTgt spid="14"/>
                                        </p:tgtEl>
                                        <p:attrNameLst>
                                          <p:attrName>ppt_x</p:attrName>
                                        </p:attrNameLst>
                                      </p:cBhvr>
                                      <p:tavLst>
                                        <p:tav tm="0">
                                          <p:val>
                                            <p:strVal val="#ppt_x-.2"/>
                                          </p:val>
                                        </p:tav>
                                        <p:tav tm="100000">
                                          <p:val>
                                            <p:strVal val="#ppt_x"/>
                                          </p:val>
                                        </p:tav>
                                      </p:tavLst>
                                    </p:anim>
                                    <p:anim calcmode="lin" valueType="num">
                                      <p:cBhvr>
                                        <p:cTn id="38"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39"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9" grpId="0" animBg="1"/>
      <p:bldP spid="7" grpId="0" animBg="1"/>
      <p:bldP spid="1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7">
            <a:extLst>
              <a:ext uri="{FF2B5EF4-FFF2-40B4-BE49-F238E27FC236}">
                <a16:creationId xmlns:a16="http://schemas.microsoft.com/office/drawing/2014/main" id="{816AA0C0-5C9F-430B-8337-AE53A290CDCD}"/>
              </a:ext>
            </a:extLst>
          </p:cNvPr>
          <p:cNvSpPr>
            <a:spLocks noChangeArrowheads="1"/>
          </p:cNvSpPr>
          <p:nvPr/>
        </p:nvSpPr>
        <p:spPr bwMode="gray">
          <a:xfrm>
            <a:off x="3048000" y="147320"/>
            <a:ext cx="6756400" cy="745550"/>
          </a:xfrm>
          <a:prstGeom prst="roundRect">
            <a:avLst>
              <a:gd name="adj" fmla="val 50000"/>
            </a:avLst>
          </a:prstGeom>
          <a:gradFill rotWithShape="1">
            <a:gsLst>
              <a:gs pos="87000">
                <a:schemeClr val="accent4">
                  <a:lumMod val="40000"/>
                  <a:lumOff val="60000"/>
                </a:schemeClr>
              </a:gs>
              <a:gs pos="100000">
                <a:schemeClr val="accent1">
                  <a:gamma/>
                  <a:shade val="46275"/>
                  <a:invGamma/>
                </a:schemeClr>
              </a:gs>
            </a:gsLst>
            <a:lin ang="5400000" scaled="1"/>
          </a:gradFill>
          <a:ln w="19050">
            <a:solidFill>
              <a:srgbClr val="C0C0C0"/>
            </a:solidFill>
            <a:round/>
            <a:headEnd/>
            <a:tailEnd/>
          </a:ln>
          <a:effectLst>
            <a:outerShdw dist="53882" dir="2700000" algn="ctr" rotWithShape="0">
              <a:srgbClr val="292929">
                <a:alpha val="50000"/>
              </a:srgbClr>
            </a:outerShdw>
          </a:effectLst>
        </p:spPr>
        <p:txBody>
          <a:bodyPr wrap="none" anchor="ctr"/>
          <a:lstStyle/>
          <a:p>
            <a:pPr algn="ctr" eaLnBrk="1" hangingPunct="1">
              <a:defRPr/>
            </a:pPr>
            <a:r>
              <a:rPr lang="en-US" sz="3000" b="1">
                <a:solidFill>
                  <a:srgbClr val="00B050"/>
                </a:solidFill>
                <a:cs typeface="Arial" panose="020B0604020202020204" pitchFamily="34" charset="0"/>
              </a:rPr>
              <a:t>THẢO LUẬN NHÓM</a:t>
            </a:r>
          </a:p>
        </p:txBody>
      </p:sp>
      <p:sp>
        <p:nvSpPr>
          <p:cNvPr id="4" name="Rectangle: Rounded Corners 3">
            <a:extLst>
              <a:ext uri="{FF2B5EF4-FFF2-40B4-BE49-F238E27FC236}">
                <a16:creationId xmlns:a16="http://schemas.microsoft.com/office/drawing/2014/main" id="{F14EF8FD-8D65-4B85-B142-A90D02549BD3}"/>
              </a:ext>
            </a:extLst>
          </p:cNvPr>
          <p:cNvSpPr/>
          <p:nvPr/>
        </p:nvSpPr>
        <p:spPr>
          <a:xfrm>
            <a:off x="111758" y="1347070"/>
            <a:ext cx="5872480" cy="5471289"/>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b="1"/>
          </a:p>
        </p:txBody>
      </p:sp>
      <p:sp>
        <p:nvSpPr>
          <p:cNvPr id="5" name="TextBox 4">
            <a:extLst>
              <a:ext uri="{FF2B5EF4-FFF2-40B4-BE49-F238E27FC236}">
                <a16:creationId xmlns:a16="http://schemas.microsoft.com/office/drawing/2014/main" id="{9788858F-7DFE-4DC5-A6C4-7F3FBEFD1ABD}"/>
              </a:ext>
            </a:extLst>
          </p:cNvPr>
          <p:cNvSpPr txBox="1"/>
          <p:nvPr/>
        </p:nvSpPr>
        <p:spPr>
          <a:xfrm>
            <a:off x="321990" y="1345412"/>
            <a:ext cx="5506718" cy="1015663"/>
          </a:xfrm>
          <a:prstGeom prst="rect">
            <a:avLst/>
          </a:prstGeom>
          <a:noFill/>
        </p:spPr>
        <p:txBody>
          <a:bodyPr wrap="square" rtlCol="0">
            <a:spAutoFit/>
          </a:bodyPr>
          <a:lstStyle/>
          <a:p>
            <a:pPr algn="ctr"/>
            <a:r>
              <a:rPr lang="en-US" sz="3000" b="1">
                <a:solidFill>
                  <a:srgbClr val="FF0000"/>
                </a:solidFill>
                <a:cs typeface="Times New Roman" pitchFamily="18" charset="0"/>
              </a:rPr>
              <a:t>*Đọc bản đồ Tự nhiên thế giới trang 97</a:t>
            </a:r>
            <a:endParaRPr lang="en-US" sz="3000" b="1" dirty="0">
              <a:solidFill>
                <a:srgbClr val="FF0000"/>
              </a:solidFill>
              <a:cs typeface="Times New Roman" pitchFamily="18" charset="0"/>
            </a:endParaRPr>
          </a:p>
        </p:txBody>
      </p:sp>
      <p:sp>
        <p:nvSpPr>
          <p:cNvPr id="8" name="Rectangle: Rounded Corners 7">
            <a:extLst>
              <a:ext uri="{FF2B5EF4-FFF2-40B4-BE49-F238E27FC236}">
                <a16:creationId xmlns:a16="http://schemas.microsoft.com/office/drawing/2014/main" id="{95DACB94-56BB-4B6A-BE35-6D376523630D}"/>
              </a:ext>
            </a:extLst>
          </p:cNvPr>
          <p:cNvSpPr/>
          <p:nvPr/>
        </p:nvSpPr>
        <p:spPr>
          <a:xfrm>
            <a:off x="6319520" y="1391837"/>
            <a:ext cx="5760722" cy="5426522"/>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b="1"/>
          </a:p>
        </p:txBody>
      </p:sp>
      <p:sp>
        <p:nvSpPr>
          <p:cNvPr id="9" name="TextBox 8">
            <a:extLst>
              <a:ext uri="{FF2B5EF4-FFF2-40B4-BE49-F238E27FC236}">
                <a16:creationId xmlns:a16="http://schemas.microsoft.com/office/drawing/2014/main" id="{35828545-DF16-4380-A3CF-D9E53ECC3655}"/>
              </a:ext>
            </a:extLst>
          </p:cNvPr>
          <p:cNvSpPr txBox="1"/>
          <p:nvPr/>
        </p:nvSpPr>
        <p:spPr>
          <a:xfrm>
            <a:off x="6727792" y="1347071"/>
            <a:ext cx="5176519" cy="1015663"/>
          </a:xfrm>
          <a:prstGeom prst="rect">
            <a:avLst/>
          </a:prstGeom>
          <a:noFill/>
        </p:spPr>
        <p:txBody>
          <a:bodyPr wrap="square" rtlCol="0">
            <a:spAutoFit/>
          </a:bodyPr>
          <a:lstStyle/>
          <a:p>
            <a:pPr algn="ctr"/>
            <a:r>
              <a:rPr lang="en-US" sz="3000" b="1">
                <a:solidFill>
                  <a:srgbClr val="FF0000"/>
                </a:solidFill>
                <a:cs typeface="Times New Roman" pitchFamily="18" charset="0"/>
              </a:rPr>
              <a:t>*Đoạc bản đồ hành chính Việt Nam trang 110</a:t>
            </a:r>
            <a:endParaRPr lang="en-US" sz="3000" b="1" dirty="0">
              <a:solidFill>
                <a:srgbClr val="FF0000"/>
              </a:solidFill>
              <a:cs typeface="Times New Roman" pitchFamily="18" charset="0"/>
            </a:endParaRPr>
          </a:p>
        </p:txBody>
      </p:sp>
      <p:sp>
        <p:nvSpPr>
          <p:cNvPr id="6" name="TextBox 5">
            <a:extLst>
              <a:ext uri="{FF2B5EF4-FFF2-40B4-BE49-F238E27FC236}">
                <a16:creationId xmlns:a16="http://schemas.microsoft.com/office/drawing/2014/main" id="{06A875F8-856F-4DBA-8F65-55E12FF6629D}"/>
              </a:ext>
            </a:extLst>
          </p:cNvPr>
          <p:cNvSpPr txBox="1"/>
          <p:nvPr/>
        </p:nvSpPr>
        <p:spPr>
          <a:xfrm>
            <a:off x="238758" y="2309431"/>
            <a:ext cx="5618480" cy="4293483"/>
          </a:xfrm>
          <a:prstGeom prst="rect">
            <a:avLst/>
          </a:prstGeom>
          <a:noFill/>
        </p:spPr>
        <p:txBody>
          <a:bodyPr wrap="square" rtlCol="0">
            <a:spAutoFit/>
          </a:bodyPr>
          <a:lstStyle/>
          <a:p>
            <a:pPr algn="just">
              <a:lnSpc>
                <a:spcPct val="130000"/>
              </a:lnSpc>
            </a:pPr>
            <a:r>
              <a:rPr lang="en-US" sz="3000" b="1">
                <a:solidFill>
                  <a:srgbClr val="2B1DE1"/>
                </a:solidFill>
                <a:cs typeface="Times New Roman" pitchFamily="18" charset="0"/>
              </a:rPr>
              <a:t>- Nêu nội dung và lãnh thổ đ</a:t>
            </a:r>
            <a:r>
              <a:rPr lang="vi-VN" sz="3000" b="1">
                <a:solidFill>
                  <a:srgbClr val="2B1DE1"/>
                </a:solidFill>
                <a:latin typeface="Calibri" pitchFamily="34" charset="0"/>
                <a:cs typeface="Calibri" pitchFamily="34" charset="0"/>
              </a:rPr>
              <a:t>ư</a:t>
            </a:r>
            <a:r>
              <a:rPr lang="en-US" sz="3000" b="1">
                <a:solidFill>
                  <a:srgbClr val="2B1DE1"/>
                </a:solidFill>
                <a:latin typeface="Calibri" pitchFamily="34" charset="0"/>
                <a:cs typeface="Calibri" pitchFamily="34" charset="0"/>
              </a:rPr>
              <a:t>ợc thể hiện trên bản đồ</a:t>
            </a:r>
          </a:p>
          <a:p>
            <a:pPr marL="285750" indent="-285750" algn="just">
              <a:lnSpc>
                <a:spcPct val="130000"/>
              </a:lnSpc>
              <a:buFontTx/>
              <a:buChar char="-"/>
            </a:pPr>
            <a:r>
              <a:rPr lang="en-US" sz="3000" b="1">
                <a:solidFill>
                  <a:srgbClr val="2B1DE1"/>
                </a:solidFill>
                <a:latin typeface="Calibri" pitchFamily="34" charset="0"/>
                <a:cs typeface="Calibri" pitchFamily="34" charset="0"/>
              </a:rPr>
              <a:t>Nêu tỉ lệ bản đồ</a:t>
            </a:r>
          </a:p>
          <a:p>
            <a:pPr marL="285750" indent="-285750" algn="just">
              <a:lnSpc>
                <a:spcPct val="130000"/>
              </a:lnSpc>
              <a:buFontTx/>
              <a:buChar char="-"/>
            </a:pPr>
            <a:r>
              <a:rPr lang="en-US" sz="3000" b="1">
                <a:solidFill>
                  <a:srgbClr val="2B1DE1"/>
                </a:solidFill>
                <a:latin typeface="Calibri" pitchFamily="34" charset="0"/>
                <a:cs typeface="Calibri" pitchFamily="34" charset="0"/>
              </a:rPr>
              <a:t>Kí hiệu trong bảng chú giải thể hiện đối t</a:t>
            </a:r>
            <a:r>
              <a:rPr lang="vi-VN" sz="3000" b="1">
                <a:solidFill>
                  <a:srgbClr val="2B1DE1"/>
                </a:solidFill>
                <a:latin typeface="Calibri" pitchFamily="34" charset="0"/>
                <a:cs typeface="Calibri" pitchFamily="34" charset="0"/>
              </a:rPr>
              <a:t>ư</a:t>
            </a:r>
            <a:r>
              <a:rPr lang="en-US" sz="3000" b="1">
                <a:solidFill>
                  <a:srgbClr val="2B1DE1"/>
                </a:solidFill>
                <a:latin typeface="Calibri" pitchFamily="34" charset="0"/>
                <a:cs typeface="Calibri" pitchFamily="34" charset="0"/>
              </a:rPr>
              <a:t>ợng địa lí nào</a:t>
            </a:r>
          </a:p>
          <a:p>
            <a:pPr marL="285750" indent="-285750" algn="just">
              <a:lnSpc>
                <a:spcPct val="130000"/>
              </a:lnSpc>
              <a:buFontTx/>
              <a:buChar char="-"/>
            </a:pPr>
            <a:r>
              <a:rPr lang="en-US" sz="3000" b="1">
                <a:solidFill>
                  <a:srgbClr val="2B1DE1"/>
                </a:solidFill>
                <a:latin typeface="Calibri" pitchFamily="34" charset="0"/>
                <a:cs typeface="Calibri" pitchFamily="34" charset="0"/>
              </a:rPr>
              <a:t>Kể tên dãy núi, đồng bằng, dòng sông lớn</a:t>
            </a:r>
          </a:p>
        </p:txBody>
      </p:sp>
      <p:sp>
        <p:nvSpPr>
          <p:cNvPr id="11" name="TextBox 10">
            <a:extLst>
              <a:ext uri="{FF2B5EF4-FFF2-40B4-BE49-F238E27FC236}">
                <a16:creationId xmlns:a16="http://schemas.microsoft.com/office/drawing/2014/main" id="{FE9CAF51-75DD-45D8-8A5F-F7FBF7CC48FD}"/>
              </a:ext>
            </a:extLst>
          </p:cNvPr>
          <p:cNvSpPr txBox="1"/>
          <p:nvPr/>
        </p:nvSpPr>
        <p:spPr>
          <a:xfrm>
            <a:off x="6380484" y="2294044"/>
            <a:ext cx="5730242" cy="4293483"/>
          </a:xfrm>
          <a:prstGeom prst="rect">
            <a:avLst/>
          </a:prstGeom>
          <a:noFill/>
        </p:spPr>
        <p:txBody>
          <a:bodyPr wrap="square" rtlCol="0">
            <a:spAutoFit/>
          </a:bodyPr>
          <a:lstStyle/>
          <a:p>
            <a:pPr algn="just">
              <a:lnSpc>
                <a:spcPct val="130000"/>
              </a:lnSpc>
            </a:pPr>
            <a:r>
              <a:rPr lang="en-US" sz="3000" b="1">
                <a:solidFill>
                  <a:srgbClr val="2B1DE1"/>
                </a:solidFill>
                <a:cs typeface="Times New Roman" pitchFamily="18" charset="0"/>
              </a:rPr>
              <a:t>- Nêu nội dung và lãnh thổ đ</a:t>
            </a:r>
            <a:r>
              <a:rPr lang="vi-VN" sz="3000" b="1">
                <a:solidFill>
                  <a:srgbClr val="2B1DE1"/>
                </a:solidFill>
                <a:latin typeface="Calibri" pitchFamily="34" charset="0"/>
                <a:cs typeface="Calibri" pitchFamily="34" charset="0"/>
              </a:rPr>
              <a:t>ư</a:t>
            </a:r>
            <a:r>
              <a:rPr lang="en-US" sz="3000" b="1">
                <a:solidFill>
                  <a:srgbClr val="2B1DE1"/>
                </a:solidFill>
                <a:latin typeface="Calibri" pitchFamily="34" charset="0"/>
                <a:cs typeface="Calibri" pitchFamily="34" charset="0"/>
              </a:rPr>
              <a:t>ợc thể hiện trên bản đồ</a:t>
            </a:r>
          </a:p>
          <a:p>
            <a:pPr marL="285750" indent="-285750" algn="just">
              <a:lnSpc>
                <a:spcPct val="130000"/>
              </a:lnSpc>
              <a:buFontTx/>
              <a:buChar char="-"/>
            </a:pPr>
            <a:r>
              <a:rPr lang="en-US" sz="3000" b="1">
                <a:solidFill>
                  <a:srgbClr val="2B1DE1"/>
                </a:solidFill>
                <a:latin typeface="Calibri" pitchFamily="34" charset="0"/>
                <a:cs typeface="Calibri" pitchFamily="34" charset="0"/>
              </a:rPr>
              <a:t>Nêu tỉ lệ bản đồ</a:t>
            </a:r>
          </a:p>
          <a:p>
            <a:pPr marL="285750" indent="-285750" algn="just">
              <a:lnSpc>
                <a:spcPct val="130000"/>
              </a:lnSpc>
              <a:buFontTx/>
              <a:buChar char="-"/>
            </a:pPr>
            <a:r>
              <a:rPr lang="en-US" sz="3000" b="1">
                <a:solidFill>
                  <a:srgbClr val="2B1DE1"/>
                </a:solidFill>
                <a:latin typeface="Calibri" pitchFamily="34" charset="0"/>
                <a:cs typeface="Calibri" pitchFamily="34" charset="0"/>
              </a:rPr>
              <a:t>Kí hiệu trong bảng chú giải thể hiện đối t</a:t>
            </a:r>
            <a:r>
              <a:rPr lang="vi-VN" sz="3000" b="1">
                <a:solidFill>
                  <a:srgbClr val="2B1DE1"/>
                </a:solidFill>
                <a:latin typeface="Calibri" pitchFamily="34" charset="0"/>
                <a:cs typeface="Calibri" pitchFamily="34" charset="0"/>
              </a:rPr>
              <a:t>ư</a:t>
            </a:r>
            <a:r>
              <a:rPr lang="en-US" sz="3000" b="1">
                <a:solidFill>
                  <a:srgbClr val="2B1DE1"/>
                </a:solidFill>
                <a:latin typeface="Calibri" pitchFamily="34" charset="0"/>
                <a:cs typeface="Calibri" pitchFamily="34" charset="0"/>
              </a:rPr>
              <a:t>ợng địa lí nào</a:t>
            </a:r>
          </a:p>
          <a:p>
            <a:pPr marL="285750" indent="-285750" algn="just">
              <a:lnSpc>
                <a:spcPct val="130000"/>
              </a:lnSpc>
              <a:buFontTx/>
              <a:buChar char="-"/>
            </a:pPr>
            <a:r>
              <a:rPr lang="en-US" sz="3000" b="1">
                <a:solidFill>
                  <a:srgbClr val="2B1DE1"/>
                </a:solidFill>
                <a:latin typeface="Calibri" pitchFamily="34" charset="0"/>
                <a:cs typeface="Calibri" pitchFamily="34" charset="0"/>
              </a:rPr>
              <a:t>Đọc, xác định trên bản đồ tên, vị trí: thủ đô, tỉnh/TP n</a:t>
            </a:r>
            <a:r>
              <a:rPr lang="vi-VN" sz="3000" b="1">
                <a:solidFill>
                  <a:srgbClr val="2B1DE1"/>
                </a:solidFill>
                <a:latin typeface="Calibri" pitchFamily="34" charset="0"/>
                <a:cs typeface="Calibri" pitchFamily="34" charset="0"/>
              </a:rPr>
              <a:t>ơ</a:t>
            </a:r>
            <a:r>
              <a:rPr lang="en-US" sz="3000" b="1">
                <a:solidFill>
                  <a:srgbClr val="2B1DE1"/>
                </a:solidFill>
                <a:latin typeface="Calibri" pitchFamily="34" charset="0"/>
                <a:cs typeface="Calibri" pitchFamily="34" charset="0"/>
              </a:rPr>
              <a:t>i em sống</a:t>
            </a:r>
          </a:p>
        </p:txBody>
      </p:sp>
      <p:sp>
        <p:nvSpPr>
          <p:cNvPr id="7" name="TextBox 6">
            <a:extLst>
              <a:ext uri="{FF2B5EF4-FFF2-40B4-BE49-F238E27FC236}">
                <a16:creationId xmlns:a16="http://schemas.microsoft.com/office/drawing/2014/main" id="{A8EAA148-BDAB-48DD-AC07-9AB6D7F2539C}"/>
              </a:ext>
            </a:extLst>
          </p:cNvPr>
          <p:cNvSpPr txBox="1"/>
          <p:nvPr/>
        </p:nvSpPr>
        <p:spPr>
          <a:xfrm>
            <a:off x="1805941" y="843021"/>
            <a:ext cx="2926080" cy="553998"/>
          </a:xfrm>
          <a:prstGeom prst="rect">
            <a:avLst/>
          </a:prstGeom>
          <a:noFill/>
        </p:spPr>
        <p:txBody>
          <a:bodyPr wrap="square" rtlCol="0">
            <a:spAutoFit/>
          </a:bodyPr>
          <a:lstStyle/>
          <a:p>
            <a:r>
              <a:rPr lang="en-US" sz="3000" b="1">
                <a:solidFill>
                  <a:srgbClr val="00B050"/>
                </a:solidFill>
                <a:cs typeface="Arial" panose="020B0604020202020204" pitchFamily="34" charset="0"/>
              </a:rPr>
              <a:t>Nhóm 1,3</a:t>
            </a:r>
          </a:p>
        </p:txBody>
      </p:sp>
      <p:sp>
        <p:nvSpPr>
          <p:cNvPr id="13" name="TextBox 12">
            <a:extLst>
              <a:ext uri="{FF2B5EF4-FFF2-40B4-BE49-F238E27FC236}">
                <a16:creationId xmlns:a16="http://schemas.microsoft.com/office/drawing/2014/main" id="{A1F0A7EF-2E63-41EB-A882-B1DFA4803512}"/>
              </a:ext>
            </a:extLst>
          </p:cNvPr>
          <p:cNvSpPr txBox="1"/>
          <p:nvPr/>
        </p:nvSpPr>
        <p:spPr>
          <a:xfrm>
            <a:off x="8663941" y="886189"/>
            <a:ext cx="2926080" cy="553998"/>
          </a:xfrm>
          <a:prstGeom prst="rect">
            <a:avLst/>
          </a:prstGeom>
          <a:noFill/>
        </p:spPr>
        <p:txBody>
          <a:bodyPr wrap="square" rtlCol="0">
            <a:spAutoFit/>
          </a:bodyPr>
          <a:lstStyle/>
          <a:p>
            <a:r>
              <a:rPr lang="en-US" sz="3000" b="1">
                <a:solidFill>
                  <a:srgbClr val="00B050"/>
                </a:solidFill>
                <a:cs typeface="Arial" panose="020B0604020202020204" pitchFamily="34" charset="0"/>
              </a:rPr>
              <a:t>Nhóm 2,4</a:t>
            </a:r>
          </a:p>
        </p:txBody>
      </p:sp>
    </p:spTree>
  </p:cSld>
  <p:clrMapOvr>
    <a:masterClrMapping/>
  </p:clrMapOvr>
  <mc:AlternateContent xmlns:mc="http://schemas.openxmlformats.org/markup-compatibility/2006" xmlns:p14="http://schemas.microsoft.com/office/powerpoint/2010/main">
    <mc:Choice Requires="p14">
      <p:transition spd="slow" p14:dur="2000" advTm="60000"/>
    </mc:Choice>
    <mc:Fallback xmlns="">
      <p:transition spd="slow" advTm="6000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4" presetClass="entr" presetSubtype="0" accel="10000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strVal val="#ppt_w*0.05"/>
                                          </p:val>
                                        </p:tav>
                                        <p:tav tm="100000">
                                          <p:val>
                                            <p:strVal val="#ppt_w"/>
                                          </p:val>
                                        </p:tav>
                                      </p:tavLst>
                                    </p:anim>
                                    <p:anim calcmode="lin" valueType="num">
                                      <p:cBhvr>
                                        <p:cTn id="8" dur="500" fill="hold"/>
                                        <p:tgtEl>
                                          <p:spTgt spid="3"/>
                                        </p:tgtEl>
                                        <p:attrNameLst>
                                          <p:attrName>ppt_h</p:attrName>
                                        </p:attrNameLst>
                                      </p:cBhvr>
                                      <p:tavLst>
                                        <p:tav tm="0">
                                          <p:val>
                                            <p:strVal val="#ppt_h"/>
                                          </p:val>
                                        </p:tav>
                                        <p:tav tm="100000">
                                          <p:val>
                                            <p:strVal val="#ppt_h"/>
                                          </p:val>
                                        </p:tav>
                                      </p:tavLst>
                                    </p:anim>
                                    <p:anim calcmode="lin" valueType="num">
                                      <p:cBhvr>
                                        <p:cTn id="9" dur="500" fill="hold"/>
                                        <p:tgtEl>
                                          <p:spTgt spid="3"/>
                                        </p:tgtEl>
                                        <p:attrNameLst>
                                          <p:attrName>ppt_x</p:attrName>
                                        </p:attrNameLst>
                                      </p:cBhvr>
                                      <p:tavLst>
                                        <p:tav tm="0">
                                          <p:val>
                                            <p:strVal val="#ppt_x-.2"/>
                                          </p:val>
                                        </p:tav>
                                        <p:tav tm="100000">
                                          <p:val>
                                            <p:strVal val="#ppt_x"/>
                                          </p:val>
                                        </p:tav>
                                      </p:tavLst>
                                    </p:anim>
                                    <p:anim calcmode="lin" valueType="num">
                                      <p:cBhvr>
                                        <p:cTn id="10" dur="500" fill="hold"/>
                                        <p:tgtEl>
                                          <p:spTgt spid="3"/>
                                        </p:tgtEl>
                                        <p:attrNameLst>
                                          <p:attrName>ppt_y</p:attrName>
                                        </p:attrNameLst>
                                      </p:cBhvr>
                                      <p:tavLst>
                                        <p:tav tm="0">
                                          <p:val>
                                            <p:strVal val="#ppt_y"/>
                                          </p:val>
                                        </p:tav>
                                        <p:tav tm="100000">
                                          <p:val>
                                            <p:strVal val="#ppt_y"/>
                                          </p:val>
                                        </p:tav>
                                      </p:tavLst>
                                    </p:anim>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left)">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5">
                                            <p:txEl>
                                              <p:pRg st="0" end="0"/>
                                            </p:txEl>
                                          </p:spTgt>
                                        </p:tgtEl>
                                        <p:attrNameLst>
                                          <p:attrName>style.visibility</p:attrName>
                                        </p:attrNameLst>
                                      </p:cBhvr>
                                      <p:to>
                                        <p:strVal val="visible"/>
                                      </p:to>
                                    </p:set>
                                    <p:animEffect transition="in" filter="wipe(left)">
                                      <p:cBhvr>
                                        <p:cTn id="26" dur="500"/>
                                        <p:tgtEl>
                                          <p:spTgt spid="5">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left)">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wipe(left)">
                                      <p:cBhvr>
                                        <p:cTn id="36" dur="500"/>
                                        <p:tgtEl>
                                          <p:spTgt spid="13"/>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wipe(left)">
                                      <p:cBhvr>
                                        <p:cTn id="39" dur="500"/>
                                        <p:tgtEl>
                                          <p:spTgt spid="8"/>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wipe(left)">
                                      <p:cBhvr>
                                        <p:cTn id="44" dur="500"/>
                                        <p:tgtEl>
                                          <p:spTgt spid="9"/>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wipe(left)">
                                      <p:cBhvr>
                                        <p:cTn id="4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8" grpId="0" animBg="1"/>
      <p:bldP spid="9" grpId="0"/>
      <p:bldP spid="6" grpId="0"/>
      <p:bldP spid="11" grpId="0"/>
      <p:bldP spid="7" grpId="0"/>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5"/>
          <p:cNvSpPr>
            <a:spLocks noChangeArrowheads="1"/>
          </p:cNvSpPr>
          <p:nvPr/>
        </p:nvSpPr>
        <p:spPr bwMode="auto">
          <a:xfrm>
            <a:off x="0" y="1"/>
            <a:ext cx="12192000" cy="1066800"/>
          </a:xfrm>
          <a:prstGeom prst="rect">
            <a:avLst/>
          </a:prstGeom>
          <a:gradFill rotWithShape="1">
            <a:gsLst>
              <a:gs pos="0">
                <a:srgbClr val="FF3300"/>
              </a:gs>
              <a:gs pos="50000">
                <a:srgbClr val="CCFFCC"/>
              </a:gs>
              <a:gs pos="100000">
                <a:srgbClr val="FF3300"/>
              </a:gs>
            </a:gsLst>
            <a:lin ang="5400000" scaled="1"/>
          </a:gradFill>
          <a:ln w="38100" cmpd="dbl">
            <a:solidFill>
              <a:srgbClr val="FFFF00"/>
            </a:solidFill>
            <a:miter lim="800000"/>
            <a:headEnd/>
            <a:tailEnd/>
          </a:ln>
        </p:spPr>
        <p:txBody>
          <a:bodyPr wrap="none" anchor="ctr"/>
          <a:lstStyle/>
          <a:p>
            <a:pPr algn="ctr"/>
            <a:r>
              <a:rPr lang="en-US" sz="3000" b="1"/>
              <a:t>BÀI </a:t>
            </a:r>
            <a:r>
              <a:rPr lang="en-US" sz="3000" b="1" dirty="0"/>
              <a:t>4. KÍ HIỆU VÀ BẢNG CHÚ GIẢI BẢN ĐỒ. </a:t>
            </a:r>
          </a:p>
          <a:p>
            <a:pPr algn="ctr"/>
            <a:r>
              <a:rPr lang="en-US" sz="3000" b="1" dirty="0"/>
              <a:t>TÌM Đ</a:t>
            </a:r>
            <a:r>
              <a:rPr lang="vi-VN" sz="3000" b="1" dirty="0">
                <a:latin typeface="Calibri" pitchFamily="34" charset="0"/>
                <a:cs typeface="Calibri" pitchFamily="34" charset="0"/>
              </a:rPr>
              <a:t>ƯỜ</a:t>
            </a:r>
            <a:r>
              <a:rPr lang="en-US" sz="3000" b="1" dirty="0">
                <a:latin typeface="Calibri" pitchFamily="34" charset="0"/>
                <a:cs typeface="Calibri" pitchFamily="34" charset="0"/>
              </a:rPr>
              <a:t>NG ĐI TRÊN BẢN ĐỒ</a:t>
            </a:r>
          </a:p>
        </p:txBody>
      </p:sp>
      <p:sp>
        <p:nvSpPr>
          <p:cNvPr id="6" name="Text Box 8"/>
          <p:cNvSpPr txBox="1">
            <a:spLocks noChangeArrowheads="1"/>
          </p:cNvSpPr>
          <p:nvPr/>
        </p:nvSpPr>
        <p:spPr bwMode="auto">
          <a:xfrm>
            <a:off x="0" y="1028701"/>
            <a:ext cx="12192000" cy="246221"/>
          </a:xfrm>
          <a:prstGeom prst="rect">
            <a:avLst/>
          </a:prstGeom>
          <a:solidFill>
            <a:srgbClr val="00FFFF"/>
          </a:solidFill>
          <a:ln w="9525">
            <a:noFill/>
            <a:miter lim="800000"/>
            <a:headEnd/>
            <a:tailEnd/>
          </a:ln>
          <a:effectLst/>
        </p:spPr>
        <p:txBody>
          <a:bodyPr>
            <a:spAutoFit/>
          </a:bodyPr>
          <a:lstStyle/>
          <a:p>
            <a:pPr algn="ctr" eaLnBrk="1" hangingPunct="1">
              <a:spcBef>
                <a:spcPct val="50000"/>
              </a:spcBef>
              <a:defRPr/>
            </a:pPr>
            <a:r>
              <a:rPr lang="en-US" sz="1000" dirty="0">
                <a:solidFill>
                  <a:srgbClr val="FF3300"/>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00FF00"/>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9900"/>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9900"/>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CCFFCC"/>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chemeClr val="folHlink"/>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00"/>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99FF"/>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99FF"/>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 </a:t>
            </a:r>
            <a:r>
              <a:rPr lang="en-US" sz="1000" dirty="0">
                <a:solidFill>
                  <a:srgbClr val="FF3300"/>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00FF00"/>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9900"/>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9900"/>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CCFFCC"/>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chemeClr val="folHlink"/>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00"/>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99FF"/>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99FF"/>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 </a:t>
            </a:r>
            <a:r>
              <a:rPr lang="en-US" sz="1000" dirty="0">
                <a:solidFill>
                  <a:srgbClr val="FF3300"/>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00FF00"/>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9900"/>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9900"/>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CCFFCC"/>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chemeClr val="folHlink"/>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00"/>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99FF"/>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99FF"/>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 </a:t>
            </a:r>
            <a:r>
              <a:rPr lang="en-US" sz="1000" dirty="0">
                <a:solidFill>
                  <a:srgbClr val="FF3300"/>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00FF00"/>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9900"/>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9900"/>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CCFFCC"/>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chemeClr val="folHlink"/>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00"/>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99FF"/>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99FF"/>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9900"/>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CCFFCC"/>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chemeClr val="folHlink"/>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00"/>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99FF"/>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99FF"/>
                </a:solidFill>
                <a:effectLst>
                  <a:outerShdw blurRad="38100" dist="38100" dir="2700000" algn="tl">
                    <a:srgbClr val="000000"/>
                  </a:outerShdw>
                </a:effectLst>
                <a:latin typeface="Arial" charset="0"/>
                <a:cs typeface="Arial" charset="0"/>
                <a:sym typeface="Wingdings" pitchFamily="2" charset="2"/>
              </a:rPr>
              <a:t></a:t>
            </a:r>
            <a:endParaRPr lang="en-US" sz="1000" dirty="0">
              <a:solidFill>
                <a:srgbClr val="FFFF99"/>
              </a:solidFill>
              <a:effectLst>
                <a:outerShdw blurRad="38100" dist="38100" dir="2700000" algn="tl">
                  <a:srgbClr val="000000"/>
                </a:outerShdw>
              </a:effectLst>
              <a:latin typeface="Arial" charset="0"/>
              <a:cs typeface="Arial" charset="0"/>
              <a:sym typeface="Wingdings" pitchFamily="2" charset="2"/>
            </a:endParaRPr>
          </a:p>
        </p:txBody>
      </p:sp>
      <p:pic>
        <p:nvPicPr>
          <p:cNvPr id="8" name="Picture 9" descr="TRAIDAT"/>
          <p:cNvPicPr>
            <a:picLocks noChangeAspect="1" noChangeArrowheads="1" noCrop="1"/>
          </p:cNvPicPr>
          <p:nvPr/>
        </p:nvPicPr>
        <p:blipFill>
          <a:blip r:embed="rId3"/>
          <a:srcRect/>
          <a:stretch>
            <a:fillRect/>
          </a:stretch>
        </p:blipFill>
        <p:spPr bwMode="auto">
          <a:xfrm>
            <a:off x="11176000" y="138113"/>
            <a:ext cx="914400" cy="890588"/>
          </a:xfrm>
          <a:prstGeom prst="rect">
            <a:avLst/>
          </a:prstGeom>
          <a:noFill/>
          <a:ln w="9525">
            <a:noFill/>
            <a:miter lim="800000"/>
            <a:headEnd/>
            <a:tailEnd/>
          </a:ln>
        </p:spPr>
      </p:pic>
      <p:pic>
        <p:nvPicPr>
          <p:cNvPr id="9" name="Picture 10" descr="ringwrlmed2_b"/>
          <p:cNvPicPr>
            <a:picLocks noChangeAspect="1" noChangeArrowheads="1" noCrop="1"/>
          </p:cNvPicPr>
          <p:nvPr/>
        </p:nvPicPr>
        <p:blipFill>
          <a:blip r:embed="rId4"/>
          <a:srcRect/>
          <a:stretch>
            <a:fillRect/>
          </a:stretch>
        </p:blipFill>
        <p:spPr bwMode="auto">
          <a:xfrm>
            <a:off x="0" y="0"/>
            <a:ext cx="1092200" cy="1228726"/>
          </a:xfrm>
          <a:prstGeom prst="rect">
            <a:avLst/>
          </a:prstGeom>
          <a:noFill/>
          <a:ln w="9525">
            <a:noFill/>
            <a:miter lim="800000"/>
            <a:headEnd/>
            <a:tailEnd/>
          </a:ln>
        </p:spPr>
      </p:pic>
      <p:sp>
        <p:nvSpPr>
          <p:cNvPr id="10" name="AutoShape 3"/>
          <p:cNvSpPr>
            <a:spLocks noGrp="1" noChangeArrowheads="1"/>
          </p:cNvSpPr>
          <p:nvPr>
            <p:ph type="title"/>
          </p:nvPr>
        </p:nvSpPr>
        <p:spPr>
          <a:xfrm>
            <a:off x="150052" y="1303607"/>
            <a:ext cx="6604000" cy="947221"/>
          </a:xfrm>
        </p:spPr>
        <p:txBody>
          <a:bodyPr>
            <a:noAutofit/>
          </a:bodyPr>
          <a:lstStyle/>
          <a:p>
            <a:pPr algn="l" eaLnBrk="1" hangingPunct="1"/>
            <a:r>
              <a:rPr lang="en-US" altLang="vi-VN" sz="3000" b="1">
                <a:solidFill>
                  <a:srgbClr val="000099"/>
                </a:solidFill>
                <a:latin typeface="+mn-lt"/>
                <a:cs typeface="Times New Roman" pitchFamily="18" charset="0"/>
              </a:rPr>
              <a:t>3. Tìm đường đi trên bản đồ</a:t>
            </a:r>
            <a:br>
              <a:rPr lang="en-US" altLang="vi-VN" sz="3000" b="1">
                <a:solidFill>
                  <a:srgbClr val="000099"/>
                </a:solidFill>
                <a:latin typeface="+mn-lt"/>
                <a:cs typeface="Times New Roman" pitchFamily="18" charset="0"/>
              </a:rPr>
            </a:br>
            <a:r>
              <a:rPr lang="en-US" altLang="vi-VN" sz="3000" b="1" i="1">
                <a:latin typeface="+mn-lt"/>
                <a:cs typeface="Times New Roman" pitchFamily="18" charset="0"/>
              </a:rPr>
              <a:t>a. Các bước tìm đường đi trên bản đồ</a:t>
            </a:r>
            <a:endParaRPr lang="en-US" altLang="vi-VN" sz="3000" b="1" dirty="0">
              <a:effectLst/>
              <a:latin typeface="+mn-lt"/>
              <a:cs typeface="Times New Roman" pitchFamily="18" charset="0"/>
            </a:endParaRPr>
          </a:p>
        </p:txBody>
      </p:sp>
      <p:sp>
        <p:nvSpPr>
          <p:cNvPr id="12" name="Rectangle: Rounded Corners 7">
            <a:extLst>
              <a:ext uri="{FF2B5EF4-FFF2-40B4-BE49-F238E27FC236}">
                <a16:creationId xmlns:a16="http://schemas.microsoft.com/office/drawing/2014/main" id="{83943E22-6FC5-4857-96F1-DB4BDF369685}"/>
              </a:ext>
            </a:extLst>
          </p:cNvPr>
          <p:cNvSpPr/>
          <p:nvPr/>
        </p:nvSpPr>
        <p:spPr>
          <a:xfrm>
            <a:off x="234452" y="3056032"/>
            <a:ext cx="6349228" cy="2880548"/>
          </a:xfrm>
          <a:prstGeom prst="roundRect">
            <a:avLst/>
          </a:prstGeom>
          <a:solidFill>
            <a:schemeClr val="bg1"/>
          </a:solidFill>
          <a:ln w="12700">
            <a:solidFill>
              <a:srgbClr val="0000FF"/>
            </a:solidFill>
            <a:prstDash val="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just">
              <a:lnSpc>
                <a:spcPct val="130000"/>
              </a:lnSpc>
            </a:pPr>
            <a:r>
              <a:rPr lang="fr-FR" sz="3000" b="1" i="1">
                <a:solidFill>
                  <a:srgbClr val="0000FF"/>
                </a:solidFill>
                <a:latin typeface="Calibri" pitchFamily="34" charset="0"/>
                <a:cs typeface="Calibri" pitchFamily="34" charset="0"/>
              </a:rPr>
              <a:t>      </a:t>
            </a:r>
            <a:r>
              <a:rPr lang="en-US" sz="3000" b="1" i="1">
                <a:solidFill>
                  <a:srgbClr val="0000FF"/>
                </a:solidFill>
                <a:latin typeface="Calibri" pitchFamily="34" charset="0"/>
                <a:cs typeface="Calibri" pitchFamily="34" charset="0"/>
              </a:rPr>
              <a:t>Cuối tuần này em </a:t>
            </a:r>
            <a:r>
              <a:rPr lang="vi-VN" sz="3000" b="1" i="1">
                <a:solidFill>
                  <a:srgbClr val="0000FF"/>
                </a:solidFill>
                <a:latin typeface="Calibri" pitchFamily="34" charset="0"/>
                <a:cs typeface="Calibri" pitchFamily="34" charset="0"/>
              </a:rPr>
              <a:t>được</a:t>
            </a:r>
            <a:r>
              <a:rPr lang="en-US" sz="3000" b="1" i="1">
                <a:solidFill>
                  <a:srgbClr val="0000FF"/>
                </a:solidFill>
                <a:latin typeface="Calibri" pitchFamily="34" charset="0"/>
                <a:cs typeface="Calibri" pitchFamily="34" charset="0"/>
              </a:rPr>
              <a:t> bố mẹ cho </a:t>
            </a:r>
            <a:r>
              <a:rPr lang="vi-VN" sz="3000" b="1" i="1">
                <a:solidFill>
                  <a:srgbClr val="0000FF"/>
                </a:solidFill>
                <a:latin typeface="Calibri" pitchFamily="34" charset="0"/>
                <a:cs typeface="Calibri" pitchFamily="34" charset="0"/>
              </a:rPr>
              <a:t>đ</a:t>
            </a:r>
            <a:r>
              <a:rPr lang="en-US" sz="3000" b="1" i="1">
                <a:solidFill>
                  <a:srgbClr val="0000FF"/>
                </a:solidFill>
                <a:latin typeface="Calibri" pitchFamily="34" charset="0"/>
                <a:cs typeface="Calibri" pitchFamily="34" charset="0"/>
              </a:rPr>
              <a:t>i th</a:t>
            </a:r>
            <a:r>
              <a:rPr lang="vi-VN" sz="3000" b="1" i="1">
                <a:solidFill>
                  <a:srgbClr val="0000FF"/>
                </a:solidFill>
                <a:latin typeface="Calibri" pitchFamily="34" charset="0"/>
                <a:cs typeface="Calibri" pitchFamily="34" charset="0"/>
              </a:rPr>
              <a:t>ă</a:t>
            </a:r>
            <a:r>
              <a:rPr lang="en-US" sz="3000" b="1" i="1">
                <a:solidFill>
                  <a:srgbClr val="0000FF"/>
                </a:solidFill>
                <a:latin typeface="Calibri" pitchFamily="34" charset="0"/>
                <a:cs typeface="Calibri" pitchFamily="34" charset="0"/>
              </a:rPr>
              <a:t>m L</a:t>
            </a:r>
            <a:r>
              <a:rPr lang="vi-VN" sz="3000" b="1" i="1">
                <a:solidFill>
                  <a:srgbClr val="0000FF"/>
                </a:solidFill>
                <a:latin typeface="Calibri" pitchFamily="34" charset="0"/>
                <a:cs typeface="Calibri" pitchFamily="34" charset="0"/>
              </a:rPr>
              <a:t>ă</a:t>
            </a:r>
            <a:r>
              <a:rPr lang="en-US" sz="3000" b="1" i="1">
                <a:solidFill>
                  <a:srgbClr val="0000FF"/>
                </a:solidFill>
                <a:latin typeface="Calibri" pitchFamily="34" charset="0"/>
                <a:cs typeface="Calibri" pitchFamily="34" charset="0"/>
              </a:rPr>
              <a:t>ng Bác, em hãy kể tên những cách tìm </a:t>
            </a:r>
            <a:r>
              <a:rPr lang="vi-VN" sz="3000" b="1" i="1">
                <a:solidFill>
                  <a:srgbClr val="0000FF"/>
                </a:solidFill>
                <a:latin typeface="Calibri" pitchFamily="34" charset="0"/>
                <a:cs typeface="Calibri" pitchFamily="34" charset="0"/>
              </a:rPr>
              <a:t>đườ</a:t>
            </a:r>
            <a:r>
              <a:rPr lang="en-US" sz="3000" b="1" i="1">
                <a:solidFill>
                  <a:srgbClr val="0000FF"/>
                </a:solidFill>
                <a:latin typeface="Calibri" pitchFamily="34" charset="0"/>
                <a:cs typeface="Calibri" pitchFamily="34" charset="0"/>
              </a:rPr>
              <a:t>ng </a:t>
            </a:r>
            <a:r>
              <a:rPr lang="vi-VN" sz="3000" b="1" i="1">
                <a:solidFill>
                  <a:srgbClr val="0000FF"/>
                </a:solidFill>
                <a:latin typeface="Calibri" pitchFamily="34" charset="0"/>
                <a:cs typeface="Calibri" pitchFamily="34" charset="0"/>
              </a:rPr>
              <a:t>đ</a:t>
            </a:r>
            <a:r>
              <a:rPr lang="en-US" sz="3000" b="1" i="1">
                <a:solidFill>
                  <a:srgbClr val="0000FF"/>
                </a:solidFill>
                <a:latin typeface="Calibri" pitchFamily="34" charset="0"/>
                <a:cs typeface="Calibri" pitchFamily="34" charset="0"/>
              </a:rPr>
              <a:t>i </a:t>
            </a:r>
            <a:r>
              <a:rPr lang="vi-VN" sz="3000" b="1" i="1">
                <a:solidFill>
                  <a:srgbClr val="0000FF"/>
                </a:solidFill>
                <a:latin typeface="Calibri" pitchFamily="34" charset="0"/>
                <a:cs typeface="Calibri" pitchFamily="34" charset="0"/>
              </a:rPr>
              <a:t>đến</a:t>
            </a:r>
            <a:r>
              <a:rPr lang="en-US" sz="3000" b="1" i="1">
                <a:solidFill>
                  <a:srgbClr val="0000FF"/>
                </a:solidFill>
                <a:latin typeface="Calibri" pitchFamily="34" charset="0"/>
                <a:cs typeface="Calibri" pitchFamily="34" charset="0"/>
              </a:rPr>
              <a:t> L</a:t>
            </a:r>
            <a:r>
              <a:rPr lang="vi-VN" sz="3000" b="1" i="1">
                <a:solidFill>
                  <a:srgbClr val="0000FF"/>
                </a:solidFill>
                <a:latin typeface="Calibri" pitchFamily="34" charset="0"/>
                <a:cs typeface="Calibri" pitchFamily="34" charset="0"/>
              </a:rPr>
              <a:t>ă</a:t>
            </a:r>
            <a:r>
              <a:rPr lang="en-US" sz="3000" b="1" i="1">
                <a:solidFill>
                  <a:srgbClr val="0000FF"/>
                </a:solidFill>
                <a:latin typeface="Calibri" pitchFamily="34" charset="0"/>
                <a:cs typeface="Calibri" pitchFamily="34" charset="0"/>
              </a:rPr>
              <a:t>ng Bác mà em biết.</a:t>
            </a:r>
            <a:endParaRPr lang="en-US" sz="3000" b="1" i="1" dirty="0">
              <a:solidFill>
                <a:srgbClr val="0000FF"/>
              </a:solidFill>
              <a:latin typeface="Calibri" pitchFamily="34" charset="0"/>
              <a:cs typeface="Calibri" pitchFamily="34" charset="0"/>
            </a:endParaRPr>
          </a:p>
        </p:txBody>
      </p:sp>
      <p:pic>
        <p:nvPicPr>
          <p:cNvPr id="13" name="Picture 12">
            <a:extLst>
              <a:ext uri="{FF2B5EF4-FFF2-40B4-BE49-F238E27FC236}">
                <a16:creationId xmlns:a16="http://schemas.microsoft.com/office/drawing/2014/main" id="{604A8784-7D1E-4B40-830D-706D02A34333}"/>
              </a:ext>
            </a:extLst>
          </p:cNvPr>
          <p:cNvPicPr>
            <a:picLocks noChangeAspect="1"/>
          </p:cNvPicPr>
          <p:nvPr/>
        </p:nvPicPr>
        <p:blipFill rotWithShape="1">
          <a:blip r:embed="rId5" cstate="print">
            <a:extLst>
              <a:ext uri="{BEBA8EAE-BF5A-486C-A8C5-ECC9F3942E4B}">
                <a14:imgProps xmlns:a14="http://schemas.microsoft.com/office/drawing/2010/main">
                  <a14:imgLayer>
                    <a14:imgEffect>
                      <a14:backgroundRemoval t="25000" b="66628" l="6977" r="44186">
                        <a14:foregroundMark x1="16744" y1="32558" x2="16744" y2="32558"/>
                        <a14:foregroundMark x1="9767" y1="33605" x2="9767" y2="33605"/>
                        <a14:foregroundMark x1="7093" y1="34535" x2="7093" y2="34535"/>
                        <a14:foregroundMark x1="31395" y1="28605" x2="31395" y2="28605"/>
                        <a14:foregroundMark x1="40930" y1="29070" x2="40930" y2="29070"/>
                        <a14:foregroundMark x1="32558" y1="25000" x2="32558" y2="25000"/>
                        <a14:foregroundMark x1="34419" y1="36163" x2="34419" y2="36163"/>
                        <a14:foregroundMark x1="31163" y1="64070" x2="31163" y2="64070"/>
                        <a14:foregroundMark x1="21163" y1="64186" x2="21163" y2="64186"/>
                        <a14:foregroundMark x1="22209" y1="66628" x2="22209" y2="66628"/>
                        <a14:foregroundMark x1="35930" y1="46395" x2="35930" y2="46395"/>
                        <a14:foregroundMark x1="44186" y1="41279" x2="44186" y2="41279"/>
                        <a14:foregroundMark x1="38256" y1="43488" x2="38256" y2="43488"/>
                        <a14:foregroundMark x1="24535" y1="48256" x2="24535" y2="48256"/>
                      </a14:backgroundRemoval>
                    </a14:imgEffect>
                  </a14:imgLayer>
                </a14:imgProps>
              </a:ext>
            </a:extLst>
          </a:blip>
          <a:srcRect l="5192" t="22288" r="52690" b="31973"/>
          <a:stretch/>
        </p:blipFill>
        <p:spPr>
          <a:xfrm>
            <a:off x="164553" y="2235770"/>
            <a:ext cx="1000415" cy="1086860"/>
          </a:xfrm>
          <a:prstGeom prst="rect">
            <a:avLst/>
          </a:prstGeom>
        </p:spPr>
      </p:pic>
      <p:pic>
        <p:nvPicPr>
          <p:cNvPr id="14" name="Picture 2" descr="C:\Users\PTS\Desktop\Ảnh\President_Trump's_Trip_to_Vietnam_(47228688011).jpg"/>
          <p:cNvPicPr>
            <a:picLocks noChangeAspect="1" noChangeArrowheads="1"/>
          </p:cNvPicPr>
          <p:nvPr/>
        </p:nvPicPr>
        <p:blipFill>
          <a:blip r:embed="rId6" cstate="print"/>
          <a:srcRect/>
          <a:stretch>
            <a:fillRect/>
          </a:stretch>
        </p:blipFill>
        <p:spPr bwMode="auto">
          <a:xfrm>
            <a:off x="6611814" y="2729131"/>
            <a:ext cx="5580185" cy="4149969"/>
          </a:xfrm>
          <a:prstGeom prst="rect">
            <a:avLst/>
          </a:prstGeom>
          <a:ln>
            <a:noFill/>
          </a:ln>
          <a:effectLst>
            <a:softEdge rad="112500"/>
          </a:effectLst>
        </p:spPr>
      </p:pic>
      <p:sp>
        <p:nvSpPr>
          <p:cNvPr id="15" name="Rectangle: Rounded Corners 7">
            <a:extLst>
              <a:ext uri="{FF2B5EF4-FFF2-40B4-BE49-F238E27FC236}">
                <a16:creationId xmlns:a16="http://schemas.microsoft.com/office/drawing/2014/main" id="{83943E22-6FC5-4857-96F1-DB4BDF369685}"/>
              </a:ext>
            </a:extLst>
          </p:cNvPr>
          <p:cNvSpPr/>
          <p:nvPr/>
        </p:nvSpPr>
        <p:spPr>
          <a:xfrm>
            <a:off x="260240" y="3053684"/>
            <a:ext cx="6349228" cy="2292053"/>
          </a:xfrm>
          <a:prstGeom prst="roundRect">
            <a:avLst/>
          </a:prstGeom>
          <a:solidFill>
            <a:schemeClr val="bg1"/>
          </a:solidFill>
          <a:ln w="12700">
            <a:solidFill>
              <a:srgbClr val="0000FF"/>
            </a:solidFill>
            <a:prstDash val="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just">
              <a:lnSpc>
                <a:spcPct val="130000"/>
              </a:lnSpc>
            </a:pPr>
            <a:r>
              <a:rPr lang="en-US" sz="3000" b="1" i="1">
                <a:solidFill>
                  <a:srgbClr val="0000FF"/>
                </a:solidFill>
                <a:latin typeface="Calibri" pitchFamily="34" charset="0"/>
                <a:cs typeface="Calibri" pitchFamily="34" charset="0"/>
              </a:rPr>
              <a:t>Khai thác thông tin mục 3 SGK, em hãy nêu các bước tìm đường đi trên bản đồ.</a:t>
            </a:r>
            <a:endParaRPr lang="en-US" sz="3000" b="1" i="1" dirty="0">
              <a:solidFill>
                <a:srgbClr val="0000FF"/>
              </a:solidFill>
              <a:latin typeface="Calibri" pitchFamily="34" charset="0"/>
              <a:cs typeface="Calibri" pitchFamily="34" charset="0"/>
            </a:endParaRPr>
          </a:p>
        </p:txBody>
      </p:sp>
      <p:pic>
        <p:nvPicPr>
          <p:cNvPr id="16" name="Picture 15">
            <a:extLst>
              <a:ext uri="{FF2B5EF4-FFF2-40B4-BE49-F238E27FC236}">
                <a16:creationId xmlns:a16="http://schemas.microsoft.com/office/drawing/2014/main" id="{604A8784-7D1E-4B40-830D-706D02A34333}"/>
              </a:ext>
            </a:extLst>
          </p:cNvPr>
          <p:cNvPicPr>
            <a:picLocks noChangeAspect="1"/>
          </p:cNvPicPr>
          <p:nvPr/>
        </p:nvPicPr>
        <p:blipFill rotWithShape="1">
          <a:blip r:embed="rId5" cstate="print">
            <a:extLst>
              <a:ext uri="{BEBA8EAE-BF5A-486C-A8C5-ECC9F3942E4B}">
                <a14:imgProps xmlns:a14="http://schemas.microsoft.com/office/drawing/2010/main">
                  <a14:imgLayer>
                    <a14:imgEffect>
                      <a14:backgroundRemoval t="25000" b="66628" l="6977" r="44186">
                        <a14:foregroundMark x1="16744" y1="32558" x2="16744" y2="32558"/>
                        <a14:foregroundMark x1="9767" y1="33605" x2="9767" y2="33605"/>
                        <a14:foregroundMark x1="7093" y1="34535" x2="7093" y2="34535"/>
                        <a14:foregroundMark x1="31395" y1="28605" x2="31395" y2="28605"/>
                        <a14:foregroundMark x1="40930" y1="29070" x2="40930" y2="29070"/>
                        <a14:foregroundMark x1="32558" y1="25000" x2="32558" y2="25000"/>
                        <a14:foregroundMark x1="34419" y1="36163" x2="34419" y2="36163"/>
                        <a14:foregroundMark x1="31163" y1="64070" x2="31163" y2="64070"/>
                        <a14:foregroundMark x1="21163" y1="64186" x2="21163" y2="64186"/>
                        <a14:foregroundMark x1="22209" y1="66628" x2="22209" y2="66628"/>
                        <a14:foregroundMark x1="35930" y1="46395" x2="35930" y2="46395"/>
                        <a14:foregroundMark x1="44186" y1="41279" x2="44186" y2="41279"/>
                        <a14:foregroundMark x1="38256" y1="43488" x2="38256" y2="43488"/>
                        <a14:foregroundMark x1="24535" y1="48256" x2="24535" y2="48256"/>
                      </a14:backgroundRemoval>
                    </a14:imgEffect>
                  </a14:imgLayer>
                </a14:imgProps>
              </a:ext>
            </a:extLst>
          </a:blip>
          <a:srcRect l="5192" t="22288" r="52690" b="31973"/>
          <a:stretch/>
        </p:blipFill>
        <p:spPr>
          <a:xfrm>
            <a:off x="134069" y="2233422"/>
            <a:ext cx="1000415" cy="1086860"/>
          </a:xfrm>
          <a:prstGeom prst="rect">
            <a:avLst/>
          </a:prstGeom>
        </p:spPr>
      </p:pic>
      <p:sp>
        <p:nvSpPr>
          <p:cNvPr id="17" name="TextBox 5">
            <a:extLst>
              <a:ext uri="{FF2B5EF4-FFF2-40B4-BE49-F238E27FC236}">
                <a16:creationId xmlns:a16="http://schemas.microsoft.com/office/drawing/2014/main" id="{6A144597-4DD9-4FF1-ABAE-AA1BE98A5DC1}"/>
              </a:ext>
            </a:extLst>
          </p:cNvPr>
          <p:cNvSpPr txBox="1">
            <a:spLocks noChangeArrowheads="1"/>
          </p:cNvSpPr>
          <p:nvPr/>
        </p:nvSpPr>
        <p:spPr bwMode="auto">
          <a:xfrm>
            <a:off x="1117601" y="2183101"/>
            <a:ext cx="2452687" cy="553998"/>
          </a:xfrm>
          <a:prstGeom prst="rect">
            <a:avLst/>
          </a:prstGeom>
          <a:solidFill>
            <a:srgbClr val="FFFFFF"/>
          </a:solidFill>
          <a:ln>
            <a:solidFill>
              <a:srgbClr val="000099"/>
            </a:solidFill>
          </a:ln>
        </p:spPr>
        <p:txBody>
          <a:bodyPr>
            <a:spAutoFit/>
          </a:bodyPr>
          <a:lstStyle>
            <a:lvl1pPr>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en-US" sz="3000" b="1" dirty="0">
                <a:solidFill>
                  <a:srgbClr val="0070C0"/>
                </a:solidFill>
                <a:latin typeface="+mn-lt"/>
                <a:ea typeface="Open Sans"/>
                <a:cs typeface="Times New Roman" pitchFamily="18" charset="0"/>
              </a:rPr>
              <a:t>B</a:t>
            </a:r>
            <a:r>
              <a:rPr lang="vi-VN" altLang="en-US" sz="3000" b="1" dirty="0">
                <a:solidFill>
                  <a:srgbClr val="0070C0"/>
                </a:solidFill>
                <a:latin typeface="Calibri" pitchFamily="34" charset="0"/>
                <a:ea typeface="Open Sans"/>
                <a:cs typeface="Calibri" pitchFamily="34" charset="0"/>
              </a:rPr>
              <a:t>ư</a:t>
            </a:r>
            <a:r>
              <a:rPr lang="en-US" altLang="en-US" sz="3000" b="1" dirty="0">
                <a:solidFill>
                  <a:srgbClr val="0070C0"/>
                </a:solidFill>
                <a:latin typeface="Calibri" pitchFamily="34" charset="0"/>
                <a:ea typeface="Open Sans"/>
                <a:cs typeface="Calibri" pitchFamily="34" charset="0"/>
              </a:rPr>
              <a:t>ớc 1</a:t>
            </a:r>
          </a:p>
        </p:txBody>
      </p:sp>
      <p:sp>
        <p:nvSpPr>
          <p:cNvPr id="18" name="TextBox 5">
            <a:extLst>
              <a:ext uri="{FF2B5EF4-FFF2-40B4-BE49-F238E27FC236}">
                <a16:creationId xmlns:a16="http://schemas.microsoft.com/office/drawing/2014/main" id="{492C71F8-8CD6-4403-A190-F9C39443D6E1}"/>
              </a:ext>
            </a:extLst>
          </p:cNvPr>
          <p:cNvSpPr txBox="1">
            <a:spLocks noChangeArrowheads="1"/>
          </p:cNvSpPr>
          <p:nvPr/>
        </p:nvSpPr>
        <p:spPr bwMode="auto">
          <a:xfrm>
            <a:off x="4978401" y="2135929"/>
            <a:ext cx="2452687" cy="553998"/>
          </a:xfrm>
          <a:prstGeom prst="rect">
            <a:avLst/>
          </a:prstGeom>
          <a:solidFill>
            <a:srgbClr val="FFFFFF"/>
          </a:solidFill>
          <a:ln>
            <a:solidFill>
              <a:srgbClr val="000099"/>
            </a:solidFill>
          </a:ln>
        </p:spPr>
        <p:txBody>
          <a:bodyPr>
            <a:spAutoFit/>
          </a:bodyPr>
          <a:lstStyle>
            <a:lvl1pPr>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en-US" sz="3000" b="1">
                <a:solidFill>
                  <a:srgbClr val="00B050"/>
                </a:solidFill>
                <a:latin typeface="+mn-lt"/>
                <a:ea typeface="Open Sans"/>
                <a:cs typeface="Times New Roman" pitchFamily="18" charset="0"/>
              </a:rPr>
              <a:t>B</a:t>
            </a:r>
            <a:r>
              <a:rPr lang="vi-VN" altLang="en-US" sz="3000" b="1">
                <a:solidFill>
                  <a:srgbClr val="00B050"/>
                </a:solidFill>
                <a:latin typeface="Calibri" pitchFamily="34" charset="0"/>
                <a:ea typeface="Open Sans"/>
                <a:cs typeface="Calibri" pitchFamily="34" charset="0"/>
              </a:rPr>
              <a:t>ư</a:t>
            </a:r>
            <a:r>
              <a:rPr lang="en-US" altLang="en-US" sz="3000" b="1">
                <a:solidFill>
                  <a:srgbClr val="00B050"/>
                </a:solidFill>
                <a:latin typeface="Calibri" pitchFamily="34" charset="0"/>
                <a:ea typeface="Open Sans"/>
                <a:cs typeface="Calibri" pitchFamily="34" charset="0"/>
              </a:rPr>
              <a:t>ớc 2</a:t>
            </a:r>
          </a:p>
        </p:txBody>
      </p:sp>
      <p:sp>
        <p:nvSpPr>
          <p:cNvPr id="19" name="TextBox 18">
            <a:extLst>
              <a:ext uri="{FF2B5EF4-FFF2-40B4-BE49-F238E27FC236}">
                <a16:creationId xmlns:a16="http://schemas.microsoft.com/office/drawing/2014/main" id="{1C44BF63-F1DF-40AD-8EB0-E539D75D00D1}"/>
              </a:ext>
            </a:extLst>
          </p:cNvPr>
          <p:cNvSpPr txBox="1">
            <a:spLocks noChangeArrowheads="1"/>
          </p:cNvSpPr>
          <p:nvPr/>
        </p:nvSpPr>
        <p:spPr bwMode="auto">
          <a:xfrm>
            <a:off x="8128001" y="2135929"/>
            <a:ext cx="2452687" cy="553998"/>
          </a:xfrm>
          <a:prstGeom prst="rect">
            <a:avLst/>
          </a:prstGeom>
          <a:solidFill>
            <a:srgbClr val="FFFFFF"/>
          </a:solidFill>
          <a:ln>
            <a:solidFill>
              <a:srgbClr val="000099"/>
            </a:solidFill>
          </a:ln>
        </p:spPr>
        <p:txBody>
          <a:bodyPr>
            <a:spAutoFit/>
          </a:bodyPr>
          <a:lstStyle>
            <a:lvl1pPr>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ts val="5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en-US" sz="3000" b="1">
                <a:solidFill>
                  <a:srgbClr val="C00000"/>
                </a:solidFill>
                <a:latin typeface="+mn-lt"/>
                <a:ea typeface="Open Sans"/>
                <a:cs typeface="Times New Roman" pitchFamily="18" charset="0"/>
              </a:rPr>
              <a:t>B</a:t>
            </a:r>
            <a:r>
              <a:rPr lang="vi-VN" altLang="en-US" sz="3000" b="1">
                <a:solidFill>
                  <a:srgbClr val="C00000"/>
                </a:solidFill>
                <a:latin typeface="Calibri" pitchFamily="34" charset="0"/>
                <a:ea typeface="Open Sans"/>
                <a:cs typeface="Calibri" pitchFamily="34" charset="0"/>
              </a:rPr>
              <a:t>ư</a:t>
            </a:r>
            <a:r>
              <a:rPr lang="en-US" altLang="en-US" sz="3000" b="1">
                <a:solidFill>
                  <a:srgbClr val="C00000"/>
                </a:solidFill>
                <a:latin typeface="Calibri" pitchFamily="34" charset="0"/>
                <a:ea typeface="Open Sans"/>
                <a:cs typeface="Calibri" pitchFamily="34" charset="0"/>
              </a:rPr>
              <a:t>ớc 3</a:t>
            </a:r>
          </a:p>
        </p:txBody>
      </p:sp>
      <p:grpSp>
        <p:nvGrpSpPr>
          <p:cNvPr id="20" name="Group 11">
            <a:extLst>
              <a:ext uri="{FF2B5EF4-FFF2-40B4-BE49-F238E27FC236}">
                <a16:creationId xmlns:a16="http://schemas.microsoft.com/office/drawing/2014/main" id="{40F60E1E-0785-4538-B45A-2FC169FDB267}"/>
              </a:ext>
            </a:extLst>
          </p:cNvPr>
          <p:cNvGrpSpPr/>
          <p:nvPr/>
        </p:nvGrpSpPr>
        <p:grpSpPr>
          <a:xfrm>
            <a:off x="129214" y="2992268"/>
            <a:ext cx="4344312" cy="2255766"/>
            <a:chOff x="2695" y="1612560"/>
            <a:chExt cx="3283776" cy="1076194"/>
          </a:xfrm>
        </p:grpSpPr>
        <p:sp>
          <p:nvSpPr>
            <p:cNvPr id="21" name="Arrow: Chevron 12">
              <a:extLst>
                <a:ext uri="{FF2B5EF4-FFF2-40B4-BE49-F238E27FC236}">
                  <a16:creationId xmlns:a16="http://schemas.microsoft.com/office/drawing/2014/main" id="{20386C32-6684-4034-8584-8C40890DBD6D}"/>
                </a:ext>
              </a:extLst>
            </p:cNvPr>
            <p:cNvSpPr/>
            <p:nvPr/>
          </p:nvSpPr>
          <p:spPr>
            <a:xfrm>
              <a:off x="2695" y="1612560"/>
              <a:ext cx="3283776" cy="1076194"/>
            </a:xfrm>
            <a:prstGeom prst="chevron">
              <a:avLst/>
            </a:prstGeom>
            <a:solidFill>
              <a:srgbClr val="297FB8"/>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22" name="Arrow: Chevron 4">
              <a:extLst>
                <a:ext uri="{FF2B5EF4-FFF2-40B4-BE49-F238E27FC236}">
                  <a16:creationId xmlns:a16="http://schemas.microsoft.com/office/drawing/2014/main" id="{1F2FCCBF-B86D-42CA-9418-8D070FF8AC29}"/>
                </a:ext>
              </a:extLst>
            </p:cNvPr>
            <p:cNvSpPr txBox="1"/>
            <p:nvPr/>
          </p:nvSpPr>
          <p:spPr>
            <a:xfrm>
              <a:off x="734432" y="1627953"/>
              <a:ext cx="2113273" cy="82885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4018" tIns="48006" rIns="48006" bIns="48006" numCol="1" spcCol="1270" anchor="ctr" anchorCtr="0">
              <a:noAutofit/>
            </a:bodyPr>
            <a:lstStyle/>
            <a:p>
              <a:pPr lvl="0" algn="ctr"/>
              <a:r>
                <a:rPr lang="en-US" sz="3000" b="1" dirty="0">
                  <a:solidFill>
                    <a:srgbClr val="FFFFFF"/>
                  </a:solidFill>
                  <a:ea typeface="Open Sans" panose="020B0606030504020204" pitchFamily="34" charset="0"/>
                  <a:cs typeface="Times New Roman" pitchFamily="18" charset="0"/>
                </a:rPr>
                <a:t>Xác định nơi đi, nơi đến, hướng đi trên bản đồ</a:t>
              </a:r>
            </a:p>
          </p:txBody>
        </p:sp>
      </p:grpSp>
      <p:grpSp>
        <p:nvGrpSpPr>
          <p:cNvPr id="23" name="Group 14">
            <a:extLst>
              <a:ext uri="{FF2B5EF4-FFF2-40B4-BE49-F238E27FC236}">
                <a16:creationId xmlns:a16="http://schemas.microsoft.com/office/drawing/2014/main" id="{0D7AFEE4-FC5B-4427-B153-6F5140613249}"/>
              </a:ext>
            </a:extLst>
          </p:cNvPr>
          <p:cNvGrpSpPr/>
          <p:nvPr/>
        </p:nvGrpSpPr>
        <p:grpSpPr>
          <a:xfrm>
            <a:off x="3516923" y="2982335"/>
            <a:ext cx="4628271" cy="2302576"/>
            <a:chOff x="180015" y="1375244"/>
            <a:chExt cx="3283776" cy="1313510"/>
          </a:xfrm>
        </p:grpSpPr>
        <p:sp>
          <p:nvSpPr>
            <p:cNvPr id="24" name="Arrow: Chevron 15">
              <a:extLst>
                <a:ext uri="{FF2B5EF4-FFF2-40B4-BE49-F238E27FC236}">
                  <a16:creationId xmlns:a16="http://schemas.microsoft.com/office/drawing/2014/main" id="{C73E8AEC-9D2E-49E4-8118-A9EFBB3F4143}"/>
                </a:ext>
              </a:extLst>
            </p:cNvPr>
            <p:cNvSpPr/>
            <p:nvPr/>
          </p:nvSpPr>
          <p:spPr>
            <a:xfrm>
              <a:off x="180015" y="1375244"/>
              <a:ext cx="3283776" cy="1313510"/>
            </a:xfrm>
            <a:prstGeom prst="chevron">
              <a:avLst/>
            </a:prstGeom>
            <a:solidFill>
              <a:srgbClr val="00B050"/>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25" name="Arrow: Chevron 4">
              <a:extLst>
                <a:ext uri="{FF2B5EF4-FFF2-40B4-BE49-F238E27FC236}">
                  <a16:creationId xmlns:a16="http://schemas.microsoft.com/office/drawing/2014/main" id="{C5B82599-DC8F-4571-8C00-CD5929288F89}"/>
                </a:ext>
              </a:extLst>
            </p:cNvPr>
            <p:cNvSpPr txBox="1"/>
            <p:nvPr/>
          </p:nvSpPr>
          <p:spPr>
            <a:xfrm>
              <a:off x="888049" y="1384745"/>
              <a:ext cx="2106629" cy="124238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4018" tIns="48006" rIns="48006" bIns="48006" numCol="1" spcCol="1270" anchor="ctr" anchorCtr="0">
              <a:noAutofit/>
            </a:bodyPr>
            <a:lstStyle/>
            <a:p>
              <a:r>
                <a:rPr lang="en-US" sz="3000" b="1" dirty="0">
                  <a:solidFill>
                    <a:srgbClr val="FFFFFF"/>
                  </a:solidFill>
                  <a:ea typeface="Open Sans" panose="020B0606030504020204" pitchFamily="34" charset="0"/>
                  <a:cs typeface="Times New Roman" pitchFamily="18" charset="0"/>
                </a:rPr>
                <a:t>Tìm các cung đường có thể đi, chọn cung đường thích hợp</a:t>
              </a:r>
            </a:p>
          </p:txBody>
        </p:sp>
      </p:grpSp>
      <p:grpSp>
        <p:nvGrpSpPr>
          <p:cNvPr id="26" name="Group 17">
            <a:extLst>
              <a:ext uri="{FF2B5EF4-FFF2-40B4-BE49-F238E27FC236}">
                <a16:creationId xmlns:a16="http://schemas.microsoft.com/office/drawing/2014/main" id="{FD0E1686-A815-4217-9EBB-E4B7CAE2ECB7}"/>
              </a:ext>
            </a:extLst>
          </p:cNvPr>
          <p:cNvGrpSpPr/>
          <p:nvPr/>
        </p:nvGrpSpPr>
        <p:grpSpPr>
          <a:xfrm>
            <a:off x="7174522" y="2968265"/>
            <a:ext cx="4768949" cy="2345269"/>
            <a:chOff x="2695" y="1375244"/>
            <a:chExt cx="3283776" cy="1313510"/>
          </a:xfrm>
        </p:grpSpPr>
        <p:sp>
          <p:nvSpPr>
            <p:cNvPr id="27" name="Arrow: Chevron 18">
              <a:extLst>
                <a:ext uri="{FF2B5EF4-FFF2-40B4-BE49-F238E27FC236}">
                  <a16:creationId xmlns:a16="http://schemas.microsoft.com/office/drawing/2014/main" id="{D90B47E4-EDB4-40CB-9651-B9258E86DCF8}"/>
                </a:ext>
              </a:extLst>
            </p:cNvPr>
            <p:cNvSpPr/>
            <p:nvPr/>
          </p:nvSpPr>
          <p:spPr>
            <a:xfrm>
              <a:off x="2695" y="1375244"/>
              <a:ext cx="3283776" cy="1313510"/>
            </a:xfrm>
            <a:prstGeom prst="chevron">
              <a:avLst/>
            </a:prstGeom>
            <a:solidFill>
              <a:srgbClr val="C00000"/>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28" name="Arrow: Chevron 4">
              <a:extLst>
                <a:ext uri="{FF2B5EF4-FFF2-40B4-BE49-F238E27FC236}">
                  <a16:creationId xmlns:a16="http://schemas.microsoft.com/office/drawing/2014/main" id="{7AD5A0DF-5257-468F-8A40-F4227CF88023}"/>
                </a:ext>
              </a:extLst>
            </p:cNvPr>
            <p:cNvSpPr txBox="1"/>
            <p:nvPr/>
          </p:nvSpPr>
          <p:spPr>
            <a:xfrm>
              <a:off x="784802" y="1375244"/>
              <a:ext cx="1937837" cy="131351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4018" tIns="48006" rIns="48006" bIns="48006" numCol="1" spcCol="1270" anchor="ctr" anchorCtr="0">
              <a:noAutofit/>
            </a:bodyPr>
            <a:lstStyle/>
            <a:p>
              <a:pPr lvl="0" algn="ctr"/>
              <a:r>
                <a:rPr lang="en-US" sz="3000" b="1" dirty="0">
                  <a:solidFill>
                    <a:srgbClr val="FFFFFF"/>
                  </a:solidFill>
                  <a:ea typeface="Open Sans" panose="020B0606030504020204" pitchFamily="34" charset="0"/>
                  <a:cs typeface="Times New Roman" pitchFamily="18" charset="0"/>
                </a:rPr>
                <a:t>Dựa vào tỉ lệ </a:t>
              </a:r>
              <a:r>
                <a:rPr lang="en-US" sz="3000" b="1">
                  <a:solidFill>
                    <a:srgbClr val="FFFFFF"/>
                  </a:solidFill>
                  <a:ea typeface="Open Sans" panose="020B0606030504020204" pitchFamily="34" charset="0"/>
                  <a:cs typeface="Times New Roman" pitchFamily="18" charset="0"/>
                </a:rPr>
                <a:t>bản đồ, xác </a:t>
              </a:r>
              <a:r>
                <a:rPr lang="en-US" sz="3000" b="1" dirty="0">
                  <a:solidFill>
                    <a:srgbClr val="FFFFFF"/>
                  </a:solidFill>
                  <a:ea typeface="Open Sans" panose="020B0606030504020204" pitchFamily="34" charset="0"/>
                  <a:cs typeface="Times New Roman" pitchFamily="18" charset="0"/>
                </a:rPr>
                <a:t>định khoảng cách</a:t>
              </a:r>
            </a:p>
            <a:p>
              <a:pPr lvl="0" algn="ctr"/>
              <a:r>
                <a:rPr lang="en-US" sz="3000" b="1" dirty="0">
                  <a:solidFill>
                    <a:srgbClr val="FFFFFF"/>
                  </a:solidFill>
                  <a:ea typeface="Open Sans" panose="020B0606030504020204" pitchFamily="34" charset="0"/>
                  <a:cs typeface="Times New Roman" pitchFamily="18" charset="0"/>
                </a:rPr>
                <a:t> thực tế</a:t>
              </a:r>
            </a:p>
          </p:txBody>
        </p:sp>
      </p:gr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ppt_x</p:attrName>
                                        </p:attrNameLst>
                                      </p:cBhvr>
                                      <p:tavLst>
                                        <p:tav tm="0">
                                          <p:val>
                                            <p:strVal val="#ppt_x-.2"/>
                                          </p:val>
                                        </p:tav>
                                        <p:tav tm="100000">
                                          <p:val>
                                            <p:strVal val="#ppt_x"/>
                                          </p:val>
                                        </p:tav>
                                      </p:tavLst>
                                    </p:anim>
                                    <p:anim calcmode="lin" valueType="num">
                                      <p:cBhvr>
                                        <p:cTn id="8" dur="1000" fill="hold"/>
                                        <p:tgtEl>
                                          <p:spTgt spid="13"/>
                                        </p:tgtEl>
                                        <p:attrNameLst>
                                          <p:attrName>ppt_y</p:attrName>
                                        </p:attrNameLst>
                                      </p:cBhvr>
                                      <p:tavLst>
                                        <p:tav tm="0">
                                          <p:val>
                                            <p:strVal val="#ppt_y"/>
                                          </p:val>
                                        </p:tav>
                                        <p:tav tm="100000">
                                          <p:val>
                                            <p:strVal val="#ppt_y"/>
                                          </p:val>
                                        </p:tav>
                                      </p:tavLst>
                                    </p:anim>
                                    <p:animEffect transition="in" filter="wipe(right)" prLst="gradientSize: 0.1">
                                      <p:cBhvr>
                                        <p:cTn id="9" dur="1000"/>
                                        <p:tgtEl>
                                          <p:spTgt spid="13"/>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1000" fill="hold"/>
                                        <p:tgtEl>
                                          <p:spTgt spid="12"/>
                                        </p:tgtEl>
                                        <p:attrNameLst>
                                          <p:attrName>ppt_x</p:attrName>
                                        </p:attrNameLst>
                                      </p:cBhvr>
                                      <p:tavLst>
                                        <p:tav tm="0">
                                          <p:val>
                                            <p:strVal val="#ppt_x-.2"/>
                                          </p:val>
                                        </p:tav>
                                        <p:tav tm="100000">
                                          <p:val>
                                            <p:strVal val="#ppt_x"/>
                                          </p:val>
                                        </p:tav>
                                      </p:tavLst>
                                    </p:anim>
                                    <p:anim calcmode="lin" valueType="num">
                                      <p:cBhvr>
                                        <p:cTn id="13" dur="1000" fill="hold"/>
                                        <p:tgtEl>
                                          <p:spTgt spid="12"/>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2"/>
                                        </p:tgtEl>
                                      </p:cBhvr>
                                    </p:animEffect>
                                  </p:childTnLst>
                                </p:cTn>
                              </p:par>
                              <p:par>
                                <p:cTn id="15" presetID="29"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1000" fill="hold"/>
                                        <p:tgtEl>
                                          <p:spTgt spid="14"/>
                                        </p:tgtEl>
                                        <p:attrNameLst>
                                          <p:attrName>ppt_x</p:attrName>
                                        </p:attrNameLst>
                                      </p:cBhvr>
                                      <p:tavLst>
                                        <p:tav tm="0">
                                          <p:val>
                                            <p:strVal val="#ppt_x-.2"/>
                                          </p:val>
                                        </p:tav>
                                        <p:tav tm="100000">
                                          <p:val>
                                            <p:strVal val="#ppt_x"/>
                                          </p:val>
                                        </p:tav>
                                      </p:tavLst>
                                    </p:anim>
                                    <p:anim calcmode="lin" valueType="num">
                                      <p:cBhvr>
                                        <p:cTn id="18"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19" dur="10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29" presetClass="exit" presetSubtype="0" fill="hold" nodeType="clickEffect">
                                  <p:stCondLst>
                                    <p:cond delay="0"/>
                                  </p:stCondLst>
                                  <p:childTnLst>
                                    <p:anim calcmode="lin" valueType="num">
                                      <p:cBhvr>
                                        <p:cTn id="23" dur="1000"/>
                                        <p:tgtEl>
                                          <p:spTgt spid="13"/>
                                        </p:tgtEl>
                                        <p:attrNameLst>
                                          <p:attrName>ppt_x</p:attrName>
                                        </p:attrNameLst>
                                      </p:cBhvr>
                                      <p:tavLst>
                                        <p:tav tm="0">
                                          <p:val>
                                            <p:strVal val="ppt_x"/>
                                          </p:val>
                                        </p:tav>
                                        <p:tav tm="100000">
                                          <p:val>
                                            <p:strVal val="ppt_x-.2"/>
                                          </p:val>
                                        </p:tav>
                                      </p:tavLst>
                                    </p:anim>
                                    <p:anim calcmode="lin" valueType="num">
                                      <p:cBhvr>
                                        <p:cTn id="24" dur="1000"/>
                                        <p:tgtEl>
                                          <p:spTgt spid="13"/>
                                        </p:tgtEl>
                                        <p:attrNameLst>
                                          <p:attrName>ppt_y</p:attrName>
                                        </p:attrNameLst>
                                      </p:cBhvr>
                                      <p:tavLst>
                                        <p:tav tm="0">
                                          <p:val>
                                            <p:strVal val="ppt_y"/>
                                          </p:val>
                                        </p:tav>
                                        <p:tav tm="100000">
                                          <p:val>
                                            <p:strVal val="ppt_y"/>
                                          </p:val>
                                        </p:tav>
                                      </p:tavLst>
                                    </p:anim>
                                    <p:animEffect transition="out" filter="fade">
                                      <p:cBhvr>
                                        <p:cTn id="25" dur="1000"/>
                                        <p:tgtEl>
                                          <p:spTgt spid="13"/>
                                        </p:tgtEl>
                                      </p:cBhvr>
                                    </p:animEffect>
                                    <p:set>
                                      <p:cBhvr>
                                        <p:cTn id="26" dur="1" fill="hold">
                                          <p:stCondLst>
                                            <p:cond delay="999"/>
                                          </p:stCondLst>
                                        </p:cTn>
                                        <p:tgtEl>
                                          <p:spTgt spid="13"/>
                                        </p:tgtEl>
                                        <p:attrNameLst>
                                          <p:attrName>style.visibility</p:attrName>
                                        </p:attrNameLst>
                                      </p:cBhvr>
                                      <p:to>
                                        <p:strVal val="hidden"/>
                                      </p:to>
                                    </p:set>
                                  </p:childTnLst>
                                </p:cTn>
                              </p:par>
                              <p:par>
                                <p:cTn id="27" presetID="29" presetClass="exit" presetSubtype="0" fill="hold" grpId="1" nodeType="withEffect">
                                  <p:stCondLst>
                                    <p:cond delay="0"/>
                                  </p:stCondLst>
                                  <p:childTnLst>
                                    <p:anim calcmode="lin" valueType="num">
                                      <p:cBhvr>
                                        <p:cTn id="28" dur="1000"/>
                                        <p:tgtEl>
                                          <p:spTgt spid="12"/>
                                        </p:tgtEl>
                                        <p:attrNameLst>
                                          <p:attrName>ppt_x</p:attrName>
                                        </p:attrNameLst>
                                      </p:cBhvr>
                                      <p:tavLst>
                                        <p:tav tm="0">
                                          <p:val>
                                            <p:strVal val="ppt_x"/>
                                          </p:val>
                                        </p:tav>
                                        <p:tav tm="100000">
                                          <p:val>
                                            <p:strVal val="ppt_x-.2"/>
                                          </p:val>
                                        </p:tav>
                                      </p:tavLst>
                                    </p:anim>
                                    <p:anim calcmode="lin" valueType="num">
                                      <p:cBhvr>
                                        <p:cTn id="29" dur="1000"/>
                                        <p:tgtEl>
                                          <p:spTgt spid="12"/>
                                        </p:tgtEl>
                                        <p:attrNameLst>
                                          <p:attrName>ppt_y</p:attrName>
                                        </p:attrNameLst>
                                      </p:cBhvr>
                                      <p:tavLst>
                                        <p:tav tm="0">
                                          <p:val>
                                            <p:strVal val="ppt_y"/>
                                          </p:val>
                                        </p:tav>
                                        <p:tav tm="100000">
                                          <p:val>
                                            <p:strVal val="ppt_y"/>
                                          </p:val>
                                        </p:tav>
                                      </p:tavLst>
                                    </p:anim>
                                    <p:animEffect transition="out" filter="fade">
                                      <p:cBhvr>
                                        <p:cTn id="30" dur="1000"/>
                                        <p:tgtEl>
                                          <p:spTgt spid="12"/>
                                        </p:tgtEl>
                                      </p:cBhvr>
                                    </p:animEffect>
                                    <p:set>
                                      <p:cBhvr>
                                        <p:cTn id="31" dur="1" fill="hold">
                                          <p:stCondLst>
                                            <p:cond delay="999"/>
                                          </p:stCondLst>
                                        </p:cTn>
                                        <p:tgtEl>
                                          <p:spTgt spid="12"/>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29" presetClass="entr" presetSubtype="0" fill="hold" nodeType="clickEffect">
                                  <p:stCondLst>
                                    <p:cond delay="0"/>
                                  </p:stCondLst>
                                  <p:childTnLst>
                                    <p:set>
                                      <p:cBhvr>
                                        <p:cTn id="35" dur="1" fill="hold">
                                          <p:stCondLst>
                                            <p:cond delay="0"/>
                                          </p:stCondLst>
                                        </p:cTn>
                                        <p:tgtEl>
                                          <p:spTgt spid="16"/>
                                        </p:tgtEl>
                                        <p:attrNameLst>
                                          <p:attrName>style.visibility</p:attrName>
                                        </p:attrNameLst>
                                      </p:cBhvr>
                                      <p:to>
                                        <p:strVal val="visible"/>
                                      </p:to>
                                    </p:set>
                                    <p:anim calcmode="lin" valueType="num">
                                      <p:cBhvr>
                                        <p:cTn id="36" dur="1000" fill="hold"/>
                                        <p:tgtEl>
                                          <p:spTgt spid="16"/>
                                        </p:tgtEl>
                                        <p:attrNameLst>
                                          <p:attrName>ppt_x</p:attrName>
                                        </p:attrNameLst>
                                      </p:cBhvr>
                                      <p:tavLst>
                                        <p:tav tm="0">
                                          <p:val>
                                            <p:strVal val="#ppt_x-.2"/>
                                          </p:val>
                                        </p:tav>
                                        <p:tav tm="100000">
                                          <p:val>
                                            <p:strVal val="#ppt_x"/>
                                          </p:val>
                                        </p:tav>
                                      </p:tavLst>
                                    </p:anim>
                                    <p:anim calcmode="lin" valueType="num">
                                      <p:cBhvr>
                                        <p:cTn id="37" dur="1000" fill="hold"/>
                                        <p:tgtEl>
                                          <p:spTgt spid="16"/>
                                        </p:tgtEl>
                                        <p:attrNameLst>
                                          <p:attrName>ppt_y</p:attrName>
                                        </p:attrNameLst>
                                      </p:cBhvr>
                                      <p:tavLst>
                                        <p:tav tm="0">
                                          <p:val>
                                            <p:strVal val="#ppt_y"/>
                                          </p:val>
                                        </p:tav>
                                        <p:tav tm="100000">
                                          <p:val>
                                            <p:strVal val="#ppt_y"/>
                                          </p:val>
                                        </p:tav>
                                      </p:tavLst>
                                    </p:anim>
                                    <p:animEffect transition="in" filter="wipe(right)" prLst="gradientSize: 0.1">
                                      <p:cBhvr>
                                        <p:cTn id="38" dur="1000"/>
                                        <p:tgtEl>
                                          <p:spTgt spid="16"/>
                                        </p:tgtEl>
                                      </p:cBhvr>
                                    </p:animEffect>
                                  </p:childTnLst>
                                </p:cTn>
                              </p:par>
                              <p:par>
                                <p:cTn id="39" presetID="29" presetClass="entr" presetSubtype="0" fill="hold" grpId="0"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1000" fill="hold"/>
                                        <p:tgtEl>
                                          <p:spTgt spid="15"/>
                                        </p:tgtEl>
                                        <p:attrNameLst>
                                          <p:attrName>ppt_x</p:attrName>
                                        </p:attrNameLst>
                                      </p:cBhvr>
                                      <p:tavLst>
                                        <p:tav tm="0">
                                          <p:val>
                                            <p:strVal val="#ppt_x-.2"/>
                                          </p:val>
                                        </p:tav>
                                        <p:tav tm="100000">
                                          <p:val>
                                            <p:strVal val="#ppt_x"/>
                                          </p:val>
                                        </p:tav>
                                      </p:tavLst>
                                    </p:anim>
                                    <p:anim calcmode="lin" valueType="num">
                                      <p:cBhvr>
                                        <p:cTn id="42" dur="1000" fill="hold"/>
                                        <p:tgtEl>
                                          <p:spTgt spid="15"/>
                                        </p:tgtEl>
                                        <p:attrNameLst>
                                          <p:attrName>ppt_y</p:attrName>
                                        </p:attrNameLst>
                                      </p:cBhvr>
                                      <p:tavLst>
                                        <p:tav tm="0">
                                          <p:val>
                                            <p:strVal val="#ppt_y"/>
                                          </p:val>
                                        </p:tav>
                                        <p:tav tm="100000">
                                          <p:val>
                                            <p:strVal val="#ppt_y"/>
                                          </p:val>
                                        </p:tav>
                                      </p:tavLst>
                                    </p:anim>
                                    <p:animEffect transition="in" filter="wipe(right)" prLst="gradientSize: 0.1">
                                      <p:cBhvr>
                                        <p:cTn id="43" dur="1000"/>
                                        <p:tgtEl>
                                          <p:spTgt spid="15"/>
                                        </p:tgtEl>
                                      </p:cBhvr>
                                    </p:animEffect>
                                  </p:childTnLst>
                                </p:cTn>
                              </p:par>
                            </p:childTnLst>
                          </p:cTn>
                        </p:par>
                      </p:childTnLst>
                    </p:cTn>
                  </p:par>
                  <p:par>
                    <p:cTn id="44" fill="hold">
                      <p:stCondLst>
                        <p:cond delay="indefinite"/>
                      </p:stCondLst>
                      <p:childTnLst>
                        <p:par>
                          <p:cTn id="45" fill="hold">
                            <p:stCondLst>
                              <p:cond delay="0"/>
                            </p:stCondLst>
                            <p:childTnLst>
                              <p:par>
                                <p:cTn id="46" presetID="29" presetClass="exit" presetSubtype="0" fill="hold" nodeType="clickEffect">
                                  <p:stCondLst>
                                    <p:cond delay="0"/>
                                  </p:stCondLst>
                                  <p:childTnLst>
                                    <p:anim calcmode="lin" valueType="num">
                                      <p:cBhvr>
                                        <p:cTn id="47" dur="1000"/>
                                        <p:tgtEl>
                                          <p:spTgt spid="16"/>
                                        </p:tgtEl>
                                        <p:attrNameLst>
                                          <p:attrName>ppt_x</p:attrName>
                                        </p:attrNameLst>
                                      </p:cBhvr>
                                      <p:tavLst>
                                        <p:tav tm="0">
                                          <p:val>
                                            <p:strVal val="ppt_x"/>
                                          </p:val>
                                        </p:tav>
                                        <p:tav tm="100000">
                                          <p:val>
                                            <p:strVal val="ppt_x-.2"/>
                                          </p:val>
                                        </p:tav>
                                      </p:tavLst>
                                    </p:anim>
                                    <p:anim calcmode="lin" valueType="num">
                                      <p:cBhvr>
                                        <p:cTn id="48" dur="1000"/>
                                        <p:tgtEl>
                                          <p:spTgt spid="16"/>
                                        </p:tgtEl>
                                        <p:attrNameLst>
                                          <p:attrName>ppt_y</p:attrName>
                                        </p:attrNameLst>
                                      </p:cBhvr>
                                      <p:tavLst>
                                        <p:tav tm="0">
                                          <p:val>
                                            <p:strVal val="ppt_y"/>
                                          </p:val>
                                        </p:tav>
                                        <p:tav tm="100000">
                                          <p:val>
                                            <p:strVal val="ppt_y"/>
                                          </p:val>
                                        </p:tav>
                                      </p:tavLst>
                                    </p:anim>
                                    <p:animEffect transition="out" filter="fade">
                                      <p:cBhvr>
                                        <p:cTn id="49" dur="1000"/>
                                        <p:tgtEl>
                                          <p:spTgt spid="16"/>
                                        </p:tgtEl>
                                      </p:cBhvr>
                                    </p:animEffect>
                                    <p:set>
                                      <p:cBhvr>
                                        <p:cTn id="50" dur="1" fill="hold">
                                          <p:stCondLst>
                                            <p:cond delay="999"/>
                                          </p:stCondLst>
                                        </p:cTn>
                                        <p:tgtEl>
                                          <p:spTgt spid="16"/>
                                        </p:tgtEl>
                                        <p:attrNameLst>
                                          <p:attrName>style.visibility</p:attrName>
                                        </p:attrNameLst>
                                      </p:cBhvr>
                                      <p:to>
                                        <p:strVal val="hidden"/>
                                      </p:to>
                                    </p:set>
                                  </p:childTnLst>
                                </p:cTn>
                              </p:par>
                              <p:par>
                                <p:cTn id="51" presetID="29" presetClass="exit" presetSubtype="0" fill="hold" grpId="1" nodeType="withEffect">
                                  <p:stCondLst>
                                    <p:cond delay="0"/>
                                  </p:stCondLst>
                                  <p:childTnLst>
                                    <p:anim calcmode="lin" valueType="num">
                                      <p:cBhvr>
                                        <p:cTn id="52" dur="1000"/>
                                        <p:tgtEl>
                                          <p:spTgt spid="15"/>
                                        </p:tgtEl>
                                        <p:attrNameLst>
                                          <p:attrName>ppt_x</p:attrName>
                                        </p:attrNameLst>
                                      </p:cBhvr>
                                      <p:tavLst>
                                        <p:tav tm="0">
                                          <p:val>
                                            <p:strVal val="ppt_x"/>
                                          </p:val>
                                        </p:tav>
                                        <p:tav tm="100000">
                                          <p:val>
                                            <p:strVal val="ppt_x-.2"/>
                                          </p:val>
                                        </p:tav>
                                      </p:tavLst>
                                    </p:anim>
                                    <p:anim calcmode="lin" valueType="num">
                                      <p:cBhvr>
                                        <p:cTn id="53" dur="1000"/>
                                        <p:tgtEl>
                                          <p:spTgt spid="15"/>
                                        </p:tgtEl>
                                        <p:attrNameLst>
                                          <p:attrName>ppt_y</p:attrName>
                                        </p:attrNameLst>
                                      </p:cBhvr>
                                      <p:tavLst>
                                        <p:tav tm="0">
                                          <p:val>
                                            <p:strVal val="ppt_y"/>
                                          </p:val>
                                        </p:tav>
                                        <p:tav tm="100000">
                                          <p:val>
                                            <p:strVal val="ppt_y"/>
                                          </p:val>
                                        </p:tav>
                                      </p:tavLst>
                                    </p:anim>
                                    <p:animEffect transition="out" filter="fade">
                                      <p:cBhvr>
                                        <p:cTn id="54" dur="1000"/>
                                        <p:tgtEl>
                                          <p:spTgt spid="15"/>
                                        </p:tgtEl>
                                      </p:cBhvr>
                                    </p:animEffect>
                                    <p:set>
                                      <p:cBhvr>
                                        <p:cTn id="55" dur="1" fill="hold">
                                          <p:stCondLst>
                                            <p:cond delay="999"/>
                                          </p:stCondLst>
                                        </p:cTn>
                                        <p:tgtEl>
                                          <p:spTgt spid="15"/>
                                        </p:tgtEl>
                                        <p:attrNameLst>
                                          <p:attrName>style.visibility</p:attrName>
                                        </p:attrNameLst>
                                      </p:cBhvr>
                                      <p:to>
                                        <p:strVal val="hidden"/>
                                      </p:to>
                                    </p:set>
                                  </p:childTnLst>
                                </p:cTn>
                              </p:par>
                              <p:par>
                                <p:cTn id="56" presetID="3" presetClass="exit" presetSubtype="10" fill="hold" nodeType="withEffect">
                                  <p:stCondLst>
                                    <p:cond delay="0"/>
                                  </p:stCondLst>
                                  <p:childTnLst>
                                    <p:animEffect transition="out" filter="blinds(horizontal)">
                                      <p:cBhvr>
                                        <p:cTn id="57" dur="500"/>
                                        <p:tgtEl>
                                          <p:spTgt spid="14"/>
                                        </p:tgtEl>
                                      </p:cBhvr>
                                    </p:animEffect>
                                    <p:set>
                                      <p:cBhvr>
                                        <p:cTn id="58" dur="1" fill="hold">
                                          <p:stCondLst>
                                            <p:cond delay="499"/>
                                          </p:stCondLst>
                                        </p:cTn>
                                        <p:tgtEl>
                                          <p:spTgt spid="14"/>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grpId="0" nodeType="click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wipe(left)">
                                      <p:cBhvr>
                                        <p:cTn id="63" dur="500"/>
                                        <p:tgtEl>
                                          <p:spTgt spid="17"/>
                                        </p:tgtEl>
                                      </p:cBhvr>
                                    </p:animEffect>
                                  </p:childTnLst>
                                </p:cTn>
                              </p:par>
                              <p:par>
                                <p:cTn id="64" presetID="22" presetClass="entr" presetSubtype="8" fill="hold" nodeType="withEffect">
                                  <p:stCondLst>
                                    <p:cond delay="0"/>
                                  </p:stCondLst>
                                  <p:childTnLst>
                                    <p:set>
                                      <p:cBhvr>
                                        <p:cTn id="65" dur="1" fill="hold">
                                          <p:stCondLst>
                                            <p:cond delay="0"/>
                                          </p:stCondLst>
                                        </p:cTn>
                                        <p:tgtEl>
                                          <p:spTgt spid="20"/>
                                        </p:tgtEl>
                                        <p:attrNameLst>
                                          <p:attrName>style.visibility</p:attrName>
                                        </p:attrNameLst>
                                      </p:cBhvr>
                                      <p:to>
                                        <p:strVal val="visible"/>
                                      </p:to>
                                    </p:set>
                                    <p:animEffect transition="in" filter="wipe(left)">
                                      <p:cBhvr>
                                        <p:cTn id="66" dur="500"/>
                                        <p:tgtEl>
                                          <p:spTgt spid="20"/>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grpId="0" nodeType="clickEffect">
                                  <p:stCondLst>
                                    <p:cond delay="0"/>
                                  </p:stCondLst>
                                  <p:childTnLst>
                                    <p:set>
                                      <p:cBhvr>
                                        <p:cTn id="70" dur="1" fill="hold">
                                          <p:stCondLst>
                                            <p:cond delay="0"/>
                                          </p:stCondLst>
                                        </p:cTn>
                                        <p:tgtEl>
                                          <p:spTgt spid="18"/>
                                        </p:tgtEl>
                                        <p:attrNameLst>
                                          <p:attrName>style.visibility</p:attrName>
                                        </p:attrNameLst>
                                      </p:cBhvr>
                                      <p:to>
                                        <p:strVal val="visible"/>
                                      </p:to>
                                    </p:set>
                                    <p:animEffect transition="in" filter="wipe(left)">
                                      <p:cBhvr>
                                        <p:cTn id="71" dur="500"/>
                                        <p:tgtEl>
                                          <p:spTgt spid="18"/>
                                        </p:tgtEl>
                                      </p:cBhvr>
                                    </p:animEffect>
                                  </p:childTnLst>
                                </p:cTn>
                              </p:par>
                              <p:par>
                                <p:cTn id="72" presetID="22" presetClass="entr" presetSubtype="8" fill="hold" nodeType="withEffect">
                                  <p:stCondLst>
                                    <p:cond delay="0"/>
                                  </p:stCondLst>
                                  <p:childTnLst>
                                    <p:set>
                                      <p:cBhvr>
                                        <p:cTn id="73" dur="1" fill="hold">
                                          <p:stCondLst>
                                            <p:cond delay="0"/>
                                          </p:stCondLst>
                                        </p:cTn>
                                        <p:tgtEl>
                                          <p:spTgt spid="23"/>
                                        </p:tgtEl>
                                        <p:attrNameLst>
                                          <p:attrName>style.visibility</p:attrName>
                                        </p:attrNameLst>
                                      </p:cBhvr>
                                      <p:to>
                                        <p:strVal val="visible"/>
                                      </p:to>
                                    </p:set>
                                    <p:animEffect transition="in" filter="wipe(left)">
                                      <p:cBhvr>
                                        <p:cTn id="74" dur="500"/>
                                        <p:tgtEl>
                                          <p:spTgt spid="23"/>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nodeType="clickEffect">
                                  <p:stCondLst>
                                    <p:cond delay="0"/>
                                  </p:stCondLst>
                                  <p:childTnLst>
                                    <p:set>
                                      <p:cBhvr>
                                        <p:cTn id="78" dur="1" fill="hold">
                                          <p:stCondLst>
                                            <p:cond delay="0"/>
                                          </p:stCondLst>
                                        </p:cTn>
                                        <p:tgtEl>
                                          <p:spTgt spid="26"/>
                                        </p:tgtEl>
                                        <p:attrNameLst>
                                          <p:attrName>style.visibility</p:attrName>
                                        </p:attrNameLst>
                                      </p:cBhvr>
                                      <p:to>
                                        <p:strVal val="visible"/>
                                      </p:to>
                                    </p:set>
                                    <p:animEffect transition="in" filter="wipe(left)">
                                      <p:cBhvr>
                                        <p:cTn id="79" dur="500"/>
                                        <p:tgtEl>
                                          <p:spTgt spid="26"/>
                                        </p:tgtEl>
                                      </p:cBhvr>
                                    </p:animEffect>
                                  </p:childTnLst>
                                </p:cTn>
                              </p:par>
                              <p:par>
                                <p:cTn id="80" presetID="22" presetClass="entr" presetSubtype="8" fill="hold" grpId="0" nodeType="withEffect">
                                  <p:stCondLst>
                                    <p:cond delay="0"/>
                                  </p:stCondLst>
                                  <p:childTnLst>
                                    <p:set>
                                      <p:cBhvr>
                                        <p:cTn id="81" dur="1" fill="hold">
                                          <p:stCondLst>
                                            <p:cond delay="0"/>
                                          </p:stCondLst>
                                        </p:cTn>
                                        <p:tgtEl>
                                          <p:spTgt spid="19"/>
                                        </p:tgtEl>
                                        <p:attrNameLst>
                                          <p:attrName>style.visibility</p:attrName>
                                        </p:attrNameLst>
                                      </p:cBhvr>
                                      <p:to>
                                        <p:strVal val="visible"/>
                                      </p:to>
                                    </p:set>
                                    <p:animEffect transition="in" filter="wipe(left)">
                                      <p:cBhvr>
                                        <p:cTn id="8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5" grpId="0" animBg="1"/>
      <p:bldP spid="15" grpId="1" animBg="1"/>
      <p:bldP spid="17" grpId="0" animBg="1"/>
      <p:bldP spid="18" grpId="0" animBg="1"/>
      <p:bldP spid="1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5"/>
          <p:cNvSpPr>
            <a:spLocks noChangeArrowheads="1"/>
          </p:cNvSpPr>
          <p:nvPr/>
        </p:nvSpPr>
        <p:spPr bwMode="auto">
          <a:xfrm>
            <a:off x="0" y="1"/>
            <a:ext cx="12192000" cy="1066800"/>
          </a:xfrm>
          <a:prstGeom prst="rect">
            <a:avLst/>
          </a:prstGeom>
          <a:gradFill rotWithShape="1">
            <a:gsLst>
              <a:gs pos="0">
                <a:srgbClr val="FF3300"/>
              </a:gs>
              <a:gs pos="50000">
                <a:srgbClr val="CCFFCC"/>
              </a:gs>
              <a:gs pos="100000">
                <a:srgbClr val="FF3300"/>
              </a:gs>
            </a:gsLst>
            <a:lin ang="5400000" scaled="1"/>
          </a:gradFill>
          <a:ln w="38100" cmpd="dbl">
            <a:solidFill>
              <a:srgbClr val="FFFF00"/>
            </a:solidFill>
            <a:miter lim="800000"/>
            <a:headEnd/>
            <a:tailEnd/>
          </a:ln>
        </p:spPr>
        <p:txBody>
          <a:bodyPr wrap="none" anchor="ctr"/>
          <a:lstStyle/>
          <a:p>
            <a:pPr algn="ctr"/>
            <a:r>
              <a:rPr lang="en-US" sz="3000" b="1"/>
              <a:t>BÀI </a:t>
            </a:r>
            <a:r>
              <a:rPr lang="en-US" sz="3000" b="1" dirty="0"/>
              <a:t>4. KÍ HIỆU VÀ BẢNG CHÚ GIẢI BẢN ĐỒ. </a:t>
            </a:r>
          </a:p>
          <a:p>
            <a:pPr algn="ctr"/>
            <a:r>
              <a:rPr lang="en-US" sz="3000" b="1" dirty="0"/>
              <a:t>TÌM Đ</a:t>
            </a:r>
            <a:r>
              <a:rPr lang="vi-VN" sz="3000" b="1" dirty="0">
                <a:latin typeface="Calibri" pitchFamily="34" charset="0"/>
                <a:cs typeface="Calibri" pitchFamily="34" charset="0"/>
              </a:rPr>
              <a:t>ƯỜ</a:t>
            </a:r>
            <a:r>
              <a:rPr lang="en-US" sz="3000" b="1" dirty="0">
                <a:latin typeface="Calibri" pitchFamily="34" charset="0"/>
                <a:cs typeface="Calibri" pitchFamily="34" charset="0"/>
              </a:rPr>
              <a:t>NG ĐI TRÊN BẢN ĐỒ</a:t>
            </a:r>
          </a:p>
        </p:txBody>
      </p:sp>
      <p:sp>
        <p:nvSpPr>
          <p:cNvPr id="6" name="Text Box 8"/>
          <p:cNvSpPr txBox="1">
            <a:spLocks noChangeArrowheads="1"/>
          </p:cNvSpPr>
          <p:nvPr/>
        </p:nvSpPr>
        <p:spPr bwMode="auto">
          <a:xfrm>
            <a:off x="0" y="1028701"/>
            <a:ext cx="12192000" cy="246221"/>
          </a:xfrm>
          <a:prstGeom prst="rect">
            <a:avLst/>
          </a:prstGeom>
          <a:solidFill>
            <a:srgbClr val="00FFFF"/>
          </a:solidFill>
          <a:ln w="9525">
            <a:noFill/>
            <a:miter lim="800000"/>
            <a:headEnd/>
            <a:tailEnd/>
          </a:ln>
          <a:effectLst/>
        </p:spPr>
        <p:txBody>
          <a:bodyPr>
            <a:spAutoFit/>
          </a:bodyPr>
          <a:lstStyle/>
          <a:p>
            <a:pPr algn="ctr" eaLnBrk="1" hangingPunct="1">
              <a:spcBef>
                <a:spcPct val="50000"/>
              </a:spcBef>
              <a:defRPr/>
            </a:pPr>
            <a:r>
              <a:rPr lang="en-US" sz="1000" dirty="0">
                <a:solidFill>
                  <a:srgbClr val="FF3300"/>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00FF00"/>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9900"/>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9900"/>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CCFFCC"/>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chemeClr val="folHlink"/>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00"/>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99FF"/>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99FF"/>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 </a:t>
            </a:r>
            <a:r>
              <a:rPr lang="en-US" sz="1000" dirty="0">
                <a:solidFill>
                  <a:srgbClr val="FF3300"/>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00FF00"/>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9900"/>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9900"/>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CCFFCC"/>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chemeClr val="folHlink"/>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00"/>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99FF"/>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99FF"/>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 </a:t>
            </a:r>
            <a:r>
              <a:rPr lang="en-US" sz="1000" dirty="0">
                <a:solidFill>
                  <a:srgbClr val="FF3300"/>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00FF00"/>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9900"/>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9900"/>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CCFFCC"/>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chemeClr val="folHlink"/>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00"/>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99FF"/>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99FF"/>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 </a:t>
            </a:r>
            <a:r>
              <a:rPr lang="en-US" sz="1000" dirty="0">
                <a:solidFill>
                  <a:srgbClr val="FF3300"/>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00FF00"/>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9900"/>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9900"/>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CCFFCC"/>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chemeClr val="folHlink"/>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00"/>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99FF"/>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99FF"/>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9900"/>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CCFFCC"/>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chemeClr val="folHlink"/>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00"/>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99FF"/>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99FF"/>
                </a:solidFill>
                <a:effectLst>
                  <a:outerShdw blurRad="38100" dist="38100" dir="2700000" algn="tl">
                    <a:srgbClr val="000000"/>
                  </a:outerShdw>
                </a:effectLst>
                <a:latin typeface="Arial" charset="0"/>
                <a:cs typeface="Arial" charset="0"/>
                <a:sym typeface="Wingdings" pitchFamily="2" charset="2"/>
              </a:rPr>
              <a:t></a:t>
            </a:r>
            <a:endParaRPr lang="en-US" sz="1000" dirty="0">
              <a:solidFill>
                <a:srgbClr val="FFFF99"/>
              </a:solidFill>
              <a:effectLst>
                <a:outerShdw blurRad="38100" dist="38100" dir="2700000" algn="tl">
                  <a:srgbClr val="000000"/>
                </a:outerShdw>
              </a:effectLst>
              <a:latin typeface="Arial" charset="0"/>
              <a:cs typeface="Arial" charset="0"/>
              <a:sym typeface="Wingdings" pitchFamily="2" charset="2"/>
            </a:endParaRPr>
          </a:p>
        </p:txBody>
      </p:sp>
      <p:pic>
        <p:nvPicPr>
          <p:cNvPr id="8" name="Picture 9" descr="TRAIDAT"/>
          <p:cNvPicPr>
            <a:picLocks noChangeAspect="1" noChangeArrowheads="1" noCrop="1"/>
          </p:cNvPicPr>
          <p:nvPr/>
        </p:nvPicPr>
        <p:blipFill>
          <a:blip r:embed="rId3"/>
          <a:srcRect/>
          <a:stretch>
            <a:fillRect/>
          </a:stretch>
        </p:blipFill>
        <p:spPr bwMode="auto">
          <a:xfrm>
            <a:off x="11176000" y="138113"/>
            <a:ext cx="914400" cy="890588"/>
          </a:xfrm>
          <a:prstGeom prst="rect">
            <a:avLst/>
          </a:prstGeom>
          <a:noFill/>
          <a:ln w="9525">
            <a:noFill/>
            <a:miter lim="800000"/>
            <a:headEnd/>
            <a:tailEnd/>
          </a:ln>
        </p:spPr>
      </p:pic>
      <p:pic>
        <p:nvPicPr>
          <p:cNvPr id="9" name="Picture 10" descr="ringwrlmed2_b"/>
          <p:cNvPicPr>
            <a:picLocks noChangeAspect="1" noChangeArrowheads="1" noCrop="1"/>
          </p:cNvPicPr>
          <p:nvPr/>
        </p:nvPicPr>
        <p:blipFill>
          <a:blip r:embed="rId4"/>
          <a:srcRect/>
          <a:stretch>
            <a:fillRect/>
          </a:stretch>
        </p:blipFill>
        <p:spPr bwMode="auto">
          <a:xfrm>
            <a:off x="0" y="0"/>
            <a:ext cx="1092200" cy="1228726"/>
          </a:xfrm>
          <a:prstGeom prst="rect">
            <a:avLst/>
          </a:prstGeom>
          <a:noFill/>
          <a:ln w="9525">
            <a:noFill/>
            <a:miter lim="800000"/>
            <a:headEnd/>
            <a:tailEnd/>
          </a:ln>
        </p:spPr>
      </p:pic>
      <p:sp>
        <p:nvSpPr>
          <p:cNvPr id="10" name="AutoShape 3"/>
          <p:cNvSpPr>
            <a:spLocks noGrp="1" noChangeArrowheads="1"/>
          </p:cNvSpPr>
          <p:nvPr>
            <p:ph type="title"/>
          </p:nvPr>
        </p:nvSpPr>
        <p:spPr>
          <a:xfrm>
            <a:off x="150052" y="1303607"/>
            <a:ext cx="6604000" cy="947221"/>
          </a:xfrm>
        </p:spPr>
        <p:txBody>
          <a:bodyPr>
            <a:noAutofit/>
          </a:bodyPr>
          <a:lstStyle/>
          <a:p>
            <a:pPr algn="l" eaLnBrk="1" hangingPunct="1"/>
            <a:r>
              <a:rPr lang="en-US" altLang="vi-VN" sz="3000" b="1">
                <a:solidFill>
                  <a:srgbClr val="000099"/>
                </a:solidFill>
                <a:latin typeface="+mn-lt"/>
                <a:cs typeface="Times New Roman" pitchFamily="18" charset="0"/>
              </a:rPr>
              <a:t>3. Tìm đường đi trên bản đồ</a:t>
            </a:r>
            <a:br>
              <a:rPr lang="en-US" altLang="vi-VN" sz="3000" b="1">
                <a:solidFill>
                  <a:srgbClr val="000099"/>
                </a:solidFill>
                <a:latin typeface="+mn-lt"/>
                <a:cs typeface="Times New Roman" pitchFamily="18" charset="0"/>
              </a:rPr>
            </a:br>
            <a:r>
              <a:rPr lang="en-US" altLang="vi-VN" sz="3000" b="1" i="1">
                <a:solidFill>
                  <a:srgbClr val="000099"/>
                </a:solidFill>
                <a:latin typeface="+mn-lt"/>
                <a:cs typeface="Times New Roman" pitchFamily="18" charset="0"/>
              </a:rPr>
              <a:t>b. Bài tập</a:t>
            </a:r>
            <a:endParaRPr lang="en-US" altLang="vi-VN" sz="3000" b="1" dirty="0">
              <a:effectLst/>
              <a:latin typeface="+mn-lt"/>
              <a:cs typeface="Times New Roman" pitchFamily="18" charset="0"/>
            </a:endParaRPr>
          </a:p>
        </p:txBody>
      </p:sp>
    </p:spTree>
    <p:custDataLst>
      <p:tags r:id="rId1"/>
    </p:custData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6" name="Text Box 9">
            <a:extLst>
              <a:ext uri="{FF2B5EF4-FFF2-40B4-BE49-F238E27FC236}">
                <a16:creationId xmlns:a16="http://schemas.microsoft.com/office/drawing/2014/main" id="{D5D1BFF6-7DD8-402F-AF76-DA6D2E8237F3}"/>
              </a:ext>
            </a:extLst>
          </p:cNvPr>
          <p:cNvSpPr txBox="1">
            <a:spLocks noChangeArrowheads="1"/>
          </p:cNvSpPr>
          <p:nvPr/>
        </p:nvSpPr>
        <p:spPr bwMode="auto">
          <a:xfrm>
            <a:off x="2895600" y="1600200"/>
            <a:ext cx="5029200"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eaLnBrk="1" hangingPunct="1">
              <a:spcBef>
                <a:spcPct val="50000"/>
              </a:spcBef>
              <a:buClrTx/>
              <a:buSzTx/>
              <a:buFontTx/>
              <a:buNone/>
            </a:pPr>
            <a:endParaRPr lang="en-US" altLang="en-US" sz="3000">
              <a:latin typeface="+mn-lt"/>
            </a:endParaRPr>
          </a:p>
        </p:txBody>
      </p:sp>
      <p:sp>
        <p:nvSpPr>
          <p:cNvPr id="3" name="AutoShape 7">
            <a:extLst>
              <a:ext uri="{FF2B5EF4-FFF2-40B4-BE49-F238E27FC236}">
                <a16:creationId xmlns:a16="http://schemas.microsoft.com/office/drawing/2014/main" id="{816AA0C0-5C9F-430B-8337-AE53A290CDCD}"/>
              </a:ext>
            </a:extLst>
          </p:cNvPr>
          <p:cNvSpPr>
            <a:spLocks noChangeArrowheads="1"/>
          </p:cNvSpPr>
          <p:nvPr/>
        </p:nvSpPr>
        <p:spPr bwMode="gray">
          <a:xfrm>
            <a:off x="3005797" y="205376"/>
            <a:ext cx="6756400" cy="745550"/>
          </a:xfrm>
          <a:prstGeom prst="roundRect">
            <a:avLst>
              <a:gd name="adj" fmla="val 50000"/>
            </a:avLst>
          </a:prstGeom>
          <a:solidFill>
            <a:srgbClr val="FFFFFF"/>
          </a:solidFill>
          <a:ln w="19050">
            <a:solidFill>
              <a:srgbClr val="000099"/>
            </a:solidFill>
            <a:round/>
            <a:headEnd/>
            <a:tailEnd/>
          </a:ln>
          <a:effectLst>
            <a:outerShdw dist="53882" dir="2700000" algn="ctr" rotWithShape="0">
              <a:srgbClr val="292929">
                <a:alpha val="50000"/>
              </a:srgbClr>
            </a:outerShdw>
          </a:effectLst>
        </p:spPr>
        <p:txBody>
          <a:bodyPr wrap="none" anchor="ctr"/>
          <a:lstStyle/>
          <a:p>
            <a:pPr algn="ctr" eaLnBrk="1" hangingPunct="1">
              <a:defRPr/>
            </a:pPr>
            <a:r>
              <a:rPr lang="en-US" sz="3000" b="1" dirty="0">
                <a:solidFill>
                  <a:srgbClr val="00823B"/>
                </a:solidFill>
                <a:cs typeface="Times New Roman" pitchFamily="18" charset="0"/>
              </a:rPr>
              <a:t>THẢO LUẬN NHÓM</a:t>
            </a:r>
          </a:p>
        </p:txBody>
      </p:sp>
      <p:sp>
        <p:nvSpPr>
          <p:cNvPr id="5" name="TextBox 4">
            <a:extLst>
              <a:ext uri="{FF2B5EF4-FFF2-40B4-BE49-F238E27FC236}">
                <a16:creationId xmlns:a16="http://schemas.microsoft.com/office/drawing/2014/main" id="{9788858F-7DFE-4DC5-A6C4-7F3FBEFD1ABD}"/>
              </a:ext>
            </a:extLst>
          </p:cNvPr>
          <p:cNvSpPr txBox="1"/>
          <p:nvPr/>
        </p:nvSpPr>
        <p:spPr>
          <a:xfrm>
            <a:off x="1197334" y="2133600"/>
            <a:ext cx="4556352" cy="4175759"/>
          </a:xfrm>
          <a:prstGeom prst="rect">
            <a:avLst/>
          </a:prstGeom>
          <a:solidFill>
            <a:srgbClr val="FFFFFF"/>
          </a:solidFill>
          <a:ln>
            <a:solidFill>
              <a:srgbClr val="000099"/>
            </a:solidFill>
          </a:ln>
        </p:spPr>
        <p:txBody>
          <a:bodyPr wrap="square" rtlCol="0">
            <a:spAutoFit/>
          </a:bodyPr>
          <a:lstStyle/>
          <a:p>
            <a:pPr algn="just">
              <a:lnSpc>
                <a:spcPct val="150000"/>
              </a:lnSpc>
            </a:pPr>
            <a:r>
              <a:rPr lang="en-US" sz="3000" b="1" i="1" dirty="0">
                <a:solidFill>
                  <a:srgbClr val="0000FF"/>
                </a:solidFill>
                <a:cs typeface="Times New Roman" pitchFamily="18" charset="0"/>
              </a:rPr>
              <a:t>+ Tìm các địa điểm: </a:t>
            </a:r>
          </a:p>
          <a:p>
            <a:pPr algn="just">
              <a:lnSpc>
                <a:spcPct val="150000"/>
              </a:lnSpc>
            </a:pPr>
            <a:r>
              <a:rPr lang="en-US" sz="3000" b="1" i="1" dirty="0">
                <a:solidFill>
                  <a:srgbClr val="0000FF"/>
                </a:solidFill>
                <a:cs typeface="Times New Roman" pitchFamily="18" charset="0"/>
              </a:rPr>
              <a:t>Trường CĐSP Đà Lạt, </a:t>
            </a:r>
          </a:p>
          <a:p>
            <a:pPr algn="just">
              <a:lnSpc>
                <a:spcPct val="150000"/>
              </a:lnSpc>
            </a:pPr>
            <a:r>
              <a:rPr lang="en-US" sz="3000" b="1" i="1" dirty="0">
                <a:solidFill>
                  <a:srgbClr val="0000FF"/>
                </a:solidFill>
                <a:cs typeface="Times New Roman" pitchFamily="18" charset="0"/>
              </a:rPr>
              <a:t>UBND thành phố Đà Lạt.</a:t>
            </a:r>
          </a:p>
          <a:p>
            <a:pPr algn="just">
              <a:lnSpc>
                <a:spcPct val="150000"/>
              </a:lnSpc>
            </a:pPr>
            <a:r>
              <a:rPr lang="en-US" sz="3000" b="1" i="1" dirty="0">
                <a:solidFill>
                  <a:srgbClr val="0000FF"/>
                </a:solidFill>
                <a:cs typeface="Times New Roman" pitchFamily="18" charset="0"/>
              </a:rPr>
              <a:t>+ Mô tả đường đi từ trường Cao đẳng sư phạm Đà Lạt đến ga Đà Lạt.</a:t>
            </a:r>
          </a:p>
        </p:txBody>
      </p:sp>
      <p:sp>
        <p:nvSpPr>
          <p:cNvPr id="9" name="TextBox 8">
            <a:extLst>
              <a:ext uri="{FF2B5EF4-FFF2-40B4-BE49-F238E27FC236}">
                <a16:creationId xmlns:a16="http://schemas.microsoft.com/office/drawing/2014/main" id="{35828545-DF16-4380-A3CF-D9E53ECC3655}"/>
              </a:ext>
            </a:extLst>
          </p:cNvPr>
          <p:cNvSpPr txBox="1"/>
          <p:nvPr/>
        </p:nvSpPr>
        <p:spPr>
          <a:xfrm>
            <a:off x="6508582" y="2133600"/>
            <a:ext cx="4773707" cy="4175759"/>
          </a:xfrm>
          <a:prstGeom prst="rect">
            <a:avLst/>
          </a:prstGeom>
          <a:solidFill>
            <a:srgbClr val="FFFFFF"/>
          </a:solidFill>
          <a:ln>
            <a:solidFill>
              <a:srgbClr val="000099"/>
            </a:solidFill>
          </a:ln>
        </p:spPr>
        <p:txBody>
          <a:bodyPr wrap="square" rtlCol="0">
            <a:spAutoFit/>
          </a:bodyPr>
          <a:lstStyle/>
          <a:p>
            <a:pPr algn="just">
              <a:lnSpc>
                <a:spcPct val="150000"/>
              </a:lnSpc>
            </a:pPr>
            <a:r>
              <a:rPr lang="en-US" sz="3000" b="1" i="1" dirty="0">
                <a:solidFill>
                  <a:srgbClr val="0000FF"/>
                </a:solidFill>
                <a:cs typeface="Times New Roman" pitchFamily="18" charset="0"/>
              </a:rPr>
              <a:t>+ Tìm các địa điểm: </a:t>
            </a:r>
          </a:p>
          <a:p>
            <a:pPr algn="just">
              <a:lnSpc>
                <a:spcPct val="150000"/>
              </a:lnSpc>
            </a:pPr>
            <a:r>
              <a:rPr lang="en-US" sz="3000" b="1" i="1" dirty="0">
                <a:solidFill>
                  <a:srgbClr val="0000FF"/>
                </a:solidFill>
                <a:cs typeface="Times New Roman" pitchFamily="18" charset="0"/>
              </a:rPr>
              <a:t>Ga Đà Lạt, </a:t>
            </a:r>
          </a:p>
          <a:p>
            <a:pPr algn="just">
              <a:lnSpc>
                <a:spcPct val="150000"/>
              </a:lnSpc>
            </a:pPr>
            <a:r>
              <a:rPr lang="en-US" sz="3000" b="1" i="1" dirty="0">
                <a:solidFill>
                  <a:srgbClr val="0000FF"/>
                </a:solidFill>
                <a:cs typeface="Times New Roman" pitchFamily="18" charset="0"/>
              </a:rPr>
              <a:t>Bảo tàng tỉnh Lâm Đồng.</a:t>
            </a:r>
          </a:p>
          <a:p>
            <a:pPr algn="just">
              <a:lnSpc>
                <a:spcPct val="150000"/>
              </a:lnSpc>
            </a:pPr>
            <a:r>
              <a:rPr lang="en-US" sz="3000" b="1" i="1" dirty="0">
                <a:solidFill>
                  <a:srgbClr val="0000FF"/>
                </a:solidFill>
                <a:cs typeface="Times New Roman" pitchFamily="18" charset="0"/>
              </a:rPr>
              <a:t>+ Mô tả đường đi từ ga Đà Lạt đến bảo tàng tỉnh Lâm Đồng.</a:t>
            </a:r>
          </a:p>
        </p:txBody>
      </p:sp>
      <p:sp>
        <p:nvSpPr>
          <p:cNvPr id="7" name="TextBox 6">
            <a:extLst>
              <a:ext uri="{FF2B5EF4-FFF2-40B4-BE49-F238E27FC236}">
                <a16:creationId xmlns:a16="http://schemas.microsoft.com/office/drawing/2014/main" id="{A8EAA148-BDAB-48DD-AC07-9AB6D7F2539C}"/>
              </a:ext>
            </a:extLst>
          </p:cNvPr>
          <p:cNvSpPr txBox="1"/>
          <p:nvPr/>
        </p:nvSpPr>
        <p:spPr>
          <a:xfrm>
            <a:off x="1786597" y="1208317"/>
            <a:ext cx="2926080" cy="553998"/>
          </a:xfrm>
          <a:prstGeom prst="rect">
            <a:avLst/>
          </a:prstGeom>
          <a:solidFill>
            <a:srgbClr val="FFFFFF"/>
          </a:solidFill>
          <a:ln>
            <a:solidFill>
              <a:srgbClr val="000099"/>
            </a:solidFill>
          </a:ln>
        </p:spPr>
        <p:txBody>
          <a:bodyPr wrap="square" rtlCol="0">
            <a:spAutoFit/>
          </a:bodyPr>
          <a:lstStyle/>
          <a:p>
            <a:pPr algn="ctr"/>
            <a:r>
              <a:rPr lang="en-US" sz="3000" b="1" dirty="0">
                <a:solidFill>
                  <a:srgbClr val="FF0000"/>
                </a:solidFill>
                <a:cs typeface="Times New Roman" pitchFamily="18" charset="0"/>
              </a:rPr>
              <a:t>Nhóm 1,3</a:t>
            </a:r>
          </a:p>
        </p:txBody>
      </p:sp>
      <p:sp>
        <p:nvSpPr>
          <p:cNvPr id="13" name="TextBox 12">
            <a:extLst>
              <a:ext uri="{FF2B5EF4-FFF2-40B4-BE49-F238E27FC236}">
                <a16:creationId xmlns:a16="http://schemas.microsoft.com/office/drawing/2014/main" id="{A1F0A7EF-2E63-41EB-A882-B1DFA4803512}"/>
              </a:ext>
            </a:extLst>
          </p:cNvPr>
          <p:cNvSpPr txBox="1"/>
          <p:nvPr/>
        </p:nvSpPr>
        <p:spPr>
          <a:xfrm>
            <a:off x="7780997" y="1219201"/>
            <a:ext cx="2926080" cy="553998"/>
          </a:xfrm>
          <a:prstGeom prst="rect">
            <a:avLst/>
          </a:prstGeom>
          <a:solidFill>
            <a:srgbClr val="FFFFFF"/>
          </a:solidFill>
          <a:ln>
            <a:solidFill>
              <a:srgbClr val="000099"/>
            </a:solidFill>
          </a:ln>
        </p:spPr>
        <p:txBody>
          <a:bodyPr wrap="square" rtlCol="0">
            <a:spAutoFit/>
          </a:bodyPr>
          <a:lstStyle/>
          <a:p>
            <a:pPr algn="ctr"/>
            <a:r>
              <a:rPr lang="en-US" sz="3000" b="1" dirty="0">
                <a:solidFill>
                  <a:srgbClr val="FF0000"/>
                </a:solidFill>
                <a:cs typeface="Times New Roman" pitchFamily="18" charset="0"/>
              </a:rPr>
              <a:t>Nhóm 2,4</a:t>
            </a:r>
          </a:p>
        </p:txBody>
      </p:sp>
    </p:spTree>
  </p:cSld>
  <p:clrMapOvr>
    <a:masterClrMapping/>
  </p:clrMapOvr>
  <mc:AlternateContent xmlns:mc="http://schemas.openxmlformats.org/markup-compatibility/2006" xmlns:p14="http://schemas.microsoft.com/office/powerpoint/2010/main">
    <mc:Choice Requires="p14">
      <p:transition spd="slow" p14:dur="2000" advTm="60000"/>
    </mc:Choice>
    <mc:Fallback xmlns="">
      <p:transition spd="slow" advTm="6000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4" presetClass="entr" presetSubtype="0" accel="10000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strVal val="#ppt_w*0.05"/>
                                          </p:val>
                                        </p:tav>
                                        <p:tav tm="100000">
                                          <p:val>
                                            <p:strVal val="#ppt_w"/>
                                          </p:val>
                                        </p:tav>
                                      </p:tavLst>
                                    </p:anim>
                                    <p:anim calcmode="lin" valueType="num">
                                      <p:cBhvr>
                                        <p:cTn id="8" dur="500" fill="hold"/>
                                        <p:tgtEl>
                                          <p:spTgt spid="3"/>
                                        </p:tgtEl>
                                        <p:attrNameLst>
                                          <p:attrName>ppt_h</p:attrName>
                                        </p:attrNameLst>
                                      </p:cBhvr>
                                      <p:tavLst>
                                        <p:tav tm="0">
                                          <p:val>
                                            <p:strVal val="#ppt_h"/>
                                          </p:val>
                                        </p:tav>
                                        <p:tav tm="100000">
                                          <p:val>
                                            <p:strVal val="#ppt_h"/>
                                          </p:val>
                                        </p:tav>
                                      </p:tavLst>
                                    </p:anim>
                                    <p:anim calcmode="lin" valueType="num">
                                      <p:cBhvr>
                                        <p:cTn id="9" dur="500" fill="hold"/>
                                        <p:tgtEl>
                                          <p:spTgt spid="3"/>
                                        </p:tgtEl>
                                        <p:attrNameLst>
                                          <p:attrName>ppt_x</p:attrName>
                                        </p:attrNameLst>
                                      </p:cBhvr>
                                      <p:tavLst>
                                        <p:tav tm="0">
                                          <p:val>
                                            <p:strVal val="#ppt_x-.2"/>
                                          </p:val>
                                        </p:tav>
                                        <p:tav tm="100000">
                                          <p:val>
                                            <p:strVal val="#ppt_x"/>
                                          </p:val>
                                        </p:tav>
                                      </p:tavLst>
                                    </p:anim>
                                    <p:anim calcmode="lin" valueType="num">
                                      <p:cBhvr>
                                        <p:cTn id="10" dur="500" fill="hold"/>
                                        <p:tgtEl>
                                          <p:spTgt spid="3"/>
                                        </p:tgtEl>
                                        <p:attrNameLst>
                                          <p:attrName>ppt_y</p:attrName>
                                        </p:attrNameLst>
                                      </p:cBhvr>
                                      <p:tavLst>
                                        <p:tav tm="0">
                                          <p:val>
                                            <p:strVal val="#ppt_y"/>
                                          </p:val>
                                        </p:tav>
                                        <p:tav tm="100000">
                                          <p:val>
                                            <p:strVal val="#ppt_y"/>
                                          </p:val>
                                        </p:tav>
                                      </p:tavLst>
                                    </p:anim>
                                    <p:animEffect transition="in" filter="fade">
                                      <p:cBhvr>
                                        <p:cTn id="11" dur="500"/>
                                        <p:tgtEl>
                                          <p:spTgt spid="3"/>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9"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1000" fill="hold"/>
                                        <p:tgtEl>
                                          <p:spTgt spid="5"/>
                                        </p:tgtEl>
                                        <p:attrNameLst>
                                          <p:attrName>ppt_x</p:attrName>
                                        </p:attrNameLst>
                                      </p:cBhvr>
                                      <p:tavLst>
                                        <p:tav tm="0">
                                          <p:val>
                                            <p:strVal val="#ppt_x-.2"/>
                                          </p:val>
                                        </p:tav>
                                        <p:tav tm="100000">
                                          <p:val>
                                            <p:strVal val="#ppt_x"/>
                                          </p:val>
                                        </p:tav>
                                      </p:tavLst>
                                    </p:anim>
                                    <p:anim calcmode="lin" valueType="num">
                                      <p:cBhvr>
                                        <p:cTn id="23"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24" dur="1000"/>
                                        <p:tgtEl>
                                          <p:spTgt spid="5"/>
                                        </p:tgtEl>
                                      </p:cBhvr>
                                    </p:animEffect>
                                  </p:childTnLst>
                                </p:cTn>
                              </p:par>
                              <p:par>
                                <p:cTn id="25" presetID="29"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1000" fill="hold"/>
                                        <p:tgtEl>
                                          <p:spTgt spid="9"/>
                                        </p:tgtEl>
                                        <p:attrNameLst>
                                          <p:attrName>ppt_x</p:attrName>
                                        </p:attrNameLst>
                                      </p:cBhvr>
                                      <p:tavLst>
                                        <p:tav tm="0">
                                          <p:val>
                                            <p:strVal val="#ppt_x-.2"/>
                                          </p:val>
                                        </p:tav>
                                        <p:tav tm="100000">
                                          <p:val>
                                            <p:strVal val="#ppt_x"/>
                                          </p:val>
                                        </p:tav>
                                      </p:tavLst>
                                    </p:anim>
                                    <p:anim calcmode="lin" valueType="num">
                                      <p:cBhvr>
                                        <p:cTn id="28" dur="1000" fill="hold"/>
                                        <p:tgtEl>
                                          <p:spTgt spid="9"/>
                                        </p:tgtEl>
                                        <p:attrNameLst>
                                          <p:attrName>ppt_y</p:attrName>
                                        </p:attrNameLst>
                                      </p:cBhvr>
                                      <p:tavLst>
                                        <p:tav tm="0">
                                          <p:val>
                                            <p:strVal val="#ppt_y"/>
                                          </p:val>
                                        </p:tav>
                                        <p:tav tm="100000">
                                          <p:val>
                                            <p:strVal val="#ppt_y"/>
                                          </p:val>
                                        </p:tav>
                                      </p:tavLst>
                                    </p:anim>
                                    <p:animEffect transition="in" filter="wipe(right)" prLst="gradientSize: 0.1">
                                      <p:cBhvr>
                                        <p:cTn id="29"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9" grpId="0" animBg="1"/>
      <p:bldP spid="7" grpId="0" animBg="1"/>
      <p:bldP spid="1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0F54FC0-109F-4485-A06F-8E276FD9B0F7}"/>
              </a:ext>
            </a:extLst>
          </p:cNvPr>
          <p:cNvPicPr>
            <a:picLocks noChangeAspect="1"/>
          </p:cNvPicPr>
          <p:nvPr/>
        </p:nvPicPr>
        <p:blipFill rotWithShape="1">
          <a:blip r:embed="rId2"/>
          <a:srcRect l="25552" t="32404" r="26221" b="15349"/>
          <a:stretch/>
        </p:blipFill>
        <p:spPr>
          <a:xfrm>
            <a:off x="1" y="0"/>
            <a:ext cx="12170593" cy="6400800"/>
          </a:xfrm>
          <a:prstGeom prst="rect">
            <a:avLst/>
          </a:prstGeom>
          <a:ln>
            <a:solidFill>
              <a:srgbClr val="000099"/>
            </a:solidFill>
          </a:ln>
        </p:spPr>
      </p:pic>
      <p:sp>
        <p:nvSpPr>
          <p:cNvPr id="5" name="TextBox 4">
            <a:extLst>
              <a:ext uri="{FF2B5EF4-FFF2-40B4-BE49-F238E27FC236}">
                <a16:creationId xmlns:a16="http://schemas.microsoft.com/office/drawing/2014/main" id="{F827AC7C-C0E8-4F93-9D14-8BD54B85A48C}"/>
              </a:ext>
            </a:extLst>
          </p:cNvPr>
          <p:cNvSpPr txBox="1"/>
          <p:nvPr/>
        </p:nvSpPr>
        <p:spPr>
          <a:xfrm>
            <a:off x="1" y="6365146"/>
            <a:ext cx="12144516" cy="568361"/>
          </a:xfrm>
          <a:prstGeom prst="rect">
            <a:avLst/>
          </a:prstGeom>
          <a:solidFill>
            <a:srgbClr val="FFFFFF"/>
          </a:solidFill>
          <a:ln>
            <a:noFill/>
          </a:ln>
        </p:spPr>
        <p:txBody>
          <a:bodyPr wrap="square" rtlCol="0">
            <a:spAutoFit/>
          </a:bodyPr>
          <a:lstStyle/>
          <a:p>
            <a:pPr algn="ctr">
              <a:lnSpc>
                <a:spcPct val="150000"/>
              </a:lnSpc>
            </a:pPr>
            <a:r>
              <a:rPr lang="en-US" sz="2300" b="1" dirty="0">
                <a:solidFill>
                  <a:srgbClr val="0000FF"/>
                </a:solidFill>
                <a:cs typeface="Times New Roman" pitchFamily="18" charset="0"/>
              </a:rPr>
              <a:t>Hình 3. Một phần bản đồ du lịch thành phố Đà Lạt</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5"/>
          <p:cNvSpPr>
            <a:spLocks noChangeArrowheads="1"/>
          </p:cNvSpPr>
          <p:nvPr/>
        </p:nvSpPr>
        <p:spPr bwMode="auto">
          <a:xfrm>
            <a:off x="0" y="1"/>
            <a:ext cx="12192000" cy="1066800"/>
          </a:xfrm>
          <a:prstGeom prst="rect">
            <a:avLst/>
          </a:prstGeom>
          <a:gradFill rotWithShape="1">
            <a:gsLst>
              <a:gs pos="0">
                <a:srgbClr val="FF3300"/>
              </a:gs>
              <a:gs pos="50000">
                <a:srgbClr val="CCFFCC"/>
              </a:gs>
              <a:gs pos="100000">
                <a:srgbClr val="FF3300"/>
              </a:gs>
            </a:gsLst>
            <a:lin ang="5400000" scaled="1"/>
          </a:gradFill>
          <a:ln w="38100" cmpd="dbl">
            <a:solidFill>
              <a:srgbClr val="FFFF00"/>
            </a:solidFill>
            <a:miter lim="800000"/>
            <a:headEnd/>
            <a:tailEnd/>
          </a:ln>
        </p:spPr>
        <p:txBody>
          <a:bodyPr wrap="none" anchor="ctr"/>
          <a:lstStyle/>
          <a:p>
            <a:pPr algn="ctr"/>
            <a:r>
              <a:rPr lang="en-US" sz="3000" b="1"/>
              <a:t>BÀI 4. KÍ HIỆU VÀ BẢNG CHÚ GIẢI BẢN ĐỒ. </a:t>
            </a:r>
          </a:p>
          <a:p>
            <a:pPr algn="ctr"/>
            <a:r>
              <a:rPr lang="en-US" sz="3000" b="1"/>
              <a:t>TÌM Đ</a:t>
            </a:r>
            <a:r>
              <a:rPr lang="vi-VN" sz="3000" b="1">
                <a:latin typeface="Calibri" pitchFamily="34" charset="0"/>
                <a:cs typeface="Calibri" pitchFamily="34" charset="0"/>
              </a:rPr>
              <a:t>ƯỜ</a:t>
            </a:r>
            <a:r>
              <a:rPr lang="en-US" sz="3000" b="1">
                <a:latin typeface="Calibri" pitchFamily="34" charset="0"/>
                <a:cs typeface="Calibri" pitchFamily="34" charset="0"/>
              </a:rPr>
              <a:t>NG ĐI TRÊN BẢN ĐỒ</a:t>
            </a:r>
            <a:endParaRPr lang="en-US" sz="3000" b="1" dirty="0">
              <a:latin typeface="Calibri" pitchFamily="34" charset="0"/>
              <a:cs typeface="Calibri" pitchFamily="34" charset="0"/>
            </a:endParaRPr>
          </a:p>
        </p:txBody>
      </p:sp>
      <p:sp>
        <p:nvSpPr>
          <p:cNvPr id="6" name="Text Box 8"/>
          <p:cNvSpPr txBox="1">
            <a:spLocks noChangeArrowheads="1"/>
          </p:cNvSpPr>
          <p:nvPr/>
        </p:nvSpPr>
        <p:spPr bwMode="auto">
          <a:xfrm>
            <a:off x="0" y="1028701"/>
            <a:ext cx="12192000" cy="246221"/>
          </a:xfrm>
          <a:prstGeom prst="rect">
            <a:avLst/>
          </a:prstGeom>
          <a:solidFill>
            <a:srgbClr val="00FFFF"/>
          </a:solidFill>
          <a:ln w="9525">
            <a:noFill/>
            <a:miter lim="800000"/>
            <a:headEnd/>
            <a:tailEnd/>
          </a:ln>
          <a:effectLst/>
        </p:spPr>
        <p:txBody>
          <a:bodyPr>
            <a:spAutoFit/>
          </a:bodyPr>
          <a:lstStyle/>
          <a:p>
            <a:pPr algn="ctr" eaLnBrk="1" hangingPunct="1">
              <a:spcBef>
                <a:spcPct val="50000"/>
              </a:spcBef>
              <a:defRPr/>
            </a:pPr>
            <a:r>
              <a:rPr lang="en-US" sz="1000" dirty="0">
                <a:solidFill>
                  <a:srgbClr val="FF3300"/>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00FF00"/>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9900"/>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9900"/>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CCFFCC"/>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chemeClr val="folHlink"/>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00"/>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99FF"/>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99FF"/>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 </a:t>
            </a:r>
            <a:r>
              <a:rPr lang="en-US" sz="1000" dirty="0">
                <a:solidFill>
                  <a:srgbClr val="FF3300"/>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00FF00"/>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9900"/>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9900"/>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CCFFCC"/>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chemeClr val="folHlink"/>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00"/>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99FF"/>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99FF"/>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 </a:t>
            </a:r>
            <a:r>
              <a:rPr lang="en-US" sz="1000" dirty="0">
                <a:solidFill>
                  <a:srgbClr val="FF3300"/>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00FF00"/>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9900"/>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9900"/>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CCFFCC"/>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chemeClr val="folHlink"/>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00"/>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99FF"/>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99FF"/>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 </a:t>
            </a:r>
            <a:r>
              <a:rPr lang="en-US" sz="1000" dirty="0">
                <a:solidFill>
                  <a:srgbClr val="FF3300"/>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00FF00"/>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9900"/>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9900"/>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CCFFCC"/>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chemeClr val="folHlink"/>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00"/>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99FF"/>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99FF"/>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9900"/>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CCFFCC"/>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chemeClr val="folHlink"/>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00"/>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99FF"/>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99FF"/>
                </a:solidFill>
                <a:effectLst>
                  <a:outerShdw blurRad="38100" dist="38100" dir="2700000" algn="tl">
                    <a:srgbClr val="000000"/>
                  </a:outerShdw>
                </a:effectLst>
                <a:latin typeface="Arial" charset="0"/>
                <a:cs typeface="Arial" charset="0"/>
                <a:sym typeface="Wingdings" pitchFamily="2" charset="2"/>
              </a:rPr>
              <a:t></a:t>
            </a:r>
            <a:endParaRPr lang="en-US" sz="1000" dirty="0">
              <a:solidFill>
                <a:srgbClr val="FFFF99"/>
              </a:solidFill>
              <a:effectLst>
                <a:outerShdw blurRad="38100" dist="38100" dir="2700000" algn="tl">
                  <a:srgbClr val="000000"/>
                </a:outerShdw>
              </a:effectLst>
              <a:latin typeface="Arial" charset="0"/>
              <a:cs typeface="Arial" charset="0"/>
              <a:sym typeface="Wingdings" pitchFamily="2" charset="2"/>
            </a:endParaRPr>
          </a:p>
        </p:txBody>
      </p:sp>
      <p:pic>
        <p:nvPicPr>
          <p:cNvPr id="8" name="Picture 9" descr="TRAIDAT"/>
          <p:cNvPicPr>
            <a:picLocks noChangeAspect="1" noChangeArrowheads="1" noCrop="1"/>
          </p:cNvPicPr>
          <p:nvPr/>
        </p:nvPicPr>
        <p:blipFill>
          <a:blip r:embed="rId3"/>
          <a:srcRect/>
          <a:stretch>
            <a:fillRect/>
          </a:stretch>
        </p:blipFill>
        <p:spPr bwMode="auto">
          <a:xfrm>
            <a:off x="11176000" y="138113"/>
            <a:ext cx="914400" cy="890588"/>
          </a:xfrm>
          <a:prstGeom prst="rect">
            <a:avLst/>
          </a:prstGeom>
          <a:noFill/>
          <a:ln w="9525">
            <a:noFill/>
            <a:miter lim="800000"/>
            <a:headEnd/>
            <a:tailEnd/>
          </a:ln>
        </p:spPr>
      </p:pic>
      <p:pic>
        <p:nvPicPr>
          <p:cNvPr id="9" name="Picture 10" descr="ringwrlmed2_b"/>
          <p:cNvPicPr>
            <a:picLocks noChangeAspect="1" noChangeArrowheads="1" noCrop="1"/>
          </p:cNvPicPr>
          <p:nvPr/>
        </p:nvPicPr>
        <p:blipFill>
          <a:blip r:embed="rId4"/>
          <a:srcRect/>
          <a:stretch>
            <a:fillRect/>
          </a:stretch>
        </p:blipFill>
        <p:spPr bwMode="auto">
          <a:xfrm>
            <a:off x="0" y="0"/>
            <a:ext cx="1092200" cy="1228726"/>
          </a:xfrm>
          <a:prstGeom prst="rect">
            <a:avLst/>
          </a:prstGeom>
          <a:noFill/>
          <a:ln w="9525">
            <a:noFill/>
            <a:miter lim="800000"/>
            <a:headEnd/>
            <a:tailEnd/>
          </a:ln>
        </p:spPr>
      </p:pic>
      <p:sp>
        <p:nvSpPr>
          <p:cNvPr id="10" name="AutoShape 3"/>
          <p:cNvSpPr>
            <a:spLocks noGrp="1" noChangeArrowheads="1"/>
          </p:cNvSpPr>
          <p:nvPr>
            <p:ph type="title"/>
          </p:nvPr>
        </p:nvSpPr>
        <p:spPr>
          <a:xfrm>
            <a:off x="65644" y="1233268"/>
            <a:ext cx="6604000" cy="609600"/>
          </a:xfrm>
        </p:spPr>
        <p:txBody>
          <a:bodyPr>
            <a:normAutofit/>
          </a:bodyPr>
          <a:lstStyle/>
          <a:p>
            <a:pPr algn="l" eaLnBrk="1" hangingPunct="1"/>
            <a:r>
              <a:rPr lang="en-US" altLang="vi-VN" sz="3000" b="1" dirty="0">
                <a:solidFill>
                  <a:srgbClr val="000099"/>
                </a:solidFill>
                <a:effectLst/>
                <a:latin typeface="+mn-lt"/>
                <a:cs typeface="Times New Roman" pitchFamily="18" charset="0"/>
              </a:rPr>
              <a:t> </a:t>
            </a:r>
            <a:r>
              <a:rPr lang="en-US" altLang="vi-VN" sz="3000" b="1" u="sng" dirty="0">
                <a:solidFill>
                  <a:srgbClr val="000099"/>
                </a:solidFill>
                <a:effectLst/>
                <a:latin typeface="+mn-lt"/>
                <a:cs typeface="Times New Roman" pitchFamily="18" charset="0"/>
              </a:rPr>
              <a:t>3. Tìm </a:t>
            </a:r>
            <a:r>
              <a:rPr lang="vi-VN" altLang="vi-VN" sz="3000" b="1" u="sng" dirty="0">
                <a:solidFill>
                  <a:srgbClr val="000099"/>
                </a:solidFill>
                <a:effectLst/>
                <a:latin typeface="Calibri" pitchFamily="34" charset="0"/>
                <a:cs typeface="Calibri" pitchFamily="34" charset="0"/>
              </a:rPr>
              <a:t>đườ</a:t>
            </a:r>
            <a:r>
              <a:rPr lang="en-US" altLang="vi-VN" sz="3000" b="1" u="sng" dirty="0">
                <a:solidFill>
                  <a:srgbClr val="000099"/>
                </a:solidFill>
                <a:effectLst/>
                <a:latin typeface="Calibri" pitchFamily="34" charset="0"/>
                <a:cs typeface="Calibri" pitchFamily="34" charset="0"/>
              </a:rPr>
              <a:t>ng </a:t>
            </a:r>
            <a:r>
              <a:rPr lang="vi-VN" altLang="vi-VN" sz="3000" b="1" u="sng" dirty="0">
                <a:solidFill>
                  <a:srgbClr val="000099"/>
                </a:solidFill>
                <a:effectLst/>
                <a:latin typeface="Calibri" pitchFamily="34" charset="0"/>
                <a:cs typeface="Calibri" pitchFamily="34" charset="0"/>
              </a:rPr>
              <a:t>đ</a:t>
            </a:r>
            <a:r>
              <a:rPr lang="en-US" altLang="vi-VN" sz="3000" b="1" u="sng" dirty="0">
                <a:solidFill>
                  <a:srgbClr val="000099"/>
                </a:solidFill>
                <a:effectLst/>
                <a:latin typeface="Calibri" pitchFamily="34" charset="0"/>
                <a:cs typeface="Calibri" pitchFamily="34" charset="0"/>
              </a:rPr>
              <a:t>i trên bản đồ</a:t>
            </a:r>
          </a:p>
        </p:txBody>
      </p:sp>
      <p:sp>
        <p:nvSpPr>
          <p:cNvPr id="14" name="TextBox 13"/>
          <p:cNvSpPr txBox="1"/>
          <p:nvPr/>
        </p:nvSpPr>
        <p:spPr>
          <a:xfrm>
            <a:off x="167244" y="1766668"/>
            <a:ext cx="2032000" cy="553998"/>
          </a:xfrm>
          <a:prstGeom prst="rect">
            <a:avLst/>
          </a:prstGeom>
          <a:noFill/>
        </p:spPr>
        <p:txBody>
          <a:bodyPr wrap="square" rtlCol="0">
            <a:spAutoFit/>
          </a:bodyPr>
          <a:lstStyle/>
          <a:p>
            <a:r>
              <a:rPr lang="en-US" sz="3000" b="1" i="1" u="sng" dirty="0">
                <a:cs typeface="Times New Roman" pitchFamily="18" charset="0"/>
              </a:rPr>
              <a:t>b. Bài tập</a:t>
            </a:r>
          </a:p>
        </p:txBody>
      </p:sp>
      <p:pic>
        <p:nvPicPr>
          <p:cNvPr id="11" name="Picture 10">
            <a:extLst>
              <a:ext uri="{FF2B5EF4-FFF2-40B4-BE49-F238E27FC236}">
                <a16:creationId xmlns:a16="http://schemas.microsoft.com/office/drawing/2014/main" id="{40F54FC0-109F-4485-A06F-8E276FD9B0F7}"/>
              </a:ext>
            </a:extLst>
          </p:cNvPr>
          <p:cNvPicPr>
            <a:picLocks noChangeAspect="1"/>
          </p:cNvPicPr>
          <p:nvPr/>
        </p:nvPicPr>
        <p:blipFill rotWithShape="1">
          <a:blip r:embed="rId5"/>
          <a:srcRect l="25552" t="32404" r="26221" b="15349"/>
          <a:stretch/>
        </p:blipFill>
        <p:spPr>
          <a:xfrm>
            <a:off x="4187007" y="1828800"/>
            <a:ext cx="8004993" cy="4495800"/>
          </a:xfrm>
          <a:prstGeom prst="rect">
            <a:avLst/>
          </a:prstGeom>
          <a:ln>
            <a:noFill/>
          </a:ln>
          <a:effectLst>
            <a:outerShdw blurRad="292100" dist="139700" dir="2700000" algn="tl" rotWithShape="0">
              <a:srgbClr val="333333">
                <a:alpha val="65000"/>
              </a:srgbClr>
            </a:outerShdw>
          </a:effectLst>
        </p:spPr>
      </p:pic>
      <p:sp>
        <p:nvSpPr>
          <p:cNvPr id="12" name="TextBox 11">
            <a:extLst>
              <a:ext uri="{FF2B5EF4-FFF2-40B4-BE49-F238E27FC236}">
                <a16:creationId xmlns:a16="http://schemas.microsoft.com/office/drawing/2014/main" id="{F827AC7C-C0E8-4F93-9D14-8BD54B85A48C}"/>
              </a:ext>
            </a:extLst>
          </p:cNvPr>
          <p:cNvSpPr txBox="1"/>
          <p:nvPr/>
        </p:nvSpPr>
        <p:spPr>
          <a:xfrm>
            <a:off x="4165600" y="6301378"/>
            <a:ext cx="8026400" cy="568361"/>
          </a:xfrm>
          <a:prstGeom prst="rect">
            <a:avLst/>
          </a:prstGeom>
          <a:solidFill>
            <a:srgbClr val="FFFFFF"/>
          </a:solidFill>
          <a:ln>
            <a:noFill/>
          </a:ln>
        </p:spPr>
        <p:txBody>
          <a:bodyPr wrap="square" rtlCol="0">
            <a:spAutoFit/>
          </a:bodyPr>
          <a:lstStyle/>
          <a:p>
            <a:pPr algn="ctr">
              <a:lnSpc>
                <a:spcPct val="150000"/>
              </a:lnSpc>
            </a:pPr>
            <a:r>
              <a:rPr lang="en-US" sz="2300" b="1" dirty="0">
                <a:solidFill>
                  <a:srgbClr val="0000FF"/>
                </a:solidFill>
                <a:cs typeface="Times New Roman" pitchFamily="18" charset="0"/>
              </a:rPr>
              <a:t>Hình 3. Một phần bản đồ du lịch TP. Đà Lạt</a:t>
            </a:r>
          </a:p>
        </p:txBody>
      </p:sp>
      <p:sp>
        <p:nvSpPr>
          <p:cNvPr id="13" name="Rectangle 12"/>
          <p:cNvSpPr/>
          <p:nvPr/>
        </p:nvSpPr>
        <p:spPr>
          <a:xfrm>
            <a:off x="65645" y="2147669"/>
            <a:ext cx="2589170" cy="553998"/>
          </a:xfrm>
          <a:prstGeom prst="rect">
            <a:avLst/>
          </a:prstGeom>
        </p:spPr>
        <p:txBody>
          <a:bodyPr wrap="none">
            <a:spAutoFit/>
          </a:bodyPr>
          <a:lstStyle/>
          <a:p>
            <a:pPr lvl="0" algn="l" eaLnBrk="1" hangingPunct="1"/>
            <a:r>
              <a:rPr lang="en-US" sz="3000" b="1" dirty="0">
                <a:solidFill>
                  <a:srgbClr val="000000"/>
                </a:solidFill>
                <a:ea typeface="Calibri" pitchFamily="34" charset="0"/>
                <a:cs typeface="Times New Roman" pitchFamily="18" charset="0"/>
              </a:rPr>
              <a:t>- Các </a:t>
            </a:r>
            <a:r>
              <a:rPr lang="vi-VN" sz="3000" b="1" dirty="0">
                <a:solidFill>
                  <a:srgbClr val="000000"/>
                </a:solidFill>
                <a:latin typeface="Calibri" pitchFamily="34" charset="0"/>
                <a:ea typeface="Calibri" pitchFamily="34" charset="0"/>
                <a:cs typeface="Calibri" pitchFamily="34" charset="0"/>
              </a:rPr>
              <a:t>đị</a:t>
            </a:r>
            <a:r>
              <a:rPr lang="en-US" sz="3000" b="1" dirty="0">
                <a:solidFill>
                  <a:srgbClr val="000000"/>
                </a:solidFill>
                <a:latin typeface="Calibri" pitchFamily="34" charset="0"/>
                <a:ea typeface="Calibri" pitchFamily="34" charset="0"/>
                <a:cs typeface="Calibri" pitchFamily="34" charset="0"/>
              </a:rPr>
              <a:t>a </a:t>
            </a:r>
            <a:r>
              <a:rPr lang="vi-VN" sz="3000" b="1" dirty="0">
                <a:solidFill>
                  <a:srgbClr val="000000"/>
                </a:solidFill>
                <a:latin typeface="Calibri" pitchFamily="34" charset="0"/>
                <a:ea typeface="Calibri" pitchFamily="34" charset="0"/>
                <a:cs typeface="Calibri" pitchFamily="34" charset="0"/>
              </a:rPr>
              <a:t>đ</a:t>
            </a:r>
            <a:r>
              <a:rPr lang="en-US" sz="3000" b="1" dirty="0">
                <a:solidFill>
                  <a:srgbClr val="000000"/>
                </a:solidFill>
                <a:latin typeface="Calibri" pitchFamily="34" charset="0"/>
                <a:ea typeface="Calibri" pitchFamily="34" charset="0"/>
                <a:cs typeface="Calibri" pitchFamily="34" charset="0"/>
              </a:rPr>
              <a:t>iểm:</a:t>
            </a:r>
            <a:endParaRPr lang="en-US" sz="3000" b="1" dirty="0">
              <a:latin typeface="Calibri" pitchFamily="34" charset="0"/>
              <a:cs typeface="Calibri" pitchFamily="34" charset="0"/>
            </a:endParaRPr>
          </a:p>
        </p:txBody>
      </p:sp>
      <p:sp>
        <p:nvSpPr>
          <p:cNvPr id="16" name="Rectangle 1"/>
          <p:cNvSpPr>
            <a:spLocks noChangeArrowheads="1"/>
          </p:cNvSpPr>
          <p:nvPr/>
        </p:nvSpPr>
        <p:spPr bwMode="auto">
          <a:xfrm>
            <a:off x="135464" y="2956568"/>
            <a:ext cx="3928536" cy="1477328"/>
          </a:xfrm>
          <a:prstGeom prst="rect">
            <a:avLst/>
          </a:prstGeom>
          <a:solidFill>
            <a:srgbClr val="FFFFFF"/>
          </a:solidFill>
          <a:ln w="9525">
            <a:solidFill>
              <a:srgbClr val="000099"/>
            </a:solidFill>
            <a:miter lim="800000"/>
            <a:headEnd/>
            <a:tailEnd/>
          </a:ln>
          <a:effectLst/>
        </p:spPr>
        <p:txBody>
          <a:bodyPr vert="horz" wrap="square" lIns="91440" tIns="45720" rIns="91440" bIns="45720" numCol="1" anchor="ctr" anchorCtr="0" compatLnSpc="1">
            <a:prstTxWarp prst="textNoShape">
              <a:avLst/>
            </a:prstTxWarp>
            <a:spAutoFit/>
          </a:bodyPr>
          <a:lstStyle/>
          <a:p>
            <a:pPr lvl="0" algn="just">
              <a:lnSpc>
                <a:spcPct val="150000"/>
              </a:lnSpc>
            </a:pPr>
            <a:r>
              <a:rPr kumimoji="0" lang="pt-BR" sz="3000" b="1" i="1" u="none" strike="noStrike" cap="none" normalizeH="0" baseline="0" dirty="0">
                <a:ln>
                  <a:noFill/>
                </a:ln>
                <a:solidFill>
                  <a:srgbClr val="0000FF"/>
                </a:solidFill>
                <a:effectLst/>
                <a:ea typeface="Calibri" pitchFamily="34" charset="0"/>
                <a:cs typeface="Times New Roman" pitchFamily="18" charset="0"/>
              </a:rPr>
              <a:t>+ </a:t>
            </a:r>
            <a:r>
              <a:rPr lang="pt-BR" sz="3000" b="1" i="1" dirty="0">
                <a:solidFill>
                  <a:srgbClr val="0000FF"/>
                </a:solidFill>
                <a:ea typeface="Calibri" pitchFamily="34" charset="0"/>
                <a:cs typeface="Times New Roman" pitchFamily="18" charset="0"/>
              </a:rPr>
              <a:t>Trường CĐSP</a:t>
            </a:r>
            <a:r>
              <a:rPr kumimoji="0" lang="pt-BR" sz="3000" b="1" i="1" u="none" strike="noStrike" cap="none" normalizeH="0" baseline="0" dirty="0">
                <a:ln>
                  <a:noFill/>
                </a:ln>
                <a:solidFill>
                  <a:srgbClr val="0000FF"/>
                </a:solidFill>
                <a:effectLst/>
                <a:ea typeface="Calibri" pitchFamily="34" charset="0"/>
                <a:cs typeface="Times New Roman" pitchFamily="18" charset="0"/>
              </a:rPr>
              <a:t> Đà Lạt: đường Yer-sin.</a:t>
            </a:r>
            <a:endParaRPr kumimoji="0" lang="en-US" sz="3000" b="1" i="1" u="none" strike="noStrike" cap="none" normalizeH="0" baseline="0" dirty="0">
              <a:ln>
                <a:noFill/>
              </a:ln>
              <a:solidFill>
                <a:srgbClr val="0000FF"/>
              </a:solidFill>
              <a:effectLst/>
              <a:cs typeface="Times New Roman" pitchFamily="18" charset="0"/>
            </a:endParaRPr>
          </a:p>
        </p:txBody>
      </p:sp>
      <p:pic>
        <p:nvPicPr>
          <p:cNvPr id="17" name="Picture 16"/>
          <p:cNvPicPr>
            <a:picLocks noChangeAspect="1"/>
          </p:cNvPicPr>
          <p:nvPr/>
        </p:nvPicPr>
        <p:blipFill>
          <a:blip r:embed="rId6" cstate="print"/>
          <a:stretch>
            <a:fillRect/>
          </a:stretch>
        </p:blipFill>
        <p:spPr>
          <a:xfrm>
            <a:off x="8026400" y="3657600"/>
            <a:ext cx="609600" cy="457200"/>
          </a:xfrm>
          <a:prstGeom prst="rect">
            <a:avLst/>
          </a:prstGeom>
        </p:spPr>
      </p:pic>
      <p:pic>
        <p:nvPicPr>
          <p:cNvPr id="18" name="Picture 17"/>
          <p:cNvPicPr>
            <a:picLocks noChangeAspect="1"/>
          </p:cNvPicPr>
          <p:nvPr/>
        </p:nvPicPr>
        <p:blipFill>
          <a:blip r:embed="rId6" cstate="print"/>
          <a:stretch>
            <a:fillRect/>
          </a:stretch>
        </p:blipFill>
        <p:spPr>
          <a:xfrm>
            <a:off x="5283200" y="4876800"/>
            <a:ext cx="609600" cy="457200"/>
          </a:xfrm>
          <a:prstGeom prst="rect">
            <a:avLst/>
          </a:prstGeom>
        </p:spPr>
      </p:pic>
      <p:pic>
        <p:nvPicPr>
          <p:cNvPr id="19" name="Picture 18"/>
          <p:cNvPicPr>
            <a:picLocks noChangeAspect="1"/>
          </p:cNvPicPr>
          <p:nvPr/>
        </p:nvPicPr>
        <p:blipFill>
          <a:blip r:embed="rId6" cstate="print"/>
          <a:stretch>
            <a:fillRect/>
          </a:stretch>
        </p:blipFill>
        <p:spPr>
          <a:xfrm>
            <a:off x="7620000" y="2895600"/>
            <a:ext cx="596051" cy="447038"/>
          </a:xfrm>
          <a:prstGeom prst="rect">
            <a:avLst/>
          </a:prstGeom>
        </p:spPr>
      </p:pic>
      <p:pic>
        <p:nvPicPr>
          <p:cNvPr id="20" name="Picture 19"/>
          <p:cNvPicPr>
            <a:picLocks noChangeAspect="1"/>
          </p:cNvPicPr>
          <p:nvPr/>
        </p:nvPicPr>
        <p:blipFill>
          <a:blip r:embed="rId6" cstate="print"/>
          <a:stretch>
            <a:fillRect/>
          </a:stretch>
        </p:blipFill>
        <p:spPr>
          <a:xfrm>
            <a:off x="9347200" y="4114800"/>
            <a:ext cx="697651" cy="523238"/>
          </a:xfrm>
          <a:prstGeom prst="rect">
            <a:avLst/>
          </a:prstGeom>
        </p:spPr>
      </p:pic>
      <p:sp>
        <p:nvSpPr>
          <p:cNvPr id="21" name="Rectangle 1"/>
          <p:cNvSpPr>
            <a:spLocks noChangeArrowheads="1"/>
          </p:cNvSpPr>
          <p:nvPr/>
        </p:nvSpPr>
        <p:spPr bwMode="auto">
          <a:xfrm>
            <a:off x="203200" y="2956570"/>
            <a:ext cx="3860800" cy="1477328"/>
          </a:xfrm>
          <a:prstGeom prst="rect">
            <a:avLst/>
          </a:prstGeom>
          <a:solidFill>
            <a:srgbClr val="FFFFFF"/>
          </a:solidFill>
          <a:ln w="9525">
            <a:solidFill>
              <a:srgbClr val="000099"/>
            </a:solid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50000"/>
              </a:lnSpc>
              <a:spcBef>
                <a:spcPct val="0"/>
              </a:spcBef>
              <a:spcAft>
                <a:spcPct val="0"/>
              </a:spcAft>
              <a:buClrTx/>
              <a:buSzTx/>
              <a:buFontTx/>
              <a:buNone/>
              <a:tabLst/>
            </a:pPr>
            <a:r>
              <a:rPr lang="pt-BR" sz="3000" b="1" i="1" dirty="0">
                <a:solidFill>
                  <a:srgbClr val="0000FF"/>
                </a:solidFill>
                <a:ea typeface="Calibri" pitchFamily="34" charset="0"/>
                <a:cs typeface="Times New Roman" pitchFamily="18" charset="0"/>
              </a:rPr>
              <a:t>+  Ga Đà Lạt: đường Quang Trung.</a:t>
            </a:r>
          </a:p>
        </p:txBody>
      </p:sp>
      <p:sp>
        <p:nvSpPr>
          <p:cNvPr id="22" name="Rectangle 1"/>
          <p:cNvSpPr>
            <a:spLocks noChangeArrowheads="1"/>
          </p:cNvSpPr>
          <p:nvPr/>
        </p:nvSpPr>
        <p:spPr bwMode="auto">
          <a:xfrm>
            <a:off x="192258" y="2970638"/>
            <a:ext cx="3657600" cy="2169825"/>
          </a:xfrm>
          <a:prstGeom prst="rect">
            <a:avLst/>
          </a:prstGeom>
          <a:solidFill>
            <a:srgbClr val="FFFFFF"/>
          </a:solidFill>
          <a:ln w="9525">
            <a:solidFill>
              <a:srgbClr val="000099"/>
            </a:solid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50000"/>
              </a:lnSpc>
              <a:spcBef>
                <a:spcPct val="0"/>
              </a:spcBef>
              <a:spcAft>
                <a:spcPct val="0"/>
              </a:spcAft>
              <a:buClrTx/>
              <a:buSzTx/>
              <a:buFontTx/>
              <a:buNone/>
              <a:tabLst/>
            </a:pPr>
            <a:r>
              <a:rPr lang="pt-BR" sz="3000" b="1" i="1" dirty="0">
                <a:solidFill>
                  <a:srgbClr val="0000FF"/>
                </a:solidFill>
                <a:ea typeface="Calibri" pitchFamily="34" charset="0"/>
                <a:cs typeface="Times New Roman" pitchFamily="18" charset="0"/>
              </a:rPr>
              <a:t>+ Bảo tàng tỉnh Lâm Đồng: đường Hùng Vương.</a:t>
            </a:r>
          </a:p>
        </p:txBody>
      </p:sp>
      <p:sp>
        <p:nvSpPr>
          <p:cNvPr id="23" name="Rectangle 1"/>
          <p:cNvSpPr>
            <a:spLocks noChangeArrowheads="1"/>
          </p:cNvSpPr>
          <p:nvPr/>
        </p:nvSpPr>
        <p:spPr bwMode="auto">
          <a:xfrm>
            <a:off x="196948" y="2970637"/>
            <a:ext cx="3759200" cy="2169825"/>
          </a:xfrm>
          <a:prstGeom prst="rect">
            <a:avLst/>
          </a:prstGeom>
          <a:solidFill>
            <a:srgbClr val="FFFFFF"/>
          </a:solidFill>
          <a:ln w="9525">
            <a:solidFill>
              <a:srgbClr val="000099"/>
            </a:solid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50000"/>
              </a:lnSpc>
              <a:spcBef>
                <a:spcPct val="0"/>
              </a:spcBef>
              <a:spcAft>
                <a:spcPct val="0"/>
              </a:spcAft>
              <a:buClrTx/>
              <a:buSzTx/>
              <a:buFontTx/>
              <a:buNone/>
              <a:tabLst/>
            </a:pPr>
            <a:r>
              <a:rPr kumimoji="0" lang="pt-BR" sz="3000" b="1" i="1" u="none" strike="noStrike" cap="none" normalizeH="0" baseline="0" dirty="0">
                <a:ln>
                  <a:noFill/>
                </a:ln>
                <a:solidFill>
                  <a:srgbClr val="0000FF"/>
                </a:solidFill>
                <a:effectLst/>
                <a:ea typeface="Calibri" pitchFamily="34" charset="0"/>
                <a:cs typeface="Times New Roman" pitchFamily="18" charset="0"/>
              </a:rPr>
              <a:t>+ UBND TP. Đà Lạt: đường Trần Hưng Đạo.</a:t>
            </a:r>
            <a:endParaRPr kumimoji="0" lang="en-US" sz="3000" b="1" i="1" u="none" strike="noStrike" cap="none" normalizeH="0" baseline="0" dirty="0">
              <a:ln>
                <a:noFill/>
              </a:ln>
              <a:solidFill>
                <a:srgbClr val="0000FF"/>
              </a:solidFill>
              <a:effectLst/>
              <a:cs typeface="Times New Roman" pitchFamily="18" charset="0"/>
            </a:endParaRP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ppt_x</p:attrName>
                                        </p:attrNameLst>
                                      </p:cBhvr>
                                      <p:tavLst>
                                        <p:tav tm="0">
                                          <p:val>
                                            <p:strVal val="#ppt_x-.2"/>
                                          </p:val>
                                        </p:tav>
                                        <p:tav tm="100000">
                                          <p:val>
                                            <p:strVal val="#ppt_x"/>
                                          </p:val>
                                        </p:tav>
                                      </p:tavLst>
                                    </p:anim>
                                    <p:anim calcmode="lin" valueType="num">
                                      <p:cBhvr>
                                        <p:cTn id="8" dur="1000" fill="hold"/>
                                        <p:tgtEl>
                                          <p:spTgt spid="13"/>
                                        </p:tgtEl>
                                        <p:attrNameLst>
                                          <p:attrName>ppt_y</p:attrName>
                                        </p:attrNameLst>
                                      </p:cBhvr>
                                      <p:tavLst>
                                        <p:tav tm="0">
                                          <p:val>
                                            <p:strVal val="#ppt_y"/>
                                          </p:val>
                                        </p:tav>
                                        <p:tav tm="100000">
                                          <p:val>
                                            <p:strVal val="#ppt_y"/>
                                          </p:val>
                                        </p:tav>
                                      </p:tavLst>
                                    </p:anim>
                                    <p:animEffect transition="in" filter="wipe(right)" prLst="gradientSize: 0.1">
                                      <p:cBhvr>
                                        <p:cTn id="9" dur="10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p:cTn id="14" dur="1000" fill="hold"/>
                                        <p:tgtEl>
                                          <p:spTgt spid="16"/>
                                        </p:tgtEl>
                                        <p:attrNameLst>
                                          <p:attrName>ppt_x</p:attrName>
                                        </p:attrNameLst>
                                      </p:cBhvr>
                                      <p:tavLst>
                                        <p:tav tm="0">
                                          <p:val>
                                            <p:strVal val="#ppt_x-.2"/>
                                          </p:val>
                                        </p:tav>
                                        <p:tav tm="100000">
                                          <p:val>
                                            <p:strVal val="#ppt_x"/>
                                          </p:val>
                                        </p:tav>
                                      </p:tavLst>
                                    </p:anim>
                                    <p:anim calcmode="lin" valueType="num">
                                      <p:cBhvr>
                                        <p:cTn id="15" dur="1000" fill="hold"/>
                                        <p:tgtEl>
                                          <p:spTgt spid="16"/>
                                        </p:tgtEl>
                                        <p:attrNameLst>
                                          <p:attrName>ppt_y</p:attrName>
                                        </p:attrNameLst>
                                      </p:cBhvr>
                                      <p:tavLst>
                                        <p:tav tm="0">
                                          <p:val>
                                            <p:strVal val="#ppt_y"/>
                                          </p:val>
                                        </p:tav>
                                        <p:tav tm="100000">
                                          <p:val>
                                            <p:strVal val="#ppt_y"/>
                                          </p:val>
                                        </p:tav>
                                      </p:tavLst>
                                    </p:anim>
                                    <p:animEffect transition="in" filter="wipe(right)" prLst="gradientSize: 0.1">
                                      <p:cBhvr>
                                        <p:cTn id="16" dur="1000"/>
                                        <p:tgtEl>
                                          <p:spTgt spid="16"/>
                                        </p:tgtEl>
                                      </p:cBhvr>
                                    </p:animEffect>
                                  </p:childTnLst>
                                </p:cTn>
                              </p:par>
                              <p:par>
                                <p:cTn id="17" presetID="29"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p:cTn id="19" dur="1000" fill="hold"/>
                                        <p:tgtEl>
                                          <p:spTgt spid="19"/>
                                        </p:tgtEl>
                                        <p:attrNameLst>
                                          <p:attrName>ppt_x</p:attrName>
                                        </p:attrNameLst>
                                      </p:cBhvr>
                                      <p:tavLst>
                                        <p:tav tm="0">
                                          <p:val>
                                            <p:strVal val="#ppt_x-.2"/>
                                          </p:val>
                                        </p:tav>
                                        <p:tav tm="100000">
                                          <p:val>
                                            <p:strVal val="#ppt_x"/>
                                          </p:val>
                                        </p:tav>
                                      </p:tavLst>
                                    </p:anim>
                                    <p:anim calcmode="lin" valueType="num">
                                      <p:cBhvr>
                                        <p:cTn id="20" dur="1000" fill="hold"/>
                                        <p:tgtEl>
                                          <p:spTgt spid="19"/>
                                        </p:tgtEl>
                                        <p:attrNameLst>
                                          <p:attrName>ppt_y</p:attrName>
                                        </p:attrNameLst>
                                      </p:cBhvr>
                                      <p:tavLst>
                                        <p:tav tm="0">
                                          <p:val>
                                            <p:strVal val="#ppt_y"/>
                                          </p:val>
                                        </p:tav>
                                        <p:tav tm="100000">
                                          <p:val>
                                            <p:strVal val="#ppt_y"/>
                                          </p:val>
                                        </p:tav>
                                      </p:tavLst>
                                    </p:anim>
                                    <p:animEffect transition="in" filter="wipe(right)" prLst="gradientSize: 0.1">
                                      <p:cBhvr>
                                        <p:cTn id="21" dur="1000"/>
                                        <p:tgtEl>
                                          <p:spTgt spid="19"/>
                                        </p:tgtEl>
                                      </p:cBhvr>
                                    </p:animEffect>
                                  </p:childTnLst>
                                </p:cTn>
                              </p:par>
                            </p:childTnLst>
                          </p:cTn>
                        </p:par>
                      </p:childTnLst>
                    </p:cTn>
                  </p:par>
                  <p:par>
                    <p:cTn id="22" fill="hold">
                      <p:stCondLst>
                        <p:cond delay="indefinite"/>
                      </p:stCondLst>
                      <p:childTnLst>
                        <p:par>
                          <p:cTn id="23" fill="hold">
                            <p:stCondLst>
                              <p:cond delay="0"/>
                            </p:stCondLst>
                            <p:childTnLst>
                              <p:par>
                                <p:cTn id="24" presetID="29" presetClass="exit" presetSubtype="0" fill="hold" grpId="1" nodeType="clickEffect">
                                  <p:stCondLst>
                                    <p:cond delay="0"/>
                                  </p:stCondLst>
                                  <p:childTnLst>
                                    <p:anim calcmode="lin" valueType="num">
                                      <p:cBhvr>
                                        <p:cTn id="25" dur="1000"/>
                                        <p:tgtEl>
                                          <p:spTgt spid="16"/>
                                        </p:tgtEl>
                                        <p:attrNameLst>
                                          <p:attrName>ppt_x</p:attrName>
                                        </p:attrNameLst>
                                      </p:cBhvr>
                                      <p:tavLst>
                                        <p:tav tm="0">
                                          <p:val>
                                            <p:strVal val="ppt_x"/>
                                          </p:val>
                                        </p:tav>
                                        <p:tav tm="100000">
                                          <p:val>
                                            <p:strVal val="ppt_x-.2"/>
                                          </p:val>
                                        </p:tav>
                                      </p:tavLst>
                                    </p:anim>
                                    <p:anim calcmode="lin" valueType="num">
                                      <p:cBhvr>
                                        <p:cTn id="26" dur="1000"/>
                                        <p:tgtEl>
                                          <p:spTgt spid="16"/>
                                        </p:tgtEl>
                                        <p:attrNameLst>
                                          <p:attrName>ppt_y</p:attrName>
                                        </p:attrNameLst>
                                      </p:cBhvr>
                                      <p:tavLst>
                                        <p:tav tm="0">
                                          <p:val>
                                            <p:strVal val="ppt_y"/>
                                          </p:val>
                                        </p:tav>
                                        <p:tav tm="100000">
                                          <p:val>
                                            <p:strVal val="ppt_y"/>
                                          </p:val>
                                        </p:tav>
                                      </p:tavLst>
                                    </p:anim>
                                    <p:animEffect transition="out" filter="fade">
                                      <p:cBhvr>
                                        <p:cTn id="27" dur="1000"/>
                                        <p:tgtEl>
                                          <p:spTgt spid="16"/>
                                        </p:tgtEl>
                                      </p:cBhvr>
                                    </p:animEffect>
                                    <p:set>
                                      <p:cBhvr>
                                        <p:cTn id="28" dur="1" fill="hold">
                                          <p:stCondLst>
                                            <p:cond delay="999"/>
                                          </p:stCondLst>
                                        </p:cTn>
                                        <p:tgtEl>
                                          <p:spTgt spid="16"/>
                                        </p:tgtEl>
                                        <p:attrNameLst>
                                          <p:attrName>style.visibility</p:attrName>
                                        </p:attrNameLst>
                                      </p:cBhvr>
                                      <p:to>
                                        <p:strVal val="hidden"/>
                                      </p:to>
                                    </p:set>
                                  </p:childTnLst>
                                </p:cTn>
                              </p:par>
                              <p:par>
                                <p:cTn id="29" presetID="8" presetClass="exit" presetSubtype="16" fill="hold" nodeType="withEffect">
                                  <p:stCondLst>
                                    <p:cond delay="0"/>
                                  </p:stCondLst>
                                  <p:childTnLst>
                                    <p:animEffect transition="out" filter="diamond(in)">
                                      <p:cBhvr>
                                        <p:cTn id="30" dur="500"/>
                                        <p:tgtEl>
                                          <p:spTgt spid="19"/>
                                        </p:tgtEl>
                                      </p:cBhvr>
                                    </p:animEffect>
                                    <p:set>
                                      <p:cBhvr>
                                        <p:cTn id="31" dur="1" fill="hold">
                                          <p:stCondLst>
                                            <p:cond delay="499"/>
                                          </p:stCondLst>
                                        </p:cTn>
                                        <p:tgtEl>
                                          <p:spTgt spid="19"/>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29" presetClass="entr" presetSubtype="0" fill="hold" grpId="0" nodeType="click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1000" fill="hold"/>
                                        <p:tgtEl>
                                          <p:spTgt spid="21"/>
                                        </p:tgtEl>
                                        <p:attrNameLst>
                                          <p:attrName>ppt_x</p:attrName>
                                        </p:attrNameLst>
                                      </p:cBhvr>
                                      <p:tavLst>
                                        <p:tav tm="0">
                                          <p:val>
                                            <p:strVal val="#ppt_x-.2"/>
                                          </p:val>
                                        </p:tav>
                                        <p:tav tm="100000">
                                          <p:val>
                                            <p:strVal val="#ppt_x"/>
                                          </p:val>
                                        </p:tav>
                                      </p:tavLst>
                                    </p:anim>
                                    <p:anim calcmode="lin" valueType="num">
                                      <p:cBhvr>
                                        <p:cTn id="37" dur="1000" fill="hold"/>
                                        <p:tgtEl>
                                          <p:spTgt spid="21"/>
                                        </p:tgtEl>
                                        <p:attrNameLst>
                                          <p:attrName>ppt_y</p:attrName>
                                        </p:attrNameLst>
                                      </p:cBhvr>
                                      <p:tavLst>
                                        <p:tav tm="0">
                                          <p:val>
                                            <p:strVal val="#ppt_y"/>
                                          </p:val>
                                        </p:tav>
                                        <p:tav tm="100000">
                                          <p:val>
                                            <p:strVal val="#ppt_y"/>
                                          </p:val>
                                        </p:tav>
                                      </p:tavLst>
                                    </p:anim>
                                    <p:animEffect transition="in" filter="wipe(right)" prLst="gradientSize: 0.1">
                                      <p:cBhvr>
                                        <p:cTn id="38" dur="1000"/>
                                        <p:tgtEl>
                                          <p:spTgt spid="21"/>
                                        </p:tgtEl>
                                      </p:cBhvr>
                                    </p:animEffect>
                                  </p:childTnLst>
                                </p:cTn>
                              </p:par>
                              <p:par>
                                <p:cTn id="39" presetID="29" presetClass="entr" presetSubtype="0" fill="hold" nodeType="withEffect">
                                  <p:stCondLst>
                                    <p:cond delay="0"/>
                                  </p:stCondLst>
                                  <p:childTnLst>
                                    <p:set>
                                      <p:cBhvr>
                                        <p:cTn id="40" dur="1" fill="hold">
                                          <p:stCondLst>
                                            <p:cond delay="0"/>
                                          </p:stCondLst>
                                        </p:cTn>
                                        <p:tgtEl>
                                          <p:spTgt spid="17"/>
                                        </p:tgtEl>
                                        <p:attrNameLst>
                                          <p:attrName>style.visibility</p:attrName>
                                        </p:attrNameLst>
                                      </p:cBhvr>
                                      <p:to>
                                        <p:strVal val="visible"/>
                                      </p:to>
                                    </p:set>
                                    <p:anim calcmode="lin" valueType="num">
                                      <p:cBhvr>
                                        <p:cTn id="41" dur="1000" fill="hold"/>
                                        <p:tgtEl>
                                          <p:spTgt spid="17"/>
                                        </p:tgtEl>
                                        <p:attrNameLst>
                                          <p:attrName>ppt_x</p:attrName>
                                        </p:attrNameLst>
                                      </p:cBhvr>
                                      <p:tavLst>
                                        <p:tav tm="0">
                                          <p:val>
                                            <p:strVal val="#ppt_x-.2"/>
                                          </p:val>
                                        </p:tav>
                                        <p:tav tm="100000">
                                          <p:val>
                                            <p:strVal val="#ppt_x"/>
                                          </p:val>
                                        </p:tav>
                                      </p:tavLst>
                                    </p:anim>
                                    <p:anim calcmode="lin" valueType="num">
                                      <p:cBhvr>
                                        <p:cTn id="42" dur="1000" fill="hold"/>
                                        <p:tgtEl>
                                          <p:spTgt spid="17"/>
                                        </p:tgtEl>
                                        <p:attrNameLst>
                                          <p:attrName>ppt_y</p:attrName>
                                        </p:attrNameLst>
                                      </p:cBhvr>
                                      <p:tavLst>
                                        <p:tav tm="0">
                                          <p:val>
                                            <p:strVal val="#ppt_y"/>
                                          </p:val>
                                        </p:tav>
                                        <p:tav tm="100000">
                                          <p:val>
                                            <p:strVal val="#ppt_y"/>
                                          </p:val>
                                        </p:tav>
                                      </p:tavLst>
                                    </p:anim>
                                    <p:animEffect transition="in" filter="wipe(right)" prLst="gradientSize: 0.1">
                                      <p:cBhvr>
                                        <p:cTn id="43" dur="1000"/>
                                        <p:tgtEl>
                                          <p:spTgt spid="17"/>
                                        </p:tgtEl>
                                      </p:cBhvr>
                                    </p:animEffect>
                                  </p:childTnLst>
                                </p:cTn>
                              </p:par>
                            </p:childTnLst>
                          </p:cTn>
                        </p:par>
                      </p:childTnLst>
                    </p:cTn>
                  </p:par>
                  <p:par>
                    <p:cTn id="44" fill="hold">
                      <p:stCondLst>
                        <p:cond delay="indefinite"/>
                      </p:stCondLst>
                      <p:childTnLst>
                        <p:par>
                          <p:cTn id="45" fill="hold">
                            <p:stCondLst>
                              <p:cond delay="0"/>
                            </p:stCondLst>
                            <p:childTnLst>
                              <p:par>
                                <p:cTn id="46" presetID="29" presetClass="exit" presetSubtype="0" fill="hold" grpId="1" nodeType="clickEffect">
                                  <p:stCondLst>
                                    <p:cond delay="0"/>
                                  </p:stCondLst>
                                  <p:childTnLst>
                                    <p:anim calcmode="lin" valueType="num">
                                      <p:cBhvr>
                                        <p:cTn id="47" dur="1000"/>
                                        <p:tgtEl>
                                          <p:spTgt spid="21"/>
                                        </p:tgtEl>
                                        <p:attrNameLst>
                                          <p:attrName>ppt_x</p:attrName>
                                        </p:attrNameLst>
                                      </p:cBhvr>
                                      <p:tavLst>
                                        <p:tav tm="0">
                                          <p:val>
                                            <p:strVal val="ppt_x"/>
                                          </p:val>
                                        </p:tav>
                                        <p:tav tm="100000">
                                          <p:val>
                                            <p:strVal val="ppt_x-.2"/>
                                          </p:val>
                                        </p:tav>
                                      </p:tavLst>
                                    </p:anim>
                                    <p:anim calcmode="lin" valueType="num">
                                      <p:cBhvr>
                                        <p:cTn id="48" dur="1000"/>
                                        <p:tgtEl>
                                          <p:spTgt spid="21"/>
                                        </p:tgtEl>
                                        <p:attrNameLst>
                                          <p:attrName>ppt_y</p:attrName>
                                        </p:attrNameLst>
                                      </p:cBhvr>
                                      <p:tavLst>
                                        <p:tav tm="0">
                                          <p:val>
                                            <p:strVal val="ppt_y"/>
                                          </p:val>
                                        </p:tav>
                                        <p:tav tm="100000">
                                          <p:val>
                                            <p:strVal val="ppt_y"/>
                                          </p:val>
                                        </p:tav>
                                      </p:tavLst>
                                    </p:anim>
                                    <p:animEffect transition="out" filter="fade">
                                      <p:cBhvr>
                                        <p:cTn id="49" dur="1000"/>
                                        <p:tgtEl>
                                          <p:spTgt spid="21"/>
                                        </p:tgtEl>
                                      </p:cBhvr>
                                    </p:animEffect>
                                    <p:set>
                                      <p:cBhvr>
                                        <p:cTn id="50" dur="1" fill="hold">
                                          <p:stCondLst>
                                            <p:cond delay="999"/>
                                          </p:stCondLst>
                                        </p:cTn>
                                        <p:tgtEl>
                                          <p:spTgt spid="21"/>
                                        </p:tgtEl>
                                        <p:attrNameLst>
                                          <p:attrName>style.visibility</p:attrName>
                                        </p:attrNameLst>
                                      </p:cBhvr>
                                      <p:to>
                                        <p:strVal val="hidden"/>
                                      </p:to>
                                    </p:set>
                                  </p:childTnLst>
                                </p:cTn>
                              </p:par>
                              <p:par>
                                <p:cTn id="51" presetID="8" presetClass="exit" presetSubtype="16" fill="hold" nodeType="withEffect">
                                  <p:stCondLst>
                                    <p:cond delay="0"/>
                                  </p:stCondLst>
                                  <p:childTnLst>
                                    <p:animEffect transition="out" filter="diamond(in)">
                                      <p:cBhvr>
                                        <p:cTn id="52" dur="500"/>
                                        <p:tgtEl>
                                          <p:spTgt spid="17"/>
                                        </p:tgtEl>
                                      </p:cBhvr>
                                    </p:animEffect>
                                    <p:set>
                                      <p:cBhvr>
                                        <p:cTn id="53" dur="1" fill="hold">
                                          <p:stCondLst>
                                            <p:cond delay="499"/>
                                          </p:stCondLst>
                                        </p:cTn>
                                        <p:tgtEl>
                                          <p:spTgt spid="17"/>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29" presetClass="entr" presetSubtype="0" fill="hold" grpId="0" nodeType="clickEffect">
                                  <p:stCondLst>
                                    <p:cond delay="0"/>
                                  </p:stCondLst>
                                  <p:childTnLst>
                                    <p:set>
                                      <p:cBhvr>
                                        <p:cTn id="57" dur="1" fill="hold">
                                          <p:stCondLst>
                                            <p:cond delay="0"/>
                                          </p:stCondLst>
                                        </p:cTn>
                                        <p:tgtEl>
                                          <p:spTgt spid="22"/>
                                        </p:tgtEl>
                                        <p:attrNameLst>
                                          <p:attrName>style.visibility</p:attrName>
                                        </p:attrNameLst>
                                      </p:cBhvr>
                                      <p:to>
                                        <p:strVal val="visible"/>
                                      </p:to>
                                    </p:set>
                                    <p:anim calcmode="lin" valueType="num">
                                      <p:cBhvr>
                                        <p:cTn id="58" dur="1000" fill="hold"/>
                                        <p:tgtEl>
                                          <p:spTgt spid="22"/>
                                        </p:tgtEl>
                                        <p:attrNameLst>
                                          <p:attrName>ppt_x</p:attrName>
                                        </p:attrNameLst>
                                      </p:cBhvr>
                                      <p:tavLst>
                                        <p:tav tm="0">
                                          <p:val>
                                            <p:strVal val="#ppt_x-.2"/>
                                          </p:val>
                                        </p:tav>
                                        <p:tav tm="100000">
                                          <p:val>
                                            <p:strVal val="#ppt_x"/>
                                          </p:val>
                                        </p:tav>
                                      </p:tavLst>
                                    </p:anim>
                                    <p:anim calcmode="lin" valueType="num">
                                      <p:cBhvr>
                                        <p:cTn id="59" dur="1000" fill="hold"/>
                                        <p:tgtEl>
                                          <p:spTgt spid="22"/>
                                        </p:tgtEl>
                                        <p:attrNameLst>
                                          <p:attrName>ppt_y</p:attrName>
                                        </p:attrNameLst>
                                      </p:cBhvr>
                                      <p:tavLst>
                                        <p:tav tm="0">
                                          <p:val>
                                            <p:strVal val="#ppt_y"/>
                                          </p:val>
                                        </p:tav>
                                        <p:tav tm="100000">
                                          <p:val>
                                            <p:strVal val="#ppt_y"/>
                                          </p:val>
                                        </p:tav>
                                      </p:tavLst>
                                    </p:anim>
                                    <p:animEffect transition="in" filter="wipe(right)" prLst="gradientSize: 0.1">
                                      <p:cBhvr>
                                        <p:cTn id="60" dur="1000"/>
                                        <p:tgtEl>
                                          <p:spTgt spid="22"/>
                                        </p:tgtEl>
                                      </p:cBhvr>
                                    </p:animEffect>
                                  </p:childTnLst>
                                </p:cTn>
                              </p:par>
                              <p:par>
                                <p:cTn id="61" presetID="29" presetClass="entr" presetSubtype="0" fill="hold" nodeType="withEffect">
                                  <p:stCondLst>
                                    <p:cond delay="0"/>
                                  </p:stCondLst>
                                  <p:childTnLst>
                                    <p:set>
                                      <p:cBhvr>
                                        <p:cTn id="62" dur="1" fill="hold">
                                          <p:stCondLst>
                                            <p:cond delay="0"/>
                                          </p:stCondLst>
                                        </p:cTn>
                                        <p:tgtEl>
                                          <p:spTgt spid="20"/>
                                        </p:tgtEl>
                                        <p:attrNameLst>
                                          <p:attrName>style.visibility</p:attrName>
                                        </p:attrNameLst>
                                      </p:cBhvr>
                                      <p:to>
                                        <p:strVal val="visible"/>
                                      </p:to>
                                    </p:set>
                                    <p:anim calcmode="lin" valueType="num">
                                      <p:cBhvr>
                                        <p:cTn id="63" dur="1000" fill="hold"/>
                                        <p:tgtEl>
                                          <p:spTgt spid="20"/>
                                        </p:tgtEl>
                                        <p:attrNameLst>
                                          <p:attrName>ppt_x</p:attrName>
                                        </p:attrNameLst>
                                      </p:cBhvr>
                                      <p:tavLst>
                                        <p:tav tm="0">
                                          <p:val>
                                            <p:strVal val="#ppt_x-.2"/>
                                          </p:val>
                                        </p:tav>
                                        <p:tav tm="100000">
                                          <p:val>
                                            <p:strVal val="#ppt_x"/>
                                          </p:val>
                                        </p:tav>
                                      </p:tavLst>
                                    </p:anim>
                                    <p:anim calcmode="lin" valueType="num">
                                      <p:cBhvr>
                                        <p:cTn id="64" dur="1000" fill="hold"/>
                                        <p:tgtEl>
                                          <p:spTgt spid="20"/>
                                        </p:tgtEl>
                                        <p:attrNameLst>
                                          <p:attrName>ppt_y</p:attrName>
                                        </p:attrNameLst>
                                      </p:cBhvr>
                                      <p:tavLst>
                                        <p:tav tm="0">
                                          <p:val>
                                            <p:strVal val="#ppt_y"/>
                                          </p:val>
                                        </p:tav>
                                        <p:tav tm="100000">
                                          <p:val>
                                            <p:strVal val="#ppt_y"/>
                                          </p:val>
                                        </p:tav>
                                      </p:tavLst>
                                    </p:anim>
                                    <p:animEffect transition="in" filter="wipe(right)" prLst="gradientSize: 0.1">
                                      <p:cBhvr>
                                        <p:cTn id="65" dur="1000"/>
                                        <p:tgtEl>
                                          <p:spTgt spid="20"/>
                                        </p:tgtEl>
                                      </p:cBhvr>
                                    </p:animEffect>
                                  </p:childTnLst>
                                </p:cTn>
                              </p:par>
                            </p:childTnLst>
                          </p:cTn>
                        </p:par>
                      </p:childTnLst>
                    </p:cTn>
                  </p:par>
                  <p:par>
                    <p:cTn id="66" fill="hold">
                      <p:stCondLst>
                        <p:cond delay="indefinite"/>
                      </p:stCondLst>
                      <p:childTnLst>
                        <p:par>
                          <p:cTn id="67" fill="hold">
                            <p:stCondLst>
                              <p:cond delay="0"/>
                            </p:stCondLst>
                            <p:childTnLst>
                              <p:par>
                                <p:cTn id="68" presetID="29" presetClass="exit" presetSubtype="0" fill="hold" grpId="1" nodeType="clickEffect">
                                  <p:stCondLst>
                                    <p:cond delay="0"/>
                                  </p:stCondLst>
                                  <p:childTnLst>
                                    <p:anim calcmode="lin" valueType="num">
                                      <p:cBhvr>
                                        <p:cTn id="69" dur="1000"/>
                                        <p:tgtEl>
                                          <p:spTgt spid="22"/>
                                        </p:tgtEl>
                                        <p:attrNameLst>
                                          <p:attrName>ppt_x</p:attrName>
                                        </p:attrNameLst>
                                      </p:cBhvr>
                                      <p:tavLst>
                                        <p:tav tm="0">
                                          <p:val>
                                            <p:strVal val="ppt_x"/>
                                          </p:val>
                                        </p:tav>
                                        <p:tav tm="100000">
                                          <p:val>
                                            <p:strVal val="ppt_x-.2"/>
                                          </p:val>
                                        </p:tav>
                                      </p:tavLst>
                                    </p:anim>
                                    <p:anim calcmode="lin" valueType="num">
                                      <p:cBhvr>
                                        <p:cTn id="70" dur="1000"/>
                                        <p:tgtEl>
                                          <p:spTgt spid="22"/>
                                        </p:tgtEl>
                                        <p:attrNameLst>
                                          <p:attrName>ppt_y</p:attrName>
                                        </p:attrNameLst>
                                      </p:cBhvr>
                                      <p:tavLst>
                                        <p:tav tm="0">
                                          <p:val>
                                            <p:strVal val="ppt_y"/>
                                          </p:val>
                                        </p:tav>
                                        <p:tav tm="100000">
                                          <p:val>
                                            <p:strVal val="ppt_y"/>
                                          </p:val>
                                        </p:tav>
                                      </p:tavLst>
                                    </p:anim>
                                    <p:animEffect transition="out" filter="fade">
                                      <p:cBhvr>
                                        <p:cTn id="71" dur="1000"/>
                                        <p:tgtEl>
                                          <p:spTgt spid="22"/>
                                        </p:tgtEl>
                                      </p:cBhvr>
                                    </p:animEffect>
                                    <p:set>
                                      <p:cBhvr>
                                        <p:cTn id="72" dur="1" fill="hold">
                                          <p:stCondLst>
                                            <p:cond delay="999"/>
                                          </p:stCondLst>
                                        </p:cTn>
                                        <p:tgtEl>
                                          <p:spTgt spid="22"/>
                                        </p:tgtEl>
                                        <p:attrNameLst>
                                          <p:attrName>style.visibility</p:attrName>
                                        </p:attrNameLst>
                                      </p:cBhvr>
                                      <p:to>
                                        <p:strVal val="hidden"/>
                                      </p:to>
                                    </p:set>
                                  </p:childTnLst>
                                </p:cTn>
                              </p:par>
                              <p:par>
                                <p:cTn id="73" presetID="8" presetClass="exit" presetSubtype="16" fill="hold" nodeType="withEffect">
                                  <p:stCondLst>
                                    <p:cond delay="0"/>
                                  </p:stCondLst>
                                  <p:childTnLst>
                                    <p:animEffect transition="out" filter="diamond(in)">
                                      <p:cBhvr>
                                        <p:cTn id="74" dur="500"/>
                                        <p:tgtEl>
                                          <p:spTgt spid="20"/>
                                        </p:tgtEl>
                                      </p:cBhvr>
                                    </p:animEffect>
                                    <p:set>
                                      <p:cBhvr>
                                        <p:cTn id="75" dur="1" fill="hold">
                                          <p:stCondLst>
                                            <p:cond delay="499"/>
                                          </p:stCondLst>
                                        </p:cTn>
                                        <p:tgtEl>
                                          <p:spTgt spid="20"/>
                                        </p:tgtEl>
                                        <p:attrNameLst>
                                          <p:attrName>style.visibility</p:attrName>
                                        </p:attrNameLst>
                                      </p:cBhvr>
                                      <p:to>
                                        <p:strVal val="hidden"/>
                                      </p:to>
                                    </p:set>
                                  </p:childTnLst>
                                </p:cTn>
                              </p:par>
                            </p:childTnLst>
                          </p:cTn>
                        </p:par>
                      </p:childTnLst>
                    </p:cTn>
                  </p:par>
                  <p:par>
                    <p:cTn id="76" fill="hold">
                      <p:stCondLst>
                        <p:cond delay="indefinite"/>
                      </p:stCondLst>
                      <p:childTnLst>
                        <p:par>
                          <p:cTn id="77" fill="hold">
                            <p:stCondLst>
                              <p:cond delay="0"/>
                            </p:stCondLst>
                            <p:childTnLst>
                              <p:par>
                                <p:cTn id="78" presetID="29" presetClass="entr" presetSubtype="0" fill="hold" grpId="0" nodeType="clickEffect">
                                  <p:stCondLst>
                                    <p:cond delay="0"/>
                                  </p:stCondLst>
                                  <p:childTnLst>
                                    <p:set>
                                      <p:cBhvr>
                                        <p:cTn id="79" dur="1" fill="hold">
                                          <p:stCondLst>
                                            <p:cond delay="0"/>
                                          </p:stCondLst>
                                        </p:cTn>
                                        <p:tgtEl>
                                          <p:spTgt spid="23"/>
                                        </p:tgtEl>
                                        <p:attrNameLst>
                                          <p:attrName>style.visibility</p:attrName>
                                        </p:attrNameLst>
                                      </p:cBhvr>
                                      <p:to>
                                        <p:strVal val="visible"/>
                                      </p:to>
                                    </p:set>
                                    <p:anim calcmode="lin" valueType="num">
                                      <p:cBhvr>
                                        <p:cTn id="80" dur="1000" fill="hold"/>
                                        <p:tgtEl>
                                          <p:spTgt spid="23"/>
                                        </p:tgtEl>
                                        <p:attrNameLst>
                                          <p:attrName>ppt_x</p:attrName>
                                        </p:attrNameLst>
                                      </p:cBhvr>
                                      <p:tavLst>
                                        <p:tav tm="0">
                                          <p:val>
                                            <p:strVal val="#ppt_x-.2"/>
                                          </p:val>
                                        </p:tav>
                                        <p:tav tm="100000">
                                          <p:val>
                                            <p:strVal val="#ppt_x"/>
                                          </p:val>
                                        </p:tav>
                                      </p:tavLst>
                                    </p:anim>
                                    <p:anim calcmode="lin" valueType="num">
                                      <p:cBhvr>
                                        <p:cTn id="81" dur="1000" fill="hold"/>
                                        <p:tgtEl>
                                          <p:spTgt spid="23"/>
                                        </p:tgtEl>
                                        <p:attrNameLst>
                                          <p:attrName>ppt_y</p:attrName>
                                        </p:attrNameLst>
                                      </p:cBhvr>
                                      <p:tavLst>
                                        <p:tav tm="0">
                                          <p:val>
                                            <p:strVal val="#ppt_y"/>
                                          </p:val>
                                        </p:tav>
                                        <p:tav tm="100000">
                                          <p:val>
                                            <p:strVal val="#ppt_y"/>
                                          </p:val>
                                        </p:tav>
                                      </p:tavLst>
                                    </p:anim>
                                    <p:animEffect transition="in" filter="wipe(right)" prLst="gradientSize: 0.1">
                                      <p:cBhvr>
                                        <p:cTn id="82" dur="1000"/>
                                        <p:tgtEl>
                                          <p:spTgt spid="23"/>
                                        </p:tgtEl>
                                      </p:cBhvr>
                                    </p:animEffect>
                                  </p:childTnLst>
                                </p:cTn>
                              </p:par>
                              <p:par>
                                <p:cTn id="83" presetID="29" presetClass="entr" presetSubtype="0" fill="hold" nodeType="withEffect">
                                  <p:stCondLst>
                                    <p:cond delay="0"/>
                                  </p:stCondLst>
                                  <p:childTnLst>
                                    <p:set>
                                      <p:cBhvr>
                                        <p:cTn id="84" dur="1" fill="hold">
                                          <p:stCondLst>
                                            <p:cond delay="0"/>
                                          </p:stCondLst>
                                        </p:cTn>
                                        <p:tgtEl>
                                          <p:spTgt spid="18"/>
                                        </p:tgtEl>
                                        <p:attrNameLst>
                                          <p:attrName>style.visibility</p:attrName>
                                        </p:attrNameLst>
                                      </p:cBhvr>
                                      <p:to>
                                        <p:strVal val="visible"/>
                                      </p:to>
                                    </p:set>
                                    <p:anim calcmode="lin" valueType="num">
                                      <p:cBhvr>
                                        <p:cTn id="85" dur="1000" fill="hold"/>
                                        <p:tgtEl>
                                          <p:spTgt spid="18"/>
                                        </p:tgtEl>
                                        <p:attrNameLst>
                                          <p:attrName>ppt_x</p:attrName>
                                        </p:attrNameLst>
                                      </p:cBhvr>
                                      <p:tavLst>
                                        <p:tav tm="0">
                                          <p:val>
                                            <p:strVal val="#ppt_x-.2"/>
                                          </p:val>
                                        </p:tav>
                                        <p:tav tm="100000">
                                          <p:val>
                                            <p:strVal val="#ppt_x"/>
                                          </p:val>
                                        </p:tav>
                                      </p:tavLst>
                                    </p:anim>
                                    <p:anim calcmode="lin" valueType="num">
                                      <p:cBhvr>
                                        <p:cTn id="86" dur="1000" fill="hold"/>
                                        <p:tgtEl>
                                          <p:spTgt spid="18"/>
                                        </p:tgtEl>
                                        <p:attrNameLst>
                                          <p:attrName>ppt_y</p:attrName>
                                        </p:attrNameLst>
                                      </p:cBhvr>
                                      <p:tavLst>
                                        <p:tav tm="0">
                                          <p:val>
                                            <p:strVal val="#ppt_y"/>
                                          </p:val>
                                        </p:tav>
                                        <p:tav tm="100000">
                                          <p:val>
                                            <p:strVal val="#ppt_y"/>
                                          </p:val>
                                        </p:tav>
                                      </p:tavLst>
                                    </p:anim>
                                    <p:animEffect transition="in" filter="wipe(right)" prLst="gradientSize: 0.1">
                                      <p:cBhvr>
                                        <p:cTn id="87"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animBg="1"/>
      <p:bldP spid="16" grpId="1" animBg="1"/>
      <p:bldP spid="21" grpId="0" animBg="1"/>
      <p:bldP spid="21" grpId="1" animBg="1"/>
      <p:bldP spid="22" grpId="0" animBg="1"/>
      <p:bldP spid="22" grpId="1" animBg="1"/>
      <p:bldP spid="2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5"/>
          <p:cNvSpPr>
            <a:spLocks noChangeArrowheads="1"/>
          </p:cNvSpPr>
          <p:nvPr/>
        </p:nvSpPr>
        <p:spPr bwMode="auto">
          <a:xfrm>
            <a:off x="0" y="1"/>
            <a:ext cx="12192000" cy="1066800"/>
          </a:xfrm>
          <a:prstGeom prst="rect">
            <a:avLst/>
          </a:prstGeom>
          <a:gradFill rotWithShape="1">
            <a:gsLst>
              <a:gs pos="0">
                <a:srgbClr val="FF3300"/>
              </a:gs>
              <a:gs pos="50000">
                <a:srgbClr val="CCFFCC"/>
              </a:gs>
              <a:gs pos="100000">
                <a:srgbClr val="FF3300"/>
              </a:gs>
            </a:gsLst>
            <a:lin ang="5400000" scaled="1"/>
          </a:gradFill>
          <a:ln w="38100" cmpd="dbl">
            <a:solidFill>
              <a:srgbClr val="FFFF00"/>
            </a:solidFill>
            <a:miter lim="800000"/>
            <a:headEnd/>
            <a:tailEnd/>
          </a:ln>
        </p:spPr>
        <p:txBody>
          <a:bodyPr wrap="none" anchor="ctr"/>
          <a:lstStyle/>
          <a:p>
            <a:pPr algn="ctr"/>
            <a:r>
              <a:rPr lang="en-US" sz="3000" b="1"/>
              <a:t>BÀI </a:t>
            </a:r>
            <a:r>
              <a:rPr lang="en-US" sz="3000" b="1" dirty="0"/>
              <a:t>4. KÍ HIỆU VÀ BẢNG CHÚ GIẢI BẢN ĐỒ. </a:t>
            </a:r>
          </a:p>
          <a:p>
            <a:pPr algn="ctr"/>
            <a:r>
              <a:rPr lang="en-US" sz="3000" b="1" dirty="0"/>
              <a:t>TÌM Đ</a:t>
            </a:r>
            <a:r>
              <a:rPr lang="vi-VN" sz="3000" b="1" dirty="0"/>
              <a:t>ƯỜ</a:t>
            </a:r>
            <a:r>
              <a:rPr lang="en-US" sz="3000" b="1" dirty="0"/>
              <a:t>NG ĐI TRÊN BẢN ĐỒ</a:t>
            </a:r>
          </a:p>
        </p:txBody>
      </p:sp>
      <p:sp>
        <p:nvSpPr>
          <p:cNvPr id="6" name="Text Box 8"/>
          <p:cNvSpPr txBox="1">
            <a:spLocks noChangeArrowheads="1"/>
          </p:cNvSpPr>
          <p:nvPr/>
        </p:nvSpPr>
        <p:spPr bwMode="auto">
          <a:xfrm>
            <a:off x="0" y="1028701"/>
            <a:ext cx="12192000" cy="246221"/>
          </a:xfrm>
          <a:prstGeom prst="rect">
            <a:avLst/>
          </a:prstGeom>
          <a:solidFill>
            <a:srgbClr val="00FFFF"/>
          </a:solidFill>
          <a:ln w="9525">
            <a:noFill/>
            <a:miter lim="800000"/>
            <a:headEnd/>
            <a:tailEnd/>
          </a:ln>
          <a:effectLst/>
        </p:spPr>
        <p:txBody>
          <a:bodyPr>
            <a:spAutoFit/>
          </a:bodyPr>
          <a:lstStyle/>
          <a:p>
            <a:pPr algn="ctr" eaLnBrk="1" hangingPunct="1">
              <a:spcBef>
                <a:spcPct val="50000"/>
              </a:spcBef>
              <a:defRPr/>
            </a:pPr>
            <a:r>
              <a:rPr lang="en-US" sz="1000" b="1" dirty="0">
                <a:solidFill>
                  <a:srgbClr val="FF3300"/>
                </a:solidFill>
                <a:effectLst>
                  <a:outerShdw blurRad="38100" dist="38100" dir="2700000" algn="tl">
                    <a:srgbClr val="000000"/>
                  </a:outerShdw>
                </a:effectLst>
                <a:latin typeface="Arial" charset="0"/>
                <a:cs typeface="Arial" charset="0"/>
                <a:sym typeface="Wingdings" pitchFamily="2" charset="2"/>
              </a:rPr>
              <a:t></a:t>
            </a:r>
            <a:r>
              <a:rPr lang="en-US" sz="1000" b="1"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b="1" dirty="0">
                <a:solidFill>
                  <a:srgbClr val="00FF00"/>
                </a:solidFill>
                <a:effectLst>
                  <a:outerShdw blurRad="38100" dist="38100" dir="2700000" algn="tl">
                    <a:srgbClr val="000000"/>
                  </a:outerShdw>
                </a:effectLst>
                <a:latin typeface="Arial" charset="0"/>
                <a:cs typeface="Arial" charset="0"/>
                <a:sym typeface="Wingdings" pitchFamily="2" charset="2"/>
              </a:rPr>
              <a:t></a:t>
            </a:r>
            <a:r>
              <a:rPr lang="en-US" sz="1000" b="1"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b="1" dirty="0">
                <a:solidFill>
                  <a:srgbClr val="FF9900"/>
                </a:solidFill>
                <a:effectLst>
                  <a:outerShdw blurRad="38100" dist="38100" dir="2700000" algn="tl">
                    <a:srgbClr val="000000"/>
                  </a:outerShdw>
                </a:effectLst>
                <a:latin typeface="Arial" charset="0"/>
                <a:cs typeface="Arial" charset="0"/>
                <a:sym typeface="Wingdings" pitchFamily="2" charset="2"/>
              </a:rPr>
              <a:t></a:t>
            </a:r>
            <a:r>
              <a:rPr lang="en-US" sz="1000" b="1"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b="1" dirty="0">
                <a:solidFill>
                  <a:srgbClr val="FF9900"/>
                </a:solidFill>
                <a:effectLst>
                  <a:outerShdw blurRad="38100" dist="38100" dir="2700000" algn="tl">
                    <a:srgbClr val="000000"/>
                  </a:outerShdw>
                </a:effectLst>
                <a:latin typeface="Arial" charset="0"/>
                <a:cs typeface="Arial" charset="0"/>
                <a:sym typeface="Wingdings" pitchFamily="2" charset="2"/>
              </a:rPr>
              <a:t></a:t>
            </a:r>
            <a:r>
              <a:rPr lang="en-US" sz="1000" b="1"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b="1" dirty="0">
                <a:solidFill>
                  <a:srgbClr val="CCFFCC"/>
                </a:solidFill>
                <a:effectLst>
                  <a:outerShdw blurRad="38100" dist="38100" dir="2700000" algn="tl">
                    <a:srgbClr val="000000"/>
                  </a:outerShdw>
                </a:effectLst>
                <a:latin typeface="Arial" charset="0"/>
                <a:cs typeface="Arial" charset="0"/>
                <a:sym typeface="Wingdings" pitchFamily="2" charset="2"/>
              </a:rPr>
              <a:t></a:t>
            </a:r>
            <a:r>
              <a:rPr lang="en-US" sz="1000" b="1"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b="1" dirty="0">
                <a:solidFill>
                  <a:schemeClr val="folHlink"/>
                </a:solidFill>
                <a:effectLst>
                  <a:outerShdw blurRad="38100" dist="38100" dir="2700000" algn="tl">
                    <a:srgbClr val="000000"/>
                  </a:outerShdw>
                </a:effectLst>
                <a:latin typeface="Arial" charset="0"/>
                <a:cs typeface="Arial" charset="0"/>
                <a:sym typeface="Wingdings" pitchFamily="2" charset="2"/>
              </a:rPr>
              <a:t></a:t>
            </a:r>
            <a:r>
              <a:rPr lang="en-US" sz="1000" b="1"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b="1" dirty="0">
                <a:solidFill>
                  <a:srgbClr val="FFFF00"/>
                </a:solidFill>
                <a:effectLst>
                  <a:outerShdw blurRad="38100" dist="38100" dir="2700000" algn="tl">
                    <a:srgbClr val="000000"/>
                  </a:outerShdw>
                </a:effectLst>
                <a:latin typeface="Arial" charset="0"/>
                <a:cs typeface="Arial" charset="0"/>
                <a:sym typeface="Wingdings" pitchFamily="2" charset="2"/>
              </a:rPr>
              <a:t></a:t>
            </a:r>
            <a:r>
              <a:rPr lang="en-US" sz="1000" b="1" dirty="0">
                <a:solidFill>
                  <a:srgbClr val="FF99FF"/>
                </a:solidFill>
                <a:effectLst>
                  <a:outerShdw blurRad="38100" dist="38100" dir="2700000" algn="tl">
                    <a:srgbClr val="000000"/>
                  </a:outerShdw>
                </a:effectLst>
                <a:latin typeface="Arial" charset="0"/>
                <a:cs typeface="Arial" charset="0"/>
                <a:sym typeface="Wingdings" pitchFamily="2" charset="2"/>
              </a:rPr>
              <a:t></a:t>
            </a:r>
            <a:r>
              <a:rPr lang="en-US" sz="1000" b="1"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b="1" dirty="0">
                <a:solidFill>
                  <a:srgbClr val="FF99FF"/>
                </a:solidFill>
                <a:effectLst>
                  <a:outerShdw blurRad="38100" dist="38100" dir="2700000" algn="tl">
                    <a:srgbClr val="000000"/>
                  </a:outerShdw>
                </a:effectLst>
                <a:latin typeface="Arial" charset="0"/>
                <a:cs typeface="Arial" charset="0"/>
                <a:sym typeface="Wingdings" pitchFamily="2" charset="2"/>
              </a:rPr>
              <a:t></a:t>
            </a:r>
            <a:r>
              <a:rPr lang="en-US" sz="1000" b="1" dirty="0">
                <a:solidFill>
                  <a:srgbClr val="FFFF99"/>
                </a:solidFill>
                <a:effectLst>
                  <a:outerShdw blurRad="38100" dist="38100" dir="2700000" algn="tl">
                    <a:srgbClr val="000000"/>
                  </a:outerShdw>
                </a:effectLst>
                <a:latin typeface="Arial" charset="0"/>
                <a:cs typeface="Arial" charset="0"/>
                <a:sym typeface="Wingdings" pitchFamily="2" charset="2"/>
              </a:rPr>
              <a:t> </a:t>
            </a:r>
            <a:r>
              <a:rPr lang="en-US" sz="1000" b="1" dirty="0">
                <a:solidFill>
                  <a:srgbClr val="FF3300"/>
                </a:solidFill>
                <a:effectLst>
                  <a:outerShdw blurRad="38100" dist="38100" dir="2700000" algn="tl">
                    <a:srgbClr val="000000"/>
                  </a:outerShdw>
                </a:effectLst>
                <a:latin typeface="Arial" charset="0"/>
                <a:cs typeface="Arial" charset="0"/>
                <a:sym typeface="Wingdings" pitchFamily="2" charset="2"/>
              </a:rPr>
              <a:t></a:t>
            </a:r>
            <a:r>
              <a:rPr lang="en-US" sz="1000" b="1"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b="1" dirty="0">
                <a:solidFill>
                  <a:srgbClr val="00FF00"/>
                </a:solidFill>
                <a:effectLst>
                  <a:outerShdw blurRad="38100" dist="38100" dir="2700000" algn="tl">
                    <a:srgbClr val="000000"/>
                  </a:outerShdw>
                </a:effectLst>
                <a:latin typeface="Arial" charset="0"/>
                <a:cs typeface="Arial" charset="0"/>
                <a:sym typeface="Wingdings" pitchFamily="2" charset="2"/>
              </a:rPr>
              <a:t></a:t>
            </a:r>
            <a:r>
              <a:rPr lang="en-US" sz="1000" b="1"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b="1" dirty="0">
                <a:solidFill>
                  <a:srgbClr val="FF9900"/>
                </a:solidFill>
                <a:effectLst>
                  <a:outerShdw blurRad="38100" dist="38100" dir="2700000" algn="tl">
                    <a:srgbClr val="000000"/>
                  </a:outerShdw>
                </a:effectLst>
                <a:latin typeface="Arial" charset="0"/>
                <a:cs typeface="Arial" charset="0"/>
                <a:sym typeface="Wingdings" pitchFamily="2" charset="2"/>
              </a:rPr>
              <a:t></a:t>
            </a:r>
            <a:r>
              <a:rPr lang="en-US" sz="1000" b="1"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b="1" dirty="0">
                <a:solidFill>
                  <a:srgbClr val="FF9900"/>
                </a:solidFill>
                <a:effectLst>
                  <a:outerShdw blurRad="38100" dist="38100" dir="2700000" algn="tl">
                    <a:srgbClr val="000000"/>
                  </a:outerShdw>
                </a:effectLst>
                <a:latin typeface="Arial" charset="0"/>
                <a:cs typeface="Arial" charset="0"/>
                <a:sym typeface="Wingdings" pitchFamily="2" charset="2"/>
              </a:rPr>
              <a:t></a:t>
            </a:r>
            <a:r>
              <a:rPr lang="en-US" sz="1000" b="1"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b="1" dirty="0">
                <a:solidFill>
                  <a:srgbClr val="CCFFCC"/>
                </a:solidFill>
                <a:effectLst>
                  <a:outerShdw blurRad="38100" dist="38100" dir="2700000" algn="tl">
                    <a:srgbClr val="000000"/>
                  </a:outerShdw>
                </a:effectLst>
                <a:latin typeface="Arial" charset="0"/>
                <a:cs typeface="Arial" charset="0"/>
                <a:sym typeface="Wingdings" pitchFamily="2" charset="2"/>
              </a:rPr>
              <a:t></a:t>
            </a:r>
            <a:r>
              <a:rPr lang="en-US" sz="1000" b="1"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b="1" dirty="0">
                <a:solidFill>
                  <a:schemeClr val="folHlink"/>
                </a:solidFill>
                <a:effectLst>
                  <a:outerShdw blurRad="38100" dist="38100" dir="2700000" algn="tl">
                    <a:srgbClr val="000000"/>
                  </a:outerShdw>
                </a:effectLst>
                <a:latin typeface="Arial" charset="0"/>
                <a:cs typeface="Arial" charset="0"/>
                <a:sym typeface="Wingdings" pitchFamily="2" charset="2"/>
              </a:rPr>
              <a:t></a:t>
            </a:r>
            <a:r>
              <a:rPr lang="en-US" sz="1000" b="1"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b="1" dirty="0">
                <a:solidFill>
                  <a:srgbClr val="FFFF00"/>
                </a:solidFill>
                <a:effectLst>
                  <a:outerShdw blurRad="38100" dist="38100" dir="2700000" algn="tl">
                    <a:srgbClr val="000000"/>
                  </a:outerShdw>
                </a:effectLst>
                <a:latin typeface="Arial" charset="0"/>
                <a:cs typeface="Arial" charset="0"/>
                <a:sym typeface="Wingdings" pitchFamily="2" charset="2"/>
              </a:rPr>
              <a:t></a:t>
            </a:r>
            <a:r>
              <a:rPr lang="en-US" sz="1000" b="1" dirty="0">
                <a:solidFill>
                  <a:srgbClr val="FF99FF"/>
                </a:solidFill>
                <a:effectLst>
                  <a:outerShdw blurRad="38100" dist="38100" dir="2700000" algn="tl">
                    <a:srgbClr val="000000"/>
                  </a:outerShdw>
                </a:effectLst>
                <a:latin typeface="Arial" charset="0"/>
                <a:cs typeface="Arial" charset="0"/>
                <a:sym typeface="Wingdings" pitchFamily="2" charset="2"/>
              </a:rPr>
              <a:t></a:t>
            </a:r>
            <a:r>
              <a:rPr lang="en-US" sz="1000" b="1"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b="1" dirty="0">
                <a:solidFill>
                  <a:srgbClr val="FF99FF"/>
                </a:solidFill>
                <a:effectLst>
                  <a:outerShdw blurRad="38100" dist="38100" dir="2700000" algn="tl">
                    <a:srgbClr val="000000"/>
                  </a:outerShdw>
                </a:effectLst>
                <a:latin typeface="Arial" charset="0"/>
                <a:cs typeface="Arial" charset="0"/>
                <a:sym typeface="Wingdings" pitchFamily="2" charset="2"/>
              </a:rPr>
              <a:t></a:t>
            </a:r>
            <a:r>
              <a:rPr lang="en-US" sz="1000" b="1" dirty="0">
                <a:solidFill>
                  <a:srgbClr val="FFFF99"/>
                </a:solidFill>
                <a:effectLst>
                  <a:outerShdw blurRad="38100" dist="38100" dir="2700000" algn="tl">
                    <a:srgbClr val="000000"/>
                  </a:outerShdw>
                </a:effectLst>
                <a:latin typeface="Arial" charset="0"/>
                <a:cs typeface="Arial" charset="0"/>
                <a:sym typeface="Wingdings" pitchFamily="2" charset="2"/>
              </a:rPr>
              <a:t> </a:t>
            </a:r>
            <a:r>
              <a:rPr lang="en-US" sz="1000" b="1" dirty="0">
                <a:solidFill>
                  <a:srgbClr val="FF3300"/>
                </a:solidFill>
                <a:effectLst>
                  <a:outerShdw blurRad="38100" dist="38100" dir="2700000" algn="tl">
                    <a:srgbClr val="000000"/>
                  </a:outerShdw>
                </a:effectLst>
                <a:latin typeface="Arial" charset="0"/>
                <a:cs typeface="Arial" charset="0"/>
                <a:sym typeface="Wingdings" pitchFamily="2" charset="2"/>
              </a:rPr>
              <a:t></a:t>
            </a:r>
            <a:r>
              <a:rPr lang="en-US" sz="1000" b="1"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b="1" dirty="0">
                <a:solidFill>
                  <a:srgbClr val="00FF00"/>
                </a:solidFill>
                <a:effectLst>
                  <a:outerShdw blurRad="38100" dist="38100" dir="2700000" algn="tl">
                    <a:srgbClr val="000000"/>
                  </a:outerShdw>
                </a:effectLst>
                <a:latin typeface="Arial" charset="0"/>
                <a:cs typeface="Arial" charset="0"/>
                <a:sym typeface="Wingdings" pitchFamily="2" charset="2"/>
              </a:rPr>
              <a:t></a:t>
            </a:r>
            <a:r>
              <a:rPr lang="en-US" sz="1000" b="1"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b="1" dirty="0">
                <a:solidFill>
                  <a:srgbClr val="FF9900"/>
                </a:solidFill>
                <a:effectLst>
                  <a:outerShdw blurRad="38100" dist="38100" dir="2700000" algn="tl">
                    <a:srgbClr val="000000"/>
                  </a:outerShdw>
                </a:effectLst>
                <a:latin typeface="Arial" charset="0"/>
                <a:cs typeface="Arial" charset="0"/>
                <a:sym typeface="Wingdings" pitchFamily="2" charset="2"/>
              </a:rPr>
              <a:t></a:t>
            </a:r>
            <a:r>
              <a:rPr lang="en-US" sz="1000" b="1"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b="1" dirty="0">
                <a:solidFill>
                  <a:srgbClr val="FF9900"/>
                </a:solidFill>
                <a:effectLst>
                  <a:outerShdw blurRad="38100" dist="38100" dir="2700000" algn="tl">
                    <a:srgbClr val="000000"/>
                  </a:outerShdw>
                </a:effectLst>
                <a:latin typeface="Arial" charset="0"/>
                <a:cs typeface="Arial" charset="0"/>
                <a:sym typeface="Wingdings" pitchFamily="2" charset="2"/>
              </a:rPr>
              <a:t></a:t>
            </a:r>
            <a:r>
              <a:rPr lang="en-US" sz="1000" b="1"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b="1" dirty="0">
                <a:solidFill>
                  <a:srgbClr val="CCFFCC"/>
                </a:solidFill>
                <a:effectLst>
                  <a:outerShdw blurRad="38100" dist="38100" dir="2700000" algn="tl">
                    <a:srgbClr val="000000"/>
                  </a:outerShdw>
                </a:effectLst>
                <a:latin typeface="Arial" charset="0"/>
                <a:cs typeface="Arial" charset="0"/>
                <a:sym typeface="Wingdings" pitchFamily="2" charset="2"/>
              </a:rPr>
              <a:t></a:t>
            </a:r>
            <a:r>
              <a:rPr lang="en-US" sz="1000" b="1"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b="1" dirty="0">
                <a:solidFill>
                  <a:schemeClr val="folHlink"/>
                </a:solidFill>
                <a:effectLst>
                  <a:outerShdw blurRad="38100" dist="38100" dir="2700000" algn="tl">
                    <a:srgbClr val="000000"/>
                  </a:outerShdw>
                </a:effectLst>
                <a:latin typeface="Arial" charset="0"/>
                <a:cs typeface="Arial" charset="0"/>
                <a:sym typeface="Wingdings" pitchFamily="2" charset="2"/>
              </a:rPr>
              <a:t></a:t>
            </a:r>
            <a:r>
              <a:rPr lang="en-US" sz="1000" b="1"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b="1" dirty="0">
                <a:solidFill>
                  <a:srgbClr val="FFFF00"/>
                </a:solidFill>
                <a:effectLst>
                  <a:outerShdw blurRad="38100" dist="38100" dir="2700000" algn="tl">
                    <a:srgbClr val="000000"/>
                  </a:outerShdw>
                </a:effectLst>
                <a:latin typeface="Arial" charset="0"/>
                <a:cs typeface="Arial" charset="0"/>
                <a:sym typeface="Wingdings" pitchFamily="2" charset="2"/>
              </a:rPr>
              <a:t></a:t>
            </a:r>
            <a:r>
              <a:rPr lang="en-US" sz="1000" b="1" dirty="0">
                <a:solidFill>
                  <a:srgbClr val="FF99FF"/>
                </a:solidFill>
                <a:effectLst>
                  <a:outerShdw blurRad="38100" dist="38100" dir="2700000" algn="tl">
                    <a:srgbClr val="000000"/>
                  </a:outerShdw>
                </a:effectLst>
                <a:latin typeface="Arial" charset="0"/>
                <a:cs typeface="Arial" charset="0"/>
                <a:sym typeface="Wingdings" pitchFamily="2" charset="2"/>
              </a:rPr>
              <a:t></a:t>
            </a:r>
            <a:r>
              <a:rPr lang="en-US" sz="1000" b="1"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b="1" dirty="0">
                <a:solidFill>
                  <a:srgbClr val="FF99FF"/>
                </a:solidFill>
                <a:effectLst>
                  <a:outerShdw blurRad="38100" dist="38100" dir="2700000" algn="tl">
                    <a:srgbClr val="000000"/>
                  </a:outerShdw>
                </a:effectLst>
                <a:latin typeface="Arial" charset="0"/>
                <a:cs typeface="Arial" charset="0"/>
                <a:sym typeface="Wingdings" pitchFamily="2" charset="2"/>
              </a:rPr>
              <a:t></a:t>
            </a:r>
            <a:r>
              <a:rPr lang="en-US" sz="1000" b="1" dirty="0">
                <a:solidFill>
                  <a:srgbClr val="FFFF99"/>
                </a:solidFill>
                <a:effectLst>
                  <a:outerShdw blurRad="38100" dist="38100" dir="2700000" algn="tl">
                    <a:srgbClr val="000000"/>
                  </a:outerShdw>
                </a:effectLst>
                <a:latin typeface="Arial" charset="0"/>
                <a:cs typeface="Arial" charset="0"/>
                <a:sym typeface="Wingdings" pitchFamily="2" charset="2"/>
              </a:rPr>
              <a:t> </a:t>
            </a:r>
            <a:r>
              <a:rPr lang="en-US" sz="1000" b="1" dirty="0">
                <a:solidFill>
                  <a:srgbClr val="FF3300"/>
                </a:solidFill>
                <a:effectLst>
                  <a:outerShdw blurRad="38100" dist="38100" dir="2700000" algn="tl">
                    <a:srgbClr val="000000"/>
                  </a:outerShdw>
                </a:effectLst>
                <a:latin typeface="Arial" charset="0"/>
                <a:cs typeface="Arial" charset="0"/>
                <a:sym typeface="Wingdings" pitchFamily="2" charset="2"/>
              </a:rPr>
              <a:t></a:t>
            </a:r>
            <a:r>
              <a:rPr lang="en-US" sz="1000" b="1"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b="1" dirty="0">
                <a:solidFill>
                  <a:srgbClr val="00FF00"/>
                </a:solidFill>
                <a:effectLst>
                  <a:outerShdw blurRad="38100" dist="38100" dir="2700000" algn="tl">
                    <a:srgbClr val="000000"/>
                  </a:outerShdw>
                </a:effectLst>
                <a:latin typeface="Arial" charset="0"/>
                <a:cs typeface="Arial" charset="0"/>
                <a:sym typeface="Wingdings" pitchFamily="2" charset="2"/>
              </a:rPr>
              <a:t></a:t>
            </a:r>
            <a:r>
              <a:rPr lang="en-US" sz="1000" b="1"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b="1" dirty="0">
                <a:solidFill>
                  <a:srgbClr val="FF9900"/>
                </a:solidFill>
                <a:effectLst>
                  <a:outerShdw blurRad="38100" dist="38100" dir="2700000" algn="tl">
                    <a:srgbClr val="000000"/>
                  </a:outerShdw>
                </a:effectLst>
                <a:latin typeface="Arial" charset="0"/>
                <a:cs typeface="Arial" charset="0"/>
                <a:sym typeface="Wingdings" pitchFamily="2" charset="2"/>
              </a:rPr>
              <a:t></a:t>
            </a:r>
            <a:r>
              <a:rPr lang="en-US" sz="1000" b="1"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b="1" dirty="0">
                <a:solidFill>
                  <a:srgbClr val="FF9900"/>
                </a:solidFill>
                <a:effectLst>
                  <a:outerShdw blurRad="38100" dist="38100" dir="2700000" algn="tl">
                    <a:srgbClr val="000000"/>
                  </a:outerShdw>
                </a:effectLst>
                <a:latin typeface="Arial" charset="0"/>
                <a:cs typeface="Arial" charset="0"/>
                <a:sym typeface="Wingdings" pitchFamily="2" charset="2"/>
              </a:rPr>
              <a:t></a:t>
            </a:r>
            <a:r>
              <a:rPr lang="en-US" sz="1000" b="1"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b="1" dirty="0">
                <a:solidFill>
                  <a:srgbClr val="CCFFCC"/>
                </a:solidFill>
                <a:effectLst>
                  <a:outerShdw blurRad="38100" dist="38100" dir="2700000" algn="tl">
                    <a:srgbClr val="000000"/>
                  </a:outerShdw>
                </a:effectLst>
                <a:latin typeface="Arial" charset="0"/>
                <a:cs typeface="Arial" charset="0"/>
                <a:sym typeface="Wingdings" pitchFamily="2" charset="2"/>
              </a:rPr>
              <a:t></a:t>
            </a:r>
            <a:r>
              <a:rPr lang="en-US" sz="1000" b="1"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b="1" dirty="0">
                <a:solidFill>
                  <a:schemeClr val="folHlink"/>
                </a:solidFill>
                <a:effectLst>
                  <a:outerShdw blurRad="38100" dist="38100" dir="2700000" algn="tl">
                    <a:srgbClr val="000000"/>
                  </a:outerShdw>
                </a:effectLst>
                <a:latin typeface="Arial" charset="0"/>
                <a:cs typeface="Arial" charset="0"/>
                <a:sym typeface="Wingdings" pitchFamily="2" charset="2"/>
              </a:rPr>
              <a:t></a:t>
            </a:r>
            <a:r>
              <a:rPr lang="en-US" sz="1000" b="1"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b="1" dirty="0">
                <a:solidFill>
                  <a:srgbClr val="FFFF00"/>
                </a:solidFill>
                <a:effectLst>
                  <a:outerShdw blurRad="38100" dist="38100" dir="2700000" algn="tl">
                    <a:srgbClr val="000000"/>
                  </a:outerShdw>
                </a:effectLst>
                <a:latin typeface="Arial" charset="0"/>
                <a:cs typeface="Arial" charset="0"/>
                <a:sym typeface="Wingdings" pitchFamily="2" charset="2"/>
              </a:rPr>
              <a:t></a:t>
            </a:r>
            <a:r>
              <a:rPr lang="en-US" sz="1000" b="1" dirty="0">
                <a:solidFill>
                  <a:srgbClr val="FF99FF"/>
                </a:solidFill>
                <a:effectLst>
                  <a:outerShdw blurRad="38100" dist="38100" dir="2700000" algn="tl">
                    <a:srgbClr val="000000"/>
                  </a:outerShdw>
                </a:effectLst>
                <a:latin typeface="Arial" charset="0"/>
                <a:cs typeface="Arial" charset="0"/>
                <a:sym typeface="Wingdings" pitchFamily="2" charset="2"/>
              </a:rPr>
              <a:t></a:t>
            </a:r>
            <a:r>
              <a:rPr lang="en-US" sz="1000" b="1"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b="1" dirty="0">
                <a:solidFill>
                  <a:srgbClr val="FF99FF"/>
                </a:solidFill>
                <a:effectLst>
                  <a:outerShdw blurRad="38100" dist="38100" dir="2700000" algn="tl">
                    <a:srgbClr val="000000"/>
                  </a:outerShdw>
                </a:effectLst>
                <a:latin typeface="Arial" charset="0"/>
                <a:cs typeface="Arial" charset="0"/>
                <a:sym typeface="Wingdings" pitchFamily="2" charset="2"/>
              </a:rPr>
              <a:t></a:t>
            </a:r>
            <a:r>
              <a:rPr lang="en-US" sz="1000" b="1"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b="1" dirty="0">
                <a:solidFill>
                  <a:srgbClr val="FF9900"/>
                </a:solidFill>
                <a:effectLst>
                  <a:outerShdw blurRad="38100" dist="38100" dir="2700000" algn="tl">
                    <a:srgbClr val="000000"/>
                  </a:outerShdw>
                </a:effectLst>
                <a:latin typeface="Arial" charset="0"/>
                <a:cs typeface="Arial" charset="0"/>
                <a:sym typeface="Wingdings" pitchFamily="2" charset="2"/>
              </a:rPr>
              <a:t></a:t>
            </a:r>
            <a:r>
              <a:rPr lang="en-US" sz="1000" b="1"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b="1" dirty="0">
                <a:solidFill>
                  <a:srgbClr val="CCFFCC"/>
                </a:solidFill>
                <a:effectLst>
                  <a:outerShdw blurRad="38100" dist="38100" dir="2700000" algn="tl">
                    <a:srgbClr val="000000"/>
                  </a:outerShdw>
                </a:effectLst>
                <a:latin typeface="Arial" charset="0"/>
                <a:cs typeface="Arial" charset="0"/>
                <a:sym typeface="Wingdings" pitchFamily="2" charset="2"/>
              </a:rPr>
              <a:t></a:t>
            </a:r>
            <a:r>
              <a:rPr lang="en-US" sz="1000" b="1"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b="1" dirty="0">
                <a:solidFill>
                  <a:schemeClr val="folHlink"/>
                </a:solidFill>
                <a:effectLst>
                  <a:outerShdw blurRad="38100" dist="38100" dir="2700000" algn="tl">
                    <a:srgbClr val="000000"/>
                  </a:outerShdw>
                </a:effectLst>
                <a:latin typeface="Arial" charset="0"/>
                <a:cs typeface="Arial" charset="0"/>
                <a:sym typeface="Wingdings" pitchFamily="2" charset="2"/>
              </a:rPr>
              <a:t></a:t>
            </a:r>
            <a:r>
              <a:rPr lang="en-US" sz="1000" b="1"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b="1" dirty="0">
                <a:solidFill>
                  <a:srgbClr val="FFFF00"/>
                </a:solidFill>
                <a:effectLst>
                  <a:outerShdw blurRad="38100" dist="38100" dir="2700000" algn="tl">
                    <a:srgbClr val="000000"/>
                  </a:outerShdw>
                </a:effectLst>
                <a:latin typeface="Arial" charset="0"/>
                <a:cs typeface="Arial" charset="0"/>
                <a:sym typeface="Wingdings" pitchFamily="2" charset="2"/>
              </a:rPr>
              <a:t></a:t>
            </a:r>
            <a:r>
              <a:rPr lang="en-US" sz="1000" b="1" dirty="0">
                <a:solidFill>
                  <a:srgbClr val="FF99FF"/>
                </a:solidFill>
                <a:effectLst>
                  <a:outerShdw blurRad="38100" dist="38100" dir="2700000" algn="tl">
                    <a:srgbClr val="000000"/>
                  </a:outerShdw>
                </a:effectLst>
                <a:latin typeface="Arial" charset="0"/>
                <a:cs typeface="Arial" charset="0"/>
                <a:sym typeface="Wingdings" pitchFamily="2" charset="2"/>
              </a:rPr>
              <a:t></a:t>
            </a:r>
            <a:r>
              <a:rPr lang="en-US" sz="1000" b="1"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b="1" dirty="0">
                <a:solidFill>
                  <a:srgbClr val="FF99FF"/>
                </a:solidFill>
                <a:effectLst>
                  <a:outerShdw blurRad="38100" dist="38100" dir="2700000" algn="tl">
                    <a:srgbClr val="000000"/>
                  </a:outerShdw>
                </a:effectLst>
                <a:latin typeface="Arial" charset="0"/>
                <a:cs typeface="Arial" charset="0"/>
                <a:sym typeface="Wingdings" pitchFamily="2" charset="2"/>
              </a:rPr>
              <a:t></a:t>
            </a:r>
            <a:endParaRPr lang="en-US" sz="1000" b="1" dirty="0">
              <a:solidFill>
                <a:srgbClr val="FFFF99"/>
              </a:solidFill>
              <a:effectLst>
                <a:outerShdw blurRad="38100" dist="38100" dir="2700000" algn="tl">
                  <a:srgbClr val="000000"/>
                </a:outerShdw>
              </a:effectLst>
              <a:latin typeface="Arial" charset="0"/>
              <a:cs typeface="Arial" charset="0"/>
              <a:sym typeface="Wingdings" pitchFamily="2" charset="2"/>
            </a:endParaRPr>
          </a:p>
        </p:txBody>
      </p:sp>
      <p:pic>
        <p:nvPicPr>
          <p:cNvPr id="8" name="Picture 9" descr="TRAIDAT"/>
          <p:cNvPicPr>
            <a:picLocks noChangeAspect="1" noChangeArrowheads="1" noCrop="1"/>
          </p:cNvPicPr>
          <p:nvPr/>
        </p:nvPicPr>
        <p:blipFill>
          <a:blip r:embed="rId3"/>
          <a:srcRect/>
          <a:stretch>
            <a:fillRect/>
          </a:stretch>
        </p:blipFill>
        <p:spPr bwMode="auto">
          <a:xfrm>
            <a:off x="11176000" y="138113"/>
            <a:ext cx="914400" cy="890588"/>
          </a:xfrm>
          <a:prstGeom prst="rect">
            <a:avLst/>
          </a:prstGeom>
          <a:noFill/>
          <a:ln w="9525">
            <a:noFill/>
            <a:miter lim="800000"/>
            <a:headEnd/>
            <a:tailEnd/>
          </a:ln>
        </p:spPr>
      </p:pic>
      <p:pic>
        <p:nvPicPr>
          <p:cNvPr id="9" name="Picture 10" descr="ringwrlmed2_b"/>
          <p:cNvPicPr>
            <a:picLocks noChangeAspect="1" noChangeArrowheads="1" noCrop="1"/>
          </p:cNvPicPr>
          <p:nvPr/>
        </p:nvPicPr>
        <p:blipFill>
          <a:blip r:embed="rId4"/>
          <a:srcRect/>
          <a:stretch>
            <a:fillRect/>
          </a:stretch>
        </p:blipFill>
        <p:spPr bwMode="auto">
          <a:xfrm>
            <a:off x="0" y="0"/>
            <a:ext cx="1092200" cy="1228726"/>
          </a:xfrm>
          <a:prstGeom prst="rect">
            <a:avLst/>
          </a:prstGeom>
          <a:noFill/>
          <a:ln w="9525">
            <a:noFill/>
            <a:miter lim="800000"/>
            <a:headEnd/>
            <a:tailEnd/>
          </a:ln>
        </p:spPr>
      </p:pic>
      <p:sp>
        <p:nvSpPr>
          <p:cNvPr id="10" name="AutoShape 3"/>
          <p:cNvSpPr>
            <a:spLocks noGrp="1" noChangeArrowheads="1"/>
          </p:cNvSpPr>
          <p:nvPr>
            <p:ph type="title"/>
          </p:nvPr>
        </p:nvSpPr>
        <p:spPr>
          <a:xfrm>
            <a:off x="107848" y="1219200"/>
            <a:ext cx="6604000" cy="609600"/>
          </a:xfrm>
        </p:spPr>
        <p:txBody>
          <a:bodyPr/>
          <a:lstStyle/>
          <a:p>
            <a:pPr algn="just" eaLnBrk="1" hangingPunct="1"/>
            <a:r>
              <a:rPr lang="en-US" altLang="vi-VN" sz="3000" b="1" dirty="0">
                <a:solidFill>
                  <a:srgbClr val="000099"/>
                </a:solidFill>
                <a:effectLst/>
                <a:latin typeface="+mn-lt"/>
                <a:cs typeface="Times New Roman" pitchFamily="18" charset="0"/>
              </a:rPr>
              <a:t> </a:t>
            </a:r>
            <a:r>
              <a:rPr lang="en-US" altLang="vi-VN" sz="3000" b="1" u="sng" dirty="0">
                <a:solidFill>
                  <a:srgbClr val="000099"/>
                </a:solidFill>
                <a:effectLst/>
                <a:latin typeface="+mn-lt"/>
                <a:cs typeface="Times New Roman" pitchFamily="18" charset="0"/>
              </a:rPr>
              <a:t>3. Tìm </a:t>
            </a:r>
            <a:r>
              <a:rPr lang="vi-VN" altLang="vi-VN" sz="3000" b="1" u="sng" dirty="0">
                <a:solidFill>
                  <a:srgbClr val="000099"/>
                </a:solidFill>
                <a:effectLst/>
                <a:latin typeface="Calibri" pitchFamily="34" charset="0"/>
                <a:cs typeface="Calibri" pitchFamily="34" charset="0"/>
              </a:rPr>
              <a:t>đườ</a:t>
            </a:r>
            <a:r>
              <a:rPr lang="en-US" altLang="vi-VN" sz="3000" b="1" u="sng" dirty="0">
                <a:solidFill>
                  <a:srgbClr val="000099"/>
                </a:solidFill>
                <a:effectLst/>
                <a:latin typeface="Calibri" pitchFamily="34" charset="0"/>
                <a:cs typeface="Calibri" pitchFamily="34" charset="0"/>
              </a:rPr>
              <a:t>ng </a:t>
            </a:r>
            <a:r>
              <a:rPr lang="vi-VN" altLang="vi-VN" sz="3000" b="1" u="sng" dirty="0">
                <a:solidFill>
                  <a:srgbClr val="000099"/>
                </a:solidFill>
                <a:effectLst/>
                <a:latin typeface="Calibri" pitchFamily="34" charset="0"/>
                <a:cs typeface="Calibri" pitchFamily="34" charset="0"/>
              </a:rPr>
              <a:t>đ</a:t>
            </a:r>
            <a:r>
              <a:rPr lang="en-US" altLang="vi-VN" sz="3000" b="1" u="sng" dirty="0">
                <a:solidFill>
                  <a:srgbClr val="000099"/>
                </a:solidFill>
                <a:effectLst/>
                <a:latin typeface="Calibri" pitchFamily="34" charset="0"/>
                <a:cs typeface="Calibri" pitchFamily="34" charset="0"/>
              </a:rPr>
              <a:t>i trên bản đồ</a:t>
            </a:r>
          </a:p>
        </p:txBody>
      </p:sp>
      <p:sp>
        <p:nvSpPr>
          <p:cNvPr id="14" name="TextBox 13"/>
          <p:cNvSpPr txBox="1"/>
          <p:nvPr/>
        </p:nvSpPr>
        <p:spPr>
          <a:xfrm>
            <a:off x="209448" y="1752600"/>
            <a:ext cx="2032000" cy="553998"/>
          </a:xfrm>
          <a:prstGeom prst="rect">
            <a:avLst/>
          </a:prstGeom>
          <a:noFill/>
        </p:spPr>
        <p:txBody>
          <a:bodyPr wrap="square" rtlCol="0">
            <a:spAutoFit/>
          </a:bodyPr>
          <a:lstStyle/>
          <a:p>
            <a:r>
              <a:rPr lang="en-US" sz="3000" b="1" i="1" u="sng" dirty="0">
                <a:cs typeface="Times New Roman" pitchFamily="18" charset="0"/>
              </a:rPr>
              <a:t>b. Bài tập</a:t>
            </a:r>
          </a:p>
        </p:txBody>
      </p:sp>
      <p:sp>
        <p:nvSpPr>
          <p:cNvPr id="48129" name="Rectangle 1"/>
          <p:cNvSpPr>
            <a:spLocks noChangeArrowheads="1"/>
          </p:cNvSpPr>
          <p:nvPr/>
        </p:nvSpPr>
        <p:spPr bwMode="auto">
          <a:xfrm>
            <a:off x="508000" y="2667001"/>
            <a:ext cx="3454400" cy="4164345"/>
          </a:xfrm>
          <a:prstGeom prst="rect">
            <a:avLst/>
          </a:prstGeom>
          <a:solidFill>
            <a:srgbClr val="FFFFFF"/>
          </a:solidFill>
          <a:ln w="9525">
            <a:solidFill>
              <a:srgbClr val="000099"/>
            </a:solidFill>
            <a:miter lim="800000"/>
            <a:headEnd/>
            <a:tailEnd/>
          </a:ln>
          <a:effectLst/>
        </p:spPr>
        <p:txBody>
          <a:bodyPr vert="horz" wrap="square" lIns="91440" tIns="45720" rIns="91440" bIns="45720" numCol="1" anchor="ctr" anchorCtr="0" compatLnSpc="1">
            <a:prstTxWarp prst="textNoShape">
              <a:avLst/>
            </a:prstTxWarp>
            <a:spAutoFit/>
          </a:bodyPr>
          <a:lstStyle/>
          <a:p>
            <a:pPr lvl="0">
              <a:lnSpc>
                <a:spcPct val="150000"/>
              </a:lnSpc>
            </a:pPr>
            <a:r>
              <a:rPr kumimoji="0" lang="en-US" sz="3000" b="1" i="0" u="none" strike="noStrike" cap="none" normalizeH="0" baseline="0" dirty="0">
                <a:ln>
                  <a:noFill/>
                </a:ln>
                <a:solidFill>
                  <a:srgbClr val="0000FF"/>
                </a:solidFill>
                <a:effectLst/>
                <a:ea typeface="Calibri" pitchFamily="34" charset="0"/>
                <a:cs typeface="Times New Roman" pitchFamily="18" charset="0"/>
              </a:rPr>
              <a:t>+ Từ </a:t>
            </a:r>
            <a:r>
              <a:rPr lang="en-US" sz="3000" b="1" dirty="0">
                <a:solidFill>
                  <a:srgbClr val="0000FF"/>
                </a:solidFill>
                <a:ea typeface="Calibri" pitchFamily="34" charset="0"/>
                <a:cs typeface="Times New Roman" pitchFamily="18" charset="0"/>
              </a:rPr>
              <a:t>trường CĐSP</a:t>
            </a:r>
            <a:r>
              <a:rPr kumimoji="0" lang="en-US" sz="3000" b="1" i="0" u="none" strike="noStrike" cap="none" normalizeH="0" baseline="0" dirty="0">
                <a:ln>
                  <a:noFill/>
                </a:ln>
                <a:solidFill>
                  <a:srgbClr val="0000FF"/>
                </a:solidFill>
                <a:effectLst/>
                <a:ea typeface="Calibri" pitchFamily="34" charset="0"/>
                <a:cs typeface="Times New Roman" pitchFamily="18" charset="0"/>
              </a:rPr>
              <a:t> Đà Lạt đến ga Đà Lạt:  </a:t>
            </a:r>
            <a:r>
              <a:rPr kumimoji="0" lang="en-US" sz="3000" b="1" i="0" u="none" strike="noStrike" cap="none" normalizeH="0" baseline="0" dirty="0">
                <a:ln>
                  <a:noFill/>
                </a:ln>
                <a:solidFill>
                  <a:srgbClr val="0000FF"/>
                </a:solidFill>
                <a:effectLst/>
                <a:ea typeface="Times New Roman" pitchFamily="18" charset="0"/>
                <a:cs typeface="Times New Roman" pitchFamily="18" charset="0"/>
              </a:rPr>
              <a:t>Yersin =&gt;</a:t>
            </a:r>
            <a:r>
              <a:rPr kumimoji="0" lang="en-US" sz="3000" b="1" i="0" u="none" strike="noStrike" cap="none" normalizeH="0" dirty="0">
                <a:ln>
                  <a:noFill/>
                </a:ln>
                <a:solidFill>
                  <a:srgbClr val="0000FF"/>
                </a:solidFill>
                <a:effectLst/>
                <a:ea typeface="Times New Roman" pitchFamily="18" charset="0"/>
                <a:cs typeface="Times New Roman" pitchFamily="18" charset="0"/>
              </a:rPr>
              <a:t> </a:t>
            </a:r>
            <a:r>
              <a:rPr kumimoji="0" lang="en-US" sz="3000" b="1" i="0" u="none" strike="noStrike" cap="none" normalizeH="0" baseline="0" dirty="0">
                <a:ln>
                  <a:noFill/>
                </a:ln>
                <a:solidFill>
                  <a:srgbClr val="0000FF"/>
                </a:solidFill>
                <a:effectLst/>
                <a:ea typeface="Times New Roman" pitchFamily="18" charset="0"/>
                <a:cs typeface="Times New Roman" pitchFamily="18" charset="0"/>
              </a:rPr>
              <a:t>Nguyễn Trãi =&gt; Quang Trung =&gt; ga Đà Lạt. </a:t>
            </a:r>
            <a:endParaRPr kumimoji="0" lang="en-US" sz="3000" b="1" i="0" u="none" strike="noStrike" cap="none" normalizeH="0" baseline="0" dirty="0">
              <a:ln>
                <a:noFill/>
              </a:ln>
              <a:solidFill>
                <a:srgbClr val="0000FF"/>
              </a:solidFill>
              <a:effectLst/>
              <a:cs typeface="Times New Roman" pitchFamily="18" charset="0"/>
            </a:endParaRPr>
          </a:p>
        </p:txBody>
      </p:sp>
      <p:pic>
        <p:nvPicPr>
          <p:cNvPr id="11" name="Picture 10">
            <a:extLst>
              <a:ext uri="{FF2B5EF4-FFF2-40B4-BE49-F238E27FC236}">
                <a16:creationId xmlns:a16="http://schemas.microsoft.com/office/drawing/2014/main" id="{40F54FC0-109F-4485-A06F-8E276FD9B0F7}"/>
              </a:ext>
            </a:extLst>
          </p:cNvPr>
          <p:cNvPicPr>
            <a:picLocks noChangeAspect="1"/>
          </p:cNvPicPr>
          <p:nvPr/>
        </p:nvPicPr>
        <p:blipFill rotWithShape="1">
          <a:blip r:embed="rId5"/>
          <a:srcRect l="25552" t="32404" r="26221" b="15349"/>
          <a:stretch/>
        </p:blipFill>
        <p:spPr>
          <a:xfrm>
            <a:off x="4187007" y="1828800"/>
            <a:ext cx="8004993" cy="4648200"/>
          </a:xfrm>
          <a:prstGeom prst="rect">
            <a:avLst/>
          </a:prstGeom>
          <a:ln>
            <a:noFill/>
          </a:ln>
          <a:effectLst>
            <a:outerShdw blurRad="292100" dist="139700" dir="2700000" algn="tl" rotWithShape="0">
              <a:srgbClr val="333333">
                <a:alpha val="65000"/>
              </a:srgbClr>
            </a:outerShdw>
          </a:effectLst>
        </p:spPr>
      </p:pic>
      <p:sp>
        <p:nvSpPr>
          <p:cNvPr id="12" name="TextBox 11">
            <a:extLst>
              <a:ext uri="{FF2B5EF4-FFF2-40B4-BE49-F238E27FC236}">
                <a16:creationId xmlns:a16="http://schemas.microsoft.com/office/drawing/2014/main" id="{F827AC7C-C0E8-4F93-9D14-8BD54B85A48C}"/>
              </a:ext>
            </a:extLst>
          </p:cNvPr>
          <p:cNvSpPr txBox="1"/>
          <p:nvPr/>
        </p:nvSpPr>
        <p:spPr>
          <a:xfrm>
            <a:off x="4165600" y="6402977"/>
            <a:ext cx="8026400" cy="568361"/>
          </a:xfrm>
          <a:prstGeom prst="rect">
            <a:avLst/>
          </a:prstGeom>
          <a:solidFill>
            <a:srgbClr val="FFFFFF"/>
          </a:solidFill>
          <a:ln>
            <a:noFill/>
          </a:ln>
        </p:spPr>
        <p:txBody>
          <a:bodyPr wrap="square" rtlCol="0">
            <a:spAutoFit/>
          </a:bodyPr>
          <a:lstStyle/>
          <a:p>
            <a:pPr algn="ctr">
              <a:lnSpc>
                <a:spcPct val="150000"/>
              </a:lnSpc>
            </a:pPr>
            <a:r>
              <a:rPr lang="en-US" sz="2300" b="1" dirty="0">
                <a:solidFill>
                  <a:srgbClr val="0000FF"/>
                </a:solidFill>
                <a:cs typeface="Times New Roman" pitchFamily="18" charset="0"/>
              </a:rPr>
              <a:t>Hình 3. Một phần bản đồ du lịch TP. Đà Lạt</a:t>
            </a:r>
          </a:p>
        </p:txBody>
      </p:sp>
      <p:sp>
        <p:nvSpPr>
          <p:cNvPr id="13" name="Rectangle 12"/>
          <p:cNvSpPr/>
          <p:nvPr/>
        </p:nvSpPr>
        <p:spPr>
          <a:xfrm>
            <a:off x="107848" y="2133601"/>
            <a:ext cx="3031023" cy="553998"/>
          </a:xfrm>
          <a:prstGeom prst="rect">
            <a:avLst/>
          </a:prstGeom>
        </p:spPr>
        <p:txBody>
          <a:bodyPr wrap="none">
            <a:spAutoFit/>
          </a:bodyPr>
          <a:lstStyle/>
          <a:p>
            <a:pPr lvl="0" algn="l" eaLnBrk="1" hangingPunct="1"/>
            <a:r>
              <a:rPr lang="en-US" sz="3000" b="1" dirty="0">
                <a:solidFill>
                  <a:srgbClr val="000000"/>
                </a:solidFill>
                <a:ea typeface="Calibri" pitchFamily="34" charset="0"/>
                <a:cs typeface="Times New Roman" pitchFamily="18" charset="0"/>
              </a:rPr>
              <a:t>- Mô </a:t>
            </a:r>
            <a:r>
              <a:rPr lang="pt-BR" sz="3000" b="1" dirty="0">
                <a:solidFill>
                  <a:srgbClr val="000000"/>
                </a:solidFill>
                <a:ea typeface="Calibri" pitchFamily="34" charset="0"/>
                <a:cs typeface="Times New Roman" pitchFamily="18" charset="0"/>
              </a:rPr>
              <a:t>tả</a:t>
            </a:r>
            <a:r>
              <a:rPr lang="en-US" sz="3000" b="1" dirty="0">
                <a:solidFill>
                  <a:srgbClr val="000000"/>
                </a:solidFill>
                <a:ea typeface="Calibri" pitchFamily="34" charset="0"/>
                <a:cs typeface="Times New Roman" pitchFamily="18" charset="0"/>
              </a:rPr>
              <a:t> đường đi:</a:t>
            </a:r>
            <a:endParaRPr lang="en-US" sz="3000" b="1" dirty="0">
              <a:cs typeface="Times New Roman" pitchFamily="18" charset="0"/>
            </a:endParaRPr>
          </a:p>
        </p:txBody>
      </p:sp>
      <p:sp>
        <p:nvSpPr>
          <p:cNvPr id="15" name="Rectangle 1"/>
          <p:cNvSpPr>
            <a:spLocks noChangeArrowheads="1"/>
          </p:cNvSpPr>
          <p:nvPr/>
        </p:nvSpPr>
        <p:spPr bwMode="auto">
          <a:xfrm>
            <a:off x="178190" y="2647070"/>
            <a:ext cx="3887371" cy="4247317"/>
          </a:xfrm>
          <a:prstGeom prst="rect">
            <a:avLst/>
          </a:prstGeom>
          <a:solidFill>
            <a:srgbClr val="FFFFFF"/>
          </a:solidFill>
          <a:ln w="9525">
            <a:solidFill>
              <a:srgbClr val="000099"/>
            </a:solid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0" fontAlgn="base" latinLnBrk="0" hangingPunct="0">
              <a:lnSpc>
                <a:spcPct val="150000"/>
              </a:lnSpc>
              <a:spcBef>
                <a:spcPct val="0"/>
              </a:spcBef>
              <a:spcAft>
                <a:spcPct val="0"/>
              </a:spcAft>
              <a:buClrTx/>
              <a:buSzTx/>
              <a:buFontTx/>
              <a:buNone/>
              <a:tabLst/>
            </a:pPr>
            <a:r>
              <a:rPr kumimoji="0" lang="en-US" sz="3000" b="1" i="0" u="none" strike="noStrike" cap="none" normalizeH="0" baseline="0" dirty="0">
                <a:ln>
                  <a:noFill/>
                </a:ln>
                <a:solidFill>
                  <a:srgbClr val="0000FF"/>
                </a:solidFill>
                <a:effectLst/>
                <a:ea typeface="Calibri" pitchFamily="34" charset="0"/>
                <a:cs typeface="Times New Roman" pitchFamily="18" charset="0"/>
              </a:rPr>
              <a:t>+ Từ ga Đà Lạt đến Bảo tàng tỉnh Lâm Đồng: </a:t>
            </a:r>
            <a:r>
              <a:rPr kumimoji="0" lang="en-US" sz="3000" b="1" i="0" u="none" strike="noStrike" cap="none" normalizeH="0" baseline="0" dirty="0">
                <a:ln>
                  <a:noFill/>
                </a:ln>
                <a:solidFill>
                  <a:srgbClr val="0000FF"/>
                </a:solidFill>
                <a:effectLst/>
                <a:ea typeface="Times New Roman" pitchFamily="18" charset="0"/>
                <a:cs typeface="Times New Roman" pitchFamily="18" charset="0"/>
              </a:rPr>
              <a:t>Quang Trung =&gt; Phạm Hồng Thái  =&gt; Hùng Vương =&gt; Bảo tàng tỉnh Lâm Đồng</a:t>
            </a:r>
            <a:r>
              <a:rPr kumimoji="0" lang="en-US" sz="3000" b="1" i="0" u="none" strike="noStrike" cap="none" normalizeH="0" baseline="0" dirty="0">
                <a:ln>
                  <a:noFill/>
                </a:ln>
                <a:solidFill>
                  <a:srgbClr val="0000FF"/>
                </a:solidFill>
                <a:effectLst/>
                <a:cs typeface="Times New Roman" pitchFamily="18" charset="0"/>
              </a:rPr>
              <a:t> </a:t>
            </a:r>
          </a:p>
        </p:txBody>
      </p:sp>
      <p:pic>
        <p:nvPicPr>
          <p:cNvPr id="16" name="Picture 15"/>
          <p:cNvPicPr>
            <a:picLocks noChangeAspect="1"/>
          </p:cNvPicPr>
          <p:nvPr/>
        </p:nvPicPr>
        <p:blipFill>
          <a:blip r:embed="rId6" cstate="print"/>
          <a:stretch>
            <a:fillRect/>
          </a:stretch>
        </p:blipFill>
        <p:spPr>
          <a:xfrm>
            <a:off x="8026400" y="3657600"/>
            <a:ext cx="609600" cy="457200"/>
          </a:xfrm>
          <a:prstGeom prst="rect">
            <a:avLst/>
          </a:prstGeom>
        </p:spPr>
      </p:pic>
      <p:pic>
        <p:nvPicPr>
          <p:cNvPr id="17" name="Picture 16"/>
          <p:cNvPicPr>
            <a:picLocks noChangeAspect="1"/>
          </p:cNvPicPr>
          <p:nvPr/>
        </p:nvPicPr>
        <p:blipFill>
          <a:blip r:embed="rId6" cstate="print"/>
          <a:stretch>
            <a:fillRect/>
          </a:stretch>
        </p:blipFill>
        <p:spPr>
          <a:xfrm>
            <a:off x="7620000" y="2895600"/>
            <a:ext cx="596051" cy="447038"/>
          </a:xfrm>
          <a:prstGeom prst="rect">
            <a:avLst/>
          </a:prstGeom>
        </p:spPr>
      </p:pic>
      <p:pic>
        <p:nvPicPr>
          <p:cNvPr id="18" name="Picture 17"/>
          <p:cNvPicPr>
            <a:picLocks noChangeAspect="1"/>
          </p:cNvPicPr>
          <p:nvPr/>
        </p:nvPicPr>
        <p:blipFill>
          <a:blip r:embed="rId6" cstate="print"/>
          <a:stretch>
            <a:fillRect/>
          </a:stretch>
        </p:blipFill>
        <p:spPr>
          <a:xfrm>
            <a:off x="7924800" y="3657600"/>
            <a:ext cx="609600" cy="457200"/>
          </a:xfrm>
          <a:prstGeom prst="rect">
            <a:avLst/>
          </a:prstGeom>
        </p:spPr>
      </p:pic>
      <p:pic>
        <p:nvPicPr>
          <p:cNvPr id="19" name="Picture 18"/>
          <p:cNvPicPr>
            <a:picLocks noChangeAspect="1"/>
          </p:cNvPicPr>
          <p:nvPr/>
        </p:nvPicPr>
        <p:blipFill>
          <a:blip r:embed="rId6" cstate="print"/>
          <a:stretch>
            <a:fillRect/>
          </a:stretch>
        </p:blipFill>
        <p:spPr>
          <a:xfrm>
            <a:off x="9347200" y="4114800"/>
            <a:ext cx="697651" cy="523238"/>
          </a:xfrm>
          <a:prstGeom prst="rect">
            <a:avLst/>
          </a:prstGeom>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ppt_x</p:attrName>
                                        </p:attrNameLst>
                                      </p:cBhvr>
                                      <p:tavLst>
                                        <p:tav tm="0">
                                          <p:val>
                                            <p:strVal val="#ppt_x-.2"/>
                                          </p:val>
                                        </p:tav>
                                        <p:tav tm="100000">
                                          <p:val>
                                            <p:strVal val="#ppt_x"/>
                                          </p:val>
                                        </p:tav>
                                      </p:tavLst>
                                    </p:anim>
                                    <p:anim calcmode="lin" valueType="num">
                                      <p:cBhvr>
                                        <p:cTn id="8" dur="1000" fill="hold"/>
                                        <p:tgtEl>
                                          <p:spTgt spid="13"/>
                                        </p:tgtEl>
                                        <p:attrNameLst>
                                          <p:attrName>ppt_y</p:attrName>
                                        </p:attrNameLst>
                                      </p:cBhvr>
                                      <p:tavLst>
                                        <p:tav tm="0">
                                          <p:val>
                                            <p:strVal val="#ppt_y"/>
                                          </p:val>
                                        </p:tav>
                                        <p:tav tm="100000">
                                          <p:val>
                                            <p:strVal val="#ppt_y"/>
                                          </p:val>
                                        </p:tav>
                                      </p:tavLst>
                                    </p:anim>
                                    <p:animEffect transition="in" filter="wipe(right)" prLst="gradientSize: 0.1">
                                      <p:cBhvr>
                                        <p:cTn id="9" dur="10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8" presetClass="entr" presetSubtype="16" fill="hold" grpId="0" nodeType="clickEffect">
                                  <p:stCondLst>
                                    <p:cond delay="0"/>
                                  </p:stCondLst>
                                  <p:childTnLst>
                                    <p:set>
                                      <p:cBhvr>
                                        <p:cTn id="13" dur="1" fill="hold">
                                          <p:stCondLst>
                                            <p:cond delay="0"/>
                                          </p:stCondLst>
                                        </p:cTn>
                                        <p:tgtEl>
                                          <p:spTgt spid="48129"/>
                                        </p:tgtEl>
                                        <p:attrNameLst>
                                          <p:attrName>style.visibility</p:attrName>
                                        </p:attrNameLst>
                                      </p:cBhvr>
                                      <p:to>
                                        <p:strVal val="visible"/>
                                      </p:to>
                                    </p:set>
                                    <p:animEffect transition="in" filter="diamond(in)">
                                      <p:cBhvr>
                                        <p:cTn id="14" dur="1000"/>
                                        <p:tgtEl>
                                          <p:spTgt spid="48129"/>
                                        </p:tgtEl>
                                      </p:cBhvr>
                                    </p:animEffect>
                                  </p:childTnLst>
                                </p:cTn>
                              </p:par>
                              <p:par>
                                <p:cTn id="15" presetID="8" presetClass="entr" presetSubtype="16"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diamond(in)">
                                      <p:cBhvr>
                                        <p:cTn id="17" dur="1000"/>
                                        <p:tgtEl>
                                          <p:spTgt spid="17"/>
                                        </p:tgtEl>
                                      </p:cBhvr>
                                    </p:animEffect>
                                  </p:childTnLst>
                                </p:cTn>
                              </p:par>
                              <p:par>
                                <p:cTn id="18" presetID="8" presetClass="entr" presetSubtype="16"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diamond(in)">
                                      <p:cBhvr>
                                        <p:cTn id="20" dur="10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8" presetClass="exit" presetSubtype="16" fill="hold" grpId="1" nodeType="clickEffect">
                                  <p:stCondLst>
                                    <p:cond delay="0"/>
                                  </p:stCondLst>
                                  <p:childTnLst>
                                    <p:animEffect transition="out" filter="diamond(in)">
                                      <p:cBhvr>
                                        <p:cTn id="24" dur="500"/>
                                        <p:tgtEl>
                                          <p:spTgt spid="48129"/>
                                        </p:tgtEl>
                                      </p:cBhvr>
                                    </p:animEffect>
                                    <p:set>
                                      <p:cBhvr>
                                        <p:cTn id="25" dur="1" fill="hold">
                                          <p:stCondLst>
                                            <p:cond delay="499"/>
                                          </p:stCondLst>
                                        </p:cTn>
                                        <p:tgtEl>
                                          <p:spTgt spid="48129"/>
                                        </p:tgtEl>
                                        <p:attrNameLst>
                                          <p:attrName>style.visibility</p:attrName>
                                        </p:attrNameLst>
                                      </p:cBhvr>
                                      <p:to>
                                        <p:strVal val="hidden"/>
                                      </p:to>
                                    </p:set>
                                  </p:childTnLst>
                                </p:cTn>
                              </p:par>
                              <p:par>
                                <p:cTn id="26" presetID="8" presetClass="exit" presetSubtype="16" fill="hold" nodeType="withEffect">
                                  <p:stCondLst>
                                    <p:cond delay="0"/>
                                  </p:stCondLst>
                                  <p:childTnLst>
                                    <p:animEffect transition="out" filter="diamond(in)">
                                      <p:cBhvr>
                                        <p:cTn id="27" dur="500"/>
                                        <p:tgtEl>
                                          <p:spTgt spid="17"/>
                                        </p:tgtEl>
                                      </p:cBhvr>
                                    </p:animEffect>
                                    <p:set>
                                      <p:cBhvr>
                                        <p:cTn id="28" dur="1" fill="hold">
                                          <p:stCondLst>
                                            <p:cond delay="499"/>
                                          </p:stCondLst>
                                        </p:cTn>
                                        <p:tgtEl>
                                          <p:spTgt spid="17"/>
                                        </p:tgtEl>
                                        <p:attrNameLst>
                                          <p:attrName>style.visibility</p:attrName>
                                        </p:attrNameLst>
                                      </p:cBhvr>
                                      <p:to>
                                        <p:strVal val="hidden"/>
                                      </p:to>
                                    </p:set>
                                  </p:childTnLst>
                                </p:cTn>
                              </p:par>
                              <p:par>
                                <p:cTn id="29" presetID="8" presetClass="exit" presetSubtype="16" fill="hold" nodeType="withEffect">
                                  <p:stCondLst>
                                    <p:cond delay="0"/>
                                  </p:stCondLst>
                                  <p:childTnLst>
                                    <p:animEffect transition="out" filter="diamond(in)">
                                      <p:cBhvr>
                                        <p:cTn id="30" dur="500"/>
                                        <p:tgtEl>
                                          <p:spTgt spid="16"/>
                                        </p:tgtEl>
                                      </p:cBhvr>
                                    </p:animEffect>
                                    <p:set>
                                      <p:cBhvr>
                                        <p:cTn id="31" dur="1" fill="hold">
                                          <p:stCondLst>
                                            <p:cond delay="499"/>
                                          </p:stCondLst>
                                        </p:cTn>
                                        <p:tgtEl>
                                          <p:spTgt spid="16"/>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8" presetClass="entr" presetSubtype="32"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diamond(out)">
                                      <p:cBhvr>
                                        <p:cTn id="36" dur="1000"/>
                                        <p:tgtEl>
                                          <p:spTgt spid="15"/>
                                        </p:tgtEl>
                                      </p:cBhvr>
                                    </p:animEffect>
                                  </p:childTnLst>
                                </p:cTn>
                              </p:par>
                              <p:par>
                                <p:cTn id="37" presetID="8" presetClass="entr" presetSubtype="32"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diamond(out)">
                                      <p:cBhvr>
                                        <p:cTn id="39" dur="1000"/>
                                        <p:tgtEl>
                                          <p:spTgt spid="18"/>
                                        </p:tgtEl>
                                      </p:cBhvr>
                                    </p:animEffect>
                                  </p:childTnLst>
                                </p:cTn>
                              </p:par>
                              <p:par>
                                <p:cTn id="40" presetID="8" presetClass="entr" presetSubtype="32" fill="hold"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diamond(out)">
                                      <p:cBhvr>
                                        <p:cTn id="42"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29" grpId="0" animBg="1"/>
      <p:bldP spid="48129" grpId="1" animBg="1"/>
      <p:bldP spid="13" grpId="0"/>
      <p:bldP spid="1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457"/>
        <p:cNvGrpSpPr/>
        <p:nvPr/>
      </p:nvGrpSpPr>
      <p:grpSpPr>
        <a:xfrm>
          <a:off x="0" y="0"/>
          <a:ext cx="0" cy="0"/>
          <a:chOff x="0" y="0"/>
          <a:chExt cx="0" cy="0"/>
        </a:xfrm>
      </p:grpSpPr>
      <p:pic>
        <p:nvPicPr>
          <p:cNvPr id="46" name="Picture 45">
            <a:extLst>
              <a:ext uri="{FF2B5EF4-FFF2-40B4-BE49-F238E27FC236}">
                <a16:creationId xmlns:a16="http://schemas.microsoft.com/office/drawing/2014/main" id="{A55BAB53-F2A5-4408-9862-F215DBF371D7}"/>
              </a:ext>
            </a:extLst>
          </p:cNvPr>
          <p:cNvPicPr>
            <a:picLocks noChangeAspect="1"/>
          </p:cNvPicPr>
          <p:nvPr/>
        </p:nvPicPr>
        <p:blipFill>
          <a:blip r:embed="rId3"/>
          <a:stretch>
            <a:fillRect/>
          </a:stretch>
        </p:blipFill>
        <p:spPr>
          <a:xfrm>
            <a:off x="1042680" y="348310"/>
            <a:ext cx="9652288" cy="591533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additive="base">
                                        <p:cTn id="7" dur="500" fill="hold"/>
                                        <p:tgtEl>
                                          <p:spTgt spid="46"/>
                                        </p:tgtEl>
                                        <p:attrNameLst>
                                          <p:attrName>ppt_x</p:attrName>
                                        </p:attrNameLst>
                                      </p:cBhvr>
                                      <p:tavLst>
                                        <p:tav tm="0">
                                          <p:val>
                                            <p:strVal val="#ppt_x"/>
                                          </p:val>
                                        </p:tav>
                                        <p:tav tm="100000">
                                          <p:val>
                                            <p:strVal val="#ppt_x"/>
                                          </p:val>
                                        </p:tav>
                                      </p:tavLst>
                                    </p:anim>
                                    <p:anim calcmode="lin" valueType="num">
                                      <p:cBhvr additive="base">
                                        <p:cTn id="8"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
            <a:ext cx="12191999" cy="6857999"/>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92001" y="1"/>
            <a:ext cx="12191999" cy="6857999"/>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81072" y="5695392"/>
            <a:ext cx="1643784" cy="704478"/>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71341" y="4866969"/>
            <a:ext cx="2639007" cy="1425063"/>
          </a:xfrm>
          <a:prstGeom prst="rect">
            <a:avLst/>
          </a:prstGeom>
        </p:spPr>
      </p:pic>
      <p:pic>
        <p:nvPicPr>
          <p:cNvPr id="2" name="yeahmp3">
            <a:hlinkClick r:id="" action="ppaction://media"/>
          </p:cNvPr>
          <p:cNvPicPr>
            <a:picLocks noChangeAspect="1"/>
          </p:cNvPicPr>
          <p:nvPr>
            <a:videoFile r:link="rId1"/>
            <p:extLst>
              <p:ext uri="{DAA4B4D4-6D71-4841-9C94-3DE7FCFB9230}">
                <p14:media xmlns:p14="http://schemas.microsoft.com/office/powerpoint/2010/main"/>
              </p:ext>
            </p:extLst>
          </p:nvPr>
        </p:nvPicPr>
        <p:blipFill>
          <a:blip r:embed="rId7" cstate="print"/>
          <a:stretch>
            <a:fillRect/>
          </a:stretch>
        </p:blipFill>
        <p:spPr>
          <a:xfrm>
            <a:off x="5689600" y="7010397"/>
            <a:ext cx="812800" cy="609600"/>
          </a:xfrm>
          <a:prstGeom prst="rect">
            <a:avLst/>
          </a:prstGeom>
        </p:spPr>
      </p:pic>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17757" y="4326391"/>
            <a:ext cx="1698899" cy="621846"/>
          </a:xfrm>
          <a:prstGeom prst="rect">
            <a:avLst/>
          </a:prstGeom>
        </p:spPr>
      </p:pic>
      <p:pic>
        <p:nvPicPr>
          <p:cNvPr id="6" name="Car">
            <a:hlinkClick r:id="" action="ppaction://media"/>
          </p:cNvPr>
          <p:cNvPicPr>
            <a:picLocks noChangeAspect="1"/>
          </p:cNvPicPr>
          <p:nvPr>
            <a:videoFile r:link="rId1"/>
            <p:extLst>
              <p:ext uri="{DAA4B4D4-6D71-4841-9C94-3DE7FCFB9230}">
                <p14:media xmlns:p14="http://schemas.microsoft.com/office/powerpoint/2010/main"/>
              </p:ext>
            </p:extLst>
          </p:nvPr>
        </p:nvPicPr>
        <p:blipFill>
          <a:blip r:embed="rId7" cstate="print"/>
          <a:stretch>
            <a:fillRect/>
          </a:stretch>
        </p:blipFill>
        <p:spPr>
          <a:xfrm>
            <a:off x="7213593" y="7010398"/>
            <a:ext cx="812800" cy="609600"/>
          </a:xfrm>
          <a:prstGeom prst="rect">
            <a:avLst/>
          </a:prstGeom>
        </p:spPr>
      </p:pic>
      <p:sp>
        <p:nvSpPr>
          <p:cNvPr id="11" name="Rectangle 10"/>
          <p:cNvSpPr/>
          <p:nvPr/>
        </p:nvSpPr>
        <p:spPr>
          <a:xfrm>
            <a:off x="348355" y="228600"/>
            <a:ext cx="11016331" cy="990600"/>
          </a:xfrm>
          <a:prstGeom prst="rect">
            <a:avLst/>
          </a:prstGeom>
          <a:solidFill>
            <a:srgbClr val="FFFFFF">
              <a:alpha val="75000"/>
            </a:srgb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500" b="1" i="1" dirty="0">
                <a:solidFill>
                  <a:srgbClr val="0000FF"/>
                </a:solidFill>
                <a:cs typeface="Times New Roman" panose="02020603050405020304" pitchFamily="18" charset="0"/>
              </a:rPr>
              <a:t>Câu 1. Trên bản </a:t>
            </a:r>
            <a:r>
              <a:rPr lang="vi-VN" sz="3500" b="1" i="1" dirty="0">
                <a:solidFill>
                  <a:srgbClr val="0000FF"/>
                </a:solidFill>
                <a:latin typeface="Calibri" pitchFamily="34" charset="0"/>
                <a:cs typeface="Calibri" pitchFamily="34" charset="0"/>
              </a:rPr>
              <a:t>đồ</a:t>
            </a:r>
            <a:r>
              <a:rPr lang="en-US" sz="3500" b="1" i="1" dirty="0">
                <a:solidFill>
                  <a:srgbClr val="0000FF"/>
                </a:solidFill>
                <a:latin typeface="Calibri" pitchFamily="34" charset="0"/>
                <a:cs typeface="Calibri" pitchFamily="34" charset="0"/>
              </a:rPr>
              <a:t> có tỉ lệ bản </a:t>
            </a:r>
            <a:r>
              <a:rPr lang="vi-VN" sz="3500" b="1" i="1" dirty="0">
                <a:solidFill>
                  <a:srgbClr val="0000FF"/>
                </a:solidFill>
                <a:latin typeface="Calibri" pitchFamily="34" charset="0"/>
                <a:cs typeface="Calibri" pitchFamily="34" charset="0"/>
              </a:rPr>
              <a:t>đồ</a:t>
            </a:r>
            <a:r>
              <a:rPr lang="en-US" sz="3500" b="1" i="1" dirty="0">
                <a:solidFill>
                  <a:srgbClr val="0000FF"/>
                </a:solidFill>
                <a:latin typeface="Calibri" pitchFamily="34" charset="0"/>
                <a:cs typeface="Calibri" pitchFamily="34" charset="0"/>
              </a:rPr>
              <a:t>, nếu mẫu số càng l</a:t>
            </a:r>
            <a:r>
              <a:rPr lang="vi-VN" sz="3500" b="1" i="1" dirty="0">
                <a:solidFill>
                  <a:srgbClr val="0000FF"/>
                </a:solidFill>
                <a:latin typeface="Calibri" pitchFamily="34" charset="0"/>
                <a:cs typeface="Calibri" pitchFamily="34" charset="0"/>
              </a:rPr>
              <a:t>ớ</a:t>
            </a:r>
            <a:r>
              <a:rPr lang="en-US" sz="3500" b="1" i="1" dirty="0">
                <a:solidFill>
                  <a:srgbClr val="0000FF"/>
                </a:solidFill>
                <a:latin typeface="Calibri" pitchFamily="34" charset="0"/>
                <a:cs typeface="Calibri" pitchFamily="34" charset="0"/>
              </a:rPr>
              <a:t>n thì tỉ lệ bản </a:t>
            </a:r>
            <a:r>
              <a:rPr lang="vi-VN" sz="3500" b="1" i="1" dirty="0">
                <a:solidFill>
                  <a:srgbClr val="0000FF"/>
                </a:solidFill>
                <a:latin typeface="Calibri" pitchFamily="34" charset="0"/>
                <a:cs typeface="Calibri" pitchFamily="34" charset="0"/>
              </a:rPr>
              <a:t>đồ </a:t>
            </a:r>
            <a:r>
              <a:rPr lang="en-US" sz="3500" b="1" i="1" dirty="0">
                <a:solidFill>
                  <a:srgbClr val="0000FF"/>
                </a:solidFill>
                <a:latin typeface="Calibri" pitchFamily="34" charset="0"/>
                <a:cs typeface="Calibri" pitchFamily="34" charset="0"/>
              </a:rPr>
              <a:t>sẽ càng...</a:t>
            </a:r>
          </a:p>
        </p:txBody>
      </p:sp>
      <p:sp>
        <p:nvSpPr>
          <p:cNvPr id="17" name="Rectangle 16"/>
          <p:cNvSpPr/>
          <p:nvPr/>
        </p:nvSpPr>
        <p:spPr>
          <a:xfrm>
            <a:off x="4572000" y="2209800"/>
            <a:ext cx="4775200" cy="843730"/>
          </a:xfrm>
          <a:prstGeom prst="rect">
            <a:avLst/>
          </a:prstGeom>
          <a:solidFill>
            <a:schemeClr val="bg1">
              <a:alpha val="75000"/>
            </a:scheme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a:solidFill>
                  <a:srgbClr val="FF0000"/>
                </a:solidFill>
                <a:cs typeface="Times New Roman" panose="02020603050405020304" pitchFamily="18" charset="0"/>
              </a:rPr>
              <a:t>..nhỏ và ng</a:t>
            </a:r>
            <a:r>
              <a:rPr lang="vi-VN" sz="3500" b="1" dirty="0">
                <a:solidFill>
                  <a:srgbClr val="FF0000"/>
                </a:solidFill>
                <a:latin typeface="Calibri" pitchFamily="34" charset="0"/>
                <a:cs typeface="Calibri" pitchFamily="34" charset="0"/>
              </a:rPr>
              <a:t>ược</a:t>
            </a:r>
            <a:r>
              <a:rPr lang="en-US" sz="3500" b="1" dirty="0">
                <a:solidFill>
                  <a:srgbClr val="FF0000"/>
                </a:solidFill>
                <a:latin typeface="Calibri" pitchFamily="34" charset="0"/>
                <a:cs typeface="Calibri" pitchFamily="34" charset="0"/>
              </a:rPr>
              <a:t> lại</a:t>
            </a:r>
          </a:p>
        </p:txBody>
      </p:sp>
      <p:pic>
        <p:nvPicPr>
          <p:cNvPr id="14" name="Picture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4574" y="3802118"/>
            <a:ext cx="1886879" cy="1298335"/>
          </a:xfrm>
          <a:prstGeom prst="rect">
            <a:avLst/>
          </a:prstGeom>
        </p:spPr>
      </p:pic>
      <p:sp>
        <p:nvSpPr>
          <p:cNvPr id="16" name="Oval Callout 15"/>
          <p:cNvSpPr/>
          <p:nvPr/>
        </p:nvSpPr>
        <p:spPr>
          <a:xfrm>
            <a:off x="1185863" y="3240630"/>
            <a:ext cx="1987853" cy="1179151"/>
          </a:xfrm>
          <a:prstGeom prst="wedgeEllipseCallout">
            <a:avLst>
              <a:gd name="adj1" fmla="val -52457"/>
              <a:gd name="adj2" fmla="val 31986"/>
            </a:avLst>
          </a:prstGeom>
          <a:solidFill>
            <a:schemeClr val="accent1">
              <a:lumMod val="40000"/>
              <a:lumOff val="60000"/>
              <a:alpha val="75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accent1">
                    <a:lumMod val="50000"/>
                  </a:schemeClr>
                </a:solidFill>
              </a:rPr>
              <a:t>Không trả lời được thì mình giúp cho để qua vòng nhé!</a:t>
            </a:r>
          </a:p>
        </p:txBody>
      </p:sp>
      <p:sp>
        <p:nvSpPr>
          <p:cNvPr id="9" name="Rectangular Callout 8"/>
          <p:cNvSpPr/>
          <p:nvPr/>
        </p:nvSpPr>
        <p:spPr>
          <a:xfrm>
            <a:off x="1362636" y="3429001"/>
            <a:ext cx="2019193" cy="897391"/>
          </a:xfrm>
          <a:prstGeom prst="wedgeRectCallout">
            <a:avLst>
              <a:gd name="adj1" fmla="val -51988"/>
              <a:gd name="adj2" fmla="val 38525"/>
            </a:avLst>
          </a:prstGeom>
          <a:solidFill>
            <a:srgbClr val="C5DCEF">
              <a:alpha val="75000"/>
            </a:srgb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b="1" i="1" dirty="0">
                <a:solidFill>
                  <a:srgbClr val="7030A0"/>
                </a:solidFill>
                <a:cs typeface="Times New Roman" pitchFamily="18" charset="0"/>
              </a:rPr>
              <a:t>nhỏ và ng</a:t>
            </a:r>
            <a:r>
              <a:rPr lang="vi-VN" sz="3000" b="1" i="1" dirty="0">
                <a:solidFill>
                  <a:srgbClr val="7030A0"/>
                </a:solidFill>
                <a:latin typeface="Calibri" pitchFamily="34" charset="0"/>
                <a:cs typeface="Calibri" pitchFamily="34" charset="0"/>
              </a:rPr>
              <a:t>ược</a:t>
            </a:r>
            <a:r>
              <a:rPr lang="en-US" sz="3000" b="1" i="1" dirty="0">
                <a:solidFill>
                  <a:srgbClr val="7030A0"/>
                </a:solidFill>
                <a:latin typeface="Calibri" pitchFamily="34" charset="0"/>
                <a:cs typeface="Calibri" pitchFamily="34" charset="0"/>
              </a:rPr>
              <a:t> lại</a:t>
            </a:r>
          </a:p>
        </p:txBody>
      </p:sp>
    </p:spTree>
    <p:extLst>
      <p:ext uri="{BB962C8B-B14F-4D97-AF65-F5344CB8AC3E}">
        <p14:creationId xmlns:p14="http://schemas.microsoft.com/office/powerpoint/2010/main" val="3628635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21" presetClass="emph" presetSubtype="0" repeatCount="indefinite" fill="hold" grpId="0" nodeType="withEffect">
                                  <p:stCondLst>
                                    <p:cond delay="0"/>
                                  </p:stCondLst>
                                  <p:childTnLst>
                                    <p:animClr clrSpc="hsl" dir="cw">
                                      <p:cBhvr override="childStyle">
                                        <p:cTn id="9" dur="500" fill="hold"/>
                                        <p:tgtEl>
                                          <p:spTgt spid="16"/>
                                        </p:tgtEl>
                                        <p:attrNameLst>
                                          <p:attrName>style.color</p:attrName>
                                        </p:attrNameLst>
                                      </p:cBhvr>
                                      <p:by>
                                        <p:hsl h="7200000" s="0" l="0"/>
                                      </p:by>
                                    </p:animClr>
                                    <p:animClr clrSpc="hsl" dir="cw">
                                      <p:cBhvr>
                                        <p:cTn id="10" dur="500" fill="hold"/>
                                        <p:tgtEl>
                                          <p:spTgt spid="16"/>
                                        </p:tgtEl>
                                        <p:attrNameLst>
                                          <p:attrName>fillcolor</p:attrName>
                                        </p:attrNameLst>
                                      </p:cBhvr>
                                      <p:by>
                                        <p:hsl h="7200000" s="0" l="0"/>
                                      </p:by>
                                    </p:animClr>
                                    <p:animClr clrSpc="hsl" dir="cw">
                                      <p:cBhvr>
                                        <p:cTn id="11" dur="500" fill="hold"/>
                                        <p:tgtEl>
                                          <p:spTgt spid="16"/>
                                        </p:tgtEl>
                                        <p:attrNameLst>
                                          <p:attrName>stroke.color</p:attrName>
                                        </p:attrNameLst>
                                      </p:cBhvr>
                                      <p:by>
                                        <p:hsl h="7200000" s="0" l="0"/>
                                      </p:by>
                                    </p:animClr>
                                    <p:set>
                                      <p:cBhvr>
                                        <p:cTn id="12" dur="500" fill="hold"/>
                                        <p:tgtEl>
                                          <p:spTgt spid="16"/>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8"/>
                    </p:tgtEl>
                  </p:cond>
                </p:stCondLst>
                <p:endSync evt="end" delay="0">
                  <p:rtn val="all"/>
                </p:endSync>
                <p:childTnLst>
                  <p:par>
                    <p:cTn id="19" fill="hold">
                      <p:stCondLst>
                        <p:cond delay="0"/>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8"/>
                                        </p:tgtEl>
                                      </p:cBhvr>
                                    </p:animEffect>
                                    <p:animScale>
                                      <p:cBhvr>
                                        <p:cTn id="23" dur="250" autoRev="1" fill="hold"/>
                                        <p:tgtEl>
                                          <p:spTgt spid="8"/>
                                        </p:tgtEl>
                                      </p:cBhvr>
                                      <p:by x="105000" y="105000"/>
                                    </p:animScale>
                                  </p:childTnLst>
                                </p:cTn>
                              </p:par>
                              <p:par>
                                <p:cTn id="24" presetID="10" presetClass="exit" presetSubtype="0" fill="hold" grpId="1" nodeType="withEffect">
                                  <p:stCondLst>
                                    <p:cond delay="0"/>
                                  </p:stCondLst>
                                  <p:childTnLst>
                                    <p:animEffect transition="out" filter="fade">
                                      <p:cBhvr>
                                        <p:cTn id="25" dur="500"/>
                                        <p:tgtEl>
                                          <p:spTgt spid="11"/>
                                        </p:tgtEl>
                                      </p:cBhvr>
                                    </p:animEffect>
                                    <p:set>
                                      <p:cBhvr>
                                        <p:cTn id="26" dur="1" fill="hold">
                                          <p:stCondLst>
                                            <p:cond delay="499"/>
                                          </p:stCondLst>
                                        </p:cTn>
                                        <p:tgtEl>
                                          <p:spTgt spid="11"/>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17"/>
                                        </p:tgtEl>
                                      </p:cBhvr>
                                    </p:animEffect>
                                    <p:set>
                                      <p:cBhvr>
                                        <p:cTn id="29" dur="1" fill="hold">
                                          <p:stCondLst>
                                            <p:cond delay="499"/>
                                          </p:stCondLst>
                                        </p:cTn>
                                        <p:tgtEl>
                                          <p:spTgt spid="17"/>
                                        </p:tgtEl>
                                        <p:attrNameLst>
                                          <p:attrName>style.visibility</p:attrName>
                                        </p:attrNameLst>
                                      </p:cBhvr>
                                      <p:to>
                                        <p:strVal val="hidden"/>
                                      </p:to>
                                    </p:set>
                                  </p:childTnLst>
                                </p:cTn>
                              </p:par>
                              <p:par>
                                <p:cTn id="30" presetID="42" presetClass="entr" presetSubtype="0" fill="hold" nodeType="with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1000"/>
                                        <p:tgtEl>
                                          <p:spTgt spid="3"/>
                                        </p:tgtEl>
                                      </p:cBhvr>
                                    </p:animEffect>
                                    <p:anim calcmode="lin" valueType="num">
                                      <p:cBhvr>
                                        <p:cTn id="33" dur="1000" fill="hold"/>
                                        <p:tgtEl>
                                          <p:spTgt spid="3"/>
                                        </p:tgtEl>
                                        <p:attrNameLst>
                                          <p:attrName>ppt_x</p:attrName>
                                        </p:attrNameLst>
                                      </p:cBhvr>
                                      <p:tavLst>
                                        <p:tav tm="0">
                                          <p:val>
                                            <p:strVal val="#ppt_x"/>
                                          </p:val>
                                        </p:tav>
                                        <p:tav tm="100000">
                                          <p:val>
                                            <p:strVal val="#ppt_x"/>
                                          </p:val>
                                        </p:tav>
                                      </p:tavLst>
                                    </p:anim>
                                    <p:anim calcmode="lin" valueType="num">
                                      <p:cBhvr>
                                        <p:cTn id="34" dur="1000" fill="hold"/>
                                        <p:tgtEl>
                                          <p:spTgt spid="3"/>
                                        </p:tgtEl>
                                        <p:attrNameLst>
                                          <p:attrName>ppt_y</p:attrName>
                                        </p:attrNameLst>
                                      </p:cBhvr>
                                      <p:tavLst>
                                        <p:tav tm="0">
                                          <p:val>
                                            <p:strVal val="#ppt_y+.1"/>
                                          </p:val>
                                        </p:tav>
                                        <p:tav tm="100000">
                                          <p:val>
                                            <p:strVal val="#ppt_y"/>
                                          </p:val>
                                        </p:tav>
                                      </p:tavLst>
                                    </p:anim>
                                  </p:childTnLst>
                                </p:cTn>
                              </p:par>
                              <p:par>
                                <p:cTn id="35" presetID="1" presetClass="mediacall" presetSubtype="0" fill="hold" nodeType="withEffect">
                                  <p:stCondLst>
                                    <p:cond delay="0"/>
                                  </p:stCondLst>
                                  <p:childTnLst>
                                    <p:cmd type="call" cmd="playFrom(0.0)">
                                      <p:cBhvr>
                                        <p:cTn id="36" dur="1306" fill="hold"/>
                                        <p:tgtEl>
                                          <p:spTgt spid="2"/>
                                        </p:tgtEl>
                                      </p:cBhvr>
                                    </p:cmd>
                                  </p:childTnLst>
                                </p:cTn>
                              </p:par>
                            </p:childTnLst>
                          </p:cTn>
                        </p:par>
                        <p:par>
                          <p:cTn id="37" fill="hold">
                            <p:stCondLst>
                              <p:cond delay="1306"/>
                            </p:stCondLst>
                            <p:childTnLst>
                              <p:par>
                                <p:cTn id="38" presetID="10" presetClass="exit" presetSubtype="0" fill="hold" nodeType="afterEffect">
                                  <p:stCondLst>
                                    <p:cond delay="0"/>
                                  </p:stCondLst>
                                  <p:childTnLst>
                                    <p:animEffect transition="out" filter="fade">
                                      <p:cBhvr>
                                        <p:cTn id="39" dur="500"/>
                                        <p:tgtEl>
                                          <p:spTgt spid="3"/>
                                        </p:tgtEl>
                                      </p:cBhvr>
                                    </p:animEffect>
                                    <p:set>
                                      <p:cBhvr>
                                        <p:cTn id="40" dur="1" fill="hold">
                                          <p:stCondLst>
                                            <p:cond delay="499"/>
                                          </p:stCondLst>
                                        </p:cTn>
                                        <p:tgtEl>
                                          <p:spTgt spid="3"/>
                                        </p:tgtEl>
                                        <p:attrNameLst>
                                          <p:attrName>style.visibility</p:attrName>
                                        </p:attrNameLst>
                                      </p:cBhvr>
                                      <p:to>
                                        <p:strVal val="hidden"/>
                                      </p:to>
                                    </p:set>
                                  </p:childTnLst>
                                </p:cTn>
                              </p:par>
                            </p:childTnLst>
                          </p:cTn>
                        </p:par>
                        <p:par>
                          <p:cTn id="41" fill="hold">
                            <p:stCondLst>
                              <p:cond delay="1806"/>
                            </p:stCondLst>
                            <p:childTnLst>
                              <p:par>
                                <p:cTn id="42" presetID="10" presetClass="exit" presetSubtype="0" fill="hold" nodeType="afterEffect">
                                  <p:stCondLst>
                                    <p:cond delay="0"/>
                                  </p:stCondLst>
                                  <p:childTnLst>
                                    <p:animEffect transition="out" filter="fade">
                                      <p:cBhvr>
                                        <p:cTn id="43" dur="500"/>
                                        <p:tgtEl>
                                          <p:spTgt spid="7"/>
                                        </p:tgtEl>
                                      </p:cBhvr>
                                    </p:animEffect>
                                    <p:set>
                                      <p:cBhvr>
                                        <p:cTn id="44" dur="1" fill="hold">
                                          <p:stCondLst>
                                            <p:cond delay="499"/>
                                          </p:stCondLst>
                                        </p:cTn>
                                        <p:tgtEl>
                                          <p:spTgt spid="7"/>
                                        </p:tgtEl>
                                        <p:attrNameLst>
                                          <p:attrName>style.visibility</p:attrName>
                                        </p:attrNameLst>
                                      </p:cBhvr>
                                      <p:to>
                                        <p:strVal val="hidden"/>
                                      </p:to>
                                    </p:set>
                                  </p:childTnLst>
                                </p:cTn>
                              </p:par>
                              <p:par>
                                <p:cTn id="45" presetID="35" presetClass="path" presetSubtype="0" accel="50000" decel="50000" fill="hold" nodeType="withEffect">
                                  <p:stCondLst>
                                    <p:cond delay="0"/>
                                  </p:stCondLst>
                                  <p:childTnLst>
                                    <p:animMotion origin="layout" path="M 0 0 L -1 0 " pathEditMode="relative" rAng="0" ptsTypes="AA">
                                      <p:cBhvr>
                                        <p:cTn id="46" dur="3000" fill="hold"/>
                                        <p:tgtEl>
                                          <p:spTgt spid="4"/>
                                        </p:tgtEl>
                                        <p:attrNameLst>
                                          <p:attrName>ppt_x</p:attrName>
                                          <p:attrName>ppt_y</p:attrName>
                                        </p:attrNameLst>
                                      </p:cBhvr>
                                      <p:rCtr x="-50000" y="0"/>
                                    </p:animMotion>
                                  </p:childTnLst>
                                </p:cTn>
                              </p:par>
                              <p:par>
                                <p:cTn id="47" presetID="1" presetClass="mediacall" presetSubtype="0" fill="hold" nodeType="withEffect">
                                  <p:stCondLst>
                                    <p:cond delay="0"/>
                                  </p:stCondLst>
                                  <p:childTnLst>
                                    <p:cmd type="call" cmd="playFrom(0.0)">
                                      <p:cBhvr>
                                        <p:cTn id="48" dur="3082" fill="hold"/>
                                        <p:tgtEl>
                                          <p:spTgt spid="6"/>
                                        </p:tgtEl>
                                      </p:cBhvr>
                                    </p:cmd>
                                  </p:childTnLst>
                                </p:cTn>
                              </p:par>
                              <p:par>
                                <p:cTn id="49" presetID="35" presetClass="path" presetSubtype="0" accel="50000" decel="50000" fill="hold" nodeType="withEffect">
                                  <p:stCondLst>
                                    <p:cond delay="0"/>
                                  </p:stCondLst>
                                  <p:childTnLst>
                                    <p:animMotion origin="layout" path="M 0 0 L -1 0 " pathEditMode="relative" rAng="0" ptsTypes="AA">
                                      <p:cBhvr>
                                        <p:cTn id="50" dur="3000" fill="hold"/>
                                        <p:tgtEl>
                                          <p:spTgt spid="5"/>
                                        </p:tgtEl>
                                        <p:attrNameLst>
                                          <p:attrName>ppt_x</p:attrName>
                                          <p:attrName>ppt_y</p:attrName>
                                        </p:attrNameLst>
                                      </p:cBhvr>
                                      <p:rCtr x="-50000" y="0"/>
                                    </p:animMotion>
                                  </p:childTnLst>
                                </p:cTn>
                              </p:par>
                            </p:childTnLst>
                          </p:cTn>
                        </p:par>
                      </p:childTnLst>
                    </p:cTn>
                  </p:par>
                </p:childTnLst>
              </p:cTn>
              <p:nextCondLst>
                <p:cond evt="onClick" delay="0">
                  <p:tgtEl>
                    <p:spTgt spid="8"/>
                  </p:tgtEl>
                </p:cond>
              </p:nextCondLst>
            </p:seq>
            <p:video>
              <p:cMediaNode vol="80000">
                <p:cTn id="51" fill="hold" display="0">
                  <p:stCondLst>
                    <p:cond delay="indefinite"/>
                  </p:stCondLst>
                  <p:endCondLst>
                    <p:cond evt="onStopAudio" delay="0">
                      <p:tgtEl>
                        <p:sldTgt/>
                      </p:tgtEl>
                    </p:cond>
                  </p:endCondLst>
                </p:cTn>
                <p:tgtEl>
                  <p:spTgt spid="2"/>
                </p:tgtEl>
              </p:cMediaNode>
            </p:video>
            <p:video>
              <p:cMediaNode vol="80000">
                <p:cTn id="52" fill="hold" display="0">
                  <p:stCondLst>
                    <p:cond delay="indefinite"/>
                  </p:stCondLst>
                  <p:endCondLst>
                    <p:cond evt="onStopAudio" delay="0">
                      <p:tgtEl>
                        <p:sldTgt/>
                      </p:tgtEl>
                    </p:cond>
                  </p:endCondLst>
                </p:cTn>
                <p:tgtEl>
                  <p:spTgt spid="6"/>
                </p:tgtEl>
              </p:cMediaNode>
            </p:video>
            <p:seq concurrent="1" nextAc="seek">
              <p:cTn id="53" restart="whenNotActive" fill="hold" evtFilter="cancelBubble" nodeType="interactiveSeq">
                <p:stCondLst>
                  <p:cond evt="onClick" delay="0">
                    <p:tgtEl>
                      <p:spTgt spid="14"/>
                    </p:tgtEl>
                  </p:cond>
                </p:stCondLst>
                <p:endSync evt="end" delay="0">
                  <p:rtn val="all"/>
                </p:endSync>
                <p:childTnLst>
                  <p:par>
                    <p:cTn id="54" fill="hold">
                      <p:stCondLst>
                        <p:cond delay="0"/>
                      </p:stCondLst>
                      <p:childTnLst>
                        <p:par>
                          <p:cTn id="55" fill="hold">
                            <p:stCondLst>
                              <p:cond delay="0"/>
                            </p:stCondLst>
                            <p:childTnLst>
                              <p:par>
                                <p:cTn id="56" presetID="26" presetClass="emph" presetSubtype="0" fill="hold" nodeType="clickEffect">
                                  <p:stCondLst>
                                    <p:cond delay="0"/>
                                  </p:stCondLst>
                                  <p:childTnLst>
                                    <p:animEffect transition="out" filter="fade">
                                      <p:cBhvr>
                                        <p:cTn id="57" dur="500" tmFilter="0, 0; .2, .5; .8, .5; 1, 0"/>
                                        <p:tgtEl>
                                          <p:spTgt spid="14"/>
                                        </p:tgtEl>
                                      </p:cBhvr>
                                    </p:animEffect>
                                    <p:animScale>
                                      <p:cBhvr>
                                        <p:cTn id="58" dur="250" autoRev="1" fill="hold"/>
                                        <p:tgtEl>
                                          <p:spTgt spid="14"/>
                                        </p:tgtEl>
                                      </p:cBhvr>
                                      <p:by x="105000" y="105000"/>
                                    </p:animScale>
                                  </p:childTnLst>
                                </p:cTn>
                              </p:par>
                            </p:childTnLst>
                          </p:cTn>
                        </p:par>
                        <p:par>
                          <p:cTn id="59" fill="hold">
                            <p:stCondLst>
                              <p:cond delay="500"/>
                            </p:stCondLst>
                            <p:childTnLst>
                              <p:par>
                                <p:cTn id="60" presetID="10" presetClass="exit" presetSubtype="0" fill="hold" grpId="1" nodeType="afterEffect">
                                  <p:stCondLst>
                                    <p:cond delay="0"/>
                                  </p:stCondLst>
                                  <p:childTnLst>
                                    <p:animEffect transition="out" filter="fade">
                                      <p:cBhvr>
                                        <p:cTn id="61" dur="500"/>
                                        <p:tgtEl>
                                          <p:spTgt spid="16"/>
                                        </p:tgtEl>
                                      </p:cBhvr>
                                    </p:animEffect>
                                    <p:set>
                                      <p:cBhvr>
                                        <p:cTn id="62" dur="1" fill="hold">
                                          <p:stCondLst>
                                            <p:cond delay="499"/>
                                          </p:stCondLst>
                                        </p:cTn>
                                        <p:tgtEl>
                                          <p:spTgt spid="16"/>
                                        </p:tgtEl>
                                        <p:attrNameLst>
                                          <p:attrName>style.visibility</p:attrName>
                                        </p:attrNameLst>
                                      </p:cBhvr>
                                      <p:to>
                                        <p:strVal val="hidden"/>
                                      </p:to>
                                    </p:set>
                                  </p:childTnLst>
                                </p:cTn>
                              </p:par>
                            </p:childTnLst>
                          </p:cTn>
                        </p:par>
                        <p:par>
                          <p:cTn id="63" fill="hold">
                            <p:stCondLst>
                              <p:cond delay="1000"/>
                            </p:stCondLst>
                            <p:childTnLst>
                              <p:par>
                                <p:cTn id="64" presetID="10" presetClass="entr" presetSubtype="0" fill="hold" grpId="0" nodeType="afterEffect">
                                  <p:stCondLst>
                                    <p:cond delay="0"/>
                                  </p:stCondLst>
                                  <p:childTnLst>
                                    <p:set>
                                      <p:cBhvr>
                                        <p:cTn id="65" dur="1" fill="hold">
                                          <p:stCondLst>
                                            <p:cond delay="0"/>
                                          </p:stCondLst>
                                        </p:cTn>
                                        <p:tgtEl>
                                          <p:spTgt spid="9"/>
                                        </p:tgtEl>
                                        <p:attrNameLst>
                                          <p:attrName>style.visibility</p:attrName>
                                        </p:attrNameLst>
                                      </p:cBhvr>
                                      <p:to>
                                        <p:strVal val="visible"/>
                                      </p:to>
                                    </p:set>
                                    <p:animEffect transition="in" filter="fade">
                                      <p:cBhvr>
                                        <p:cTn id="66" dur="500"/>
                                        <p:tgtEl>
                                          <p:spTgt spid="9"/>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1" nodeType="clickEffect">
                                  <p:stCondLst>
                                    <p:cond delay="0"/>
                                  </p:stCondLst>
                                  <p:childTnLst>
                                    <p:animEffect transition="out" filter="fade">
                                      <p:cBhvr>
                                        <p:cTn id="70" dur="500"/>
                                        <p:tgtEl>
                                          <p:spTgt spid="9"/>
                                        </p:tgtEl>
                                      </p:cBhvr>
                                    </p:animEffect>
                                    <p:set>
                                      <p:cBhvr>
                                        <p:cTn id="71"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11" grpId="0" animBg="1"/>
      <p:bldP spid="11" grpId="1" animBg="1"/>
      <p:bldP spid="17" grpId="0" animBg="1"/>
      <p:bldP spid="17" grpId="1" animBg="1"/>
      <p:bldP spid="16" grpId="0" animBg="1"/>
      <p:bldP spid="16" grpId="1" animBg="1"/>
      <p:bldP spid="9" grpId="0" animBg="1"/>
      <p:bldP spid="9"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314"/>
        <p:cNvGrpSpPr/>
        <p:nvPr/>
      </p:nvGrpSpPr>
      <p:grpSpPr>
        <a:xfrm>
          <a:off x="0" y="0"/>
          <a:ext cx="0" cy="0"/>
          <a:chOff x="0" y="0"/>
          <a:chExt cx="0" cy="0"/>
        </a:xfrm>
      </p:grpSpPr>
      <p:sp>
        <p:nvSpPr>
          <p:cNvPr id="6" name="Rectangle 5">
            <a:extLst>
              <a:ext uri="{FF2B5EF4-FFF2-40B4-BE49-F238E27FC236}">
                <a16:creationId xmlns:a16="http://schemas.microsoft.com/office/drawing/2014/main" id="{F1EE10DB-0654-4605-BFAC-D1A7C1AD3F3C}"/>
              </a:ext>
            </a:extLst>
          </p:cNvPr>
          <p:cNvSpPr/>
          <p:nvPr/>
        </p:nvSpPr>
        <p:spPr>
          <a:xfrm>
            <a:off x="1" y="0"/>
            <a:ext cx="12192000" cy="6172200"/>
          </a:xfrm>
          <a:prstGeom prst="rect">
            <a:avLst/>
          </a:prstGeom>
          <a:solidFill>
            <a:srgbClr val="F8ECCC"/>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en-US" sz="3900" b="1">
              <a:latin typeface="Calibri" pitchFamily="34" charset="0"/>
              <a:cs typeface="Calibri" pitchFamily="34" charset="0"/>
            </a:endParaRPr>
          </a:p>
        </p:txBody>
      </p:sp>
      <p:sp>
        <p:nvSpPr>
          <p:cNvPr id="9" name="TextBox 8">
            <a:extLst>
              <a:ext uri="{FF2B5EF4-FFF2-40B4-BE49-F238E27FC236}">
                <a16:creationId xmlns:a16="http://schemas.microsoft.com/office/drawing/2014/main" id="{ECCFD970-681B-44B6-B39F-93F1C8D21D82}"/>
              </a:ext>
            </a:extLst>
          </p:cNvPr>
          <p:cNvSpPr txBox="1"/>
          <p:nvPr/>
        </p:nvSpPr>
        <p:spPr>
          <a:xfrm>
            <a:off x="278296" y="1931667"/>
            <a:ext cx="11390540" cy="816762"/>
          </a:xfrm>
          <a:prstGeom prst="rect">
            <a:avLst/>
          </a:prstGeom>
          <a:noFill/>
        </p:spPr>
        <p:txBody>
          <a:bodyPr wrap="square">
            <a:spAutoFit/>
          </a:bodyPr>
          <a:lstStyle/>
          <a:p>
            <a:pPr>
              <a:lnSpc>
                <a:spcPct val="150000"/>
              </a:lnSpc>
            </a:pPr>
            <a:r>
              <a:rPr kumimoji="0" lang="vi-VN" sz="3500" b="1" i="0" u="none" strike="noStrike" kern="1200" cap="none" spc="0" normalizeH="0" baseline="0" noProof="0" dirty="0">
                <a:ln>
                  <a:noFill/>
                </a:ln>
                <a:solidFill>
                  <a:srgbClr val="0000FF"/>
                </a:solidFill>
                <a:effectLst/>
                <a:uLnTx/>
                <a:uFillTx/>
                <a:latin typeface="Calibri" pitchFamily="34" charset="0"/>
                <a:ea typeface="#9Slide03 Roboto Medium" panose="02000000000000000000" pitchFamily="2" charset="0"/>
                <a:cs typeface="Calibri" pitchFamily="34" charset="0"/>
              </a:rPr>
              <a:t>Câu </a:t>
            </a:r>
            <a:r>
              <a:rPr kumimoji="0" lang="en-US" sz="3500" b="1" i="0" u="none" strike="noStrike" kern="1200" cap="none" spc="0" normalizeH="0" baseline="0" noProof="0" dirty="0">
                <a:ln>
                  <a:noFill/>
                </a:ln>
                <a:solidFill>
                  <a:srgbClr val="0000FF"/>
                </a:solidFill>
                <a:effectLst/>
                <a:uLnTx/>
                <a:uFillTx/>
                <a:latin typeface="Calibri" pitchFamily="34" charset="0"/>
                <a:ea typeface="#9Slide03 Roboto Medium" panose="02000000000000000000" pitchFamily="2" charset="0"/>
                <a:cs typeface="Calibri" pitchFamily="34" charset="0"/>
              </a:rPr>
              <a:t>1</a:t>
            </a:r>
            <a:r>
              <a:rPr lang="en-US" sz="3500" b="1">
                <a:solidFill>
                  <a:srgbClr val="0000FF"/>
                </a:solidFill>
                <a:latin typeface="Calibri" pitchFamily="34" charset="0"/>
                <a:ea typeface="#9Slide03 Roboto Medium" panose="02000000000000000000" pitchFamily="2" charset="0"/>
                <a:cs typeface="Calibri" pitchFamily="34" charset="0"/>
              </a:rPr>
              <a:t>. </a:t>
            </a:r>
            <a:r>
              <a:rPr lang="en-US" sz="3500" b="1" dirty="0">
                <a:solidFill>
                  <a:srgbClr val="0000FF"/>
                </a:solidFill>
                <a:latin typeface="Calibri" pitchFamily="34" charset="0"/>
                <a:ea typeface="#9Slide03 Roboto Medium" panose="02000000000000000000" pitchFamily="2" charset="0"/>
                <a:cs typeface="Calibri" pitchFamily="34" charset="0"/>
              </a:rPr>
              <a:t>Kí hiệu bản đồ </a:t>
            </a:r>
            <a:r>
              <a:rPr lang="en-US" sz="3500" b="1">
                <a:solidFill>
                  <a:srgbClr val="0000FF"/>
                </a:solidFill>
                <a:latin typeface="Calibri" pitchFamily="34" charset="0"/>
                <a:ea typeface="#9Slide03 Roboto Medium" panose="02000000000000000000" pitchFamily="2" charset="0"/>
                <a:cs typeface="Calibri" pitchFamily="34" charset="0"/>
              </a:rPr>
              <a:t>dùng để</a:t>
            </a:r>
            <a:endParaRPr lang="vi-VN" sz="3500" b="1" dirty="0">
              <a:solidFill>
                <a:srgbClr val="0000FF"/>
              </a:solidFill>
              <a:latin typeface="Calibri" pitchFamily="34" charset="0"/>
              <a:ea typeface="#9Slide03 Roboto Medium" panose="02000000000000000000" pitchFamily="2" charset="0"/>
              <a:cs typeface="Calibri" pitchFamily="34" charset="0"/>
            </a:endParaRPr>
          </a:p>
        </p:txBody>
      </p:sp>
      <p:sp>
        <p:nvSpPr>
          <p:cNvPr id="10" name="TextBox 9">
            <a:extLst>
              <a:ext uri="{FF2B5EF4-FFF2-40B4-BE49-F238E27FC236}">
                <a16:creationId xmlns:a16="http://schemas.microsoft.com/office/drawing/2014/main" id="{FED62FC5-D7DD-4AFB-B363-9F047268CC66}"/>
              </a:ext>
            </a:extLst>
          </p:cNvPr>
          <p:cNvSpPr txBox="1"/>
          <p:nvPr/>
        </p:nvSpPr>
        <p:spPr>
          <a:xfrm>
            <a:off x="2032779" y="716508"/>
            <a:ext cx="9277347"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kern="0" dirty="0">
                <a:solidFill>
                  <a:srgbClr val="C00000"/>
                </a:solidFill>
                <a:latin typeface="Tahoma" pitchFamily="34" charset="0"/>
                <a:ea typeface="Tahoma" pitchFamily="34" charset="0"/>
                <a:cs typeface="Tahoma" pitchFamily="34" charset="0"/>
                <a:sym typeface="Baloo 2"/>
              </a:rPr>
              <a:t>CHỌN ĐÁP ÁN ĐÚNG</a:t>
            </a:r>
            <a:endParaRPr kumimoji="0" lang="en-US" sz="6000" b="0" i="0" u="none" strike="noStrike" kern="0" cap="none" spc="0" normalizeH="0" baseline="0" noProof="0" dirty="0">
              <a:ln>
                <a:noFill/>
              </a:ln>
              <a:solidFill>
                <a:srgbClr val="C00000"/>
              </a:solidFill>
              <a:effectLst/>
              <a:uLnTx/>
              <a:uFillTx/>
              <a:latin typeface="Tahoma" pitchFamily="34" charset="0"/>
              <a:ea typeface="Tahoma" pitchFamily="34" charset="0"/>
              <a:cs typeface="Tahoma" pitchFamily="34" charset="0"/>
            </a:endParaRPr>
          </a:p>
        </p:txBody>
      </p:sp>
      <p:pic>
        <p:nvPicPr>
          <p:cNvPr id="11" name="Picture 2" descr="Chuông Vàng Hình ảnh PNG | Vector và các tập tin PSD | Tải về miễn phí trên  Pngtree">
            <a:extLst>
              <a:ext uri="{FF2B5EF4-FFF2-40B4-BE49-F238E27FC236}">
                <a16:creationId xmlns:a16="http://schemas.microsoft.com/office/drawing/2014/main" id="{A47E651D-1879-43AD-A513-C678E7833804}"/>
              </a:ext>
            </a:extLst>
          </p:cNvPr>
          <p:cNvPicPr>
            <a:picLocks noChangeAspect="1" noChangeArrowheads="1"/>
          </p:cNvPicPr>
          <p:nvPr/>
        </p:nvPicPr>
        <p:blipFill>
          <a:blip r:embed="rId3">
            <a:extLst>
              <a:ext uri="{BEBA8EAE-BF5A-486C-A8C5-ECC9F3942E4B}">
                <a14:imgProps xmlns:a14="http://schemas.microsoft.com/office/drawing/2010/main">
                  <a14:imgLayer>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01983" y="-46080"/>
            <a:ext cx="2013718" cy="201371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E13A825B-57C4-4446-A27A-FB68F18C1D86}"/>
              </a:ext>
            </a:extLst>
          </p:cNvPr>
          <p:cNvSpPr txBox="1"/>
          <p:nvPr/>
        </p:nvSpPr>
        <p:spPr>
          <a:xfrm>
            <a:off x="1078942" y="2684882"/>
            <a:ext cx="9092000" cy="816762"/>
          </a:xfrm>
          <a:prstGeom prst="rect">
            <a:avLst/>
          </a:prstGeom>
          <a:noFill/>
        </p:spPr>
        <p:txBody>
          <a:bodyPr wrap="square" rtlCol="0">
            <a:spAutoFit/>
          </a:bodyPr>
          <a:lstStyle/>
          <a:p>
            <a:pPr algn="just">
              <a:lnSpc>
                <a:spcPct val="150000"/>
              </a:lnSpc>
            </a:pPr>
            <a:r>
              <a:rPr lang="en-US" sz="3500" b="1" dirty="0">
                <a:solidFill>
                  <a:srgbClr val="0000FF"/>
                </a:solidFill>
                <a:cs typeface="Times New Roman" pitchFamily="18" charset="0"/>
              </a:rPr>
              <a:t>A. xác định phương hướng trên bản đồ.</a:t>
            </a:r>
            <a:endParaRPr lang="en-US" sz="3500" dirty="0">
              <a:solidFill>
                <a:srgbClr val="0000FF"/>
              </a:solidFill>
              <a:cs typeface="Times New Roman" pitchFamily="18" charset="0"/>
            </a:endParaRPr>
          </a:p>
        </p:txBody>
      </p:sp>
      <p:sp>
        <p:nvSpPr>
          <p:cNvPr id="8" name="TextBox 7">
            <a:extLst>
              <a:ext uri="{FF2B5EF4-FFF2-40B4-BE49-F238E27FC236}">
                <a16:creationId xmlns:a16="http://schemas.microsoft.com/office/drawing/2014/main" id="{C2DBADC9-FB28-4BBB-921B-A4F136E0E127}"/>
              </a:ext>
            </a:extLst>
          </p:cNvPr>
          <p:cNvSpPr txBox="1"/>
          <p:nvPr/>
        </p:nvSpPr>
        <p:spPr>
          <a:xfrm>
            <a:off x="1126806" y="3367416"/>
            <a:ext cx="7926748" cy="816762"/>
          </a:xfrm>
          <a:prstGeom prst="rect">
            <a:avLst/>
          </a:prstGeom>
          <a:noFill/>
        </p:spPr>
        <p:txBody>
          <a:bodyPr wrap="square" rtlCol="0">
            <a:spAutoFit/>
          </a:bodyPr>
          <a:lstStyle/>
          <a:p>
            <a:pPr algn="just">
              <a:lnSpc>
                <a:spcPct val="150000"/>
              </a:lnSpc>
            </a:pPr>
            <a:r>
              <a:rPr lang="en-US" sz="3500" b="1" dirty="0">
                <a:solidFill>
                  <a:srgbClr val="0000FF"/>
                </a:solidFill>
                <a:cs typeface="Times New Roman" pitchFamily="18" charset="0"/>
              </a:rPr>
              <a:t>B. xác định tọa độ địa lí trên bản đồ.</a:t>
            </a:r>
            <a:endParaRPr lang="en-US" sz="3500" dirty="0">
              <a:solidFill>
                <a:srgbClr val="0000FF"/>
              </a:solidFill>
              <a:cs typeface="Times New Roman" pitchFamily="18" charset="0"/>
            </a:endParaRPr>
          </a:p>
        </p:txBody>
      </p:sp>
      <p:sp>
        <p:nvSpPr>
          <p:cNvPr id="13" name="TextBox 12">
            <a:extLst>
              <a:ext uri="{FF2B5EF4-FFF2-40B4-BE49-F238E27FC236}">
                <a16:creationId xmlns:a16="http://schemas.microsoft.com/office/drawing/2014/main" id="{DF64C571-D6EC-4E69-94B2-19DC0C51929F}"/>
              </a:ext>
            </a:extLst>
          </p:cNvPr>
          <p:cNvSpPr txBox="1"/>
          <p:nvPr/>
        </p:nvSpPr>
        <p:spPr>
          <a:xfrm>
            <a:off x="1062432" y="4078086"/>
            <a:ext cx="9784466" cy="813300"/>
          </a:xfrm>
          <a:prstGeom prst="rect">
            <a:avLst/>
          </a:prstGeom>
          <a:noFill/>
        </p:spPr>
        <p:txBody>
          <a:bodyPr wrap="square" rtlCol="0">
            <a:spAutoFit/>
          </a:bodyPr>
          <a:lstStyle/>
          <a:p>
            <a:pPr algn="just">
              <a:lnSpc>
                <a:spcPct val="150000"/>
              </a:lnSpc>
            </a:pPr>
            <a:r>
              <a:rPr lang="en-US" sz="3500" b="1" dirty="0">
                <a:solidFill>
                  <a:srgbClr val="0000FF"/>
                </a:solidFill>
                <a:cs typeface="Times New Roman" pitchFamily="18" charset="0"/>
              </a:rPr>
              <a:t>C. thể hiện các đối t</a:t>
            </a:r>
            <a:r>
              <a:rPr lang="vi-VN" sz="3500" b="1" dirty="0">
                <a:solidFill>
                  <a:srgbClr val="0000FF"/>
                </a:solidFill>
                <a:cs typeface="Times New Roman" pitchFamily="18" charset="0"/>
              </a:rPr>
              <a:t>ư</a:t>
            </a:r>
            <a:r>
              <a:rPr lang="en-US" sz="3500" b="1" dirty="0">
                <a:solidFill>
                  <a:srgbClr val="0000FF"/>
                </a:solidFill>
                <a:cs typeface="Times New Roman" pitchFamily="18" charset="0"/>
              </a:rPr>
              <a:t>ợng địa lí trên bản đồ.</a:t>
            </a:r>
            <a:endParaRPr lang="en-US" sz="3500" dirty="0">
              <a:solidFill>
                <a:srgbClr val="0000FF"/>
              </a:solidFill>
              <a:cs typeface="Times New Roman" pitchFamily="18" charset="0"/>
            </a:endParaRPr>
          </a:p>
        </p:txBody>
      </p:sp>
      <p:sp>
        <p:nvSpPr>
          <p:cNvPr id="14" name="TextBox 13">
            <a:extLst>
              <a:ext uri="{FF2B5EF4-FFF2-40B4-BE49-F238E27FC236}">
                <a16:creationId xmlns:a16="http://schemas.microsoft.com/office/drawing/2014/main" id="{E9CCAC68-2D90-410C-97B0-A5C96190F887}"/>
              </a:ext>
            </a:extLst>
          </p:cNvPr>
          <p:cNvSpPr txBox="1"/>
          <p:nvPr/>
        </p:nvSpPr>
        <p:spPr>
          <a:xfrm>
            <a:off x="1042565" y="4779529"/>
            <a:ext cx="10984225" cy="816762"/>
          </a:xfrm>
          <a:prstGeom prst="rect">
            <a:avLst/>
          </a:prstGeom>
          <a:noFill/>
        </p:spPr>
        <p:txBody>
          <a:bodyPr wrap="square" rtlCol="0">
            <a:spAutoFit/>
          </a:bodyPr>
          <a:lstStyle/>
          <a:p>
            <a:pPr algn="just">
              <a:lnSpc>
                <a:spcPct val="150000"/>
              </a:lnSpc>
            </a:pPr>
            <a:r>
              <a:rPr lang="en-US" sz="3500" b="1" dirty="0">
                <a:solidFill>
                  <a:srgbClr val="0000FF"/>
                </a:solidFill>
                <a:cs typeface="Times New Roman" pitchFamily="18" charset="0"/>
              </a:rPr>
              <a:t>D. tính tỉ lệ của bản đồ.</a:t>
            </a:r>
            <a:endParaRPr lang="en-US" sz="3500" dirty="0">
              <a:solidFill>
                <a:srgbClr val="0000FF"/>
              </a:solidFill>
              <a:cs typeface="Times New Roman" pitchFamily="18" charset="0"/>
            </a:endParaRPr>
          </a:p>
        </p:txBody>
      </p:sp>
      <p:pic>
        <p:nvPicPr>
          <p:cNvPr id="15" name="Picture 2" descr="Cách fake tích xanh ảnh đại diện Facebook - Quantrimang.com">
            <a:extLst>
              <a:ext uri="{FF2B5EF4-FFF2-40B4-BE49-F238E27FC236}">
                <a16:creationId xmlns:a16="http://schemas.microsoft.com/office/drawing/2014/main" id="{27733566-D2FD-40DD-8CBA-A2289CCCDEE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6443" y="4118797"/>
            <a:ext cx="917696" cy="91793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ppt_x</p:attrName>
                                        </p:attrNameLst>
                                      </p:cBhvr>
                                      <p:tavLst>
                                        <p:tav tm="0">
                                          <p:val>
                                            <p:strVal val="#ppt_x-.2"/>
                                          </p:val>
                                        </p:tav>
                                        <p:tav tm="100000">
                                          <p:val>
                                            <p:strVal val="#ppt_x"/>
                                          </p:val>
                                        </p:tav>
                                      </p:tavLst>
                                    </p:anim>
                                    <p:anim calcmode="lin" valueType="num">
                                      <p:cBhvr>
                                        <p:cTn id="8"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9" dur="1000"/>
                                        <p:tgtEl>
                                          <p:spTgt spid="14"/>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1000" fill="hold"/>
                                        <p:tgtEl>
                                          <p:spTgt spid="13"/>
                                        </p:tgtEl>
                                        <p:attrNameLst>
                                          <p:attrName>ppt_x</p:attrName>
                                        </p:attrNameLst>
                                      </p:cBhvr>
                                      <p:tavLst>
                                        <p:tav tm="0">
                                          <p:val>
                                            <p:strVal val="#ppt_x-.2"/>
                                          </p:val>
                                        </p:tav>
                                        <p:tav tm="100000">
                                          <p:val>
                                            <p:strVal val="#ppt_x"/>
                                          </p:val>
                                        </p:tav>
                                      </p:tavLst>
                                    </p:anim>
                                    <p:anim calcmode="lin" valueType="num">
                                      <p:cBhvr>
                                        <p:cTn id="13" dur="1000" fill="hold"/>
                                        <p:tgtEl>
                                          <p:spTgt spid="13"/>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3"/>
                                        </p:tgtEl>
                                      </p:cBhvr>
                                    </p:animEffect>
                                  </p:childTnLst>
                                </p:cTn>
                              </p:par>
                              <p:par>
                                <p:cTn id="15" presetID="29"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1000" fill="hold"/>
                                        <p:tgtEl>
                                          <p:spTgt spid="8"/>
                                        </p:tgtEl>
                                        <p:attrNameLst>
                                          <p:attrName>ppt_x</p:attrName>
                                        </p:attrNameLst>
                                      </p:cBhvr>
                                      <p:tavLst>
                                        <p:tav tm="0">
                                          <p:val>
                                            <p:strVal val="#ppt_x-.2"/>
                                          </p:val>
                                        </p:tav>
                                        <p:tav tm="100000">
                                          <p:val>
                                            <p:strVal val="#ppt_x"/>
                                          </p:val>
                                        </p:tav>
                                      </p:tavLst>
                                    </p:anim>
                                    <p:anim calcmode="lin" valueType="num">
                                      <p:cBhvr>
                                        <p:cTn id="18"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19" dur="1000"/>
                                        <p:tgtEl>
                                          <p:spTgt spid="8"/>
                                        </p:tgtEl>
                                      </p:cBhvr>
                                    </p:animEffect>
                                  </p:childTnLst>
                                </p:cTn>
                              </p:par>
                              <p:par>
                                <p:cTn id="20" presetID="29"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1000" fill="hold"/>
                                        <p:tgtEl>
                                          <p:spTgt spid="7"/>
                                        </p:tgtEl>
                                        <p:attrNameLst>
                                          <p:attrName>ppt_x</p:attrName>
                                        </p:attrNameLst>
                                      </p:cBhvr>
                                      <p:tavLst>
                                        <p:tav tm="0">
                                          <p:val>
                                            <p:strVal val="#ppt_x-.2"/>
                                          </p:val>
                                        </p:tav>
                                        <p:tav tm="100000">
                                          <p:val>
                                            <p:strVal val="#ppt_x"/>
                                          </p:val>
                                        </p:tav>
                                      </p:tavLst>
                                    </p:anim>
                                    <p:anim calcmode="lin" valueType="num">
                                      <p:cBhvr>
                                        <p:cTn id="23"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24" dur="1000"/>
                                        <p:tgtEl>
                                          <p:spTgt spid="7"/>
                                        </p:tgtEl>
                                      </p:cBhvr>
                                    </p:animEffect>
                                  </p:childTnLst>
                                </p:cTn>
                              </p:par>
                              <p:par>
                                <p:cTn id="25" presetID="29"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1000" fill="hold"/>
                                        <p:tgtEl>
                                          <p:spTgt spid="9"/>
                                        </p:tgtEl>
                                        <p:attrNameLst>
                                          <p:attrName>ppt_x</p:attrName>
                                        </p:attrNameLst>
                                      </p:cBhvr>
                                      <p:tavLst>
                                        <p:tav tm="0">
                                          <p:val>
                                            <p:strVal val="#ppt_x-.2"/>
                                          </p:val>
                                        </p:tav>
                                        <p:tav tm="100000">
                                          <p:val>
                                            <p:strVal val="#ppt_x"/>
                                          </p:val>
                                        </p:tav>
                                      </p:tavLst>
                                    </p:anim>
                                    <p:anim calcmode="lin" valueType="num">
                                      <p:cBhvr>
                                        <p:cTn id="28" dur="1000" fill="hold"/>
                                        <p:tgtEl>
                                          <p:spTgt spid="9"/>
                                        </p:tgtEl>
                                        <p:attrNameLst>
                                          <p:attrName>ppt_y</p:attrName>
                                        </p:attrNameLst>
                                      </p:cBhvr>
                                      <p:tavLst>
                                        <p:tav tm="0">
                                          <p:val>
                                            <p:strVal val="#ppt_y"/>
                                          </p:val>
                                        </p:tav>
                                        <p:tav tm="100000">
                                          <p:val>
                                            <p:strVal val="#ppt_y"/>
                                          </p:val>
                                        </p:tav>
                                      </p:tavLst>
                                    </p:anim>
                                    <p:animEffect transition="in" filter="wipe(right)" prLst="gradientSize: 0.1">
                                      <p:cBhvr>
                                        <p:cTn id="29" dur="10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 calcmode="lin" valueType="num">
                                      <p:cBhvr additive="base">
                                        <p:cTn id="34" dur="500" fill="hold"/>
                                        <p:tgtEl>
                                          <p:spTgt spid="15"/>
                                        </p:tgtEl>
                                        <p:attrNameLst>
                                          <p:attrName>ppt_x</p:attrName>
                                        </p:attrNameLst>
                                      </p:cBhvr>
                                      <p:tavLst>
                                        <p:tav tm="0">
                                          <p:val>
                                            <p:strVal val="#ppt_x"/>
                                          </p:val>
                                        </p:tav>
                                        <p:tav tm="100000">
                                          <p:val>
                                            <p:strVal val="#ppt_x"/>
                                          </p:val>
                                        </p:tav>
                                      </p:tavLst>
                                    </p:anim>
                                    <p:anim calcmode="lin" valueType="num">
                                      <p:cBhvr additive="base">
                                        <p:cTn id="35"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7" grpId="0"/>
      <p:bldP spid="8" grpId="0"/>
      <p:bldP spid="13" grpId="0"/>
      <p:bldP spid="1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314"/>
        <p:cNvGrpSpPr/>
        <p:nvPr/>
      </p:nvGrpSpPr>
      <p:grpSpPr>
        <a:xfrm>
          <a:off x="0" y="0"/>
          <a:ext cx="0" cy="0"/>
          <a:chOff x="0" y="0"/>
          <a:chExt cx="0" cy="0"/>
        </a:xfrm>
      </p:grpSpPr>
      <p:sp>
        <p:nvSpPr>
          <p:cNvPr id="6" name="Rectangle 5">
            <a:extLst>
              <a:ext uri="{FF2B5EF4-FFF2-40B4-BE49-F238E27FC236}">
                <a16:creationId xmlns:a16="http://schemas.microsoft.com/office/drawing/2014/main" id="{F1EE10DB-0654-4605-BFAC-D1A7C1AD3F3C}"/>
              </a:ext>
            </a:extLst>
          </p:cNvPr>
          <p:cNvSpPr/>
          <p:nvPr/>
        </p:nvSpPr>
        <p:spPr>
          <a:xfrm>
            <a:off x="1" y="0"/>
            <a:ext cx="12192000" cy="6172200"/>
          </a:xfrm>
          <a:prstGeom prst="rect">
            <a:avLst/>
          </a:prstGeom>
          <a:solidFill>
            <a:srgbClr val="F8ECCC"/>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en-US" sz="3900" b="1">
              <a:latin typeface="Calibri" pitchFamily="34" charset="0"/>
              <a:cs typeface="Calibri" pitchFamily="34" charset="0"/>
            </a:endParaRPr>
          </a:p>
        </p:txBody>
      </p:sp>
      <p:sp>
        <p:nvSpPr>
          <p:cNvPr id="9" name="TextBox 8">
            <a:extLst>
              <a:ext uri="{FF2B5EF4-FFF2-40B4-BE49-F238E27FC236}">
                <a16:creationId xmlns:a16="http://schemas.microsoft.com/office/drawing/2014/main" id="{ECCFD970-681B-44B6-B39F-93F1C8D21D82}"/>
              </a:ext>
            </a:extLst>
          </p:cNvPr>
          <p:cNvSpPr txBox="1"/>
          <p:nvPr/>
        </p:nvSpPr>
        <p:spPr>
          <a:xfrm>
            <a:off x="278296" y="1650307"/>
            <a:ext cx="11390540" cy="1624676"/>
          </a:xfrm>
          <a:prstGeom prst="rect">
            <a:avLst/>
          </a:prstGeom>
          <a:noFill/>
        </p:spPr>
        <p:txBody>
          <a:bodyPr wrap="square">
            <a:spAutoFit/>
          </a:bodyPr>
          <a:lstStyle/>
          <a:p>
            <a:pPr algn="just">
              <a:lnSpc>
                <a:spcPct val="150000"/>
              </a:lnSpc>
            </a:pPr>
            <a:r>
              <a:rPr kumimoji="0" lang="vi-VN" sz="3500" b="1" i="0" u="none" strike="noStrike" kern="1200" cap="none" spc="0" normalizeH="0" baseline="0" noProof="0">
                <a:ln>
                  <a:noFill/>
                </a:ln>
                <a:solidFill>
                  <a:srgbClr val="0000FF"/>
                </a:solidFill>
                <a:effectLst/>
                <a:uLnTx/>
                <a:uFillTx/>
                <a:latin typeface="Calibri" pitchFamily="34" charset="0"/>
                <a:ea typeface="#9Slide03 Roboto Medium" panose="02000000000000000000" pitchFamily="2" charset="0"/>
                <a:cs typeface="Calibri" pitchFamily="34" charset="0"/>
              </a:rPr>
              <a:t>Câu </a:t>
            </a:r>
            <a:r>
              <a:rPr kumimoji="0" lang="en-US" sz="3500" b="1" i="0" u="none" strike="noStrike" kern="1200" cap="none" spc="0" normalizeH="0" baseline="0" noProof="0">
                <a:ln>
                  <a:noFill/>
                </a:ln>
                <a:solidFill>
                  <a:srgbClr val="0000FF"/>
                </a:solidFill>
                <a:effectLst/>
                <a:uLnTx/>
                <a:uFillTx/>
                <a:latin typeface="Calibri" pitchFamily="34" charset="0"/>
                <a:ea typeface="#9Slide03 Roboto Medium" panose="02000000000000000000" pitchFamily="2" charset="0"/>
                <a:cs typeface="Calibri" pitchFamily="34" charset="0"/>
              </a:rPr>
              <a:t>2</a:t>
            </a:r>
            <a:r>
              <a:rPr lang="en-US" sz="3500" b="1">
                <a:solidFill>
                  <a:srgbClr val="0000FF"/>
                </a:solidFill>
                <a:latin typeface="Calibri" pitchFamily="34" charset="0"/>
                <a:ea typeface="#9Slide03 Roboto Medium" panose="02000000000000000000" pitchFamily="2" charset="0"/>
                <a:cs typeface="Calibri" pitchFamily="34" charset="0"/>
              </a:rPr>
              <a:t>. Để thể hiện phân tầng </a:t>
            </a:r>
            <a:r>
              <a:rPr lang="vi-VN" sz="3500" b="1">
                <a:solidFill>
                  <a:srgbClr val="0000FF"/>
                </a:solidFill>
                <a:latin typeface="Calibri" pitchFamily="34" charset="0"/>
                <a:ea typeface="#9Slide03 Roboto Medium" panose="02000000000000000000" pitchFamily="2" charset="0"/>
                <a:cs typeface="Calibri" pitchFamily="34" charset="0"/>
              </a:rPr>
              <a:t>độ</a:t>
            </a:r>
            <a:r>
              <a:rPr lang="en-US" sz="3500" b="1">
                <a:solidFill>
                  <a:srgbClr val="0000FF"/>
                </a:solidFill>
                <a:latin typeface="Calibri" pitchFamily="34" charset="0"/>
                <a:ea typeface="#9Slide03 Roboto Medium" panose="02000000000000000000" pitchFamily="2" charset="0"/>
                <a:cs typeface="Calibri" pitchFamily="34" charset="0"/>
              </a:rPr>
              <a:t> cao, vùng trồng lúa trên bản đồ, ng</a:t>
            </a:r>
            <a:r>
              <a:rPr lang="vi-VN" sz="3500" b="1">
                <a:solidFill>
                  <a:srgbClr val="0000FF"/>
                </a:solidFill>
                <a:latin typeface="Calibri" pitchFamily="34" charset="0"/>
                <a:ea typeface="#9Slide03 Roboto Medium" panose="02000000000000000000" pitchFamily="2" charset="0"/>
                <a:cs typeface="Calibri" pitchFamily="34" charset="0"/>
              </a:rPr>
              <a:t>ư</a:t>
            </a:r>
            <a:r>
              <a:rPr lang="en-US" sz="3500" b="1">
                <a:solidFill>
                  <a:srgbClr val="0000FF"/>
                </a:solidFill>
                <a:latin typeface="Calibri" pitchFamily="34" charset="0"/>
                <a:ea typeface="#9Slide03 Roboto Medium" panose="02000000000000000000" pitchFamily="2" charset="0"/>
                <a:cs typeface="Calibri" pitchFamily="34" charset="0"/>
              </a:rPr>
              <a:t>ời ta dùng loại kí hiệu nào d</a:t>
            </a:r>
            <a:r>
              <a:rPr lang="vi-VN" sz="3500" b="1">
                <a:solidFill>
                  <a:srgbClr val="0000FF"/>
                </a:solidFill>
                <a:latin typeface="Calibri" pitchFamily="34" charset="0"/>
                <a:ea typeface="#9Slide03 Roboto Medium" panose="02000000000000000000" pitchFamily="2" charset="0"/>
                <a:cs typeface="Calibri" pitchFamily="34" charset="0"/>
              </a:rPr>
              <a:t>ướ</a:t>
            </a:r>
            <a:r>
              <a:rPr lang="en-US" sz="3500" b="1">
                <a:solidFill>
                  <a:srgbClr val="0000FF"/>
                </a:solidFill>
                <a:latin typeface="Calibri" pitchFamily="34" charset="0"/>
                <a:ea typeface="#9Slide03 Roboto Medium" panose="02000000000000000000" pitchFamily="2" charset="0"/>
                <a:cs typeface="Calibri" pitchFamily="34" charset="0"/>
              </a:rPr>
              <a:t>i </a:t>
            </a:r>
            <a:r>
              <a:rPr lang="vi-VN" sz="3500" b="1">
                <a:solidFill>
                  <a:srgbClr val="0000FF"/>
                </a:solidFill>
                <a:latin typeface="Calibri" pitchFamily="34" charset="0"/>
                <a:ea typeface="#9Slide03 Roboto Medium" panose="02000000000000000000" pitchFamily="2" charset="0"/>
                <a:cs typeface="Calibri" pitchFamily="34" charset="0"/>
              </a:rPr>
              <a:t>đâ</a:t>
            </a:r>
            <a:r>
              <a:rPr lang="en-US" sz="3500" b="1">
                <a:solidFill>
                  <a:srgbClr val="0000FF"/>
                </a:solidFill>
                <a:latin typeface="Calibri" pitchFamily="34" charset="0"/>
                <a:ea typeface="#9Slide03 Roboto Medium" panose="02000000000000000000" pitchFamily="2" charset="0"/>
                <a:cs typeface="Calibri" pitchFamily="34" charset="0"/>
              </a:rPr>
              <a:t>y?</a:t>
            </a:r>
            <a:endParaRPr lang="en-US" sz="3500" b="1" dirty="0">
              <a:solidFill>
                <a:srgbClr val="0000FF"/>
              </a:solidFill>
              <a:latin typeface="Calibri" pitchFamily="34" charset="0"/>
              <a:ea typeface="#9Slide03 Roboto Medium" panose="02000000000000000000" pitchFamily="2" charset="0"/>
              <a:cs typeface="Calibri" pitchFamily="34" charset="0"/>
            </a:endParaRPr>
          </a:p>
        </p:txBody>
      </p:sp>
      <p:sp>
        <p:nvSpPr>
          <p:cNvPr id="10" name="TextBox 9">
            <a:extLst>
              <a:ext uri="{FF2B5EF4-FFF2-40B4-BE49-F238E27FC236}">
                <a16:creationId xmlns:a16="http://schemas.microsoft.com/office/drawing/2014/main" id="{FED62FC5-D7DD-4AFB-B363-9F047268CC66}"/>
              </a:ext>
            </a:extLst>
          </p:cNvPr>
          <p:cNvSpPr txBox="1"/>
          <p:nvPr/>
        </p:nvSpPr>
        <p:spPr>
          <a:xfrm>
            <a:off x="2032779" y="716508"/>
            <a:ext cx="9277347"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kern="0" dirty="0">
                <a:solidFill>
                  <a:srgbClr val="C00000"/>
                </a:solidFill>
                <a:latin typeface="Tahoma" pitchFamily="34" charset="0"/>
                <a:ea typeface="Tahoma" pitchFamily="34" charset="0"/>
                <a:cs typeface="Tahoma" pitchFamily="34" charset="0"/>
                <a:sym typeface="Baloo 2"/>
              </a:rPr>
              <a:t>CHỌN ĐÁP ÁN ĐÚNG</a:t>
            </a:r>
            <a:endParaRPr kumimoji="0" lang="en-US" sz="6000" b="0" i="0" u="none" strike="noStrike" kern="0" cap="none" spc="0" normalizeH="0" baseline="0" noProof="0" dirty="0">
              <a:ln>
                <a:noFill/>
              </a:ln>
              <a:solidFill>
                <a:srgbClr val="C00000"/>
              </a:solidFill>
              <a:effectLst/>
              <a:uLnTx/>
              <a:uFillTx/>
              <a:latin typeface="Tahoma" pitchFamily="34" charset="0"/>
              <a:ea typeface="Tahoma" pitchFamily="34" charset="0"/>
              <a:cs typeface="Tahoma" pitchFamily="34" charset="0"/>
            </a:endParaRPr>
          </a:p>
        </p:txBody>
      </p:sp>
      <p:pic>
        <p:nvPicPr>
          <p:cNvPr id="11" name="Picture 2" descr="Chuông Vàng Hình ảnh PNG | Vector và các tập tin PSD | Tải về miễn phí trên  Pngtree">
            <a:extLst>
              <a:ext uri="{FF2B5EF4-FFF2-40B4-BE49-F238E27FC236}">
                <a16:creationId xmlns:a16="http://schemas.microsoft.com/office/drawing/2014/main" id="{A47E651D-1879-43AD-A513-C678E7833804}"/>
              </a:ext>
            </a:extLst>
          </p:cNvPr>
          <p:cNvPicPr>
            <a:picLocks noChangeAspect="1" noChangeArrowheads="1"/>
          </p:cNvPicPr>
          <p:nvPr/>
        </p:nvPicPr>
        <p:blipFill>
          <a:blip r:embed="rId3">
            <a:extLst>
              <a:ext uri="{BEBA8EAE-BF5A-486C-A8C5-ECC9F3942E4B}">
                <a14:imgProps xmlns:a14="http://schemas.microsoft.com/office/drawing/2010/main">
                  <a14:imgLayer>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01983" y="-46080"/>
            <a:ext cx="2013718" cy="2013718"/>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E13A825B-57C4-4446-A27A-FB68F18C1D86}"/>
              </a:ext>
            </a:extLst>
          </p:cNvPr>
          <p:cNvSpPr txBox="1"/>
          <p:nvPr/>
        </p:nvSpPr>
        <p:spPr>
          <a:xfrm>
            <a:off x="1693522" y="3125815"/>
            <a:ext cx="11103335" cy="816762"/>
          </a:xfrm>
          <a:prstGeom prst="rect">
            <a:avLst/>
          </a:prstGeom>
          <a:noFill/>
        </p:spPr>
        <p:txBody>
          <a:bodyPr wrap="square" rtlCol="0">
            <a:spAutoFit/>
          </a:bodyPr>
          <a:lstStyle/>
          <a:p>
            <a:pPr algn="just">
              <a:lnSpc>
                <a:spcPct val="150000"/>
              </a:lnSpc>
            </a:pPr>
            <a:r>
              <a:rPr lang="en-US" sz="3500" b="1" dirty="0">
                <a:solidFill>
                  <a:srgbClr val="0000FF"/>
                </a:solidFill>
                <a:latin typeface="Calibri" pitchFamily="34" charset="0"/>
                <a:cs typeface="Calibri" pitchFamily="34" charset="0"/>
              </a:rPr>
              <a:t>A. Kí hiệu điểm.</a:t>
            </a:r>
            <a:endParaRPr lang="en-US" sz="3500" dirty="0">
              <a:solidFill>
                <a:srgbClr val="0000FF"/>
              </a:solidFill>
              <a:latin typeface="Calibri" pitchFamily="34" charset="0"/>
              <a:cs typeface="Calibri" pitchFamily="34" charset="0"/>
            </a:endParaRPr>
          </a:p>
        </p:txBody>
      </p:sp>
      <p:sp>
        <p:nvSpPr>
          <p:cNvPr id="16" name="TextBox 15">
            <a:extLst>
              <a:ext uri="{FF2B5EF4-FFF2-40B4-BE49-F238E27FC236}">
                <a16:creationId xmlns:a16="http://schemas.microsoft.com/office/drawing/2014/main" id="{C2DBADC9-FB28-4BBB-921B-A4F136E0E127}"/>
              </a:ext>
            </a:extLst>
          </p:cNvPr>
          <p:cNvSpPr txBox="1"/>
          <p:nvPr/>
        </p:nvSpPr>
        <p:spPr>
          <a:xfrm>
            <a:off x="1619094" y="3802831"/>
            <a:ext cx="11103335" cy="816762"/>
          </a:xfrm>
          <a:prstGeom prst="rect">
            <a:avLst/>
          </a:prstGeom>
          <a:noFill/>
        </p:spPr>
        <p:txBody>
          <a:bodyPr wrap="square" rtlCol="0">
            <a:spAutoFit/>
          </a:bodyPr>
          <a:lstStyle/>
          <a:p>
            <a:pPr algn="just">
              <a:lnSpc>
                <a:spcPct val="150000"/>
              </a:lnSpc>
            </a:pPr>
            <a:r>
              <a:rPr lang="en-US" sz="3500" b="1" dirty="0">
                <a:solidFill>
                  <a:srgbClr val="0000FF"/>
                </a:solidFill>
                <a:latin typeface="Calibri" pitchFamily="34" charset="0"/>
                <a:cs typeface="Calibri" pitchFamily="34" charset="0"/>
              </a:rPr>
              <a:t>B. Kí hiệu đ</a:t>
            </a:r>
            <a:r>
              <a:rPr lang="vi-VN" sz="3500" b="1" dirty="0">
                <a:solidFill>
                  <a:srgbClr val="0000FF"/>
                </a:solidFill>
                <a:latin typeface="Calibri" pitchFamily="34" charset="0"/>
                <a:cs typeface="Calibri" pitchFamily="34" charset="0"/>
              </a:rPr>
              <a:t>ư</a:t>
            </a:r>
            <a:r>
              <a:rPr lang="en-US" sz="3500" b="1" dirty="0">
                <a:solidFill>
                  <a:srgbClr val="0000FF"/>
                </a:solidFill>
                <a:latin typeface="Calibri" pitchFamily="34" charset="0"/>
                <a:cs typeface="Calibri" pitchFamily="34" charset="0"/>
              </a:rPr>
              <a:t>ờng.</a:t>
            </a:r>
            <a:endParaRPr lang="en-US" sz="3500" dirty="0">
              <a:solidFill>
                <a:srgbClr val="0000FF"/>
              </a:solidFill>
              <a:latin typeface="Calibri" pitchFamily="34" charset="0"/>
              <a:cs typeface="Calibri" pitchFamily="34" charset="0"/>
            </a:endParaRPr>
          </a:p>
        </p:txBody>
      </p:sp>
      <p:sp>
        <p:nvSpPr>
          <p:cNvPr id="17" name="TextBox 16">
            <a:extLst>
              <a:ext uri="{FF2B5EF4-FFF2-40B4-BE49-F238E27FC236}">
                <a16:creationId xmlns:a16="http://schemas.microsoft.com/office/drawing/2014/main" id="{DF64C571-D6EC-4E69-94B2-19DC0C51929F}"/>
              </a:ext>
            </a:extLst>
          </p:cNvPr>
          <p:cNvSpPr txBox="1"/>
          <p:nvPr/>
        </p:nvSpPr>
        <p:spPr>
          <a:xfrm>
            <a:off x="1661553" y="4499275"/>
            <a:ext cx="11103335" cy="816762"/>
          </a:xfrm>
          <a:prstGeom prst="rect">
            <a:avLst/>
          </a:prstGeom>
          <a:noFill/>
        </p:spPr>
        <p:txBody>
          <a:bodyPr wrap="square" rtlCol="0">
            <a:spAutoFit/>
          </a:bodyPr>
          <a:lstStyle/>
          <a:p>
            <a:pPr algn="just">
              <a:lnSpc>
                <a:spcPct val="150000"/>
              </a:lnSpc>
            </a:pPr>
            <a:r>
              <a:rPr lang="en-US" sz="3500" b="1" dirty="0">
                <a:solidFill>
                  <a:srgbClr val="0000FF"/>
                </a:solidFill>
                <a:latin typeface="Calibri" pitchFamily="34" charset="0"/>
                <a:cs typeface="Calibri" pitchFamily="34" charset="0"/>
              </a:rPr>
              <a:t>C. Kí hiệu diện tích.</a:t>
            </a:r>
            <a:endParaRPr lang="en-US" sz="3500" dirty="0">
              <a:solidFill>
                <a:srgbClr val="0000FF"/>
              </a:solidFill>
              <a:latin typeface="Calibri" pitchFamily="34" charset="0"/>
              <a:cs typeface="Calibri" pitchFamily="34" charset="0"/>
            </a:endParaRPr>
          </a:p>
        </p:txBody>
      </p:sp>
      <p:sp>
        <p:nvSpPr>
          <p:cNvPr id="18" name="TextBox 17">
            <a:extLst>
              <a:ext uri="{FF2B5EF4-FFF2-40B4-BE49-F238E27FC236}">
                <a16:creationId xmlns:a16="http://schemas.microsoft.com/office/drawing/2014/main" id="{E9CCAC68-2D90-410C-97B0-A5C96190F887}"/>
              </a:ext>
            </a:extLst>
          </p:cNvPr>
          <p:cNvSpPr txBox="1"/>
          <p:nvPr/>
        </p:nvSpPr>
        <p:spPr>
          <a:xfrm>
            <a:off x="1704011" y="5192636"/>
            <a:ext cx="11103335" cy="816762"/>
          </a:xfrm>
          <a:prstGeom prst="rect">
            <a:avLst/>
          </a:prstGeom>
          <a:noFill/>
        </p:spPr>
        <p:txBody>
          <a:bodyPr wrap="square" rtlCol="0">
            <a:spAutoFit/>
          </a:bodyPr>
          <a:lstStyle/>
          <a:p>
            <a:pPr algn="just">
              <a:lnSpc>
                <a:spcPct val="150000"/>
              </a:lnSpc>
            </a:pPr>
            <a:r>
              <a:rPr lang="en-US" sz="3500" b="1" dirty="0">
                <a:solidFill>
                  <a:srgbClr val="0000FF"/>
                </a:solidFill>
                <a:latin typeface="Calibri" pitchFamily="34" charset="0"/>
                <a:cs typeface="Calibri" pitchFamily="34" charset="0"/>
              </a:rPr>
              <a:t>D. Cả ba loại kí hiệu trên.</a:t>
            </a:r>
            <a:endParaRPr lang="en-US" sz="3500" dirty="0">
              <a:solidFill>
                <a:srgbClr val="0000FF"/>
              </a:solidFill>
              <a:latin typeface="Calibri" pitchFamily="34" charset="0"/>
              <a:cs typeface="Calibri" pitchFamily="34" charset="0"/>
            </a:endParaRPr>
          </a:p>
        </p:txBody>
      </p:sp>
      <p:pic>
        <p:nvPicPr>
          <p:cNvPr id="19" name="Picture 2" descr="Cách fake tích xanh ảnh đại diện Facebook - Quantrimang.com">
            <a:extLst>
              <a:ext uri="{FF2B5EF4-FFF2-40B4-BE49-F238E27FC236}">
                <a16:creationId xmlns:a16="http://schemas.microsoft.com/office/drawing/2014/main" id="{27733566-D2FD-40DD-8CBA-A2289CCCDEE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55083" y="4498625"/>
            <a:ext cx="917696" cy="91793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ppt_x</p:attrName>
                                        </p:attrNameLst>
                                      </p:cBhvr>
                                      <p:tavLst>
                                        <p:tav tm="0">
                                          <p:val>
                                            <p:strVal val="#ppt_x-.2"/>
                                          </p:val>
                                        </p:tav>
                                        <p:tav tm="100000">
                                          <p:val>
                                            <p:strVal val="#ppt_x"/>
                                          </p:val>
                                        </p:tav>
                                      </p:tavLst>
                                    </p:anim>
                                    <p:anim calcmode="lin" valueType="num">
                                      <p:cBhvr>
                                        <p:cTn id="8" dur="1000" fill="hold"/>
                                        <p:tgtEl>
                                          <p:spTgt spid="9"/>
                                        </p:tgtEl>
                                        <p:attrNameLst>
                                          <p:attrName>ppt_y</p:attrName>
                                        </p:attrNameLst>
                                      </p:cBhvr>
                                      <p:tavLst>
                                        <p:tav tm="0">
                                          <p:val>
                                            <p:strVal val="#ppt_y"/>
                                          </p:val>
                                        </p:tav>
                                        <p:tav tm="100000">
                                          <p:val>
                                            <p:strVal val="#ppt_y"/>
                                          </p:val>
                                        </p:tav>
                                      </p:tavLst>
                                    </p:anim>
                                    <p:animEffect transition="in" filter="wipe(right)" prLst="gradientSize: 0.1">
                                      <p:cBhvr>
                                        <p:cTn id="9" dur="1000"/>
                                        <p:tgtEl>
                                          <p:spTgt spid="9"/>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1000" fill="hold"/>
                                        <p:tgtEl>
                                          <p:spTgt spid="12"/>
                                        </p:tgtEl>
                                        <p:attrNameLst>
                                          <p:attrName>ppt_x</p:attrName>
                                        </p:attrNameLst>
                                      </p:cBhvr>
                                      <p:tavLst>
                                        <p:tav tm="0">
                                          <p:val>
                                            <p:strVal val="#ppt_x-.2"/>
                                          </p:val>
                                        </p:tav>
                                        <p:tav tm="100000">
                                          <p:val>
                                            <p:strVal val="#ppt_x"/>
                                          </p:val>
                                        </p:tav>
                                      </p:tavLst>
                                    </p:anim>
                                    <p:anim calcmode="lin" valueType="num">
                                      <p:cBhvr>
                                        <p:cTn id="13" dur="1000" fill="hold"/>
                                        <p:tgtEl>
                                          <p:spTgt spid="12"/>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2"/>
                                        </p:tgtEl>
                                      </p:cBhvr>
                                    </p:animEffect>
                                  </p:childTnLst>
                                </p:cTn>
                              </p:par>
                              <p:par>
                                <p:cTn id="15" presetID="29"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1000" fill="hold"/>
                                        <p:tgtEl>
                                          <p:spTgt spid="16"/>
                                        </p:tgtEl>
                                        <p:attrNameLst>
                                          <p:attrName>ppt_x</p:attrName>
                                        </p:attrNameLst>
                                      </p:cBhvr>
                                      <p:tavLst>
                                        <p:tav tm="0">
                                          <p:val>
                                            <p:strVal val="#ppt_x-.2"/>
                                          </p:val>
                                        </p:tav>
                                        <p:tav tm="100000">
                                          <p:val>
                                            <p:strVal val="#ppt_x"/>
                                          </p:val>
                                        </p:tav>
                                      </p:tavLst>
                                    </p:anim>
                                    <p:anim calcmode="lin" valueType="num">
                                      <p:cBhvr>
                                        <p:cTn id="18" dur="1000" fill="hold"/>
                                        <p:tgtEl>
                                          <p:spTgt spid="16"/>
                                        </p:tgtEl>
                                        <p:attrNameLst>
                                          <p:attrName>ppt_y</p:attrName>
                                        </p:attrNameLst>
                                      </p:cBhvr>
                                      <p:tavLst>
                                        <p:tav tm="0">
                                          <p:val>
                                            <p:strVal val="#ppt_y"/>
                                          </p:val>
                                        </p:tav>
                                        <p:tav tm="100000">
                                          <p:val>
                                            <p:strVal val="#ppt_y"/>
                                          </p:val>
                                        </p:tav>
                                      </p:tavLst>
                                    </p:anim>
                                    <p:animEffect transition="in" filter="wipe(right)" prLst="gradientSize: 0.1">
                                      <p:cBhvr>
                                        <p:cTn id="19" dur="1000"/>
                                        <p:tgtEl>
                                          <p:spTgt spid="16"/>
                                        </p:tgtEl>
                                      </p:cBhvr>
                                    </p:animEffect>
                                  </p:childTnLst>
                                </p:cTn>
                              </p:par>
                              <p:par>
                                <p:cTn id="20" presetID="29"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p:cTn id="22" dur="1000" fill="hold"/>
                                        <p:tgtEl>
                                          <p:spTgt spid="17"/>
                                        </p:tgtEl>
                                        <p:attrNameLst>
                                          <p:attrName>ppt_x</p:attrName>
                                        </p:attrNameLst>
                                      </p:cBhvr>
                                      <p:tavLst>
                                        <p:tav tm="0">
                                          <p:val>
                                            <p:strVal val="#ppt_x-.2"/>
                                          </p:val>
                                        </p:tav>
                                        <p:tav tm="100000">
                                          <p:val>
                                            <p:strVal val="#ppt_x"/>
                                          </p:val>
                                        </p:tav>
                                      </p:tavLst>
                                    </p:anim>
                                    <p:anim calcmode="lin" valueType="num">
                                      <p:cBhvr>
                                        <p:cTn id="23" dur="1000" fill="hold"/>
                                        <p:tgtEl>
                                          <p:spTgt spid="17"/>
                                        </p:tgtEl>
                                        <p:attrNameLst>
                                          <p:attrName>ppt_y</p:attrName>
                                        </p:attrNameLst>
                                      </p:cBhvr>
                                      <p:tavLst>
                                        <p:tav tm="0">
                                          <p:val>
                                            <p:strVal val="#ppt_y"/>
                                          </p:val>
                                        </p:tav>
                                        <p:tav tm="100000">
                                          <p:val>
                                            <p:strVal val="#ppt_y"/>
                                          </p:val>
                                        </p:tav>
                                      </p:tavLst>
                                    </p:anim>
                                    <p:animEffect transition="in" filter="wipe(right)" prLst="gradientSize: 0.1">
                                      <p:cBhvr>
                                        <p:cTn id="24" dur="1000"/>
                                        <p:tgtEl>
                                          <p:spTgt spid="17"/>
                                        </p:tgtEl>
                                      </p:cBhvr>
                                    </p:animEffect>
                                  </p:childTnLst>
                                </p:cTn>
                              </p:par>
                              <p:par>
                                <p:cTn id="25" presetID="29"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p:cTn id="27" dur="1000" fill="hold"/>
                                        <p:tgtEl>
                                          <p:spTgt spid="18"/>
                                        </p:tgtEl>
                                        <p:attrNameLst>
                                          <p:attrName>ppt_x</p:attrName>
                                        </p:attrNameLst>
                                      </p:cBhvr>
                                      <p:tavLst>
                                        <p:tav tm="0">
                                          <p:val>
                                            <p:strVal val="#ppt_x-.2"/>
                                          </p:val>
                                        </p:tav>
                                        <p:tav tm="100000">
                                          <p:val>
                                            <p:strVal val="#ppt_x"/>
                                          </p:val>
                                        </p:tav>
                                      </p:tavLst>
                                    </p:anim>
                                    <p:anim calcmode="lin" valueType="num">
                                      <p:cBhvr>
                                        <p:cTn id="28" dur="1000" fill="hold"/>
                                        <p:tgtEl>
                                          <p:spTgt spid="18"/>
                                        </p:tgtEl>
                                        <p:attrNameLst>
                                          <p:attrName>ppt_y</p:attrName>
                                        </p:attrNameLst>
                                      </p:cBhvr>
                                      <p:tavLst>
                                        <p:tav tm="0">
                                          <p:val>
                                            <p:strVal val="#ppt_y"/>
                                          </p:val>
                                        </p:tav>
                                        <p:tav tm="100000">
                                          <p:val>
                                            <p:strVal val="#ppt_y"/>
                                          </p:val>
                                        </p:tav>
                                      </p:tavLst>
                                    </p:anim>
                                    <p:animEffect transition="in" filter="wipe(right)" prLst="gradientSize: 0.1">
                                      <p:cBhvr>
                                        <p:cTn id="29" dur="10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19"/>
                                        </p:tgtEl>
                                        <p:attrNameLst>
                                          <p:attrName>style.visibility</p:attrName>
                                        </p:attrNameLst>
                                      </p:cBhvr>
                                      <p:to>
                                        <p:strVal val="visible"/>
                                      </p:to>
                                    </p:set>
                                    <p:anim calcmode="lin" valueType="num">
                                      <p:cBhvr additive="base">
                                        <p:cTn id="34" dur="500" fill="hold"/>
                                        <p:tgtEl>
                                          <p:spTgt spid="19"/>
                                        </p:tgtEl>
                                        <p:attrNameLst>
                                          <p:attrName>ppt_x</p:attrName>
                                        </p:attrNameLst>
                                      </p:cBhvr>
                                      <p:tavLst>
                                        <p:tav tm="0">
                                          <p:val>
                                            <p:strVal val="#ppt_x"/>
                                          </p:val>
                                        </p:tav>
                                        <p:tav tm="100000">
                                          <p:val>
                                            <p:strVal val="#ppt_x"/>
                                          </p:val>
                                        </p:tav>
                                      </p:tavLst>
                                    </p:anim>
                                    <p:anim calcmode="lin" valueType="num">
                                      <p:cBhvr additive="base">
                                        <p:cTn id="35"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16" grpId="0"/>
      <p:bldP spid="17" grpId="0"/>
      <p:bldP spid="1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314"/>
        <p:cNvGrpSpPr/>
        <p:nvPr/>
      </p:nvGrpSpPr>
      <p:grpSpPr>
        <a:xfrm>
          <a:off x="0" y="0"/>
          <a:ext cx="0" cy="0"/>
          <a:chOff x="0" y="0"/>
          <a:chExt cx="0" cy="0"/>
        </a:xfrm>
      </p:grpSpPr>
      <p:sp>
        <p:nvSpPr>
          <p:cNvPr id="6" name="Rectangle 5">
            <a:extLst>
              <a:ext uri="{FF2B5EF4-FFF2-40B4-BE49-F238E27FC236}">
                <a16:creationId xmlns:a16="http://schemas.microsoft.com/office/drawing/2014/main" id="{F1EE10DB-0654-4605-BFAC-D1A7C1AD3F3C}"/>
              </a:ext>
            </a:extLst>
          </p:cNvPr>
          <p:cNvSpPr/>
          <p:nvPr/>
        </p:nvSpPr>
        <p:spPr>
          <a:xfrm>
            <a:off x="1" y="0"/>
            <a:ext cx="12192000" cy="6172200"/>
          </a:xfrm>
          <a:prstGeom prst="rect">
            <a:avLst/>
          </a:prstGeom>
          <a:solidFill>
            <a:srgbClr val="F8ECCC"/>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en-US" sz="3900" b="1">
              <a:latin typeface="Calibri" pitchFamily="34" charset="0"/>
              <a:cs typeface="Calibri" pitchFamily="34" charset="0"/>
            </a:endParaRPr>
          </a:p>
        </p:txBody>
      </p:sp>
      <p:sp>
        <p:nvSpPr>
          <p:cNvPr id="9" name="TextBox 8">
            <a:extLst>
              <a:ext uri="{FF2B5EF4-FFF2-40B4-BE49-F238E27FC236}">
                <a16:creationId xmlns:a16="http://schemas.microsoft.com/office/drawing/2014/main" id="{ECCFD970-681B-44B6-B39F-93F1C8D21D82}"/>
              </a:ext>
            </a:extLst>
          </p:cNvPr>
          <p:cNvSpPr txBox="1"/>
          <p:nvPr/>
        </p:nvSpPr>
        <p:spPr>
          <a:xfrm>
            <a:off x="278296" y="1650307"/>
            <a:ext cx="11390540" cy="816762"/>
          </a:xfrm>
          <a:prstGeom prst="rect">
            <a:avLst/>
          </a:prstGeom>
          <a:noFill/>
        </p:spPr>
        <p:txBody>
          <a:bodyPr wrap="square">
            <a:spAutoFit/>
          </a:bodyPr>
          <a:lstStyle/>
          <a:p>
            <a:pPr algn="just">
              <a:lnSpc>
                <a:spcPct val="150000"/>
              </a:lnSpc>
            </a:pPr>
            <a:r>
              <a:rPr kumimoji="0" lang="vi-VN" sz="3500" b="1" i="0" u="none" strike="noStrike" kern="1200" cap="none" spc="0" normalizeH="0" baseline="0" noProof="0">
                <a:ln>
                  <a:noFill/>
                </a:ln>
                <a:solidFill>
                  <a:srgbClr val="0000FF"/>
                </a:solidFill>
                <a:effectLst/>
                <a:uLnTx/>
                <a:uFillTx/>
                <a:latin typeface="Calibri" pitchFamily="34" charset="0"/>
                <a:ea typeface="#9Slide03 Roboto Medium" panose="02000000000000000000" pitchFamily="2" charset="0"/>
                <a:cs typeface="Calibri" pitchFamily="34" charset="0"/>
              </a:rPr>
              <a:t>Câu </a:t>
            </a:r>
            <a:r>
              <a:rPr kumimoji="0" lang="en-US" sz="3500" b="1" i="0" u="none" strike="noStrike" kern="1200" cap="none" spc="0" normalizeH="0" baseline="0" noProof="0">
                <a:ln>
                  <a:noFill/>
                </a:ln>
                <a:solidFill>
                  <a:srgbClr val="0000FF"/>
                </a:solidFill>
                <a:effectLst/>
                <a:uLnTx/>
                <a:uFillTx/>
                <a:latin typeface="Calibri" pitchFamily="34" charset="0"/>
                <a:ea typeface="#9Slide03 Roboto Medium" panose="02000000000000000000" pitchFamily="2" charset="0"/>
                <a:cs typeface="Calibri" pitchFamily="34" charset="0"/>
              </a:rPr>
              <a:t>3. Người</a:t>
            </a:r>
            <a:r>
              <a:rPr kumimoji="0" lang="en-US" sz="3500" b="1" i="0" u="none" strike="noStrike" kern="1200" cap="none" spc="0" normalizeH="0" noProof="0">
                <a:ln>
                  <a:noFill/>
                </a:ln>
                <a:solidFill>
                  <a:srgbClr val="0000FF"/>
                </a:solidFill>
                <a:effectLst/>
                <a:uLnTx/>
                <a:uFillTx/>
                <a:latin typeface="Calibri" pitchFamily="34" charset="0"/>
                <a:ea typeface="#9Slide03 Roboto Medium" panose="02000000000000000000" pitchFamily="2" charset="0"/>
                <a:cs typeface="Calibri" pitchFamily="34" charset="0"/>
              </a:rPr>
              <a:t> ta thường sử dụng mấy loại kí hiệu bản đồ?</a:t>
            </a:r>
            <a:endParaRPr lang="en-US" sz="3500" b="1" dirty="0">
              <a:solidFill>
                <a:srgbClr val="0000FF"/>
              </a:solidFill>
              <a:latin typeface="Calibri" pitchFamily="34" charset="0"/>
              <a:ea typeface="#9Slide03 Roboto Medium" panose="02000000000000000000" pitchFamily="2" charset="0"/>
              <a:cs typeface="Calibri" pitchFamily="34" charset="0"/>
            </a:endParaRPr>
          </a:p>
        </p:txBody>
      </p:sp>
      <p:sp>
        <p:nvSpPr>
          <p:cNvPr id="10" name="TextBox 9">
            <a:extLst>
              <a:ext uri="{FF2B5EF4-FFF2-40B4-BE49-F238E27FC236}">
                <a16:creationId xmlns:a16="http://schemas.microsoft.com/office/drawing/2014/main" id="{FED62FC5-D7DD-4AFB-B363-9F047268CC66}"/>
              </a:ext>
            </a:extLst>
          </p:cNvPr>
          <p:cNvSpPr txBox="1"/>
          <p:nvPr/>
        </p:nvSpPr>
        <p:spPr>
          <a:xfrm>
            <a:off x="2032779" y="716508"/>
            <a:ext cx="9277347"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kern="0" dirty="0">
                <a:solidFill>
                  <a:srgbClr val="C00000"/>
                </a:solidFill>
                <a:latin typeface="Tahoma" pitchFamily="34" charset="0"/>
                <a:ea typeface="Tahoma" pitchFamily="34" charset="0"/>
                <a:cs typeface="Tahoma" pitchFamily="34" charset="0"/>
                <a:sym typeface="Baloo 2"/>
              </a:rPr>
              <a:t>CHỌN ĐÁP ÁN ĐÚNG</a:t>
            </a:r>
            <a:endParaRPr kumimoji="0" lang="en-US" sz="6000" b="0" i="0" u="none" strike="noStrike" kern="0" cap="none" spc="0" normalizeH="0" baseline="0" noProof="0" dirty="0">
              <a:ln>
                <a:noFill/>
              </a:ln>
              <a:solidFill>
                <a:srgbClr val="C00000"/>
              </a:solidFill>
              <a:effectLst/>
              <a:uLnTx/>
              <a:uFillTx/>
              <a:latin typeface="Tahoma" pitchFamily="34" charset="0"/>
              <a:ea typeface="Tahoma" pitchFamily="34" charset="0"/>
              <a:cs typeface="Tahoma" pitchFamily="34" charset="0"/>
            </a:endParaRPr>
          </a:p>
        </p:txBody>
      </p:sp>
      <p:pic>
        <p:nvPicPr>
          <p:cNvPr id="11" name="Picture 2" descr="Chuông Vàng Hình ảnh PNG | Vector và các tập tin PSD | Tải về miễn phí trên  Pngtree">
            <a:extLst>
              <a:ext uri="{FF2B5EF4-FFF2-40B4-BE49-F238E27FC236}">
                <a16:creationId xmlns:a16="http://schemas.microsoft.com/office/drawing/2014/main" id="{A47E651D-1879-43AD-A513-C678E7833804}"/>
              </a:ext>
            </a:extLst>
          </p:cNvPr>
          <p:cNvPicPr>
            <a:picLocks noChangeAspect="1" noChangeArrowheads="1"/>
          </p:cNvPicPr>
          <p:nvPr/>
        </p:nvPicPr>
        <p:blipFill>
          <a:blip r:embed="rId3">
            <a:extLst>
              <a:ext uri="{BEBA8EAE-BF5A-486C-A8C5-ECC9F3942E4B}">
                <a14:imgProps xmlns:a14="http://schemas.microsoft.com/office/drawing/2010/main">
                  <a14:imgLayer>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01983" y="-46080"/>
            <a:ext cx="2013718" cy="2013718"/>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E13A825B-57C4-4446-A27A-FB68F18C1D86}"/>
              </a:ext>
            </a:extLst>
          </p:cNvPr>
          <p:cNvSpPr txBox="1"/>
          <p:nvPr/>
        </p:nvSpPr>
        <p:spPr>
          <a:xfrm>
            <a:off x="1127476" y="2516227"/>
            <a:ext cx="11103335" cy="900246"/>
          </a:xfrm>
          <a:prstGeom prst="rect">
            <a:avLst/>
          </a:prstGeom>
          <a:noFill/>
        </p:spPr>
        <p:txBody>
          <a:bodyPr wrap="square" rtlCol="0">
            <a:spAutoFit/>
          </a:bodyPr>
          <a:lstStyle/>
          <a:p>
            <a:pPr algn="just">
              <a:lnSpc>
                <a:spcPct val="150000"/>
              </a:lnSpc>
            </a:pPr>
            <a:r>
              <a:rPr lang="en-US" sz="3500" b="1" dirty="0">
                <a:solidFill>
                  <a:srgbClr val="0000FF"/>
                </a:solidFill>
                <a:latin typeface="Calibri" pitchFamily="34" charset="0"/>
                <a:cs typeface="Calibri" pitchFamily="34" charset="0"/>
              </a:rPr>
              <a:t>A</a:t>
            </a:r>
            <a:r>
              <a:rPr lang="en-US" sz="3500" b="1">
                <a:solidFill>
                  <a:srgbClr val="0000FF"/>
                </a:solidFill>
                <a:latin typeface="Calibri" pitchFamily="34" charset="0"/>
                <a:cs typeface="Calibri" pitchFamily="34" charset="0"/>
              </a:rPr>
              <a:t>. Sáu loại.</a:t>
            </a:r>
            <a:endParaRPr lang="en-US" sz="3500" dirty="0">
              <a:solidFill>
                <a:srgbClr val="0000FF"/>
              </a:solidFill>
              <a:latin typeface="Calibri" pitchFamily="34" charset="0"/>
              <a:cs typeface="Calibri" pitchFamily="34" charset="0"/>
            </a:endParaRPr>
          </a:p>
        </p:txBody>
      </p:sp>
      <p:sp>
        <p:nvSpPr>
          <p:cNvPr id="16" name="TextBox 15">
            <a:extLst>
              <a:ext uri="{FF2B5EF4-FFF2-40B4-BE49-F238E27FC236}">
                <a16:creationId xmlns:a16="http://schemas.microsoft.com/office/drawing/2014/main" id="{C2DBADC9-FB28-4BBB-921B-A4F136E0E127}"/>
              </a:ext>
            </a:extLst>
          </p:cNvPr>
          <p:cNvSpPr txBox="1"/>
          <p:nvPr/>
        </p:nvSpPr>
        <p:spPr>
          <a:xfrm>
            <a:off x="1053048" y="3193243"/>
            <a:ext cx="11103335" cy="900246"/>
          </a:xfrm>
          <a:prstGeom prst="rect">
            <a:avLst/>
          </a:prstGeom>
          <a:noFill/>
        </p:spPr>
        <p:txBody>
          <a:bodyPr wrap="square" rtlCol="0">
            <a:spAutoFit/>
          </a:bodyPr>
          <a:lstStyle/>
          <a:p>
            <a:pPr algn="just">
              <a:lnSpc>
                <a:spcPct val="150000"/>
              </a:lnSpc>
            </a:pPr>
            <a:r>
              <a:rPr lang="en-US" sz="3500" b="1" dirty="0">
                <a:solidFill>
                  <a:srgbClr val="0000FF"/>
                </a:solidFill>
                <a:latin typeface="Calibri" pitchFamily="34" charset="0"/>
                <a:cs typeface="Calibri" pitchFamily="34" charset="0"/>
              </a:rPr>
              <a:t>B</a:t>
            </a:r>
            <a:r>
              <a:rPr lang="en-US" sz="3500" b="1">
                <a:solidFill>
                  <a:srgbClr val="0000FF"/>
                </a:solidFill>
                <a:latin typeface="Calibri" pitchFamily="34" charset="0"/>
                <a:cs typeface="Calibri" pitchFamily="34" charset="0"/>
              </a:rPr>
              <a:t>. Năm loại.</a:t>
            </a:r>
            <a:endParaRPr lang="en-US" sz="3500" dirty="0">
              <a:solidFill>
                <a:srgbClr val="0000FF"/>
              </a:solidFill>
              <a:latin typeface="Calibri" pitchFamily="34" charset="0"/>
              <a:cs typeface="Calibri" pitchFamily="34" charset="0"/>
            </a:endParaRPr>
          </a:p>
        </p:txBody>
      </p:sp>
      <p:sp>
        <p:nvSpPr>
          <p:cNvPr id="17" name="TextBox 16">
            <a:extLst>
              <a:ext uri="{FF2B5EF4-FFF2-40B4-BE49-F238E27FC236}">
                <a16:creationId xmlns:a16="http://schemas.microsoft.com/office/drawing/2014/main" id="{DF64C571-D6EC-4E69-94B2-19DC0C51929F}"/>
              </a:ext>
            </a:extLst>
          </p:cNvPr>
          <p:cNvSpPr txBox="1"/>
          <p:nvPr/>
        </p:nvSpPr>
        <p:spPr>
          <a:xfrm>
            <a:off x="1095507" y="3889687"/>
            <a:ext cx="11103335" cy="900246"/>
          </a:xfrm>
          <a:prstGeom prst="rect">
            <a:avLst/>
          </a:prstGeom>
          <a:noFill/>
        </p:spPr>
        <p:txBody>
          <a:bodyPr wrap="square" rtlCol="0">
            <a:spAutoFit/>
          </a:bodyPr>
          <a:lstStyle/>
          <a:p>
            <a:pPr algn="just">
              <a:lnSpc>
                <a:spcPct val="150000"/>
              </a:lnSpc>
            </a:pPr>
            <a:r>
              <a:rPr lang="en-US" sz="3500" b="1" dirty="0">
                <a:solidFill>
                  <a:srgbClr val="0000FF"/>
                </a:solidFill>
                <a:latin typeface="Calibri" pitchFamily="34" charset="0"/>
                <a:cs typeface="Calibri" pitchFamily="34" charset="0"/>
              </a:rPr>
              <a:t>C</a:t>
            </a:r>
            <a:r>
              <a:rPr lang="en-US" sz="3500" b="1">
                <a:solidFill>
                  <a:srgbClr val="0000FF"/>
                </a:solidFill>
                <a:latin typeface="Calibri" pitchFamily="34" charset="0"/>
                <a:cs typeface="Calibri" pitchFamily="34" charset="0"/>
              </a:rPr>
              <a:t>. Bốn loại.</a:t>
            </a:r>
            <a:endParaRPr lang="en-US" sz="3500" dirty="0">
              <a:solidFill>
                <a:srgbClr val="0000FF"/>
              </a:solidFill>
              <a:latin typeface="Calibri" pitchFamily="34" charset="0"/>
              <a:cs typeface="Calibri" pitchFamily="34" charset="0"/>
            </a:endParaRPr>
          </a:p>
        </p:txBody>
      </p:sp>
      <p:sp>
        <p:nvSpPr>
          <p:cNvPr id="18" name="TextBox 17">
            <a:extLst>
              <a:ext uri="{FF2B5EF4-FFF2-40B4-BE49-F238E27FC236}">
                <a16:creationId xmlns:a16="http://schemas.microsoft.com/office/drawing/2014/main" id="{E9CCAC68-2D90-410C-97B0-A5C96190F887}"/>
              </a:ext>
            </a:extLst>
          </p:cNvPr>
          <p:cNvSpPr txBox="1"/>
          <p:nvPr/>
        </p:nvSpPr>
        <p:spPr>
          <a:xfrm>
            <a:off x="1137965" y="4583048"/>
            <a:ext cx="11103335" cy="900246"/>
          </a:xfrm>
          <a:prstGeom prst="rect">
            <a:avLst/>
          </a:prstGeom>
          <a:noFill/>
        </p:spPr>
        <p:txBody>
          <a:bodyPr wrap="square" rtlCol="0">
            <a:spAutoFit/>
          </a:bodyPr>
          <a:lstStyle/>
          <a:p>
            <a:pPr algn="just">
              <a:lnSpc>
                <a:spcPct val="150000"/>
              </a:lnSpc>
            </a:pPr>
            <a:r>
              <a:rPr lang="en-US" sz="3500" b="1" dirty="0">
                <a:solidFill>
                  <a:srgbClr val="0000FF"/>
                </a:solidFill>
                <a:latin typeface="Calibri" pitchFamily="34" charset="0"/>
                <a:cs typeface="Calibri" pitchFamily="34" charset="0"/>
              </a:rPr>
              <a:t>D</a:t>
            </a:r>
            <a:r>
              <a:rPr lang="en-US" sz="3500" b="1">
                <a:solidFill>
                  <a:srgbClr val="0000FF"/>
                </a:solidFill>
                <a:latin typeface="Calibri" pitchFamily="34" charset="0"/>
                <a:cs typeface="Calibri" pitchFamily="34" charset="0"/>
              </a:rPr>
              <a:t>. Ba loại.</a:t>
            </a:r>
            <a:endParaRPr lang="en-US" sz="3500" dirty="0">
              <a:solidFill>
                <a:srgbClr val="0000FF"/>
              </a:solidFill>
              <a:latin typeface="Calibri" pitchFamily="34" charset="0"/>
              <a:cs typeface="Calibri" pitchFamily="34" charset="0"/>
            </a:endParaRPr>
          </a:p>
        </p:txBody>
      </p:sp>
      <p:pic>
        <p:nvPicPr>
          <p:cNvPr id="19" name="Picture 2" descr="Cách fake tích xanh ảnh đại diện Facebook - Quantrimang.com">
            <a:extLst>
              <a:ext uri="{FF2B5EF4-FFF2-40B4-BE49-F238E27FC236}">
                <a16:creationId xmlns:a16="http://schemas.microsoft.com/office/drawing/2014/main" id="{27733566-D2FD-40DD-8CBA-A2289CCCDEE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8693" y="4658293"/>
            <a:ext cx="917696" cy="91793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ppt_x</p:attrName>
                                        </p:attrNameLst>
                                      </p:cBhvr>
                                      <p:tavLst>
                                        <p:tav tm="0">
                                          <p:val>
                                            <p:strVal val="#ppt_x-.2"/>
                                          </p:val>
                                        </p:tav>
                                        <p:tav tm="100000">
                                          <p:val>
                                            <p:strVal val="#ppt_x"/>
                                          </p:val>
                                        </p:tav>
                                      </p:tavLst>
                                    </p:anim>
                                    <p:anim calcmode="lin" valueType="num">
                                      <p:cBhvr>
                                        <p:cTn id="8" dur="1000" fill="hold"/>
                                        <p:tgtEl>
                                          <p:spTgt spid="9"/>
                                        </p:tgtEl>
                                        <p:attrNameLst>
                                          <p:attrName>ppt_y</p:attrName>
                                        </p:attrNameLst>
                                      </p:cBhvr>
                                      <p:tavLst>
                                        <p:tav tm="0">
                                          <p:val>
                                            <p:strVal val="#ppt_y"/>
                                          </p:val>
                                        </p:tav>
                                        <p:tav tm="100000">
                                          <p:val>
                                            <p:strVal val="#ppt_y"/>
                                          </p:val>
                                        </p:tav>
                                      </p:tavLst>
                                    </p:anim>
                                    <p:animEffect transition="in" filter="wipe(right)" prLst="gradientSize: 0.1">
                                      <p:cBhvr>
                                        <p:cTn id="9" dur="1000"/>
                                        <p:tgtEl>
                                          <p:spTgt spid="9"/>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1000" fill="hold"/>
                                        <p:tgtEl>
                                          <p:spTgt spid="12"/>
                                        </p:tgtEl>
                                        <p:attrNameLst>
                                          <p:attrName>ppt_x</p:attrName>
                                        </p:attrNameLst>
                                      </p:cBhvr>
                                      <p:tavLst>
                                        <p:tav tm="0">
                                          <p:val>
                                            <p:strVal val="#ppt_x-.2"/>
                                          </p:val>
                                        </p:tav>
                                        <p:tav tm="100000">
                                          <p:val>
                                            <p:strVal val="#ppt_x"/>
                                          </p:val>
                                        </p:tav>
                                      </p:tavLst>
                                    </p:anim>
                                    <p:anim calcmode="lin" valueType="num">
                                      <p:cBhvr>
                                        <p:cTn id="13" dur="1000" fill="hold"/>
                                        <p:tgtEl>
                                          <p:spTgt spid="12"/>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2"/>
                                        </p:tgtEl>
                                      </p:cBhvr>
                                    </p:animEffect>
                                  </p:childTnLst>
                                </p:cTn>
                              </p:par>
                              <p:par>
                                <p:cTn id="15" presetID="29"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1000" fill="hold"/>
                                        <p:tgtEl>
                                          <p:spTgt spid="16"/>
                                        </p:tgtEl>
                                        <p:attrNameLst>
                                          <p:attrName>ppt_x</p:attrName>
                                        </p:attrNameLst>
                                      </p:cBhvr>
                                      <p:tavLst>
                                        <p:tav tm="0">
                                          <p:val>
                                            <p:strVal val="#ppt_x-.2"/>
                                          </p:val>
                                        </p:tav>
                                        <p:tav tm="100000">
                                          <p:val>
                                            <p:strVal val="#ppt_x"/>
                                          </p:val>
                                        </p:tav>
                                      </p:tavLst>
                                    </p:anim>
                                    <p:anim calcmode="lin" valueType="num">
                                      <p:cBhvr>
                                        <p:cTn id="18" dur="1000" fill="hold"/>
                                        <p:tgtEl>
                                          <p:spTgt spid="16"/>
                                        </p:tgtEl>
                                        <p:attrNameLst>
                                          <p:attrName>ppt_y</p:attrName>
                                        </p:attrNameLst>
                                      </p:cBhvr>
                                      <p:tavLst>
                                        <p:tav tm="0">
                                          <p:val>
                                            <p:strVal val="#ppt_y"/>
                                          </p:val>
                                        </p:tav>
                                        <p:tav tm="100000">
                                          <p:val>
                                            <p:strVal val="#ppt_y"/>
                                          </p:val>
                                        </p:tav>
                                      </p:tavLst>
                                    </p:anim>
                                    <p:animEffect transition="in" filter="wipe(right)" prLst="gradientSize: 0.1">
                                      <p:cBhvr>
                                        <p:cTn id="19" dur="1000"/>
                                        <p:tgtEl>
                                          <p:spTgt spid="16"/>
                                        </p:tgtEl>
                                      </p:cBhvr>
                                    </p:animEffect>
                                  </p:childTnLst>
                                </p:cTn>
                              </p:par>
                              <p:par>
                                <p:cTn id="20" presetID="29"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p:cTn id="22" dur="1000" fill="hold"/>
                                        <p:tgtEl>
                                          <p:spTgt spid="17"/>
                                        </p:tgtEl>
                                        <p:attrNameLst>
                                          <p:attrName>ppt_x</p:attrName>
                                        </p:attrNameLst>
                                      </p:cBhvr>
                                      <p:tavLst>
                                        <p:tav tm="0">
                                          <p:val>
                                            <p:strVal val="#ppt_x-.2"/>
                                          </p:val>
                                        </p:tav>
                                        <p:tav tm="100000">
                                          <p:val>
                                            <p:strVal val="#ppt_x"/>
                                          </p:val>
                                        </p:tav>
                                      </p:tavLst>
                                    </p:anim>
                                    <p:anim calcmode="lin" valueType="num">
                                      <p:cBhvr>
                                        <p:cTn id="23" dur="1000" fill="hold"/>
                                        <p:tgtEl>
                                          <p:spTgt spid="17"/>
                                        </p:tgtEl>
                                        <p:attrNameLst>
                                          <p:attrName>ppt_y</p:attrName>
                                        </p:attrNameLst>
                                      </p:cBhvr>
                                      <p:tavLst>
                                        <p:tav tm="0">
                                          <p:val>
                                            <p:strVal val="#ppt_y"/>
                                          </p:val>
                                        </p:tav>
                                        <p:tav tm="100000">
                                          <p:val>
                                            <p:strVal val="#ppt_y"/>
                                          </p:val>
                                        </p:tav>
                                      </p:tavLst>
                                    </p:anim>
                                    <p:animEffect transition="in" filter="wipe(right)" prLst="gradientSize: 0.1">
                                      <p:cBhvr>
                                        <p:cTn id="24" dur="1000"/>
                                        <p:tgtEl>
                                          <p:spTgt spid="17"/>
                                        </p:tgtEl>
                                      </p:cBhvr>
                                    </p:animEffect>
                                  </p:childTnLst>
                                </p:cTn>
                              </p:par>
                              <p:par>
                                <p:cTn id="25" presetID="29"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p:cTn id="27" dur="1000" fill="hold"/>
                                        <p:tgtEl>
                                          <p:spTgt spid="18"/>
                                        </p:tgtEl>
                                        <p:attrNameLst>
                                          <p:attrName>ppt_x</p:attrName>
                                        </p:attrNameLst>
                                      </p:cBhvr>
                                      <p:tavLst>
                                        <p:tav tm="0">
                                          <p:val>
                                            <p:strVal val="#ppt_x-.2"/>
                                          </p:val>
                                        </p:tav>
                                        <p:tav tm="100000">
                                          <p:val>
                                            <p:strVal val="#ppt_x"/>
                                          </p:val>
                                        </p:tav>
                                      </p:tavLst>
                                    </p:anim>
                                    <p:anim calcmode="lin" valueType="num">
                                      <p:cBhvr>
                                        <p:cTn id="28" dur="1000" fill="hold"/>
                                        <p:tgtEl>
                                          <p:spTgt spid="18"/>
                                        </p:tgtEl>
                                        <p:attrNameLst>
                                          <p:attrName>ppt_y</p:attrName>
                                        </p:attrNameLst>
                                      </p:cBhvr>
                                      <p:tavLst>
                                        <p:tav tm="0">
                                          <p:val>
                                            <p:strVal val="#ppt_y"/>
                                          </p:val>
                                        </p:tav>
                                        <p:tav tm="100000">
                                          <p:val>
                                            <p:strVal val="#ppt_y"/>
                                          </p:val>
                                        </p:tav>
                                      </p:tavLst>
                                    </p:anim>
                                    <p:animEffect transition="in" filter="wipe(right)" prLst="gradientSize: 0.1">
                                      <p:cBhvr>
                                        <p:cTn id="29" dur="10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19"/>
                                        </p:tgtEl>
                                        <p:attrNameLst>
                                          <p:attrName>style.visibility</p:attrName>
                                        </p:attrNameLst>
                                      </p:cBhvr>
                                      <p:to>
                                        <p:strVal val="visible"/>
                                      </p:to>
                                    </p:set>
                                    <p:anim calcmode="lin" valueType="num">
                                      <p:cBhvr additive="base">
                                        <p:cTn id="34" dur="500" fill="hold"/>
                                        <p:tgtEl>
                                          <p:spTgt spid="19"/>
                                        </p:tgtEl>
                                        <p:attrNameLst>
                                          <p:attrName>ppt_x</p:attrName>
                                        </p:attrNameLst>
                                      </p:cBhvr>
                                      <p:tavLst>
                                        <p:tav tm="0">
                                          <p:val>
                                            <p:strVal val="#ppt_x"/>
                                          </p:val>
                                        </p:tav>
                                        <p:tav tm="100000">
                                          <p:val>
                                            <p:strVal val="#ppt_x"/>
                                          </p:val>
                                        </p:tav>
                                      </p:tavLst>
                                    </p:anim>
                                    <p:anim calcmode="lin" valueType="num">
                                      <p:cBhvr additive="base">
                                        <p:cTn id="35"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16" grpId="0"/>
      <p:bldP spid="17" grpId="0"/>
      <p:bldP spid="1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314"/>
        <p:cNvGrpSpPr/>
        <p:nvPr/>
      </p:nvGrpSpPr>
      <p:grpSpPr>
        <a:xfrm>
          <a:off x="0" y="0"/>
          <a:ext cx="0" cy="0"/>
          <a:chOff x="0" y="0"/>
          <a:chExt cx="0" cy="0"/>
        </a:xfrm>
      </p:grpSpPr>
      <p:sp>
        <p:nvSpPr>
          <p:cNvPr id="6" name="Rectangle 5">
            <a:extLst>
              <a:ext uri="{FF2B5EF4-FFF2-40B4-BE49-F238E27FC236}">
                <a16:creationId xmlns:a16="http://schemas.microsoft.com/office/drawing/2014/main" id="{F1EE10DB-0654-4605-BFAC-D1A7C1AD3F3C}"/>
              </a:ext>
            </a:extLst>
          </p:cNvPr>
          <p:cNvSpPr/>
          <p:nvPr/>
        </p:nvSpPr>
        <p:spPr>
          <a:xfrm>
            <a:off x="0" y="0"/>
            <a:ext cx="12192000" cy="6172200"/>
          </a:xfrm>
          <a:prstGeom prst="rect">
            <a:avLst/>
          </a:prstGeom>
          <a:solidFill>
            <a:srgbClr val="F8ECCC"/>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en-US" sz="3900" b="1">
              <a:latin typeface="Calibri" pitchFamily="34" charset="0"/>
              <a:cs typeface="Calibri" pitchFamily="34" charset="0"/>
            </a:endParaRPr>
          </a:p>
        </p:txBody>
      </p:sp>
      <p:sp>
        <p:nvSpPr>
          <p:cNvPr id="9" name="TextBox 8">
            <a:extLst>
              <a:ext uri="{FF2B5EF4-FFF2-40B4-BE49-F238E27FC236}">
                <a16:creationId xmlns:a16="http://schemas.microsoft.com/office/drawing/2014/main" id="{ECCFD970-681B-44B6-B39F-93F1C8D21D82}"/>
              </a:ext>
            </a:extLst>
          </p:cNvPr>
          <p:cNvSpPr txBox="1"/>
          <p:nvPr/>
        </p:nvSpPr>
        <p:spPr>
          <a:xfrm>
            <a:off x="278296" y="1650307"/>
            <a:ext cx="11390540" cy="900246"/>
          </a:xfrm>
          <a:prstGeom prst="rect">
            <a:avLst/>
          </a:prstGeom>
          <a:noFill/>
        </p:spPr>
        <p:txBody>
          <a:bodyPr wrap="square">
            <a:spAutoFit/>
          </a:bodyPr>
          <a:lstStyle/>
          <a:p>
            <a:pPr algn="just">
              <a:lnSpc>
                <a:spcPct val="150000"/>
              </a:lnSpc>
            </a:pPr>
            <a:r>
              <a:rPr kumimoji="0" lang="vi-VN" sz="3500" b="1" i="0" u="none" strike="noStrike" kern="1200" cap="none" spc="0" normalizeH="0" baseline="0" noProof="0">
                <a:ln>
                  <a:noFill/>
                </a:ln>
                <a:solidFill>
                  <a:srgbClr val="0000FF"/>
                </a:solidFill>
                <a:effectLst/>
                <a:uLnTx/>
                <a:uFillTx/>
                <a:latin typeface="Calibri" pitchFamily="34" charset="0"/>
                <a:ea typeface="#9Slide03 Roboto Medium" panose="02000000000000000000" pitchFamily="2" charset="0"/>
                <a:cs typeface="Calibri" pitchFamily="34" charset="0"/>
              </a:rPr>
              <a:t>Câu </a:t>
            </a:r>
            <a:r>
              <a:rPr lang="en-US" sz="3500" b="1">
                <a:solidFill>
                  <a:srgbClr val="0000FF"/>
                </a:solidFill>
                <a:latin typeface="Calibri" pitchFamily="34" charset="0"/>
                <a:ea typeface="#9Slide03 Roboto Medium" panose="02000000000000000000" pitchFamily="2" charset="0"/>
                <a:cs typeface="Calibri" pitchFamily="34" charset="0"/>
              </a:rPr>
              <a:t>4. Bước đầu tiên nhất trong cách đọc bản đồ là gì?</a:t>
            </a:r>
          </a:p>
        </p:txBody>
      </p:sp>
      <p:sp>
        <p:nvSpPr>
          <p:cNvPr id="10" name="TextBox 9">
            <a:extLst>
              <a:ext uri="{FF2B5EF4-FFF2-40B4-BE49-F238E27FC236}">
                <a16:creationId xmlns:a16="http://schemas.microsoft.com/office/drawing/2014/main" id="{FED62FC5-D7DD-4AFB-B363-9F047268CC66}"/>
              </a:ext>
            </a:extLst>
          </p:cNvPr>
          <p:cNvSpPr txBox="1"/>
          <p:nvPr/>
        </p:nvSpPr>
        <p:spPr>
          <a:xfrm>
            <a:off x="2032779" y="716508"/>
            <a:ext cx="9277347"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kern="0" dirty="0">
                <a:solidFill>
                  <a:srgbClr val="C00000"/>
                </a:solidFill>
                <a:latin typeface="Tahoma" pitchFamily="34" charset="0"/>
                <a:ea typeface="Tahoma" pitchFamily="34" charset="0"/>
                <a:cs typeface="Tahoma" pitchFamily="34" charset="0"/>
                <a:sym typeface="Baloo 2"/>
              </a:rPr>
              <a:t>CHỌN ĐÁP ÁN ĐÚNG</a:t>
            </a:r>
            <a:endParaRPr kumimoji="0" lang="en-US" sz="6000" b="0" i="0" u="none" strike="noStrike" kern="0" cap="none" spc="0" normalizeH="0" baseline="0" noProof="0" dirty="0">
              <a:ln>
                <a:noFill/>
              </a:ln>
              <a:solidFill>
                <a:srgbClr val="C00000"/>
              </a:solidFill>
              <a:effectLst/>
              <a:uLnTx/>
              <a:uFillTx/>
              <a:latin typeface="Tahoma" pitchFamily="34" charset="0"/>
              <a:ea typeface="Tahoma" pitchFamily="34" charset="0"/>
              <a:cs typeface="Tahoma" pitchFamily="34" charset="0"/>
            </a:endParaRPr>
          </a:p>
        </p:txBody>
      </p:sp>
      <p:pic>
        <p:nvPicPr>
          <p:cNvPr id="11" name="Picture 2" descr="Chuông Vàng Hình ảnh PNG | Vector và các tập tin PSD | Tải về miễn phí trên  Pngtree">
            <a:extLst>
              <a:ext uri="{FF2B5EF4-FFF2-40B4-BE49-F238E27FC236}">
                <a16:creationId xmlns:a16="http://schemas.microsoft.com/office/drawing/2014/main" id="{A47E651D-1879-43AD-A513-C678E7833804}"/>
              </a:ext>
            </a:extLst>
          </p:cNvPr>
          <p:cNvPicPr>
            <a:picLocks noChangeAspect="1" noChangeArrowheads="1"/>
          </p:cNvPicPr>
          <p:nvPr/>
        </p:nvPicPr>
        <p:blipFill>
          <a:blip r:embed="rId3">
            <a:extLst>
              <a:ext uri="{BEBA8EAE-BF5A-486C-A8C5-ECC9F3942E4B}">
                <a14:imgProps xmlns:a14="http://schemas.microsoft.com/office/drawing/2010/main">
                  <a14:imgLayer>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01983" y="-46080"/>
            <a:ext cx="2013718" cy="2013718"/>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E13A825B-57C4-4446-A27A-FB68F18C1D86}"/>
              </a:ext>
            </a:extLst>
          </p:cNvPr>
          <p:cNvSpPr txBox="1"/>
          <p:nvPr/>
        </p:nvSpPr>
        <p:spPr>
          <a:xfrm>
            <a:off x="984141" y="2476320"/>
            <a:ext cx="11103335" cy="630942"/>
          </a:xfrm>
          <a:prstGeom prst="rect">
            <a:avLst/>
          </a:prstGeom>
          <a:noFill/>
        </p:spPr>
        <p:txBody>
          <a:bodyPr wrap="square" rtlCol="0">
            <a:spAutoFit/>
          </a:bodyPr>
          <a:lstStyle/>
          <a:p>
            <a:pPr algn="just"/>
            <a:r>
              <a:rPr lang="en-US" sz="3500" b="1" dirty="0">
                <a:solidFill>
                  <a:srgbClr val="0000FF"/>
                </a:solidFill>
                <a:cs typeface="Times New Roman" pitchFamily="18" charset="0"/>
              </a:rPr>
              <a:t>A</a:t>
            </a:r>
            <a:r>
              <a:rPr lang="en-US" sz="3500" b="1">
                <a:solidFill>
                  <a:srgbClr val="0000FF"/>
                </a:solidFill>
                <a:cs typeface="Times New Roman" pitchFamily="18" charset="0"/>
              </a:rPr>
              <a:t>. Đọc kí hiệu bản đồ.</a:t>
            </a:r>
            <a:endParaRPr lang="en-US" sz="3500" dirty="0">
              <a:solidFill>
                <a:srgbClr val="0000FF"/>
              </a:solidFill>
              <a:cs typeface="Times New Roman" pitchFamily="18" charset="0"/>
            </a:endParaRPr>
          </a:p>
        </p:txBody>
      </p:sp>
      <p:sp>
        <p:nvSpPr>
          <p:cNvPr id="14" name="TextBox 13">
            <a:extLst>
              <a:ext uri="{FF2B5EF4-FFF2-40B4-BE49-F238E27FC236}">
                <a16:creationId xmlns:a16="http://schemas.microsoft.com/office/drawing/2014/main" id="{C2DBADC9-FB28-4BBB-921B-A4F136E0E127}"/>
              </a:ext>
            </a:extLst>
          </p:cNvPr>
          <p:cNvSpPr txBox="1"/>
          <p:nvPr/>
        </p:nvSpPr>
        <p:spPr>
          <a:xfrm>
            <a:off x="984141" y="3259982"/>
            <a:ext cx="11103335" cy="630942"/>
          </a:xfrm>
          <a:prstGeom prst="rect">
            <a:avLst/>
          </a:prstGeom>
          <a:noFill/>
        </p:spPr>
        <p:txBody>
          <a:bodyPr wrap="square" rtlCol="0">
            <a:spAutoFit/>
          </a:bodyPr>
          <a:lstStyle/>
          <a:p>
            <a:pPr algn="just"/>
            <a:r>
              <a:rPr lang="en-US" sz="3500" b="1" dirty="0">
                <a:solidFill>
                  <a:srgbClr val="0000FF"/>
                </a:solidFill>
                <a:cs typeface="Times New Roman" pitchFamily="18" charset="0"/>
              </a:rPr>
              <a:t>B</a:t>
            </a:r>
            <a:r>
              <a:rPr lang="en-US" sz="3500" b="1">
                <a:solidFill>
                  <a:srgbClr val="0000FF"/>
                </a:solidFill>
                <a:cs typeface="Times New Roman" pitchFamily="18" charset="0"/>
              </a:rPr>
              <a:t>. Đọc tên bản đồ địa lí</a:t>
            </a:r>
            <a:r>
              <a:rPr lang="en-US" sz="3500" b="1">
                <a:solidFill>
                  <a:srgbClr val="0000FF"/>
                </a:solidFill>
                <a:latin typeface="Calibri" pitchFamily="34" charset="0"/>
                <a:cs typeface="Calibri" pitchFamily="34" charset="0"/>
              </a:rPr>
              <a:t>.</a:t>
            </a:r>
            <a:endParaRPr lang="en-US" sz="3500" dirty="0">
              <a:solidFill>
                <a:srgbClr val="0000FF"/>
              </a:solidFill>
              <a:cs typeface="Times New Roman" pitchFamily="18" charset="0"/>
            </a:endParaRPr>
          </a:p>
        </p:txBody>
      </p:sp>
      <p:sp>
        <p:nvSpPr>
          <p:cNvPr id="15" name="TextBox 14">
            <a:extLst>
              <a:ext uri="{FF2B5EF4-FFF2-40B4-BE49-F238E27FC236}">
                <a16:creationId xmlns:a16="http://schemas.microsoft.com/office/drawing/2014/main" id="{DF64C571-D6EC-4E69-94B2-19DC0C51929F}"/>
              </a:ext>
            </a:extLst>
          </p:cNvPr>
          <p:cNvSpPr txBox="1"/>
          <p:nvPr/>
        </p:nvSpPr>
        <p:spPr>
          <a:xfrm>
            <a:off x="941960" y="3986833"/>
            <a:ext cx="11103335" cy="630942"/>
          </a:xfrm>
          <a:prstGeom prst="rect">
            <a:avLst/>
          </a:prstGeom>
          <a:noFill/>
        </p:spPr>
        <p:txBody>
          <a:bodyPr wrap="square" rtlCol="0">
            <a:spAutoFit/>
          </a:bodyPr>
          <a:lstStyle/>
          <a:p>
            <a:pPr algn="just"/>
            <a:r>
              <a:rPr lang="en-US" sz="3500" b="1" dirty="0">
                <a:solidFill>
                  <a:srgbClr val="0000FF"/>
                </a:solidFill>
                <a:cs typeface="Times New Roman" pitchFamily="18" charset="0"/>
              </a:rPr>
              <a:t>C</a:t>
            </a:r>
            <a:r>
              <a:rPr lang="en-US" sz="3500" b="1">
                <a:solidFill>
                  <a:srgbClr val="0000FF"/>
                </a:solidFill>
                <a:cs typeface="Times New Roman" pitchFamily="18" charset="0"/>
              </a:rPr>
              <a:t>. Biết tỉ lệ bản đồ</a:t>
            </a:r>
            <a:r>
              <a:rPr lang="en-US" sz="3500" b="1">
                <a:solidFill>
                  <a:srgbClr val="0000FF"/>
                </a:solidFill>
                <a:latin typeface="Calibri" pitchFamily="34" charset="0"/>
                <a:cs typeface="Calibri" pitchFamily="34" charset="0"/>
              </a:rPr>
              <a:t>.</a:t>
            </a:r>
            <a:endParaRPr lang="en-US" sz="3500" dirty="0">
              <a:solidFill>
                <a:srgbClr val="0000FF"/>
              </a:solidFill>
              <a:cs typeface="Times New Roman" pitchFamily="18" charset="0"/>
            </a:endParaRPr>
          </a:p>
        </p:txBody>
      </p:sp>
      <p:sp>
        <p:nvSpPr>
          <p:cNvPr id="20" name="TextBox 19">
            <a:extLst>
              <a:ext uri="{FF2B5EF4-FFF2-40B4-BE49-F238E27FC236}">
                <a16:creationId xmlns:a16="http://schemas.microsoft.com/office/drawing/2014/main" id="{E9CCAC68-2D90-410C-97B0-A5C96190F887}"/>
              </a:ext>
            </a:extLst>
          </p:cNvPr>
          <p:cNvSpPr txBox="1"/>
          <p:nvPr/>
        </p:nvSpPr>
        <p:spPr>
          <a:xfrm>
            <a:off x="928927" y="4684465"/>
            <a:ext cx="11103335" cy="630942"/>
          </a:xfrm>
          <a:prstGeom prst="rect">
            <a:avLst/>
          </a:prstGeom>
          <a:noFill/>
        </p:spPr>
        <p:txBody>
          <a:bodyPr wrap="square" rtlCol="0">
            <a:spAutoFit/>
          </a:bodyPr>
          <a:lstStyle/>
          <a:p>
            <a:pPr algn="just"/>
            <a:r>
              <a:rPr lang="en-US" sz="3500" b="1" dirty="0">
                <a:solidFill>
                  <a:srgbClr val="0000FF"/>
                </a:solidFill>
                <a:cs typeface="Times New Roman" pitchFamily="18" charset="0"/>
              </a:rPr>
              <a:t>D</a:t>
            </a:r>
            <a:r>
              <a:rPr lang="en-US" sz="3500" b="1">
                <a:solidFill>
                  <a:srgbClr val="0000FF"/>
                </a:solidFill>
                <a:cs typeface="Times New Roman" pitchFamily="18" charset="0"/>
              </a:rPr>
              <a:t>. X</a:t>
            </a:r>
            <a:r>
              <a:rPr lang="en-US" sz="3500" b="1">
                <a:solidFill>
                  <a:srgbClr val="0000FF"/>
                </a:solidFill>
                <a:latin typeface="Calibri" pitchFamily="34" charset="0"/>
                <a:cs typeface="Calibri" pitchFamily="34" charset="0"/>
              </a:rPr>
              <a:t>ác </a:t>
            </a:r>
            <a:r>
              <a:rPr lang="vi-VN" sz="3500" b="1" dirty="0">
                <a:solidFill>
                  <a:srgbClr val="0000FF"/>
                </a:solidFill>
                <a:latin typeface="Calibri" pitchFamily="34" charset="0"/>
                <a:cs typeface="Calibri" pitchFamily="34" charset="0"/>
              </a:rPr>
              <a:t>đị</a:t>
            </a:r>
            <a:r>
              <a:rPr lang="en-US" sz="3500" b="1" dirty="0">
                <a:solidFill>
                  <a:srgbClr val="0000FF"/>
                </a:solidFill>
                <a:latin typeface="Calibri" pitchFamily="34" charset="0"/>
                <a:cs typeface="Calibri" pitchFamily="34" charset="0"/>
              </a:rPr>
              <a:t>nh khoảng cách thực </a:t>
            </a:r>
            <a:r>
              <a:rPr lang="en-US" sz="3500" b="1">
                <a:solidFill>
                  <a:srgbClr val="0000FF"/>
                </a:solidFill>
                <a:latin typeface="Calibri" pitchFamily="34" charset="0"/>
                <a:cs typeface="Calibri" pitchFamily="34" charset="0"/>
              </a:rPr>
              <a:t>tế .</a:t>
            </a:r>
            <a:endParaRPr lang="en-US" sz="3500" dirty="0">
              <a:solidFill>
                <a:srgbClr val="0000FF"/>
              </a:solidFill>
              <a:cs typeface="Times New Roman" pitchFamily="18" charset="0"/>
            </a:endParaRPr>
          </a:p>
        </p:txBody>
      </p:sp>
      <p:pic>
        <p:nvPicPr>
          <p:cNvPr id="21" name="Picture 2" descr="Cách fake tích xanh ảnh đại diện Facebook - Quantrimang.com">
            <a:extLst>
              <a:ext uri="{FF2B5EF4-FFF2-40B4-BE49-F238E27FC236}">
                <a16:creationId xmlns:a16="http://schemas.microsoft.com/office/drawing/2014/main" id="{27733566-D2FD-40DD-8CBA-A2289CCCDEE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3550" y="3148808"/>
            <a:ext cx="917696" cy="91793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ppt_x</p:attrName>
                                        </p:attrNameLst>
                                      </p:cBhvr>
                                      <p:tavLst>
                                        <p:tav tm="0">
                                          <p:val>
                                            <p:strVal val="#ppt_x-.2"/>
                                          </p:val>
                                        </p:tav>
                                        <p:tav tm="100000">
                                          <p:val>
                                            <p:strVal val="#ppt_x"/>
                                          </p:val>
                                        </p:tav>
                                      </p:tavLst>
                                    </p:anim>
                                    <p:anim calcmode="lin" valueType="num">
                                      <p:cBhvr>
                                        <p:cTn id="8" dur="1000" fill="hold"/>
                                        <p:tgtEl>
                                          <p:spTgt spid="9"/>
                                        </p:tgtEl>
                                        <p:attrNameLst>
                                          <p:attrName>ppt_y</p:attrName>
                                        </p:attrNameLst>
                                      </p:cBhvr>
                                      <p:tavLst>
                                        <p:tav tm="0">
                                          <p:val>
                                            <p:strVal val="#ppt_y"/>
                                          </p:val>
                                        </p:tav>
                                        <p:tav tm="100000">
                                          <p:val>
                                            <p:strVal val="#ppt_y"/>
                                          </p:val>
                                        </p:tav>
                                      </p:tavLst>
                                    </p:anim>
                                    <p:animEffect transition="in" filter="wipe(right)" prLst="gradientSize: 0.1">
                                      <p:cBhvr>
                                        <p:cTn id="9" dur="1000"/>
                                        <p:tgtEl>
                                          <p:spTgt spid="9"/>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1000" fill="hold"/>
                                        <p:tgtEl>
                                          <p:spTgt spid="13"/>
                                        </p:tgtEl>
                                        <p:attrNameLst>
                                          <p:attrName>ppt_x</p:attrName>
                                        </p:attrNameLst>
                                      </p:cBhvr>
                                      <p:tavLst>
                                        <p:tav tm="0">
                                          <p:val>
                                            <p:strVal val="#ppt_x-.2"/>
                                          </p:val>
                                        </p:tav>
                                        <p:tav tm="100000">
                                          <p:val>
                                            <p:strVal val="#ppt_x"/>
                                          </p:val>
                                        </p:tav>
                                      </p:tavLst>
                                    </p:anim>
                                    <p:anim calcmode="lin" valueType="num">
                                      <p:cBhvr>
                                        <p:cTn id="13" dur="1000" fill="hold"/>
                                        <p:tgtEl>
                                          <p:spTgt spid="13"/>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3"/>
                                        </p:tgtEl>
                                      </p:cBhvr>
                                    </p:animEffect>
                                  </p:childTnLst>
                                </p:cTn>
                              </p:par>
                              <p:par>
                                <p:cTn id="15" presetID="29"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1000" fill="hold"/>
                                        <p:tgtEl>
                                          <p:spTgt spid="14"/>
                                        </p:tgtEl>
                                        <p:attrNameLst>
                                          <p:attrName>ppt_x</p:attrName>
                                        </p:attrNameLst>
                                      </p:cBhvr>
                                      <p:tavLst>
                                        <p:tav tm="0">
                                          <p:val>
                                            <p:strVal val="#ppt_x-.2"/>
                                          </p:val>
                                        </p:tav>
                                        <p:tav tm="100000">
                                          <p:val>
                                            <p:strVal val="#ppt_x"/>
                                          </p:val>
                                        </p:tav>
                                      </p:tavLst>
                                    </p:anim>
                                    <p:anim calcmode="lin" valueType="num">
                                      <p:cBhvr>
                                        <p:cTn id="18"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19" dur="1000"/>
                                        <p:tgtEl>
                                          <p:spTgt spid="14"/>
                                        </p:tgtEl>
                                      </p:cBhvr>
                                    </p:animEffect>
                                  </p:childTnLst>
                                </p:cTn>
                              </p:par>
                              <p:par>
                                <p:cTn id="20" presetID="29"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1000" fill="hold"/>
                                        <p:tgtEl>
                                          <p:spTgt spid="15"/>
                                        </p:tgtEl>
                                        <p:attrNameLst>
                                          <p:attrName>ppt_x</p:attrName>
                                        </p:attrNameLst>
                                      </p:cBhvr>
                                      <p:tavLst>
                                        <p:tav tm="0">
                                          <p:val>
                                            <p:strVal val="#ppt_x-.2"/>
                                          </p:val>
                                        </p:tav>
                                        <p:tav tm="100000">
                                          <p:val>
                                            <p:strVal val="#ppt_x"/>
                                          </p:val>
                                        </p:tav>
                                      </p:tavLst>
                                    </p:anim>
                                    <p:anim calcmode="lin" valueType="num">
                                      <p:cBhvr>
                                        <p:cTn id="23" dur="1000" fill="hold"/>
                                        <p:tgtEl>
                                          <p:spTgt spid="15"/>
                                        </p:tgtEl>
                                        <p:attrNameLst>
                                          <p:attrName>ppt_y</p:attrName>
                                        </p:attrNameLst>
                                      </p:cBhvr>
                                      <p:tavLst>
                                        <p:tav tm="0">
                                          <p:val>
                                            <p:strVal val="#ppt_y"/>
                                          </p:val>
                                        </p:tav>
                                        <p:tav tm="100000">
                                          <p:val>
                                            <p:strVal val="#ppt_y"/>
                                          </p:val>
                                        </p:tav>
                                      </p:tavLst>
                                    </p:anim>
                                    <p:animEffect transition="in" filter="wipe(right)" prLst="gradientSize: 0.1">
                                      <p:cBhvr>
                                        <p:cTn id="24" dur="1000"/>
                                        <p:tgtEl>
                                          <p:spTgt spid="15"/>
                                        </p:tgtEl>
                                      </p:cBhvr>
                                    </p:animEffect>
                                  </p:childTnLst>
                                </p:cTn>
                              </p:par>
                              <p:par>
                                <p:cTn id="25" presetID="29"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p:cTn id="27" dur="1000" fill="hold"/>
                                        <p:tgtEl>
                                          <p:spTgt spid="20"/>
                                        </p:tgtEl>
                                        <p:attrNameLst>
                                          <p:attrName>ppt_x</p:attrName>
                                        </p:attrNameLst>
                                      </p:cBhvr>
                                      <p:tavLst>
                                        <p:tav tm="0">
                                          <p:val>
                                            <p:strVal val="#ppt_x-.2"/>
                                          </p:val>
                                        </p:tav>
                                        <p:tav tm="100000">
                                          <p:val>
                                            <p:strVal val="#ppt_x"/>
                                          </p:val>
                                        </p:tav>
                                      </p:tavLst>
                                    </p:anim>
                                    <p:anim calcmode="lin" valueType="num">
                                      <p:cBhvr>
                                        <p:cTn id="28" dur="1000" fill="hold"/>
                                        <p:tgtEl>
                                          <p:spTgt spid="20"/>
                                        </p:tgtEl>
                                        <p:attrNameLst>
                                          <p:attrName>ppt_y</p:attrName>
                                        </p:attrNameLst>
                                      </p:cBhvr>
                                      <p:tavLst>
                                        <p:tav tm="0">
                                          <p:val>
                                            <p:strVal val="#ppt_y"/>
                                          </p:val>
                                        </p:tav>
                                        <p:tav tm="100000">
                                          <p:val>
                                            <p:strVal val="#ppt_y"/>
                                          </p:val>
                                        </p:tav>
                                      </p:tavLst>
                                    </p:anim>
                                    <p:animEffect transition="in" filter="wipe(right)" prLst="gradientSize: 0.1">
                                      <p:cBhvr>
                                        <p:cTn id="29" dur="1000"/>
                                        <p:tgtEl>
                                          <p:spTgt spid="20"/>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21"/>
                                        </p:tgtEl>
                                        <p:attrNameLst>
                                          <p:attrName>style.visibility</p:attrName>
                                        </p:attrNameLst>
                                      </p:cBhvr>
                                      <p:to>
                                        <p:strVal val="visible"/>
                                      </p:to>
                                    </p:set>
                                    <p:anim calcmode="lin" valueType="num">
                                      <p:cBhvr additive="base">
                                        <p:cTn id="34" dur="500" fill="hold"/>
                                        <p:tgtEl>
                                          <p:spTgt spid="21"/>
                                        </p:tgtEl>
                                        <p:attrNameLst>
                                          <p:attrName>ppt_x</p:attrName>
                                        </p:attrNameLst>
                                      </p:cBhvr>
                                      <p:tavLst>
                                        <p:tav tm="0">
                                          <p:val>
                                            <p:strVal val="#ppt_x"/>
                                          </p:val>
                                        </p:tav>
                                        <p:tav tm="100000">
                                          <p:val>
                                            <p:strVal val="#ppt_x"/>
                                          </p:val>
                                        </p:tav>
                                      </p:tavLst>
                                    </p:anim>
                                    <p:anim calcmode="lin" valueType="num">
                                      <p:cBhvr additive="base">
                                        <p:cTn id="35"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P spid="14" grpId="0"/>
      <p:bldP spid="15" grpId="0"/>
      <p:bldP spid="2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314"/>
        <p:cNvGrpSpPr/>
        <p:nvPr/>
      </p:nvGrpSpPr>
      <p:grpSpPr>
        <a:xfrm>
          <a:off x="0" y="0"/>
          <a:ext cx="0" cy="0"/>
          <a:chOff x="0" y="0"/>
          <a:chExt cx="0" cy="0"/>
        </a:xfrm>
      </p:grpSpPr>
      <p:sp>
        <p:nvSpPr>
          <p:cNvPr id="6" name="Rectangle 5">
            <a:extLst>
              <a:ext uri="{FF2B5EF4-FFF2-40B4-BE49-F238E27FC236}">
                <a16:creationId xmlns:a16="http://schemas.microsoft.com/office/drawing/2014/main" id="{F1EE10DB-0654-4605-BFAC-D1A7C1AD3F3C}"/>
              </a:ext>
            </a:extLst>
          </p:cNvPr>
          <p:cNvSpPr/>
          <p:nvPr/>
        </p:nvSpPr>
        <p:spPr>
          <a:xfrm>
            <a:off x="0" y="0"/>
            <a:ext cx="12192000" cy="6172200"/>
          </a:xfrm>
          <a:prstGeom prst="rect">
            <a:avLst/>
          </a:prstGeom>
          <a:solidFill>
            <a:srgbClr val="F8ECCC"/>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en-US" sz="3900" b="1">
              <a:latin typeface="Calibri" pitchFamily="34" charset="0"/>
              <a:cs typeface="Calibri" pitchFamily="34" charset="0"/>
            </a:endParaRPr>
          </a:p>
        </p:txBody>
      </p:sp>
      <p:sp>
        <p:nvSpPr>
          <p:cNvPr id="9" name="TextBox 8">
            <a:extLst>
              <a:ext uri="{FF2B5EF4-FFF2-40B4-BE49-F238E27FC236}">
                <a16:creationId xmlns:a16="http://schemas.microsoft.com/office/drawing/2014/main" id="{ECCFD970-681B-44B6-B39F-93F1C8D21D82}"/>
              </a:ext>
            </a:extLst>
          </p:cNvPr>
          <p:cNvSpPr txBox="1"/>
          <p:nvPr/>
        </p:nvSpPr>
        <p:spPr>
          <a:xfrm>
            <a:off x="278296" y="1650307"/>
            <a:ext cx="11390540" cy="900246"/>
          </a:xfrm>
          <a:prstGeom prst="rect">
            <a:avLst/>
          </a:prstGeom>
          <a:noFill/>
        </p:spPr>
        <p:txBody>
          <a:bodyPr wrap="square">
            <a:spAutoFit/>
          </a:bodyPr>
          <a:lstStyle/>
          <a:p>
            <a:pPr algn="just">
              <a:lnSpc>
                <a:spcPct val="150000"/>
              </a:lnSpc>
            </a:pPr>
            <a:r>
              <a:rPr kumimoji="0" lang="vi-VN" sz="3500" b="1" i="0" u="none" strike="noStrike" kern="1200" cap="none" spc="0" normalizeH="0" baseline="0" noProof="0">
                <a:ln>
                  <a:noFill/>
                </a:ln>
                <a:solidFill>
                  <a:srgbClr val="0000FF"/>
                </a:solidFill>
                <a:effectLst/>
                <a:uLnTx/>
                <a:uFillTx/>
                <a:latin typeface="Calibri" pitchFamily="34" charset="0"/>
                <a:ea typeface="#9Slide03 Roboto Medium" panose="02000000000000000000" pitchFamily="2" charset="0"/>
                <a:cs typeface="Calibri" pitchFamily="34" charset="0"/>
              </a:rPr>
              <a:t>Câu </a:t>
            </a:r>
            <a:r>
              <a:rPr kumimoji="0" lang="en-US" sz="3500" b="1" i="0" u="none" strike="noStrike" kern="1200" cap="none" spc="0" normalizeH="0" baseline="0" noProof="0">
                <a:ln>
                  <a:noFill/>
                </a:ln>
                <a:solidFill>
                  <a:srgbClr val="0000FF"/>
                </a:solidFill>
                <a:effectLst/>
                <a:uLnTx/>
                <a:uFillTx/>
                <a:latin typeface="Calibri" pitchFamily="34" charset="0"/>
                <a:ea typeface="#9Slide03 Roboto Medium" panose="02000000000000000000" pitchFamily="2" charset="0"/>
                <a:cs typeface="Calibri" pitchFamily="34" charset="0"/>
              </a:rPr>
              <a:t>5</a:t>
            </a:r>
            <a:r>
              <a:rPr lang="en-US" sz="3500" b="1">
                <a:solidFill>
                  <a:srgbClr val="0000FF"/>
                </a:solidFill>
                <a:latin typeface="Calibri" pitchFamily="34" charset="0"/>
                <a:ea typeface="#9Slide03 Roboto Medium" panose="02000000000000000000" pitchFamily="2" charset="0"/>
                <a:cs typeface="Calibri" pitchFamily="34" charset="0"/>
              </a:rPr>
              <a:t>. Để tìm được đường đi trên bản đồ, bước đầu tiên là </a:t>
            </a:r>
            <a:endParaRPr lang="en-US" sz="3500" b="1" dirty="0">
              <a:solidFill>
                <a:srgbClr val="0000FF"/>
              </a:solidFill>
              <a:latin typeface="Calibri" pitchFamily="34" charset="0"/>
              <a:ea typeface="#9Slide03 Roboto Medium" panose="02000000000000000000" pitchFamily="2" charset="0"/>
              <a:cs typeface="Calibri" pitchFamily="34" charset="0"/>
            </a:endParaRPr>
          </a:p>
        </p:txBody>
      </p:sp>
      <p:sp>
        <p:nvSpPr>
          <p:cNvPr id="10" name="TextBox 9">
            <a:extLst>
              <a:ext uri="{FF2B5EF4-FFF2-40B4-BE49-F238E27FC236}">
                <a16:creationId xmlns:a16="http://schemas.microsoft.com/office/drawing/2014/main" id="{FED62FC5-D7DD-4AFB-B363-9F047268CC66}"/>
              </a:ext>
            </a:extLst>
          </p:cNvPr>
          <p:cNvSpPr txBox="1"/>
          <p:nvPr/>
        </p:nvSpPr>
        <p:spPr>
          <a:xfrm>
            <a:off x="2032779" y="716508"/>
            <a:ext cx="9277347"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kern="0" dirty="0">
                <a:solidFill>
                  <a:srgbClr val="C00000"/>
                </a:solidFill>
                <a:latin typeface="Tahoma" pitchFamily="34" charset="0"/>
                <a:ea typeface="Tahoma" pitchFamily="34" charset="0"/>
                <a:cs typeface="Tahoma" pitchFamily="34" charset="0"/>
                <a:sym typeface="Baloo 2"/>
              </a:rPr>
              <a:t>CHỌN ĐÁP ÁN ĐÚNG</a:t>
            </a:r>
            <a:endParaRPr kumimoji="0" lang="en-US" sz="6000" b="0" i="0" u="none" strike="noStrike" kern="0" cap="none" spc="0" normalizeH="0" baseline="0" noProof="0" dirty="0">
              <a:ln>
                <a:noFill/>
              </a:ln>
              <a:solidFill>
                <a:srgbClr val="C00000"/>
              </a:solidFill>
              <a:effectLst/>
              <a:uLnTx/>
              <a:uFillTx/>
              <a:latin typeface="Tahoma" pitchFamily="34" charset="0"/>
              <a:ea typeface="Tahoma" pitchFamily="34" charset="0"/>
              <a:cs typeface="Tahoma" pitchFamily="34" charset="0"/>
            </a:endParaRPr>
          </a:p>
        </p:txBody>
      </p:sp>
      <p:pic>
        <p:nvPicPr>
          <p:cNvPr id="11" name="Picture 2" descr="Chuông Vàng Hình ảnh PNG | Vector và các tập tin PSD | Tải về miễn phí trên  Pngtree">
            <a:extLst>
              <a:ext uri="{FF2B5EF4-FFF2-40B4-BE49-F238E27FC236}">
                <a16:creationId xmlns:a16="http://schemas.microsoft.com/office/drawing/2014/main" id="{A47E651D-1879-43AD-A513-C678E7833804}"/>
              </a:ext>
            </a:extLst>
          </p:cNvPr>
          <p:cNvPicPr>
            <a:picLocks noChangeAspect="1" noChangeArrowheads="1"/>
          </p:cNvPicPr>
          <p:nvPr/>
        </p:nvPicPr>
        <p:blipFill>
          <a:blip r:embed="rId3">
            <a:extLst>
              <a:ext uri="{BEBA8EAE-BF5A-486C-A8C5-ECC9F3942E4B}">
                <a14:imgProps xmlns:a14="http://schemas.microsoft.com/office/drawing/2010/main">
                  <a14:imgLayer>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01983" y="-46080"/>
            <a:ext cx="2013718" cy="2013718"/>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E13A825B-57C4-4446-A27A-FB68F18C1D86}"/>
              </a:ext>
            </a:extLst>
          </p:cNvPr>
          <p:cNvSpPr txBox="1"/>
          <p:nvPr/>
        </p:nvSpPr>
        <p:spPr>
          <a:xfrm>
            <a:off x="984141" y="2476320"/>
            <a:ext cx="11103335" cy="630942"/>
          </a:xfrm>
          <a:prstGeom prst="rect">
            <a:avLst/>
          </a:prstGeom>
          <a:noFill/>
        </p:spPr>
        <p:txBody>
          <a:bodyPr wrap="square" rtlCol="0">
            <a:spAutoFit/>
          </a:bodyPr>
          <a:lstStyle/>
          <a:p>
            <a:pPr algn="just"/>
            <a:r>
              <a:rPr lang="en-US" sz="3500" b="1" dirty="0">
                <a:solidFill>
                  <a:srgbClr val="0000FF"/>
                </a:solidFill>
                <a:cs typeface="Times New Roman" pitchFamily="18" charset="0"/>
              </a:rPr>
              <a:t>A. xác </a:t>
            </a:r>
            <a:r>
              <a:rPr lang="vi-VN" sz="3500" b="1" dirty="0">
                <a:solidFill>
                  <a:srgbClr val="0000FF"/>
                </a:solidFill>
                <a:latin typeface="Calibri" pitchFamily="34" charset="0"/>
                <a:cs typeface="Calibri" pitchFamily="34" charset="0"/>
              </a:rPr>
              <a:t>đị</a:t>
            </a:r>
            <a:r>
              <a:rPr lang="en-US" sz="3500" b="1" dirty="0">
                <a:solidFill>
                  <a:srgbClr val="0000FF"/>
                </a:solidFill>
                <a:latin typeface="Calibri" pitchFamily="34" charset="0"/>
                <a:cs typeface="Calibri" pitchFamily="34" charset="0"/>
              </a:rPr>
              <a:t>nh </a:t>
            </a:r>
            <a:r>
              <a:rPr lang="vi-VN" sz="3500" b="1" dirty="0">
                <a:solidFill>
                  <a:srgbClr val="0000FF"/>
                </a:solidFill>
                <a:latin typeface="Calibri" pitchFamily="34" charset="0"/>
                <a:cs typeface="Calibri" pitchFamily="34" charset="0"/>
              </a:rPr>
              <a:t>được</a:t>
            </a:r>
            <a:r>
              <a:rPr lang="en-US" sz="3500" b="1" dirty="0">
                <a:solidFill>
                  <a:srgbClr val="0000FF"/>
                </a:solidFill>
                <a:latin typeface="Calibri" pitchFamily="34" charset="0"/>
                <a:cs typeface="Calibri" pitchFamily="34" charset="0"/>
              </a:rPr>
              <a:t> n</a:t>
            </a:r>
            <a:r>
              <a:rPr lang="vi-VN" sz="3500" b="1" dirty="0">
                <a:solidFill>
                  <a:srgbClr val="0000FF"/>
                </a:solidFill>
                <a:latin typeface="Calibri" pitchFamily="34" charset="0"/>
                <a:cs typeface="Calibri" pitchFamily="34" charset="0"/>
              </a:rPr>
              <a:t>ơi</a:t>
            </a:r>
            <a:r>
              <a:rPr lang="en-US" sz="3500" b="1" dirty="0">
                <a:solidFill>
                  <a:srgbClr val="0000FF"/>
                </a:solidFill>
                <a:latin typeface="Calibri" pitchFamily="34" charset="0"/>
                <a:cs typeface="Calibri" pitchFamily="34" charset="0"/>
              </a:rPr>
              <a:t> </a:t>
            </a:r>
            <a:r>
              <a:rPr lang="vi-VN" sz="3500" b="1" dirty="0">
                <a:solidFill>
                  <a:srgbClr val="0000FF"/>
                </a:solidFill>
                <a:latin typeface="Calibri" pitchFamily="34" charset="0"/>
                <a:cs typeface="Calibri" pitchFamily="34" charset="0"/>
              </a:rPr>
              <a:t>đ</a:t>
            </a:r>
            <a:r>
              <a:rPr lang="en-US" sz="3500" b="1" dirty="0">
                <a:solidFill>
                  <a:srgbClr val="0000FF"/>
                </a:solidFill>
                <a:latin typeface="Calibri" pitchFamily="34" charset="0"/>
                <a:cs typeface="Calibri" pitchFamily="34" charset="0"/>
              </a:rPr>
              <a:t>i và n</a:t>
            </a:r>
            <a:r>
              <a:rPr lang="vi-VN" sz="3500" b="1" dirty="0">
                <a:solidFill>
                  <a:srgbClr val="0000FF"/>
                </a:solidFill>
                <a:latin typeface="Calibri" pitchFamily="34" charset="0"/>
                <a:cs typeface="Calibri" pitchFamily="34" charset="0"/>
              </a:rPr>
              <a:t>ơi</a:t>
            </a:r>
            <a:r>
              <a:rPr lang="en-US" sz="3500" b="1" dirty="0">
                <a:solidFill>
                  <a:srgbClr val="0000FF"/>
                </a:solidFill>
                <a:latin typeface="Calibri" pitchFamily="34" charset="0"/>
                <a:cs typeface="Calibri" pitchFamily="34" charset="0"/>
              </a:rPr>
              <a:t> </a:t>
            </a:r>
            <a:r>
              <a:rPr lang="vi-VN" sz="3500" b="1" dirty="0">
                <a:solidFill>
                  <a:srgbClr val="0000FF"/>
                </a:solidFill>
                <a:latin typeface="Calibri" pitchFamily="34" charset="0"/>
                <a:cs typeface="Calibri" pitchFamily="34" charset="0"/>
              </a:rPr>
              <a:t>đến</a:t>
            </a:r>
            <a:r>
              <a:rPr lang="en-US" sz="3500" b="1" dirty="0">
                <a:solidFill>
                  <a:srgbClr val="0000FF"/>
                </a:solidFill>
                <a:latin typeface="Calibri" pitchFamily="34" charset="0"/>
                <a:cs typeface="Calibri" pitchFamily="34" charset="0"/>
              </a:rPr>
              <a:t> trên bản </a:t>
            </a:r>
            <a:r>
              <a:rPr lang="vi-VN" sz="3500" b="1">
                <a:solidFill>
                  <a:srgbClr val="0000FF"/>
                </a:solidFill>
                <a:latin typeface="Calibri" pitchFamily="34" charset="0"/>
                <a:cs typeface="Calibri" pitchFamily="34" charset="0"/>
              </a:rPr>
              <a:t>đồ</a:t>
            </a:r>
            <a:r>
              <a:rPr lang="en-US" sz="3500" b="1">
                <a:solidFill>
                  <a:srgbClr val="0000FF"/>
                </a:solidFill>
                <a:latin typeface="Calibri" pitchFamily="34" charset="0"/>
                <a:cs typeface="Calibri" pitchFamily="34" charset="0"/>
              </a:rPr>
              <a:t>.</a:t>
            </a:r>
            <a:endParaRPr lang="en-US" sz="3500" dirty="0">
              <a:solidFill>
                <a:srgbClr val="0000FF"/>
              </a:solidFill>
              <a:cs typeface="Times New Roman" pitchFamily="18" charset="0"/>
            </a:endParaRPr>
          </a:p>
        </p:txBody>
      </p:sp>
      <p:sp>
        <p:nvSpPr>
          <p:cNvPr id="14" name="TextBox 13">
            <a:extLst>
              <a:ext uri="{FF2B5EF4-FFF2-40B4-BE49-F238E27FC236}">
                <a16:creationId xmlns:a16="http://schemas.microsoft.com/office/drawing/2014/main" id="{C2DBADC9-FB28-4BBB-921B-A4F136E0E127}"/>
              </a:ext>
            </a:extLst>
          </p:cNvPr>
          <p:cNvSpPr txBox="1"/>
          <p:nvPr/>
        </p:nvSpPr>
        <p:spPr>
          <a:xfrm>
            <a:off x="984141" y="3259982"/>
            <a:ext cx="11103335" cy="630942"/>
          </a:xfrm>
          <a:prstGeom prst="rect">
            <a:avLst/>
          </a:prstGeom>
          <a:noFill/>
        </p:spPr>
        <p:txBody>
          <a:bodyPr wrap="square" rtlCol="0">
            <a:spAutoFit/>
          </a:bodyPr>
          <a:lstStyle/>
          <a:p>
            <a:pPr algn="just"/>
            <a:r>
              <a:rPr lang="en-US" sz="3500" b="1" dirty="0">
                <a:solidFill>
                  <a:srgbClr val="0000FF"/>
                </a:solidFill>
                <a:cs typeface="Times New Roman" pitchFamily="18" charset="0"/>
              </a:rPr>
              <a:t>B. xác </a:t>
            </a:r>
            <a:r>
              <a:rPr lang="vi-VN" sz="3500" b="1" dirty="0">
                <a:solidFill>
                  <a:srgbClr val="0000FF"/>
                </a:solidFill>
                <a:latin typeface="Calibri" pitchFamily="34" charset="0"/>
                <a:cs typeface="Calibri" pitchFamily="34" charset="0"/>
              </a:rPr>
              <a:t>địn</a:t>
            </a:r>
            <a:r>
              <a:rPr lang="en-US" sz="3500" b="1" dirty="0">
                <a:solidFill>
                  <a:srgbClr val="0000FF"/>
                </a:solidFill>
                <a:latin typeface="Calibri" pitchFamily="34" charset="0"/>
                <a:cs typeface="Calibri" pitchFamily="34" charset="0"/>
              </a:rPr>
              <a:t>h </a:t>
            </a:r>
            <a:r>
              <a:rPr lang="vi-VN" sz="3500" b="1" dirty="0">
                <a:solidFill>
                  <a:srgbClr val="0000FF"/>
                </a:solidFill>
                <a:latin typeface="Calibri" pitchFamily="34" charset="0"/>
                <a:cs typeface="Calibri" pitchFamily="34" charset="0"/>
              </a:rPr>
              <a:t>được</a:t>
            </a:r>
            <a:r>
              <a:rPr lang="en-US" sz="3500" b="1" dirty="0">
                <a:solidFill>
                  <a:srgbClr val="0000FF"/>
                </a:solidFill>
                <a:latin typeface="Calibri" pitchFamily="34" charset="0"/>
                <a:cs typeface="Calibri" pitchFamily="34" charset="0"/>
              </a:rPr>
              <a:t> n</a:t>
            </a:r>
            <a:r>
              <a:rPr lang="vi-VN" sz="3500" b="1" dirty="0">
                <a:solidFill>
                  <a:srgbClr val="0000FF"/>
                </a:solidFill>
                <a:latin typeface="Calibri" pitchFamily="34" charset="0"/>
                <a:cs typeface="Calibri" pitchFamily="34" charset="0"/>
              </a:rPr>
              <a:t>ơ</a:t>
            </a:r>
            <a:r>
              <a:rPr lang="en-US" sz="3500" b="1" dirty="0">
                <a:solidFill>
                  <a:srgbClr val="0000FF"/>
                </a:solidFill>
                <a:latin typeface="Calibri" pitchFamily="34" charset="0"/>
                <a:cs typeface="Calibri" pitchFamily="34" charset="0"/>
              </a:rPr>
              <a:t>i </a:t>
            </a:r>
            <a:r>
              <a:rPr lang="vi-VN" sz="3500" b="1" dirty="0">
                <a:solidFill>
                  <a:srgbClr val="0000FF"/>
                </a:solidFill>
                <a:latin typeface="Calibri" pitchFamily="34" charset="0"/>
                <a:cs typeface="Calibri" pitchFamily="34" charset="0"/>
              </a:rPr>
              <a:t>đ</a:t>
            </a:r>
            <a:r>
              <a:rPr lang="en-US" sz="3500" b="1" dirty="0">
                <a:solidFill>
                  <a:srgbClr val="0000FF"/>
                </a:solidFill>
                <a:latin typeface="Calibri" pitchFamily="34" charset="0"/>
                <a:cs typeface="Calibri" pitchFamily="34" charset="0"/>
              </a:rPr>
              <a:t>i, n</a:t>
            </a:r>
            <a:r>
              <a:rPr lang="vi-VN" sz="3500" b="1" dirty="0">
                <a:solidFill>
                  <a:srgbClr val="0000FF"/>
                </a:solidFill>
                <a:latin typeface="Calibri" pitchFamily="34" charset="0"/>
                <a:cs typeface="Calibri" pitchFamily="34" charset="0"/>
              </a:rPr>
              <a:t>ơ</a:t>
            </a:r>
            <a:r>
              <a:rPr lang="en-US" sz="3500" b="1" dirty="0">
                <a:solidFill>
                  <a:srgbClr val="0000FF"/>
                </a:solidFill>
                <a:latin typeface="Calibri" pitchFamily="34" charset="0"/>
                <a:cs typeface="Calibri" pitchFamily="34" charset="0"/>
              </a:rPr>
              <a:t>i </a:t>
            </a:r>
            <a:r>
              <a:rPr lang="vi-VN" sz="3500" b="1" dirty="0">
                <a:solidFill>
                  <a:srgbClr val="0000FF"/>
                </a:solidFill>
                <a:latin typeface="Calibri" pitchFamily="34" charset="0"/>
                <a:cs typeface="Calibri" pitchFamily="34" charset="0"/>
              </a:rPr>
              <a:t>đế</a:t>
            </a:r>
            <a:r>
              <a:rPr lang="en-US" sz="3500" b="1" dirty="0">
                <a:solidFill>
                  <a:srgbClr val="0000FF"/>
                </a:solidFill>
                <a:latin typeface="Calibri" pitchFamily="34" charset="0"/>
                <a:cs typeface="Calibri" pitchFamily="34" charset="0"/>
              </a:rPr>
              <a:t>n, h</a:t>
            </a:r>
            <a:r>
              <a:rPr lang="vi-VN" sz="3500" b="1" dirty="0">
                <a:solidFill>
                  <a:srgbClr val="0000FF"/>
                </a:solidFill>
                <a:latin typeface="Calibri" pitchFamily="34" charset="0"/>
                <a:cs typeface="Calibri" pitchFamily="34" charset="0"/>
              </a:rPr>
              <a:t>ướ</a:t>
            </a:r>
            <a:r>
              <a:rPr lang="en-US" sz="3500" b="1" dirty="0">
                <a:solidFill>
                  <a:srgbClr val="0000FF"/>
                </a:solidFill>
                <a:latin typeface="Calibri" pitchFamily="34" charset="0"/>
                <a:cs typeface="Calibri" pitchFamily="34" charset="0"/>
              </a:rPr>
              <a:t>ng </a:t>
            </a:r>
            <a:r>
              <a:rPr lang="vi-VN" sz="3500" b="1" dirty="0">
                <a:solidFill>
                  <a:srgbClr val="0000FF"/>
                </a:solidFill>
                <a:latin typeface="Calibri" pitchFamily="34" charset="0"/>
                <a:cs typeface="Calibri" pitchFamily="34" charset="0"/>
              </a:rPr>
              <a:t>đ</a:t>
            </a:r>
            <a:r>
              <a:rPr lang="en-US" sz="3500" b="1" dirty="0">
                <a:solidFill>
                  <a:srgbClr val="0000FF"/>
                </a:solidFill>
                <a:latin typeface="Calibri" pitchFamily="34" charset="0"/>
                <a:cs typeface="Calibri" pitchFamily="34" charset="0"/>
              </a:rPr>
              <a:t>i trên </a:t>
            </a:r>
            <a:r>
              <a:rPr lang="en-US" sz="3500" b="1">
                <a:solidFill>
                  <a:srgbClr val="0000FF"/>
                </a:solidFill>
                <a:latin typeface="Calibri" pitchFamily="34" charset="0"/>
                <a:cs typeface="Calibri" pitchFamily="34" charset="0"/>
              </a:rPr>
              <a:t>bản </a:t>
            </a:r>
            <a:r>
              <a:rPr lang="vi-VN" sz="3500" b="1">
                <a:solidFill>
                  <a:srgbClr val="0000FF"/>
                </a:solidFill>
                <a:latin typeface="Calibri" pitchFamily="34" charset="0"/>
                <a:cs typeface="Calibri" pitchFamily="34" charset="0"/>
              </a:rPr>
              <a:t>đồ</a:t>
            </a:r>
            <a:r>
              <a:rPr lang="en-US" sz="3500" b="1">
                <a:solidFill>
                  <a:srgbClr val="0000FF"/>
                </a:solidFill>
                <a:latin typeface="Calibri" pitchFamily="34" charset="0"/>
                <a:cs typeface="Calibri" pitchFamily="34" charset="0"/>
              </a:rPr>
              <a:t>.</a:t>
            </a:r>
            <a:endParaRPr lang="en-US" sz="3500" dirty="0">
              <a:solidFill>
                <a:srgbClr val="0000FF"/>
              </a:solidFill>
              <a:cs typeface="Times New Roman" pitchFamily="18" charset="0"/>
            </a:endParaRPr>
          </a:p>
        </p:txBody>
      </p:sp>
      <p:sp>
        <p:nvSpPr>
          <p:cNvPr id="15" name="TextBox 14">
            <a:extLst>
              <a:ext uri="{FF2B5EF4-FFF2-40B4-BE49-F238E27FC236}">
                <a16:creationId xmlns:a16="http://schemas.microsoft.com/office/drawing/2014/main" id="{DF64C571-D6EC-4E69-94B2-19DC0C51929F}"/>
              </a:ext>
            </a:extLst>
          </p:cNvPr>
          <p:cNvSpPr txBox="1"/>
          <p:nvPr/>
        </p:nvSpPr>
        <p:spPr>
          <a:xfrm>
            <a:off x="941960" y="3986833"/>
            <a:ext cx="11103335" cy="630942"/>
          </a:xfrm>
          <a:prstGeom prst="rect">
            <a:avLst/>
          </a:prstGeom>
          <a:noFill/>
        </p:spPr>
        <p:txBody>
          <a:bodyPr wrap="square" rtlCol="0">
            <a:spAutoFit/>
          </a:bodyPr>
          <a:lstStyle/>
          <a:p>
            <a:pPr algn="just"/>
            <a:r>
              <a:rPr lang="en-US" sz="3500" b="1" dirty="0">
                <a:solidFill>
                  <a:srgbClr val="0000FF"/>
                </a:solidFill>
                <a:cs typeface="Times New Roman" pitchFamily="18" charset="0"/>
              </a:rPr>
              <a:t>C. tìm cung </a:t>
            </a:r>
            <a:r>
              <a:rPr lang="vi-VN" sz="3500" b="1" dirty="0">
                <a:solidFill>
                  <a:srgbClr val="0000FF"/>
                </a:solidFill>
                <a:latin typeface="Calibri" pitchFamily="34" charset="0"/>
                <a:cs typeface="Calibri" pitchFamily="34" charset="0"/>
              </a:rPr>
              <a:t>đườ</a:t>
            </a:r>
            <a:r>
              <a:rPr lang="en-US" sz="3500" b="1" dirty="0">
                <a:solidFill>
                  <a:srgbClr val="0000FF"/>
                </a:solidFill>
                <a:latin typeface="Calibri" pitchFamily="34" charset="0"/>
                <a:cs typeface="Calibri" pitchFamily="34" charset="0"/>
              </a:rPr>
              <a:t>ng </a:t>
            </a:r>
            <a:r>
              <a:rPr lang="vi-VN" sz="3500" b="1" dirty="0">
                <a:solidFill>
                  <a:srgbClr val="0000FF"/>
                </a:solidFill>
                <a:latin typeface="Calibri" pitchFamily="34" charset="0"/>
                <a:cs typeface="Calibri" pitchFamily="34" charset="0"/>
              </a:rPr>
              <a:t>đ</a:t>
            </a:r>
            <a:r>
              <a:rPr lang="en-US" sz="3500" b="1" dirty="0">
                <a:solidFill>
                  <a:srgbClr val="0000FF"/>
                </a:solidFill>
                <a:latin typeface="Calibri" pitchFamily="34" charset="0"/>
                <a:cs typeface="Calibri" pitchFamily="34" charset="0"/>
              </a:rPr>
              <a:t>i thích hợp trên bản </a:t>
            </a:r>
            <a:r>
              <a:rPr lang="vi-VN" sz="3500" b="1">
                <a:solidFill>
                  <a:srgbClr val="0000FF"/>
                </a:solidFill>
                <a:latin typeface="Calibri" pitchFamily="34" charset="0"/>
                <a:cs typeface="Calibri" pitchFamily="34" charset="0"/>
              </a:rPr>
              <a:t>đồ</a:t>
            </a:r>
            <a:r>
              <a:rPr lang="en-US" sz="3500" b="1">
                <a:solidFill>
                  <a:srgbClr val="0000FF"/>
                </a:solidFill>
                <a:latin typeface="Calibri" pitchFamily="34" charset="0"/>
                <a:cs typeface="Calibri" pitchFamily="34" charset="0"/>
              </a:rPr>
              <a:t>.</a:t>
            </a:r>
            <a:endParaRPr lang="en-US" sz="3500" dirty="0">
              <a:solidFill>
                <a:srgbClr val="0000FF"/>
              </a:solidFill>
              <a:cs typeface="Times New Roman" pitchFamily="18" charset="0"/>
            </a:endParaRPr>
          </a:p>
        </p:txBody>
      </p:sp>
      <p:sp>
        <p:nvSpPr>
          <p:cNvPr id="20" name="TextBox 19">
            <a:extLst>
              <a:ext uri="{FF2B5EF4-FFF2-40B4-BE49-F238E27FC236}">
                <a16:creationId xmlns:a16="http://schemas.microsoft.com/office/drawing/2014/main" id="{E9CCAC68-2D90-410C-97B0-A5C96190F887}"/>
              </a:ext>
            </a:extLst>
          </p:cNvPr>
          <p:cNvSpPr txBox="1"/>
          <p:nvPr/>
        </p:nvSpPr>
        <p:spPr>
          <a:xfrm>
            <a:off x="928927" y="4684465"/>
            <a:ext cx="11103335" cy="630942"/>
          </a:xfrm>
          <a:prstGeom prst="rect">
            <a:avLst/>
          </a:prstGeom>
          <a:noFill/>
        </p:spPr>
        <p:txBody>
          <a:bodyPr wrap="square" rtlCol="0">
            <a:spAutoFit/>
          </a:bodyPr>
          <a:lstStyle/>
          <a:p>
            <a:pPr algn="just"/>
            <a:r>
              <a:rPr lang="en-US" sz="3500" b="1" dirty="0">
                <a:solidFill>
                  <a:srgbClr val="0000FF"/>
                </a:solidFill>
                <a:cs typeface="Times New Roman" pitchFamily="18" charset="0"/>
              </a:rPr>
              <a:t>D. dựa vào tỉ lệ bản </a:t>
            </a:r>
            <a:r>
              <a:rPr lang="vi-VN" sz="3500" b="1" dirty="0">
                <a:solidFill>
                  <a:srgbClr val="0000FF"/>
                </a:solidFill>
                <a:latin typeface="Calibri" pitchFamily="34" charset="0"/>
                <a:cs typeface="Calibri" pitchFamily="34" charset="0"/>
              </a:rPr>
              <a:t>đồ</a:t>
            </a:r>
            <a:r>
              <a:rPr lang="en-US" sz="3500" b="1" dirty="0">
                <a:solidFill>
                  <a:srgbClr val="0000FF"/>
                </a:solidFill>
                <a:latin typeface="Calibri" pitchFamily="34" charset="0"/>
                <a:cs typeface="Calibri" pitchFamily="34" charset="0"/>
              </a:rPr>
              <a:t> xác </a:t>
            </a:r>
            <a:r>
              <a:rPr lang="vi-VN" sz="3500" b="1" dirty="0">
                <a:solidFill>
                  <a:srgbClr val="0000FF"/>
                </a:solidFill>
                <a:latin typeface="Calibri" pitchFamily="34" charset="0"/>
                <a:cs typeface="Calibri" pitchFamily="34" charset="0"/>
              </a:rPr>
              <a:t>đị</a:t>
            </a:r>
            <a:r>
              <a:rPr lang="en-US" sz="3500" b="1" dirty="0">
                <a:solidFill>
                  <a:srgbClr val="0000FF"/>
                </a:solidFill>
                <a:latin typeface="Calibri" pitchFamily="34" charset="0"/>
                <a:cs typeface="Calibri" pitchFamily="34" charset="0"/>
              </a:rPr>
              <a:t>nh khoảng cách thực tế sẽ </a:t>
            </a:r>
            <a:r>
              <a:rPr lang="vi-VN" sz="3500" b="1" dirty="0">
                <a:solidFill>
                  <a:srgbClr val="0000FF"/>
                </a:solidFill>
                <a:latin typeface="Calibri" pitchFamily="34" charset="0"/>
                <a:cs typeface="Calibri" pitchFamily="34" charset="0"/>
              </a:rPr>
              <a:t>đ</a:t>
            </a:r>
            <a:r>
              <a:rPr lang="en-US" sz="3500" b="1">
                <a:solidFill>
                  <a:srgbClr val="0000FF"/>
                </a:solidFill>
                <a:latin typeface="Calibri" pitchFamily="34" charset="0"/>
                <a:cs typeface="Calibri" pitchFamily="34" charset="0"/>
              </a:rPr>
              <a:t>i.</a:t>
            </a:r>
            <a:endParaRPr lang="en-US" sz="3500" dirty="0">
              <a:solidFill>
                <a:srgbClr val="0000FF"/>
              </a:solidFill>
              <a:cs typeface="Times New Roman" pitchFamily="18" charset="0"/>
            </a:endParaRPr>
          </a:p>
        </p:txBody>
      </p:sp>
      <p:pic>
        <p:nvPicPr>
          <p:cNvPr id="21" name="Picture 2" descr="Cách fake tích xanh ảnh đại diện Facebook - Quantrimang.com">
            <a:extLst>
              <a:ext uri="{FF2B5EF4-FFF2-40B4-BE49-F238E27FC236}">
                <a16:creationId xmlns:a16="http://schemas.microsoft.com/office/drawing/2014/main" id="{27733566-D2FD-40DD-8CBA-A2289CCCDEE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3550" y="3148808"/>
            <a:ext cx="917696" cy="91793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ppt_x</p:attrName>
                                        </p:attrNameLst>
                                      </p:cBhvr>
                                      <p:tavLst>
                                        <p:tav tm="0">
                                          <p:val>
                                            <p:strVal val="#ppt_x-.2"/>
                                          </p:val>
                                        </p:tav>
                                        <p:tav tm="100000">
                                          <p:val>
                                            <p:strVal val="#ppt_x"/>
                                          </p:val>
                                        </p:tav>
                                      </p:tavLst>
                                    </p:anim>
                                    <p:anim calcmode="lin" valueType="num">
                                      <p:cBhvr>
                                        <p:cTn id="8" dur="1000" fill="hold"/>
                                        <p:tgtEl>
                                          <p:spTgt spid="9"/>
                                        </p:tgtEl>
                                        <p:attrNameLst>
                                          <p:attrName>ppt_y</p:attrName>
                                        </p:attrNameLst>
                                      </p:cBhvr>
                                      <p:tavLst>
                                        <p:tav tm="0">
                                          <p:val>
                                            <p:strVal val="#ppt_y"/>
                                          </p:val>
                                        </p:tav>
                                        <p:tav tm="100000">
                                          <p:val>
                                            <p:strVal val="#ppt_y"/>
                                          </p:val>
                                        </p:tav>
                                      </p:tavLst>
                                    </p:anim>
                                    <p:animEffect transition="in" filter="wipe(right)" prLst="gradientSize: 0.1">
                                      <p:cBhvr>
                                        <p:cTn id="9" dur="1000"/>
                                        <p:tgtEl>
                                          <p:spTgt spid="9"/>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1000" fill="hold"/>
                                        <p:tgtEl>
                                          <p:spTgt spid="13"/>
                                        </p:tgtEl>
                                        <p:attrNameLst>
                                          <p:attrName>ppt_x</p:attrName>
                                        </p:attrNameLst>
                                      </p:cBhvr>
                                      <p:tavLst>
                                        <p:tav tm="0">
                                          <p:val>
                                            <p:strVal val="#ppt_x-.2"/>
                                          </p:val>
                                        </p:tav>
                                        <p:tav tm="100000">
                                          <p:val>
                                            <p:strVal val="#ppt_x"/>
                                          </p:val>
                                        </p:tav>
                                      </p:tavLst>
                                    </p:anim>
                                    <p:anim calcmode="lin" valueType="num">
                                      <p:cBhvr>
                                        <p:cTn id="13" dur="1000" fill="hold"/>
                                        <p:tgtEl>
                                          <p:spTgt spid="13"/>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3"/>
                                        </p:tgtEl>
                                      </p:cBhvr>
                                    </p:animEffect>
                                  </p:childTnLst>
                                </p:cTn>
                              </p:par>
                              <p:par>
                                <p:cTn id="15" presetID="29"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1000" fill="hold"/>
                                        <p:tgtEl>
                                          <p:spTgt spid="14"/>
                                        </p:tgtEl>
                                        <p:attrNameLst>
                                          <p:attrName>ppt_x</p:attrName>
                                        </p:attrNameLst>
                                      </p:cBhvr>
                                      <p:tavLst>
                                        <p:tav tm="0">
                                          <p:val>
                                            <p:strVal val="#ppt_x-.2"/>
                                          </p:val>
                                        </p:tav>
                                        <p:tav tm="100000">
                                          <p:val>
                                            <p:strVal val="#ppt_x"/>
                                          </p:val>
                                        </p:tav>
                                      </p:tavLst>
                                    </p:anim>
                                    <p:anim calcmode="lin" valueType="num">
                                      <p:cBhvr>
                                        <p:cTn id="18"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19" dur="1000"/>
                                        <p:tgtEl>
                                          <p:spTgt spid="14"/>
                                        </p:tgtEl>
                                      </p:cBhvr>
                                    </p:animEffect>
                                  </p:childTnLst>
                                </p:cTn>
                              </p:par>
                              <p:par>
                                <p:cTn id="20" presetID="29"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1000" fill="hold"/>
                                        <p:tgtEl>
                                          <p:spTgt spid="15"/>
                                        </p:tgtEl>
                                        <p:attrNameLst>
                                          <p:attrName>ppt_x</p:attrName>
                                        </p:attrNameLst>
                                      </p:cBhvr>
                                      <p:tavLst>
                                        <p:tav tm="0">
                                          <p:val>
                                            <p:strVal val="#ppt_x-.2"/>
                                          </p:val>
                                        </p:tav>
                                        <p:tav tm="100000">
                                          <p:val>
                                            <p:strVal val="#ppt_x"/>
                                          </p:val>
                                        </p:tav>
                                      </p:tavLst>
                                    </p:anim>
                                    <p:anim calcmode="lin" valueType="num">
                                      <p:cBhvr>
                                        <p:cTn id="23" dur="1000" fill="hold"/>
                                        <p:tgtEl>
                                          <p:spTgt spid="15"/>
                                        </p:tgtEl>
                                        <p:attrNameLst>
                                          <p:attrName>ppt_y</p:attrName>
                                        </p:attrNameLst>
                                      </p:cBhvr>
                                      <p:tavLst>
                                        <p:tav tm="0">
                                          <p:val>
                                            <p:strVal val="#ppt_y"/>
                                          </p:val>
                                        </p:tav>
                                        <p:tav tm="100000">
                                          <p:val>
                                            <p:strVal val="#ppt_y"/>
                                          </p:val>
                                        </p:tav>
                                      </p:tavLst>
                                    </p:anim>
                                    <p:animEffect transition="in" filter="wipe(right)" prLst="gradientSize: 0.1">
                                      <p:cBhvr>
                                        <p:cTn id="24" dur="1000"/>
                                        <p:tgtEl>
                                          <p:spTgt spid="15"/>
                                        </p:tgtEl>
                                      </p:cBhvr>
                                    </p:animEffect>
                                  </p:childTnLst>
                                </p:cTn>
                              </p:par>
                              <p:par>
                                <p:cTn id="25" presetID="29"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p:cTn id="27" dur="1000" fill="hold"/>
                                        <p:tgtEl>
                                          <p:spTgt spid="20"/>
                                        </p:tgtEl>
                                        <p:attrNameLst>
                                          <p:attrName>ppt_x</p:attrName>
                                        </p:attrNameLst>
                                      </p:cBhvr>
                                      <p:tavLst>
                                        <p:tav tm="0">
                                          <p:val>
                                            <p:strVal val="#ppt_x-.2"/>
                                          </p:val>
                                        </p:tav>
                                        <p:tav tm="100000">
                                          <p:val>
                                            <p:strVal val="#ppt_x"/>
                                          </p:val>
                                        </p:tav>
                                      </p:tavLst>
                                    </p:anim>
                                    <p:anim calcmode="lin" valueType="num">
                                      <p:cBhvr>
                                        <p:cTn id="28" dur="1000" fill="hold"/>
                                        <p:tgtEl>
                                          <p:spTgt spid="20"/>
                                        </p:tgtEl>
                                        <p:attrNameLst>
                                          <p:attrName>ppt_y</p:attrName>
                                        </p:attrNameLst>
                                      </p:cBhvr>
                                      <p:tavLst>
                                        <p:tav tm="0">
                                          <p:val>
                                            <p:strVal val="#ppt_y"/>
                                          </p:val>
                                        </p:tav>
                                        <p:tav tm="100000">
                                          <p:val>
                                            <p:strVal val="#ppt_y"/>
                                          </p:val>
                                        </p:tav>
                                      </p:tavLst>
                                    </p:anim>
                                    <p:animEffect transition="in" filter="wipe(right)" prLst="gradientSize: 0.1">
                                      <p:cBhvr>
                                        <p:cTn id="29" dur="1000"/>
                                        <p:tgtEl>
                                          <p:spTgt spid="20"/>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21"/>
                                        </p:tgtEl>
                                        <p:attrNameLst>
                                          <p:attrName>style.visibility</p:attrName>
                                        </p:attrNameLst>
                                      </p:cBhvr>
                                      <p:to>
                                        <p:strVal val="visible"/>
                                      </p:to>
                                    </p:set>
                                    <p:anim calcmode="lin" valueType="num">
                                      <p:cBhvr additive="base">
                                        <p:cTn id="34" dur="500" fill="hold"/>
                                        <p:tgtEl>
                                          <p:spTgt spid="21"/>
                                        </p:tgtEl>
                                        <p:attrNameLst>
                                          <p:attrName>ppt_x</p:attrName>
                                        </p:attrNameLst>
                                      </p:cBhvr>
                                      <p:tavLst>
                                        <p:tav tm="0">
                                          <p:val>
                                            <p:strVal val="#ppt_x"/>
                                          </p:val>
                                        </p:tav>
                                        <p:tav tm="100000">
                                          <p:val>
                                            <p:strVal val="#ppt_x"/>
                                          </p:val>
                                        </p:tav>
                                      </p:tavLst>
                                    </p:anim>
                                    <p:anim calcmode="lin" valueType="num">
                                      <p:cBhvr additive="base">
                                        <p:cTn id="35"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P spid="14" grpId="0"/>
      <p:bldP spid="15" grpId="0"/>
      <p:bldP spid="2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7">
            <a:extLst>
              <a:ext uri="{FF2B5EF4-FFF2-40B4-BE49-F238E27FC236}">
                <a16:creationId xmlns:a16="http://schemas.microsoft.com/office/drawing/2014/main" id="{83943E22-6FC5-4857-96F1-DB4BDF369685}"/>
              </a:ext>
            </a:extLst>
          </p:cNvPr>
          <p:cNvSpPr/>
          <p:nvPr/>
        </p:nvSpPr>
        <p:spPr>
          <a:xfrm>
            <a:off x="354843" y="1814731"/>
            <a:ext cx="11341289" cy="3643533"/>
          </a:xfrm>
          <a:prstGeom prst="roundRect">
            <a:avLst/>
          </a:prstGeom>
          <a:solidFill>
            <a:schemeClr val="bg1"/>
          </a:solidFill>
          <a:ln w="12700">
            <a:solidFill>
              <a:srgbClr val="0000FF"/>
            </a:solidFill>
            <a:prstDash val="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just">
              <a:lnSpc>
                <a:spcPct val="130000"/>
              </a:lnSpc>
            </a:pPr>
            <a:r>
              <a:rPr lang="en-US" sz="3500" b="1" i="1">
                <a:solidFill>
                  <a:srgbClr val="0000FF"/>
                </a:solidFill>
                <a:latin typeface="Calibri" pitchFamily="34" charset="0"/>
                <a:cs typeface="Calibri" pitchFamily="34" charset="0"/>
              </a:rPr>
              <a:t>        Về </a:t>
            </a:r>
            <a:r>
              <a:rPr lang="en-US" sz="3500" b="1" i="1" err="1">
                <a:solidFill>
                  <a:srgbClr val="0000FF"/>
                </a:solidFill>
                <a:latin typeface="Calibri" pitchFamily="34" charset="0"/>
                <a:cs typeface="Calibri" pitchFamily="34" charset="0"/>
              </a:rPr>
              <a:t>nhà</a:t>
            </a:r>
            <a:r>
              <a:rPr lang="en-US" sz="3500" b="1" i="1">
                <a:solidFill>
                  <a:srgbClr val="0000FF"/>
                </a:solidFill>
                <a:latin typeface="Calibri" pitchFamily="34" charset="0"/>
                <a:cs typeface="Calibri" pitchFamily="34" charset="0"/>
              </a:rPr>
              <a:t> sử </a:t>
            </a:r>
            <a:r>
              <a:rPr lang="en-US" sz="3500" b="1" i="1" err="1">
                <a:solidFill>
                  <a:srgbClr val="0000FF"/>
                </a:solidFill>
                <a:latin typeface="Calibri" pitchFamily="34" charset="0"/>
                <a:cs typeface="Calibri" pitchFamily="34" charset="0"/>
              </a:rPr>
              <a:t>dụng bản đồ du lịch Việt Nam lên kế hoạch cho một chuyến tham quan ba ngày. Hãy chọn địa điểm dừng chân  và lên kế hoạch cụ thể cho chuyến đi, chọn phương tiện di chuyển, nơi em dự định đến tham quan. Hãy nêu những lí do lựa chọn của em</a:t>
            </a:r>
            <a:r>
              <a:rPr lang="en-US" sz="3500" b="1" i="1">
                <a:solidFill>
                  <a:srgbClr val="0000FF"/>
                </a:solidFill>
                <a:latin typeface="Calibri" pitchFamily="34" charset="0"/>
                <a:cs typeface="Calibri" pitchFamily="34" charset="0"/>
              </a:rPr>
              <a:t>.</a:t>
            </a:r>
            <a:endParaRPr lang="en-US" sz="3500" b="1" i="1" dirty="0">
              <a:solidFill>
                <a:srgbClr val="0000FF"/>
              </a:solidFill>
              <a:latin typeface="Arial" pitchFamily="34" charset="0"/>
              <a:cs typeface="Arial" pitchFamily="34" charset="0"/>
            </a:endParaRPr>
          </a:p>
        </p:txBody>
      </p:sp>
      <p:pic>
        <p:nvPicPr>
          <p:cNvPr id="4" name="Picture 11" descr="question_pop_up_from_box_rotate_hg_clr"/>
          <p:cNvPicPr>
            <a:picLocks noChangeAspect="1" noChangeArrowheads="1" noCrop="1"/>
          </p:cNvPicPr>
          <p:nvPr/>
        </p:nvPicPr>
        <p:blipFill>
          <a:blip r:embed="rId2"/>
          <a:srcRect/>
          <a:stretch>
            <a:fillRect/>
          </a:stretch>
        </p:blipFill>
        <p:spPr bwMode="auto">
          <a:xfrm>
            <a:off x="0" y="870246"/>
            <a:ext cx="1675732" cy="1522661"/>
          </a:xfrm>
          <a:prstGeom prst="rect">
            <a:avLst/>
          </a:prstGeom>
          <a:noFill/>
          <a:ln w="9525">
            <a:noFill/>
            <a:miter lim="800000"/>
            <a:headEnd/>
            <a:tailEnd/>
          </a:ln>
        </p:spPr>
      </p:pic>
      <p:pic>
        <p:nvPicPr>
          <p:cNvPr id="5" name="Picture 6"/>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a:off x="10624457" y="4886719"/>
            <a:ext cx="1250868" cy="1971283"/>
          </a:xfrm>
          <a:prstGeom prst="rect">
            <a:avLst/>
          </a:prstGeom>
        </p:spPr>
      </p:pic>
      <p:sp>
        <p:nvSpPr>
          <p:cNvPr id="6" name="Rectangle 5">
            <a:extLst>
              <a:ext uri="{FF2B5EF4-FFF2-40B4-BE49-F238E27FC236}">
                <a16:creationId xmlns:a16="http://schemas.microsoft.com/office/drawing/2014/main" id="{81F2071E-DF8C-495C-8676-8F839E06F04F}"/>
              </a:ext>
            </a:extLst>
          </p:cNvPr>
          <p:cNvSpPr/>
          <p:nvPr/>
        </p:nvSpPr>
        <p:spPr>
          <a:xfrm>
            <a:off x="3689265" y="47500"/>
            <a:ext cx="4202443" cy="841256"/>
          </a:xfrm>
          <a:prstGeom prst="rect">
            <a:avLst/>
          </a:prstGeom>
          <a:ln>
            <a:solidFill>
              <a:schemeClr val="bg1"/>
            </a:solidFill>
          </a:ln>
        </p:spPr>
        <p:style>
          <a:lnRef idx="2">
            <a:schemeClr val="accent2"/>
          </a:lnRef>
          <a:fillRef idx="1">
            <a:schemeClr val="lt1"/>
          </a:fillRef>
          <a:effectRef idx="0">
            <a:schemeClr val="accent2"/>
          </a:effectRef>
          <a:fontRef idx="minor">
            <a:schemeClr val="dk1"/>
          </a:fontRef>
        </p:style>
        <p:txBody>
          <a:bodyPr wrap="square" lIns="121917" tIns="60958" rIns="121917" bIns="6095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4700" b="1" u="sng">
                <a:ln w="11430"/>
                <a:solidFill>
                  <a:srgbClr val="FF6600"/>
                </a:solidFill>
                <a:latin typeface="Arial" pitchFamily="34" charset="0"/>
                <a:cs typeface="Arial" pitchFamily="34" charset="0"/>
              </a:rPr>
              <a:t>VỀ NHÀ</a:t>
            </a:r>
            <a:endParaRPr lang="en-US" sz="4700" b="1" u="sng" dirty="0">
              <a:ln w="11430"/>
              <a:solidFill>
                <a:srgbClr val="FF6600"/>
              </a:solidFill>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ppt_x</p:attrName>
                                        </p:attrNameLst>
                                      </p:cBhvr>
                                      <p:tavLst>
                                        <p:tav tm="0">
                                          <p:val>
                                            <p:strVal val="#ppt_x-.2"/>
                                          </p:val>
                                        </p:tav>
                                        <p:tav tm="100000">
                                          <p:val>
                                            <p:strVal val="#ppt_x"/>
                                          </p:val>
                                        </p:tav>
                                      </p:tavLst>
                                    </p:anim>
                                    <p:anim calcmode="lin" valueType="num">
                                      <p:cBhvr>
                                        <p:cTn id="8" dur="1000" fill="hold"/>
                                        <p:tgtEl>
                                          <p:spTgt spid="3"/>
                                        </p:tgtEl>
                                        <p:attrNameLst>
                                          <p:attrName>ppt_y</p:attrName>
                                        </p:attrNameLst>
                                      </p:cBhvr>
                                      <p:tavLst>
                                        <p:tav tm="0">
                                          <p:val>
                                            <p:strVal val="#ppt_y"/>
                                          </p:val>
                                        </p:tav>
                                        <p:tav tm="100000">
                                          <p:val>
                                            <p:strVal val="#ppt_y"/>
                                          </p:val>
                                        </p:tav>
                                      </p:tavLst>
                                    </p:anim>
                                    <p:animEffect transition="in" filter="wipe(right)" prLst="gradientSize: 0.1">
                                      <p:cBhvr>
                                        <p:cTn id="9" dur="1000"/>
                                        <p:tgtEl>
                                          <p:spTgt spid="3"/>
                                        </p:tgtEl>
                                      </p:cBhvr>
                                    </p:animEffect>
                                  </p:childTnLst>
                                </p:cTn>
                              </p:par>
                              <p:par>
                                <p:cTn id="10" presetID="29"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ppt_x</p:attrName>
                                        </p:attrNameLst>
                                      </p:cBhvr>
                                      <p:tavLst>
                                        <p:tav tm="0">
                                          <p:val>
                                            <p:strVal val="#ppt_x-.2"/>
                                          </p:val>
                                        </p:tav>
                                        <p:tav tm="100000">
                                          <p:val>
                                            <p:strVal val="#ppt_x"/>
                                          </p:val>
                                        </p:tav>
                                      </p:tavLst>
                                    </p:anim>
                                    <p:anim calcmode="lin" valueType="num">
                                      <p:cBhvr>
                                        <p:cTn id="13" dur="1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14" dur="1000"/>
                                        <p:tgtEl>
                                          <p:spTgt spid="4"/>
                                        </p:tgtEl>
                                      </p:cBhvr>
                                    </p:animEffect>
                                  </p:childTnLst>
                                </p:cTn>
                              </p:par>
                              <p:par>
                                <p:cTn id="15" presetID="29"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ppt_x</p:attrName>
                                        </p:attrNameLst>
                                      </p:cBhvr>
                                      <p:tavLst>
                                        <p:tav tm="0">
                                          <p:val>
                                            <p:strVal val="#ppt_x-.2"/>
                                          </p:val>
                                        </p:tav>
                                        <p:tav tm="100000">
                                          <p:val>
                                            <p:strVal val="#ppt_x"/>
                                          </p:val>
                                        </p:tav>
                                      </p:tavLst>
                                    </p:anim>
                                    <p:anim calcmode="lin" valueType="num">
                                      <p:cBhvr>
                                        <p:cTn id="18"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19" dur="1000"/>
                                        <p:tgtEl>
                                          <p:spTgt spid="5"/>
                                        </p:tgtEl>
                                      </p:cBhvr>
                                    </p:animEffect>
                                  </p:childTnLst>
                                </p:cTn>
                              </p:par>
                              <p:par>
                                <p:cTn id="20" presetID="29"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1000" fill="hold"/>
                                        <p:tgtEl>
                                          <p:spTgt spid="6"/>
                                        </p:tgtEl>
                                        <p:attrNameLst>
                                          <p:attrName>ppt_x</p:attrName>
                                        </p:attrNameLst>
                                      </p:cBhvr>
                                      <p:tavLst>
                                        <p:tav tm="0">
                                          <p:val>
                                            <p:strVal val="#ppt_x-.2"/>
                                          </p:val>
                                        </p:tav>
                                        <p:tav tm="100000">
                                          <p:val>
                                            <p:strVal val="#ppt_x"/>
                                          </p:val>
                                        </p:tav>
                                      </p:tavLst>
                                    </p:anim>
                                    <p:anim calcmode="lin" valueType="num">
                                      <p:cBhvr>
                                        <p:cTn id="23"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2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3">
            <a:extLst>
              <a:ext uri="{FF2B5EF4-FFF2-40B4-BE49-F238E27FC236}">
                <a16:creationId xmlns:a16="http://schemas.microsoft.com/office/drawing/2014/main" id="{070F9AC1-A134-4015-890E-BCE47C0E71BD}"/>
              </a:ext>
            </a:extLst>
          </p:cNvPr>
          <p:cNvCxnSpPr/>
          <p:nvPr/>
        </p:nvCxnSpPr>
        <p:spPr>
          <a:xfrm>
            <a:off x="1658105" y="2415261"/>
            <a:ext cx="9445781" cy="0"/>
          </a:xfrm>
          <a:prstGeom prst="line">
            <a:avLst/>
          </a:prstGeom>
          <a:noFill/>
          <a:ln w="6350" cap="flat" cmpd="sng" algn="ctr">
            <a:solidFill>
              <a:sysClr val="window" lastClr="FFFFFF">
                <a:lumMod val="75000"/>
              </a:sysClr>
            </a:solidFill>
            <a:prstDash val="solid"/>
            <a:miter lim="800000"/>
          </a:ln>
          <a:effectLst/>
        </p:spPr>
      </p:cxnSp>
      <p:cxnSp>
        <p:nvCxnSpPr>
          <p:cNvPr id="4" name="直接连接符 4">
            <a:extLst>
              <a:ext uri="{FF2B5EF4-FFF2-40B4-BE49-F238E27FC236}">
                <a16:creationId xmlns:a16="http://schemas.microsoft.com/office/drawing/2014/main" id="{58FA28A4-92B4-4719-B30A-C60BD62C75B6}"/>
              </a:ext>
            </a:extLst>
          </p:cNvPr>
          <p:cNvCxnSpPr/>
          <p:nvPr/>
        </p:nvCxnSpPr>
        <p:spPr>
          <a:xfrm>
            <a:off x="1658105" y="2472452"/>
            <a:ext cx="9445781" cy="0"/>
          </a:xfrm>
          <a:prstGeom prst="line">
            <a:avLst/>
          </a:prstGeom>
          <a:noFill/>
          <a:ln w="57150" cap="flat" cmpd="sng" algn="ctr">
            <a:solidFill>
              <a:sysClr val="window" lastClr="FFFFFF">
                <a:lumMod val="75000"/>
              </a:sysClr>
            </a:solidFill>
            <a:prstDash val="solid"/>
            <a:miter lim="800000"/>
          </a:ln>
          <a:effectLst/>
        </p:spPr>
      </p:cxnSp>
      <p:sp>
        <p:nvSpPr>
          <p:cNvPr id="5" name="矩形 69">
            <a:extLst>
              <a:ext uri="{FF2B5EF4-FFF2-40B4-BE49-F238E27FC236}">
                <a16:creationId xmlns:a16="http://schemas.microsoft.com/office/drawing/2014/main" id="{51DAC5B5-D1F2-4AF2-B9DE-7C9FD4DEC017}"/>
              </a:ext>
            </a:extLst>
          </p:cNvPr>
          <p:cNvSpPr/>
          <p:nvPr/>
        </p:nvSpPr>
        <p:spPr>
          <a:xfrm>
            <a:off x="1326879" y="2647132"/>
            <a:ext cx="10072913" cy="1856919"/>
          </a:xfrm>
          <a:prstGeom prst="rect">
            <a:avLst/>
          </a:prstGeom>
        </p:spPr>
        <p:txBody>
          <a:bodyPr wrap="square" lIns="91438" tIns="45719" rIns="91438" bIns="45719">
            <a:spAutoFit/>
          </a:bodyPr>
          <a:lstStyle/>
          <a:p>
            <a:pPr algn="ctr">
              <a:defRPr/>
            </a:pPr>
            <a:r>
              <a:rPr lang="en-US" altLang="zh-CN" sz="11500" b="1">
                <a:solidFill>
                  <a:srgbClr val="2DB2A4"/>
                </a:solidFill>
                <a:effectLst>
                  <a:outerShdw blurRad="38100" dist="38100" dir="2700000" algn="tl">
                    <a:srgbClr val="000000">
                      <a:alpha val="43137"/>
                    </a:srgbClr>
                  </a:outerShdw>
                </a:effectLst>
                <a:latin typeface="#9Slide03 HelveBold" panose="02040603050506020204" pitchFamily="18" charset="0"/>
                <a:ea typeface="微软雅黑" panose="020B0503020204020204" charset="-122"/>
                <a:sym typeface="微软雅黑" panose="020B0503020204020204" charset="-122"/>
              </a:rPr>
              <a:t>THANKYOU</a:t>
            </a:r>
            <a:endParaRPr lang="zh-CN" altLang="en-US" sz="11500" b="1" dirty="0">
              <a:solidFill>
                <a:srgbClr val="F77A08"/>
              </a:solidFill>
              <a:effectLst>
                <a:outerShdw blurRad="38100" dist="38100" dir="2700000" algn="tl">
                  <a:srgbClr val="000000">
                    <a:alpha val="43137"/>
                  </a:srgbClr>
                </a:outerShdw>
              </a:effectLst>
              <a:latin typeface="#9Slide03 HelveBold" panose="02040603050506020204" pitchFamily="18" charset="0"/>
              <a:ea typeface="微软雅黑" panose="020B0503020204020204" charset="-122"/>
              <a:sym typeface="微软雅黑" panose="020B0503020204020204" charset="-122"/>
            </a:endParaRPr>
          </a:p>
        </p:txBody>
      </p:sp>
      <p:cxnSp>
        <p:nvCxnSpPr>
          <p:cNvPr id="6" name="直接连接符 5">
            <a:extLst>
              <a:ext uri="{FF2B5EF4-FFF2-40B4-BE49-F238E27FC236}">
                <a16:creationId xmlns:a16="http://schemas.microsoft.com/office/drawing/2014/main" id="{CDE5F29A-6A3D-41AC-AA05-6D8A47A59ABE}"/>
              </a:ext>
            </a:extLst>
          </p:cNvPr>
          <p:cNvCxnSpPr/>
          <p:nvPr/>
        </p:nvCxnSpPr>
        <p:spPr>
          <a:xfrm>
            <a:off x="1640444" y="5005551"/>
            <a:ext cx="9445781" cy="0"/>
          </a:xfrm>
          <a:prstGeom prst="line">
            <a:avLst/>
          </a:prstGeom>
          <a:noFill/>
          <a:ln w="6350" cap="flat" cmpd="sng" algn="ctr">
            <a:solidFill>
              <a:sysClr val="window" lastClr="FFFFFF">
                <a:lumMod val="75000"/>
              </a:sysClr>
            </a:solidFill>
            <a:prstDash val="solid"/>
            <a:miter lim="800000"/>
          </a:ln>
          <a:effectLst/>
        </p:spPr>
      </p:cxnSp>
      <p:cxnSp>
        <p:nvCxnSpPr>
          <p:cNvPr id="7" name="直接连接符 6">
            <a:extLst>
              <a:ext uri="{FF2B5EF4-FFF2-40B4-BE49-F238E27FC236}">
                <a16:creationId xmlns:a16="http://schemas.microsoft.com/office/drawing/2014/main" id="{68015D8C-5956-4EA0-BDC2-63B80968E610}"/>
              </a:ext>
            </a:extLst>
          </p:cNvPr>
          <p:cNvCxnSpPr/>
          <p:nvPr/>
        </p:nvCxnSpPr>
        <p:spPr>
          <a:xfrm>
            <a:off x="1640444" y="5062739"/>
            <a:ext cx="9445781" cy="0"/>
          </a:xfrm>
          <a:prstGeom prst="line">
            <a:avLst/>
          </a:prstGeom>
          <a:noFill/>
          <a:ln w="57150" cap="flat" cmpd="sng" algn="ctr">
            <a:solidFill>
              <a:sysClr val="window" lastClr="FFFFFF">
                <a:lumMod val="75000"/>
              </a:sysClr>
            </a:solidFill>
            <a:prstDash val="solid"/>
            <a:miter lim="800000"/>
          </a:ln>
          <a:effectLst/>
        </p:spPr>
      </p:cxnSp>
      <p:grpSp>
        <p:nvGrpSpPr>
          <p:cNvPr id="2" name="组合 7">
            <a:extLst>
              <a:ext uri="{FF2B5EF4-FFF2-40B4-BE49-F238E27FC236}">
                <a16:creationId xmlns:a16="http://schemas.microsoft.com/office/drawing/2014/main" id="{8C4CF950-2111-4A2D-B821-8FCBB101C030}"/>
              </a:ext>
            </a:extLst>
          </p:cNvPr>
          <p:cNvGrpSpPr/>
          <p:nvPr/>
        </p:nvGrpSpPr>
        <p:grpSpPr>
          <a:xfrm>
            <a:off x="1658105" y="4807847"/>
            <a:ext cx="9413149" cy="338554"/>
            <a:chOff x="2992618" y="3469364"/>
            <a:chExt cx="6358413" cy="178980"/>
          </a:xfrm>
        </p:grpSpPr>
        <p:sp>
          <p:nvSpPr>
            <p:cNvPr id="9" name="矩形 8">
              <a:extLst>
                <a:ext uri="{FF2B5EF4-FFF2-40B4-BE49-F238E27FC236}">
                  <a16:creationId xmlns:a16="http://schemas.microsoft.com/office/drawing/2014/main" id="{4D582E20-C076-411F-B834-5DA32047A995}"/>
                </a:ext>
              </a:extLst>
            </p:cNvPr>
            <p:cNvSpPr>
              <a:spLocks noChangeArrowheads="1"/>
            </p:cNvSpPr>
            <p:nvPr/>
          </p:nvSpPr>
          <p:spPr bwMode="auto">
            <a:xfrm>
              <a:off x="3898035" y="3469364"/>
              <a:ext cx="4395930" cy="178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algn="dist">
                <a:defRPr/>
              </a:pPr>
              <a:endParaRPr lang="zh-CN" altLang="en-US" sz="1600" kern="0" dirty="0">
                <a:solidFill>
                  <a:srgbClr val="00B050"/>
                </a:solidFill>
                <a:latin typeface="Impact MT Std" pitchFamily="34" charset="0"/>
              </a:endParaRPr>
            </a:p>
          </p:txBody>
        </p:sp>
        <p:cxnSp>
          <p:nvCxnSpPr>
            <p:cNvPr id="10" name="直接连接符 9">
              <a:extLst>
                <a:ext uri="{FF2B5EF4-FFF2-40B4-BE49-F238E27FC236}">
                  <a16:creationId xmlns:a16="http://schemas.microsoft.com/office/drawing/2014/main" id="{A26F6027-9197-455E-82BC-F17D342916F3}"/>
                </a:ext>
              </a:extLst>
            </p:cNvPr>
            <p:cNvCxnSpPr/>
            <p:nvPr/>
          </p:nvCxnSpPr>
          <p:spPr bwMode="auto">
            <a:xfrm>
              <a:off x="2992618" y="3609064"/>
              <a:ext cx="1769599" cy="0"/>
            </a:xfrm>
            <a:prstGeom prst="line">
              <a:avLst/>
            </a:prstGeom>
            <a:noFill/>
            <a:ln w="12700" cap="flat" cmpd="sng" algn="ctr">
              <a:solidFill>
                <a:sysClr val="window" lastClr="FFFFFF">
                  <a:lumMod val="75000"/>
                </a:sysClr>
              </a:solidFill>
              <a:prstDash val="solid"/>
            </a:ln>
            <a:effectLst/>
          </p:spPr>
        </p:cxnSp>
        <p:cxnSp>
          <p:nvCxnSpPr>
            <p:cNvPr id="11" name="直接连接符 10">
              <a:extLst>
                <a:ext uri="{FF2B5EF4-FFF2-40B4-BE49-F238E27FC236}">
                  <a16:creationId xmlns:a16="http://schemas.microsoft.com/office/drawing/2014/main" id="{C4DA958C-619A-4EDD-86E9-6AC60A3CC64B}"/>
                </a:ext>
              </a:extLst>
            </p:cNvPr>
            <p:cNvCxnSpPr/>
            <p:nvPr/>
          </p:nvCxnSpPr>
          <p:spPr bwMode="auto">
            <a:xfrm>
              <a:off x="7581433" y="3609064"/>
              <a:ext cx="1769598" cy="0"/>
            </a:xfrm>
            <a:prstGeom prst="line">
              <a:avLst/>
            </a:prstGeom>
            <a:noFill/>
            <a:ln w="12700" cap="flat" cmpd="sng" algn="ctr">
              <a:solidFill>
                <a:sysClr val="window" lastClr="FFFFFF">
                  <a:lumMod val="75000"/>
                </a:sysClr>
              </a:solidFill>
              <a:prstDash val="solid"/>
            </a:ln>
            <a:effectLst/>
          </p:spPr>
        </p:cxnSp>
      </p:grpSp>
      <p:grpSp>
        <p:nvGrpSpPr>
          <p:cNvPr id="8" name="组合 126">
            <a:extLst>
              <a:ext uri="{FF2B5EF4-FFF2-40B4-BE49-F238E27FC236}">
                <a16:creationId xmlns:a16="http://schemas.microsoft.com/office/drawing/2014/main" id="{3FF08DA2-E210-4732-9C41-8FF48024E0C0}"/>
              </a:ext>
            </a:extLst>
          </p:cNvPr>
          <p:cNvGrpSpPr/>
          <p:nvPr/>
        </p:nvGrpSpPr>
        <p:grpSpPr>
          <a:xfrm>
            <a:off x="9121740" y="368001"/>
            <a:ext cx="769231" cy="895773"/>
            <a:chOff x="4570413" y="1616075"/>
            <a:chExt cx="3059113" cy="3562350"/>
          </a:xfrm>
        </p:grpSpPr>
        <p:sp>
          <p:nvSpPr>
            <p:cNvPr id="22" name="Freeform 89">
              <a:extLst>
                <a:ext uri="{FF2B5EF4-FFF2-40B4-BE49-F238E27FC236}">
                  <a16:creationId xmlns:a16="http://schemas.microsoft.com/office/drawing/2014/main" id="{FDB401E1-98FD-4952-95F1-82E8CEF10B9A}"/>
                </a:ext>
              </a:extLst>
            </p:cNvPr>
            <p:cNvSpPr/>
            <p:nvPr/>
          </p:nvSpPr>
          <p:spPr bwMode="auto">
            <a:xfrm>
              <a:off x="4570413" y="1616075"/>
              <a:ext cx="1530350" cy="2957513"/>
            </a:xfrm>
            <a:custGeom>
              <a:avLst/>
              <a:gdLst>
                <a:gd name="T0" fmla="*/ 360 w 360"/>
                <a:gd name="T1" fmla="*/ 14 h 695"/>
                <a:gd name="T2" fmla="*/ 360 w 360"/>
                <a:gd name="T3" fmla="*/ 14 h 695"/>
                <a:gd name="T4" fmla="*/ 37 w 360"/>
                <a:gd name="T5" fmla="*/ 243 h 695"/>
                <a:gd name="T6" fmla="*/ 266 w 360"/>
                <a:gd name="T7" fmla="*/ 670 h 695"/>
                <a:gd name="T8" fmla="*/ 280 w 360"/>
                <a:gd name="T9" fmla="*/ 686 h 695"/>
                <a:gd name="T10" fmla="*/ 289 w 360"/>
                <a:gd name="T11" fmla="*/ 695 h 695"/>
                <a:gd name="T12" fmla="*/ 340 w 360"/>
                <a:gd name="T13" fmla="*/ 695 h 695"/>
                <a:gd name="T14" fmla="*/ 360 w 360"/>
                <a:gd name="T15" fmla="*/ 14 h 69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0" h="695">
                  <a:moveTo>
                    <a:pt x="360" y="14"/>
                  </a:moveTo>
                  <a:cubicBezTo>
                    <a:pt x="360" y="14"/>
                    <a:pt x="360" y="14"/>
                    <a:pt x="360" y="14"/>
                  </a:cubicBezTo>
                  <a:cubicBezTo>
                    <a:pt x="360" y="14"/>
                    <a:pt x="89" y="0"/>
                    <a:pt x="37" y="243"/>
                  </a:cubicBezTo>
                  <a:cubicBezTo>
                    <a:pt x="37" y="243"/>
                    <a:pt x="0" y="413"/>
                    <a:pt x="266" y="670"/>
                  </a:cubicBezTo>
                  <a:cubicBezTo>
                    <a:pt x="280" y="686"/>
                    <a:pt x="280" y="686"/>
                    <a:pt x="280" y="686"/>
                  </a:cubicBezTo>
                  <a:cubicBezTo>
                    <a:pt x="280" y="686"/>
                    <a:pt x="284" y="689"/>
                    <a:pt x="289" y="695"/>
                  </a:cubicBezTo>
                  <a:cubicBezTo>
                    <a:pt x="340" y="695"/>
                    <a:pt x="340" y="695"/>
                    <a:pt x="340" y="695"/>
                  </a:cubicBezTo>
                  <a:cubicBezTo>
                    <a:pt x="126" y="91"/>
                    <a:pt x="360" y="14"/>
                    <a:pt x="360" y="14"/>
                  </a:cubicBezTo>
                  <a:close/>
                </a:path>
              </a:pathLst>
            </a:custGeom>
            <a:solidFill>
              <a:srgbClr val="00949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23" name="Freeform 90">
              <a:extLst>
                <a:ext uri="{FF2B5EF4-FFF2-40B4-BE49-F238E27FC236}">
                  <a16:creationId xmlns:a16="http://schemas.microsoft.com/office/drawing/2014/main" id="{494AAFB9-2D52-448E-B63B-3CA06138873F}"/>
                </a:ext>
              </a:extLst>
            </p:cNvPr>
            <p:cNvSpPr/>
            <p:nvPr/>
          </p:nvSpPr>
          <p:spPr bwMode="auto">
            <a:xfrm>
              <a:off x="5105401" y="1674813"/>
              <a:ext cx="2120900" cy="2984500"/>
            </a:xfrm>
            <a:custGeom>
              <a:avLst/>
              <a:gdLst>
                <a:gd name="T0" fmla="*/ 234 w 499"/>
                <a:gd name="T1" fmla="*/ 0 h 701"/>
                <a:gd name="T2" fmla="*/ 234 w 499"/>
                <a:gd name="T3" fmla="*/ 0 h 701"/>
                <a:gd name="T4" fmla="*/ 234 w 499"/>
                <a:gd name="T5" fmla="*/ 0 h 701"/>
                <a:gd name="T6" fmla="*/ 214 w 499"/>
                <a:gd name="T7" fmla="*/ 681 h 701"/>
                <a:gd name="T8" fmla="*/ 163 w 499"/>
                <a:gd name="T9" fmla="*/ 681 h 701"/>
                <a:gd name="T10" fmla="*/ 172 w 499"/>
                <a:gd name="T11" fmla="*/ 701 h 701"/>
                <a:gd name="T12" fmla="*/ 208 w 499"/>
                <a:gd name="T13" fmla="*/ 701 h 701"/>
                <a:gd name="T14" fmla="*/ 234 w 499"/>
                <a:gd name="T15" fmla="*/ 701 h 701"/>
                <a:gd name="T16" fmla="*/ 296 w 499"/>
                <a:gd name="T17" fmla="*/ 701 h 701"/>
                <a:gd name="T18" fmla="*/ 305 w 499"/>
                <a:gd name="T19" fmla="*/ 681 h 701"/>
                <a:gd name="T20" fmla="*/ 269 w 499"/>
                <a:gd name="T21" fmla="*/ 681 h 701"/>
                <a:gd name="T22" fmla="*/ 234 w 499"/>
                <a:gd name="T23" fmla="*/ 0 h 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99" h="701">
                  <a:moveTo>
                    <a:pt x="234" y="0"/>
                  </a:moveTo>
                  <a:cubicBezTo>
                    <a:pt x="234" y="0"/>
                    <a:pt x="234" y="0"/>
                    <a:pt x="234" y="0"/>
                  </a:cubicBezTo>
                  <a:cubicBezTo>
                    <a:pt x="234" y="0"/>
                    <a:pt x="234" y="0"/>
                    <a:pt x="234" y="0"/>
                  </a:cubicBezTo>
                  <a:cubicBezTo>
                    <a:pt x="234" y="0"/>
                    <a:pt x="0" y="77"/>
                    <a:pt x="214" y="681"/>
                  </a:cubicBezTo>
                  <a:cubicBezTo>
                    <a:pt x="163" y="681"/>
                    <a:pt x="163" y="681"/>
                    <a:pt x="163" y="681"/>
                  </a:cubicBezTo>
                  <a:cubicBezTo>
                    <a:pt x="167" y="686"/>
                    <a:pt x="171" y="693"/>
                    <a:pt x="172" y="701"/>
                  </a:cubicBezTo>
                  <a:cubicBezTo>
                    <a:pt x="208" y="701"/>
                    <a:pt x="208" y="701"/>
                    <a:pt x="208" y="701"/>
                  </a:cubicBezTo>
                  <a:cubicBezTo>
                    <a:pt x="234" y="701"/>
                    <a:pt x="234" y="701"/>
                    <a:pt x="234" y="701"/>
                  </a:cubicBezTo>
                  <a:cubicBezTo>
                    <a:pt x="296" y="701"/>
                    <a:pt x="296" y="701"/>
                    <a:pt x="296" y="701"/>
                  </a:cubicBezTo>
                  <a:cubicBezTo>
                    <a:pt x="297" y="693"/>
                    <a:pt x="301" y="686"/>
                    <a:pt x="305" y="681"/>
                  </a:cubicBezTo>
                  <a:cubicBezTo>
                    <a:pt x="269" y="681"/>
                    <a:pt x="269" y="681"/>
                    <a:pt x="269" y="681"/>
                  </a:cubicBezTo>
                  <a:cubicBezTo>
                    <a:pt x="499" y="108"/>
                    <a:pt x="234" y="0"/>
                    <a:pt x="234" y="0"/>
                  </a:cubicBezTo>
                  <a:close/>
                </a:path>
              </a:pathLst>
            </a:custGeom>
            <a:solidFill>
              <a:srgbClr val="38B2B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24" name="Rectangle 91">
              <a:extLst>
                <a:ext uri="{FF2B5EF4-FFF2-40B4-BE49-F238E27FC236}">
                  <a16:creationId xmlns:a16="http://schemas.microsoft.com/office/drawing/2014/main" id="{CBBC9C28-E654-46F8-8D2C-E40CA98C25A8}"/>
                </a:ext>
              </a:extLst>
            </p:cNvPr>
            <p:cNvSpPr>
              <a:spLocks noChangeArrowheads="1"/>
            </p:cNvSpPr>
            <p:nvPr/>
          </p:nvSpPr>
          <p:spPr bwMode="auto">
            <a:xfrm>
              <a:off x="6100763" y="1674813"/>
              <a:ext cx="1588" cy="1588"/>
            </a:xfrm>
            <a:prstGeom prst="rect">
              <a:avLst/>
            </a:prstGeom>
            <a:solidFill>
              <a:srgbClr val="38B2B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25" name="Rectangle 92">
              <a:extLst>
                <a:ext uri="{FF2B5EF4-FFF2-40B4-BE49-F238E27FC236}">
                  <a16:creationId xmlns:a16="http://schemas.microsoft.com/office/drawing/2014/main" id="{087A2235-EB78-4A5C-A41C-790C5276CFFC}"/>
                </a:ext>
              </a:extLst>
            </p:cNvPr>
            <p:cNvSpPr>
              <a:spLocks noChangeArrowheads="1"/>
            </p:cNvSpPr>
            <p:nvPr/>
          </p:nvSpPr>
          <p:spPr bwMode="auto">
            <a:xfrm>
              <a:off x="6100763" y="1674813"/>
              <a:ext cx="1588" cy="1588"/>
            </a:xfrm>
            <a:prstGeom prst="rect">
              <a:avLst/>
            </a:prstGeom>
            <a:solidFill>
              <a:srgbClr val="38B2B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26" name="Freeform 93">
              <a:extLst>
                <a:ext uri="{FF2B5EF4-FFF2-40B4-BE49-F238E27FC236}">
                  <a16:creationId xmlns:a16="http://schemas.microsoft.com/office/drawing/2014/main" id="{32A5D30C-EDD1-4DB2-B2BE-80D707A52B97}"/>
                </a:ext>
              </a:extLst>
            </p:cNvPr>
            <p:cNvSpPr/>
            <p:nvPr/>
          </p:nvSpPr>
          <p:spPr bwMode="auto">
            <a:xfrm>
              <a:off x="6100763" y="1616075"/>
              <a:ext cx="1528763" cy="2957513"/>
            </a:xfrm>
            <a:custGeom>
              <a:avLst/>
              <a:gdLst>
                <a:gd name="T0" fmla="*/ 79 w 360"/>
                <a:gd name="T1" fmla="*/ 686 h 695"/>
                <a:gd name="T2" fmla="*/ 93 w 360"/>
                <a:gd name="T3" fmla="*/ 670 h 695"/>
                <a:gd name="T4" fmla="*/ 322 w 360"/>
                <a:gd name="T5" fmla="*/ 243 h 695"/>
                <a:gd name="T6" fmla="*/ 0 w 360"/>
                <a:gd name="T7" fmla="*/ 14 h 695"/>
                <a:gd name="T8" fmla="*/ 0 w 360"/>
                <a:gd name="T9" fmla="*/ 14 h 695"/>
                <a:gd name="T10" fmla="*/ 0 w 360"/>
                <a:gd name="T11" fmla="*/ 14 h 695"/>
                <a:gd name="T12" fmla="*/ 35 w 360"/>
                <a:gd name="T13" fmla="*/ 695 h 695"/>
                <a:gd name="T14" fmla="*/ 71 w 360"/>
                <a:gd name="T15" fmla="*/ 695 h 695"/>
                <a:gd name="T16" fmla="*/ 79 w 360"/>
                <a:gd name="T17" fmla="*/ 686 h 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0" h="695">
                  <a:moveTo>
                    <a:pt x="79" y="686"/>
                  </a:moveTo>
                  <a:cubicBezTo>
                    <a:pt x="93" y="670"/>
                    <a:pt x="93" y="670"/>
                    <a:pt x="93" y="670"/>
                  </a:cubicBezTo>
                  <a:cubicBezTo>
                    <a:pt x="360" y="413"/>
                    <a:pt x="322" y="243"/>
                    <a:pt x="322" y="243"/>
                  </a:cubicBezTo>
                  <a:cubicBezTo>
                    <a:pt x="271" y="0"/>
                    <a:pt x="0" y="14"/>
                    <a:pt x="0" y="14"/>
                  </a:cubicBezTo>
                  <a:cubicBezTo>
                    <a:pt x="0" y="14"/>
                    <a:pt x="0" y="14"/>
                    <a:pt x="0" y="14"/>
                  </a:cubicBezTo>
                  <a:cubicBezTo>
                    <a:pt x="0" y="14"/>
                    <a:pt x="0" y="14"/>
                    <a:pt x="0" y="14"/>
                  </a:cubicBezTo>
                  <a:cubicBezTo>
                    <a:pt x="0" y="14"/>
                    <a:pt x="265" y="122"/>
                    <a:pt x="35" y="695"/>
                  </a:cubicBezTo>
                  <a:cubicBezTo>
                    <a:pt x="71" y="695"/>
                    <a:pt x="71" y="695"/>
                    <a:pt x="71" y="695"/>
                  </a:cubicBezTo>
                  <a:cubicBezTo>
                    <a:pt x="75" y="689"/>
                    <a:pt x="79" y="686"/>
                    <a:pt x="79" y="686"/>
                  </a:cubicBezTo>
                  <a:close/>
                </a:path>
              </a:pathLst>
            </a:custGeom>
            <a:solidFill>
              <a:srgbClr val="00949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27" name="Freeform 94">
              <a:extLst>
                <a:ext uri="{FF2B5EF4-FFF2-40B4-BE49-F238E27FC236}">
                  <a16:creationId xmlns:a16="http://schemas.microsoft.com/office/drawing/2014/main" id="{4113280E-6925-42EA-A163-3AF752E62B84}"/>
                </a:ext>
              </a:extLst>
            </p:cNvPr>
            <p:cNvSpPr/>
            <p:nvPr/>
          </p:nvSpPr>
          <p:spPr bwMode="auto">
            <a:xfrm>
              <a:off x="5840413" y="4638675"/>
              <a:ext cx="209550" cy="238125"/>
            </a:xfrm>
            <a:custGeom>
              <a:avLst/>
              <a:gdLst>
                <a:gd name="T0" fmla="*/ 0 w 132"/>
                <a:gd name="T1" fmla="*/ 5 h 150"/>
                <a:gd name="T2" fmla="*/ 124 w 132"/>
                <a:gd name="T3" fmla="*/ 150 h 150"/>
                <a:gd name="T4" fmla="*/ 132 w 132"/>
                <a:gd name="T5" fmla="*/ 142 h 150"/>
                <a:gd name="T6" fmla="*/ 11 w 132"/>
                <a:gd name="T7" fmla="*/ 0 h 150"/>
                <a:gd name="T8" fmla="*/ 0 w 132"/>
                <a:gd name="T9" fmla="*/ 5 h 150"/>
              </a:gdLst>
              <a:ahLst/>
              <a:cxnLst>
                <a:cxn ang="0">
                  <a:pos x="T0" y="T1"/>
                </a:cxn>
                <a:cxn ang="0">
                  <a:pos x="T2" y="T3"/>
                </a:cxn>
                <a:cxn ang="0">
                  <a:pos x="T4" y="T5"/>
                </a:cxn>
                <a:cxn ang="0">
                  <a:pos x="T6" y="T7"/>
                </a:cxn>
                <a:cxn ang="0">
                  <a:pos x="T8" y="T9"/>
                </a:cxn>
              </a:cxnLst>
              <a:rect l="0" t="0" r="r" b="b"/>
              <a:pathLst>
                <a:path w="132" h="150">
                  <a:moveTo>
                    <a:pt x="0" y="5"/>
                  </a:moveTo>
                  <a:lnTo>
                    <a:pt x="124" y="150"/>
                  </a:lnTo>
                  <a:lnTo>
                    <a:pt x="132" y="142"/>
                  </a:lnTo>
                  <a:lnTo>
                    <a:pt x="11" y="0"/>
                  </a:lnTo>
                  <a:lnTo>
                    <a:pt x="0" y="5"/>
                  </a:lnTo>
                  <a:close/>
                </a:path>
              </a:pathLst>
            </a:custGeom>
            <a:solidFill>
              <a:srgbClr val="0045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28" name="Freeform 95">
              <a:extLst>
                <a:ext uri="{FF2B5EF4-FFF2-40B4-BE49-F238E27FC236}">
                  <a16:creationId xmlns:a16="http://schemas.microsoft.com/office/drawing/2014/main" id="{7869A67F-C69C-453D-B20D-CD819D6D01AF}"/>
                </a:ext>
              </a:extLst>
            </p:cNvPr>
            <p:cNvSpPr/>
            <p:nvPr/>
          </p:nvSpPr>
          <p:spPr bwMode="auto">
            <a:xfrm>
              <a:off x="5943601" y="4638675"/>
              <a:ext cx="127000" cy="238125"/>
            </a:xfrm>
            <a:custGeom>
              <a:avLst/>
              <a:gdLst>
                <a:gd name="T0" fmla="*/ 0 w 80"/>
                <a:gd name="T1" fmla="*/ 5 h 150"/>
                <a:gd name="T2" fmla="*/ 72 w 80"/>
                <a:gd name="T3" fmla="*/ 150 h 150"/>
                <a:gd name="T4" fmla="*/ 80 w 80"/>
                <a:gd name="T5" fmla="*/ 144 h 150"/>
                <a:gd name="T6" fmla="*/ 8 w 80"/>
                <a:gd name="T7" fmla="*/ 0 h 150"/>
                <a:gd name="T8" fmla="*/ 0 w 80"/>
                <a:gd name="T9" fmla="*/ 5 h 150"/>
              </a:gdLst>
              <a:ahLst/>
              <a:cxnLst>
                <a:cxn ang="0">
                  <a:pos x="T0" y="T1"/>
                </a:cxn>
                <a:cxn ang="0">
                  <a:pos x="T2" y="T3"/>
                </a:cxn>
                <a:cxn ang="0">
                  <a:pos x="T4" y="T5"/>
                </a:cxn>
                <a:cxn ang="0">
                  <a:pos x="T6" y="T7"/>
                </a:cxn>
                <a:cxn ang="0">
                  <a:pos x="T8" y="T9"/>
                </a:cxn>
              </a:cxnLst>
              <a:rect l="0" t="0" r="r" b="b"/>
              <a:pathLst>
                <a:path w="80" h="150">
                  <a:moveTo>
                    <a:pt x="0" y="5"/>
                  </a:moveTo>
                  <a:lnTo>
                    <a:pt x="72" y="150"/>
                  </a:lnTo>
                  <a:lnTo>
                    <a:pt x="80" y="144"/>
                  </a:lnTo>
                  <a:lnTo>
                    <a:pt x="8" y="0"/>
                  </a:lnTo>
                  <a:lnTo>
                    <a:pt x="0" y="5"/>
                  </a:lnTo>
                  <a:close/>
                </a:path>
              </a:pathLst>
            </a:custGeom>
            <a:solidFill>
              <a:srgbClr val="0045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29" name="Freeform 96">
              <a:extLst>
                <a:ext uri="{FF2B5EF4-FFF2-40B4-BE49-F238E27FC236}">
                  <a16:creationId xmlns:a16="http://schemas.microsoft.com/office/drawing/2014/main" id="{1CBD9A42-0E21-437C-8DC5-4D8F13EF7703}"/>
                </a:ext>
              </a:extLst>
            </p:cNvPr>
            <p:cNvSpPr/>
            <p:nvPr/>
          </p:nvSpPr>
          <p:spPr bwMode="auto">
            <a:xfrm>
              <a:off x="6040438" y="4638675"/>
              <a:ext cx="55563" cy="233363"/>
            </a:xfrm>
            <a:custGeom>
              <a:avLst/>
              <a:gdLst>
                <a:gd name="T0" fmla="*/ 0 w 35"/>
                <a:gd name="T1" fmla="*/ 2 h 147"/>
                <a:gd name="T2" fmla="*/ 24 w 35"/>
                <a:gd name="T3" fmla="*/ 147 h 147"/>
                <a:gd name="T4" fmla="*/ 35 w 35"/>
                <a:gd name="T5" fmla="*/ 144 h 147"/>
                <a:gd name="T6" fmla="*/ 11 w 35"/>
                <a:gd name="T7" fmla="*/ 0 h 147"/>
                <a:gd name="T8" fmla="*/ 0 w 35"/>
                <a:gd name="T9" fmla="*/ 2 h 147"/>
              </a:gdLst>
              <a:ahLst/>
              <a:cxnLst>
                <a:cxn ang="0">
                  <a:pos x="T0" y="T1"/>
                </a:cxn>
                <a:cxn ang="0">
                  <a:pos x="T2" y="T3"/>
                </a:cxn>
                <a:cxn ang="0">
                  <a:pos x="T4" y="T5"/>
                </a:cxn>
                <a:cxn ang="0">
                  <a:pos x="T6" y="T7"/>
                </a:cxn>
                <a:cxn ang="0">
                  <a:pos x="T8" y="T9"/>
                </a:cxn>
              </a:cxnLst>
              <a:rect l="0" t="0" r="r" b="b"/>
              <a:pathLst>
                <a:path w="35" h="147">
                  <a:moveTo>
                    <a:pt x="0" y="2"/>
                  </a:moveTo>
                  <a:lnTo>
                    <a:pt x="24" y="147"/>
                  </a:lnTo>
                  <a:lnTo>
                    <a:pt x="35" y="144"/>
                  </a:lnTo>
                  <a:lnTo>
                    <a:pt x="11" y="0"/>
                  </a:lnTo>
                  <a:lnTo>
                    <a:pt x="0" y="2"/>
                  </a:lnTo>
                  <a:close/>
                </a:path>
              </a:pathLst>
            </a:custGeom>
            <a:solidFill>
              <a:srgbClr val="0045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30" name="Freeform 97">
              <a:extLst>
                <a:ext uri="{FF2B5EF4-FFF2-40B4-BE49-F238E27FC236}">
                  <a16:creationId xmlns:a16="http://schemas.microsoft.com/office/drawing/2014/main" id="{97D6333D-F247-4359-82F3-191FED404A82}"/>
                </a:ext>
              </a:extLst>
            </p:cNvPr>
            <p:cNvSpPr/>
            <p:nvPr/>
          </p:nvSpPr>
          <p:spPr bwMode="auto">
            <a:xfrm>
              <a:off x="6100763" y="4638675"/>
              <a:ext cx="53975" cy="233363"/>
            </a:xfrm>
            <a:custGeom>
              <a:avLst/>
              <a:gdLst>
                <a:gd name="T0" fmla="*/ 24 w 34"/>
                <a:gd name="T1" fmla="*/ 0 h 147"/>
                <a:gd name="T2" fmla="*/ 0 w 34"/>
                <a:gd name="T3" fmla="*/ 144 h 147"/>
                <a:gd name="T4" fmla="*/ 10 w 34"/>
                <a:gd name="T5" fmla="*/ 147 h 147"/>
                <a:gd name="T6" fmla="*/ 34 w 34"/>
                <a:gd name="T7" fmla="*/ 2 h 147"/>
                <a:gd name="T8" fmla="*/ 24 w 34"/>
                <a:gd name="T9" fmla="*/ 0 h 147"/>
              </a:gdLst>
              <a:ahLst/>
              <a:cxnLst>
                <a:cxn ang="0">
                  <a:pos x="T0" y="T1"/>
                </a:cxn>
                <a:cxn ang="0">
                  <a:pos x="T2" y="T3"/>
                </a:cxn>
                <a:cxn ang="0">
                  <a:pos x="T4" y="T5"/>
                </a:cxn>
                <a:cxn ang="0">
                  <a:pos x="T6" y="T7"/>
                </a:cxn>
                <a:cxn ang="0">
                  <a:pos x="T8" y="T9"/>
                </a:cxn>
              </a:cxnLst>
              <a:rect l="0" t="0" r="r" b="b"/>
              <a:pathLst>
                <a:path w="34" h="147">
                  <a:moveTo>
                    <a:pt x="24" y="0"/>
                  </a:moveTo>
                  <a:lnTo>
                    <a:pt x="0" y="144"/>
                  </a:lnTo>
                  <a:lnTo>
                    <a:pt x="10" y="147"/>
                  </a:lnTo>
                  <a:lnTo>
                    <a:pt x="34" y="2"/>
                  </a:lnTo>
                  <a:lnTo>
                    <a:pt x="24" y="0"/>
                  </a:lnTo>
                  <a:close/>
                </a:path>
              </a:pathLst>
            </a:custGeom>
            <a:solidFill>
              <a:srgbClr val="0045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31" name="Freeform 98">
              <a:extLst>
                <a:ext uri="{FF2B5EF4-FFF2-40B4-BE49-F238E27FC236}">
                  <a16:creationId xmlns:a16="http://schemas.microsoft.com/office/drawing/2014/main" id="{A9D43D9B-8CE8-4DCC-9ED0-BA9F95027C22}"/>
                </a:ext>
              </a:extLst>
            </p:cNvPr>
            <p:cNvSpPr/>
            <p:nvPr/>
          </p:nvSpPr>
          <p:spPr bwMode="auto">
            <a:xfrm>
              <a:off x="6121401" y="4638675"/>
              <a:ext cx="131763" cy="238125"/>
            </a:xfrm>
            <a:custGeom>
              <a:avLst/>
              <a:gdLst>
                <a:gd name="T0" fmla="*/ 75 w 83"/>
                <a:gd name="T1" fmla="*/ 0 h 150"/>
                <a:gd name="T2" fmla="*/ 0 w 83"/>
                <a:gd name="T3" fmla="*/ 144 h 150"/>
                <a:gd name="T4" fmla="*/ 11 w 83"/>
                <a:gd name="T5" fmla="*/ 150 h 150"/>
                <a:gd name="T6" fmla="*/ 83 w 83"/>
                <a:gd name="T7" fmla="*/ 5 h 150"/>
                <a:gd name="T8" fmla="*/ 75 w 83"/>
                <a:gd name="T9" fmla="*/ 0 h 150"/>
              </a:gdLst>
              <a:ahLst/>
              <a:cxnLst>
                <a:cxn ang="0">
                  <a:pos x="T0" y="T1"/>
                </a:cxn>
                <a:cxn ang="0">
                  <a:pos x="T2" y="T3"/>
                </a:cxn>
                <a:cxn ang="0">
                  <a:pos x="T4" y="T5"/>
                </a:cxn>
                <a:cxn ang="0">
                  <a:pos x="T6" y="T7"/>
                </a:cxn>
                <a:cxn ang="0">
                  <a:pos x="T8" y="T9"/>
                </a:cxn>
              </a:cxnLst>
              <a:rect l="0" t="0" r="r" b="b"/>
              <a:pathLst>
                <a:path w="83" h="150">
                  <a:moveTo>
                    <a:pt x="75" y="0"/>
                  </a:moveTo>
                  <a:lnTo>
                    <a:pt x="0" y="144"/>
                  </a:lnTo>
                  <a:lnTo>
                    <a:pt x="11" y="150"/>
                  </a:lnTo>
                  <a:lnTo>
                    <a:pt x="83" y="5"/>
                  </a:lnTo>
                  <a:lnTo>
                    <a:pt x="75" y="0"/>
                  </a:lnTo>
                  <a:close/>
                </a:path>
              </a:pathLst>
            </a:custGeom>
            <a:solidFill>
              <a:srgbClr val="0045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32" name="Freeform 99">
              <a:extLst>
                <a:ext uri="{FF2B5EF4-FFF2-40B4-BE49-F238E27FC236}">
                  <a16:creationId xmlns:a16="http://schemas.microsoft.com/office/drawing/2014/main" id="{17F1DB68-677E-481D-9901-9BA55809F532}"/>
                </a:ext>
              </a:extLst>
            </p:cNvPr>
            <p:cNvSpPr/>
            <p:nvPr/>
          </p:nvSpPr>
          <p:spPr bwMode="auto">
            <a:xfrm>
              <a:off x="6146801" y="4638675"/>
              <a:ext cx="204788" cy="238125"/>
            </a:xfrm>
            <a:custGeom>
              <a:avLst/>
              <a:gdLst>
                <a:gd name="T0" fmla="*/ 121 w 129"/>
                <a:gd name="T1" fmla="*/ 0 h 150"/>
                <a:gd name="T2" fmla="*/ 0 w 129"/>
                <a:gd name="T3" fmla="*/ 142 h 150"/>
                <a:gd name="T4" fmla="*/ 8 w 129"/>
                <a:gd name="T5" fmla="*/ 150 h 150"/>
                <a:gd name="T6" fmla="*/ 129 w 129"/>
                <a:gd name="T7" fmla="*/ 5 h 150"/>
                <a:gd name="T8" fmla="*/ 121 w 129"/>
                <a:gd name="T9" fmla="*/ 0 h 150"/>
              </a:gdLst>
              <a:ahLst/>
              <a:cxnLst>
                <a:cxn ang="0">
                  <a:pos x="T0" y="T1"/>
                </a:cxn>
                <a:cxn ang="0">
                  <a:pos x="T2" y="T3"/>
                </a:cxn>
                <a:cxn ang="0">
                  <a:pos x="T4" y="T5"/>
                </a:cxn>
                <a:cxn ang="0">
                  <a:pos x="T6" y="T7"/>
                </a:cxn>
                <a:cxn ang="0">
                  <a:pos x="T8" y="T9"/>
                </a:cxn>
              </a:cxnLst>
              <a:rect l="0" t="0" r="r" b="b"/>
              <a:pathLst>
                <a:path w="129" h="150">
                  <a:moveTo>
                    <a:pt x="121" y="0"/>
                  </a:moveTo>
                  <a:lnTo>
                    <a:pt x="0" y="142"/>
                  </a:lnTo>
                  <a:lnTo>
                    <a:pt x="8" y="150"/>
                  </a:lnTo>
                  <a:lnTo>
                    <a:pt x="129" y="5"/>
                  </a:lnTo>
                  <a:lnTo>
                    <a:pt x="121" y="0"/>
                  </a:lnTo>
                  <a:close/>
                </a:path>
              </a:pathLst>
            </a:custGeom>
            <a:solidFill>
              <a:srgbClr val="0045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33" name="Freeform 100">
              <a:extLst>
                <a:ext uri="{FF2B5EF4-FFF2-40B4-BE49-F238E27FC236}">
                  <a16:creationId xmlns:a16="http://schemas.microsoft.com/office/drawing/2014/main" id="{3DB34298-2D45-470F-AA9C-6444CEA61E14}"/>
                </a:ext>
              </a:extLst>
            </p:cNvPr>
            <p:cNvSpPr/>
            <p:nvPr/>
          </p:nvSpPr>
          <p:spPr bwMode="auto">
            <a:xfrm>
              <a:off x="5799138" y="4573588"/>
              <a:ext cx="603250" cy="85725"/>
            </a:xfrm>
            <a:custGeom>
              <a:avLst/>
              <a:gdLst>
                <a:gd name="T0" fmla="*/ 380 w 380"/>
                <a:gd name="T1" fmla="*/ 0 h 54"/>
                <a:gd name="T2" fmla="*/ 0 w 380"/>
                <a:gd name="T3" fmla="*/ 0 h 54"/>
                <a:gd name="T4" fmla="*/ 24 w 380"/>
                <a:gd name="T5" fmla="*/ 54 h 54"/>
                <a:gd name="T6" fmla="*/ 358 w 380"/>
                <a:gd name="T7" fmla="*/ 54 h 54"/>
                <a:gd name="T8" fmla="*/ 380 w 380"/>
                <a:gd name="T9" fmla="*/ 0 h 54"/>
              </a:gdLst>
              <a:ahLst/>
              <a:cxnLst>
                <a:cxn ang="0">
                  <a:pos x="T0" y="T1"/>
                </a:cxn>
                <a:cxn ang="0">
                  <a:pos x="T2" y="T3"/>
                </a:cxn>
                <a:cxn ang="0">
                  <a:pos x="T4" y="T5"/>
                </a:cxn>
                <a:cxn ang="0">
                  <a:pos x="T6" y="T7"/>
                </a:cxn>
                <a:cxn ang="0">
                  <a:pos x="T8" y="T9"/>
                </a:cxn>
              </a:cxnLst>
              <a:rect l="0" t="0" r="r" b="b"/>
              <a:pathLst>
                <a:path w="380" h="54">
                  <a:moveTo>
                    <a:pt x="380" y="0"/>
                  </a:moveTo>
                  <a:lnTo>
                    <a:pt x="0" y="0"/>
                  </a:lnTo>
                  <a:lnTo>
                    <a:pt x="24" y="54"/>
                  </a:lnTo>
                  <a:lnTo>
                    <a:pt x="358" y="54"/>
                  </a:lnTo>
                  <a:lnTo>
                    <a:pt x="380" y="0"/>
                  </a:lnTo>
                  <a:close/>
                </a:path>
              </a:pathLst>
            </a:custGeom>
            <a:solidFill>
              <a:srgbClr val="00645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34" name="Rectangle 101">
              <a:extLst>
                <a:ext uri="{FF2B5EF4-FFF2-40B4-BE49-F238E27FC236}">
                  <a16:creationId xmlns:a16="http://schemas.microsoft.com/office/drawing/2014/main" id="{F38E534F-E137-4E44-9169-82322CF7A970}"/>
                </a:ext>
              </a:extLst>
            </p:cNvPr>
            <p:cNvSpPr>
              <a:spLocks noChangeArrowheads="1"/>
            </p:cNvSpPr>
            <p:nvPr/>
          </p:nvSpPr>
          <p:spPr bwMode="auto">
            <a:xfrm>
              <a:off x="6015038" y="4841875"/>
              <a:ext cx="169863" cy="47625"/>
            </a:xfrm>
            <a:prstGeom prst="rect">
              <a:avLst/>
            </a:prstGeom>
            <a:solidFill>
              <a:srgbClr val="00453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35" name="Freeform 102">
              <a:extLst>
                <a:ext uri="{FF2B5EF4-FFF2-40B4-BE49-F238E27FC236}">
                  <a16:creationId xmlns:a16="http://schemas.microsoft.com/office/drawing/2014/main" id="{4B59AAC2-DE66-4CA7-8A0E-F49B3FB60689}"/>
                </a:ext>
              </a:extLst>
            </p:cNvPr>
            <p:cNvSpPr/>
            <p:nvPr/>
          </p:nvSpPr>
          <p:spPr bwMode="auto">
            <a:xfrm>
              <a:off x="6007101" y="4876800"/>
              <a:ext cx="38100" cy="139700"/>
            </a:xfrm>
            <a:custGeom>
              <a:avLst/>
              <a:gdLst>
                <a:gd name="T0" fmla="*/ 24 w 24"/>
                <a:gd name="T1" fmla="*/ 0 h 88"/>
                <a:gd name="T2" fmla="*/ 13 w 24"/>
                <a:gd name="T3" fmla="*/ 0 h 88"/>
                <a:gd name="T4" fmla="*/ 0 w 24"/>
                <a:gd name="T5" fmla="*/ 88 h 88"/>
                <a:gd name="T6" fmla="*/ 10 w 24"/>
                <a:gd name="T7" fmla="*/ 88 h 88"/>
                <a:gd name="T8" fmla="*/ 24 w 24"/>
                <a:gd name="T9" fmla="*/ 0 h 88"/>
              </a:gdLst>
              <a:ahLst/>
              <a:cxnLst>
                <a:cxn ang="0">
                  <a:pos x="T0" y="T1"/>
                </a:cxn>
                <a:cxn ang="0">
                  <a:pos x="T2" y="T3"/>
                </a:cxn>
                <a:cxn ang="0">
                  <a:pos x="T4" y="T5"/>
                </a:cxn>
                <a:cxn ang="0">
                  <a:pos x="T6" y="T7"/>
                </a:cxn>
                <a:cxn ang="0">
                  <a:pos x="T8" y="T9"/>
                </a:cxn>
              </a:cxnLst>
              <a:rect l="0" t="0" r="r" b="b"/>
              <a:pathLst>
                <a:path w="24" h="88">
                  <a:moveTo>
                    <a:pt x="24" y="0"/>
                  </a:moveTo>
                  <a:lnTo>
                    <a:pt x="13" y="0"/>
                  </a:lnTo>
                  <a:lnTo>
                    <a:pt x="0" y="88"/>
                  </a:lnTo>
                  <a:lnTo>
                    <a:pt x="10" y="88"/>
                  </a:lnTo>
                  <a:lnTo>
                    <a:pt x="24" y="0"/>
                  </a:lnTo>
                  <a:close/>
                </a:path>
              </a:pathLst>
            </a:custGeom>
            <a:solidFill>
              <a:srgbClr val="0045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36" name="Freeform 103">
              <a:extLst>
                <a:ext uri="{FF2B5EF4-FFF2-40B4-BE49-F238E27FC236}">
                  <a16:creationId xmlns:a16="http://schemas.microsoft.com/office/drawing/2014/main" id="{3F5F4601-C1A2-468C-9BD8-ACA99A541184}"/>
                </a:ext>
              </a:extLst>
            </p:cNvPr>
            <p:cNvSpPr/>
            <p:nvPr/>
          </p:nvSpPr>
          <p:spPr bwMode="auto">
            <a:xfrm>
              <a:off x="6154738" y="4876800"/>
              <a:ext cx="34925" cy="139700"/>
            </a:xfrm>
            <a:custGeom>
              <a:avLst/>
              <a:gdLst>
                <a:gd name="T0" fmla="*/ 11 w 22"/>
                <a:gd name="T1" fmla="*/ 0 h 88"/>
                <a:gd name="T2" fmla="*/ 0 w 22"/>
                <a:gd name="T3" fmla="*/ 0 h 88"/>
                <a:gd name="T4" fmla="*/ 11 w 22"/>
                <a:gd name="T5" fmla="*/ 88 h 88"/>
                <a:gd name="T6" fmla="*/ 22 w 22"/>
                <a:gd name="T7" fmla="*/ 88 h 88"/>
                <a:gd name="T8" fmla="*/ 11 w 22"/>
                <a:gd name="T9" fmla="*/ 0 h 88"/>
              </a:gdLst>
              <a:ahLst/>
              <a:cxnLst>
                <a:cxn ang="0">
                  <a:pos x="T0" y="T1"/>
                </a:cxn>
                <a:cxn ang="0">
                  <a:pos x="T2" y="T3"/>
                </a:cxn>
                <a:cxn ang="0">
                  <a:pos x="T4" y="T5"/>
                </a:cxn>
                <a:cxn ang="0">
                  <a:pos x="T6" y="T7"/>
                </a:cxn>
                <a:cxn ang="0">
                  <a:pos x="T8" y="T9"/>
                </a:cxn>
              </a:cxnLst>
              <a:rect l="0" t="0" r="r" b="b"/>
              <a:pathLst>
                <a:path w="22" h="88">
                  <a:moveTo>
                    <a:pt x="11" y="0"/>
                  </a:moveTo>
                  <a:lnTo>
                    <a:pt x="0" y="0"/>
                  </a:lnTo>
                  <a:lnTo>
                    <a:pt x="11" y="88"/>
                  </a:lnTo>
                  <a:lnTo>
                    <a:pt x="22" y="88"/>
                  </a:lnTo>
                  <a:lnTo>
                    <a:pt x="11" y="0"/>
                  </a:lnTo>
                  <a:close/>
                </a:path>
              </a:pathLst>
            </a:custGeom>
            <a:solidFill>
              <a:srgbClr val="0045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37" name="Freeform 104">
              <a:extLst>
                <a:ext uri="{FF2B5EF4-FFF2-40B4-BE49-F238E27FC236}">
                  <a16:creationId xmlns:a16="http://schemas.microsoft.com/office/drawing/2014/main" id="{5E5B9A3A-7603-4E0C-BC6E-668319F375AE}"/>
                </a:ext>
              </a:extLst>
            </p:cNvPr>
            <p:cNvSpPr/>
            <p:nvPr/>
          </p:nvSpPr>
          <p:spPr bwMode="auto">
            <a:xfrm>
              <a:off x="5994401" y="5016500"/>
              <a:ext cx="203200" cy="161925"/>
            </a:xfrm>
            <a:custGeom>
              <a:avLst/>
              <a:gdLst>
                <a:gd name="T0" fmla="*/ 123 w 128"/>
                <a:gd name="T1" fmla="*/ 0 h 102"/>
                <a:gd name="T2" fmla="*/ 112 w 128"/>
                <a:gd name="T3" fmla="*/ 0 h 102"/>
                <a:gd name="T4" fmla="*/ 18 w 128"/>
                <a:gd name="T5" fmla="*/ 0 h 102"/>
                <a:gd name="T6" fmla="*/ 8 w 128"/>
                <a:gd name="T7" fmla="*/ 0 h 102"/>
                <a:gd name="T8" fmla="*/ 0 w 128"/>
                <a:gd name="T9" fmla="*/ 0 h 102"/>
                <a:gd name="T10" fmla="*/ 0 w 128"/>
                <a:gd name="T11" fmla="*/ 102 h 102"/>
                <a:gd name="T12" fmla="*/ 128 w 128"/>
                <a:gd name="T13" fmla="*/ 102 h 102"/>
                <a:gd name="T14" fmla="*/ 128 w 128"/>
                <a:gd name="T15" fmla="*/ 0 h 102"/>
                <a:gd name="T16" fmla="*/ 123 w 128"/>
                <a:gd name="T17"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8" h="102">
                  <a:moveTo>
                    <a:pt x="123" y="0"/>
                  </a:moveTo>
                  <a:lnTo>
                    <a:pt x="112" y="0"/>
                  </a:lnTo>
                  <a:lnTo>
                    <a:pt x="18" y="0"/>
                  </a:lnTo>
                  <a:lnTo>
                    <a:pt x="8" y="0"/>
                  </a:lnTo>
                  <a:lnTo>
                    <a:pt x="0" y="0"/>
                  </a:lnTo>
                  <a:lnTo>
                    <a:pt x="0" y="102"/>
                  </a:lnTo>
                  <a:lnTo>
                    <a:pt x="128" y="102"/>
                  </a:lnTo>
                  <a:lnTo>
                    <a:pt x="128" y="0"/>
                  </a:lnTo>
                  <a:lnTo>
                    <a:pt x="123" y="0"/>
                  </a:lnTo>
                  <a:close/>
                </a:path>
              </a:pathLst>
            </a:custGeom>
            <a:solidFill>
              <a:srgbClr val="00645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grpSp>
      <p:grpSp>
        <p:nvGrpSpPr>
          <p:cNvPr id="12" name="组合 146">
            <a:extLst>
              <a:ext uri="{FF2B5EF4-FFF2-40B4-BE49-F238E27FC236}">
                <a16:creationId xmlns:a16="http://schemas.microsoft.com/office/drawing/2014/main" id="{62C68ED9-2BF4-48D8-86A2-F349B0C0DBD2}"/>
              </a:ext>
            </a:extLst>
          </p:cNvPr>
          <p:cNvGrpSpPr/>
          <p:nvPr/>
        </p:nvGrpSpPr>
        <p:grpSpPr>
          <a:xfrm>
            <a:off x="2699427" y="504737"/>
            <a:ext cx="1358560" cy="1414152"/>
            <a:chOff x="5295900" y="2478088"/>
            <a:chExt cx="1609726" cy="1871663"/>
          </a:xfrm>
        </p:grpSpPr>
        <p:sp>
          <p:nvSpPr>
            <p:cNvPr id="39" name="Freeform 108">
              <a:extLst>
                <a:ext uri="{FF2B5EF4-FFF2-40B4-BE49-F238E27FC236}">
                  <a16:creationId xmlns:a16="http://schemas.microsoft.com/office/drawing/2014/main" id="{4C104980-26EC-45E3-AF7C-16B82C5059EF}"/>
                </a:ext>
              </a:extLst>
            </p:cNvPr>
            <p:cNvSpPr/>
            <p:nvPr/>
          </p:nvSpPr>
          <p:spPr bwMode="auto">
            <a:xfrm>
              <a:off x="5295900" y="2478088"/>
              <a:ext cx="801688" cy="1555750"/>
            </a:xfrm>
            <a:custGeom>
              <a:avLst/>
              <a:gdLst>
                <a:gd name="T0" fmla="*/ 188 w 188"/>
                <a:gd name="T1" fmla="*/ 7 h 364"/>
                <a:gd name="T2" fmla="*/ 188 w 188"/>
                <a:gd name="T3" fmla="*/ 7 h 364"/>
                <a:gd name="T4" fmla="*/ 19 w 188"/>
                <a:gd name="T5" fmla="*/ 127 h 364"/>
                <a:gd name="T6" fmla="*/ 139 w 188"/>
                <a:gd name="T7" fmla="*/ 351 h 364"/>
                <a:gd name="T8" fmla="*/ 147 w 188"/>
                <a:gd name="T9" fmla="*/ 359 h 364"/>
                <a:gd name="T10" fmla="*/ 151 w 188"/>
                <a:gd name="T11" fmla="*/ 364 h 364"/>
                <a:gd name="T12" fmla="*/ 178 w 188"/>
                <a:gd name="T13" fmla="*/ 364 h 364"/>
                <a:gd name="T14" fmla="*/ 188 w 188"/>
                <a:gd name="T15" fmla="*/ 7 h 3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364">
                  <a:moveTo>
                    <a:pt x="188" y="7"/>
                  </a:moveTo>
                  <a:cubicBezTo>
                    <a:pt x="188" y="7"/>
                    <a:pt x="188" y="7"/>
                    <a:pt x="188" y="7"/>
                  </a:cubicBezTo>
                  <a:cubicBezTo>
                    <a:pt x="188" y="7"/>
                    <a:pt x="46" y="0"/>
                    <a:pt x="19" y="127"/>
                  </a:cubicBezTo>
                  <a:cubicBezTo>
                    <a:pt x="19" y="127"/>
                    <a:pt x="0" y="216"/>
                    <a:pt x="139" y="351"/>
                  </a:cubicBezTo>
                  <a:cubicBezTo>
                    <a:pt x="147" y="359"/>
                    <a:pt x="147" y="359"/>
                    <a:pt x="147" y="359"/>
                  </a:cubicBezTo>
                  <a:cubicBezTo>
                    <a:pt x="147" y="359"/>
                    <a:pt x="149" y="361"/>
                    <a:pt x="151" y="364"/>
                  </a:cubicBezTo>
                  <a:cubicBezTo>
                    <a:pt x="178" y="364"/>
                    <a:pt x="178" y="364"/>
                    <a:pt x="178" y="364"/>
                  </a:cubicBezTo>
                  <a:cubicBezTo>
                    <a:pt x="66" y="47"/>
                    <a:pt x="188" y="7"/>
                    <a:pt x="188" y="7"/>
                  </a:cubicBezTo>
                  <a:close/>
                </a:path>
              </a:pathLst>
            </a:custGeom>
            <a:solidFill>
              <a:srgbClr val="FFE66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40" name="Freeform 109">
              <a:extLst>
                <a:ext uri="{FF2B5EF4-FFF2-40B4-BE49-F238E27FC236}">
                  <a16:creationId xmlns:a16="http://schemas.microsoft.com/office/drawing/2014/main" id="{98BCC565-F8F5-4A33-BDD5-95ECDA7353CE}"/>
                </a:ext>
              </a:extLst>
            </p:cNvPr>
            <p:cNvSpPr/>
            <p:nvPr/>
          </p:nvSpPr>
          <p:spPr bwMode="auto">
            <a:xfrm>
              <a:off x="5576888" y="2508251"/>
              <a:ext cx="1114425" cy="1566863"/>
            </a:xfrm>
            <a:custGeom>
              <a:avLst/>
              <a:gdLst>
                <a:gd name="T0" fmla="*/ 122 w 261"/>
                <a:gd name="T1" fmla="*/ 0 h 367"/>
                <a:gd name="T2" fmla="*/ 122 w 261"/>
                <a:gd name="T3" fmla="*/ 0 h 367"/>
                <a:gd name="T4" fmla="*/ 122 w 261"/>
                <a:gd name="T5" fmla="*/ 0 h 367"/>
                <a:gd name="T6" fmla="*/ 112 w 261"/>
                <a:gd name="T7" fmla="*/ 357 h 367"/>
                <a:gd name="T8" fmla="*/ 85 w 261"/>
                <a:gd name="T9" fmla="*/ 357 h 367"/>
                <a:gd name="T10" fmla="*/ 90 w 261"/>
                <a:gd name="T11" fmla="*/ 367 h 367"/>
                <a:gd name="T12" fmla="*/ 109 w 261"/>
                <a:gd name="T13" fmla="*/ 367 h 367"/>
                <a:gd name="T14" fmla="*/ 122 w 261"/>
                <a:gd name="T15" fmla="*/ 367 h 367"/>
                <a:gd name="T16" fmla="*/ 155 w 261"/>
                <a:gd name="T17" fmla="*/ 367 h 367"/>
                <a:gd name="T18" fmla="*/ 160 w 261"/>
                <a:gd name="T19" fmla="*/ 357 h 367"/>
                <a:gd name="T20" fmla="*/ 141 w 261"/>
                <a:gd name="T21" fmla="*/ 357 h 367"/>
                <a:gd name="T22" fmla="*/ 122 w 261"/>
                <a:gd name="T23" fmla="*/ 0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1" h="367">
                  <a:moveTo>
                    <a:pt x="122" y="0"/>
                  </a:moveTo>
                  <a:cubicBezTo>
                    <a:pt x="122" y="0"/>
                    <a:pt x="122" y="0"/>
                    <a:pt x="122" y="0"/>
                  </a:cubicBezTo>
                  <a:cubicBezTo>
                    <a:pt x="122" y="0"/>
                    <a:pt x="122" y="0"/>
                    <a:pt x="122" y="0"/>
                  </a:cubicBezTo>
                  <a:cubicBezTo>
                    <a:pt x="122" y="0"/>
                    <a:pt x="0" y="40"/>
                    <a:pt x="112" y="357"/>
                  </a:cubicBezTo>
                  <a:cubicBezTo>
                    <a:pt x="85" y="357"/>
                    <a:pt x="85" y="357"/>
                    <a:pt x="85" y="357"/>
                  </a:cubicBezTo>
                  <a:cubicBezTo>
                    <a:pt x="87" y="360"/>
                    <a:pt x="89" y="363"/>
                    <a:pt x="90" y="367"/>
                  </a:cubicBezTo>
                  <a:cubicBezTo>
                    <a:pt x="109" y="367"/>
                    <a:pt x="109" y="367"/>
                    <a:pt x="109" y="367"/>
                  </a:cubicBezTo>
                  <a:cubicBezTo>
                    <a:pt x="122" y="367"/>
                    <a:pt x="122" y="367"/>
                    <a:pt x="122" y="367"/>
                  </a:cubicBezTo>
                  <a:cubicBezTo>
                    <a:pt x="155" y="367"/>
                    <a:pt x="155" y="367"/>
                    <a:pt x="155" y="367"/>
                  </a:cubicBezTo>
                  <a:cubicBezTo>
                    <a:pt x="155" y="363"/>
                    <a:pt x="157" y="360"/>
                    <a:pt x="160" y="357"/>
                  </a:cubicBezTo>
                  <a:cubicBezTo>
                    <a:pt x="141" y="357"/>
                    <a:pt x="141" y="357"/>
                    <a:pt x="141" y="357"/>
                  </a:cubicBezTo>
                  <a:cubicBezTo>
                    <a:pt x="261" y="57"/>
                    <a:pt x="122" y="0"/>
                    <a:pt x="122" y="0"/>
                  </a:cubicBezTo>
                  <a:close/>
                </a:path>
              </a:pathLst>
            </a:custGeom>
            <a:solidFill>
              <a:srgbClr val="EBC8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41" name="Rectangle 110">
              <a:extLst>
                <a:ext uri="{FF2B5EF4-FFF2-40B4-BE49-F238E27FC236}">
                  <a16:creationId xmlns:a16="http://schemas.microsoft.com/office/drawing/2014/main" id="{5FC4B856-814F-45D4-854D-42C32A686EAD}"/>
                </a:ext>
              </a:extLst>
            </p:cNvPr>
            <p:cNvSpPr>
              <a:spLocks noChangeArrowheads="1"/>
            </p:cNvSpPr>
            <p:nvPr/>
          </p:nvSpPr>
          <p:spPr bwMode="auto">
            <a:xfrm>
              <a:off x="6097588" y="2508251"/>
              <a:ext cx="1588" cy="1588"/>
            </a:xfrm>
            <a:prstGeom prst="rect">
              <a:avLst/>
            </a:prstGeom>
            <a:solidFill>
              <a:srgbClr val="38B2B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42" name="Rectangle 111">
              <a:extLst>
                <a:ext uri="{FF2B5EF4-FFF2-40B4-BE49-F238E27FC236}">
                  <a16:creationId xmlns:a16="http://schemas.microsoft.com/office/drawing/2014/main" id="{AB793700-9473-406F-BD7A-6DFE3214C5FA}"/>
                </a:ext>
              </a:extLst>
            </p:cNvPr>
            <p:cNvSpPr>
              <a:spLocks noChangeArrowheads="1"/>
            </p:cNvSpPr>
            <p:nvPr/>
          </p:nvSpPr>
          <p:spPr bwMode="auto">
            <a:xfrm>
              <a:off x="6097588" y="2508251"/>
              <a:ext cx="1588" cy="1588"/>
            </a:xfrm>
            <a:prstGeom prst="rect">
              <a:avLst/>
            </a:prstGeom>
            <a:solidFill>
              <a:srgbClr val="38B2B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43" name="Freeform 112">
              <a:extLst>
                <a:ext uri="{FF2B5EF4-FFF2-40B4-BE49-F238E27FC236}">
                  <a16:creationId xmlns:a16="http://schemas.microsoft.com/office/drawing/2014/main" id="{6A5D2C0B-BF41-401E-B450-78188065D0BD}"/>
                </a:ext>
              </a:extLst>
            </p:cNvPr>
            <p:cNvSpPr/>
            <p:nvPr/>
          </p:nvSpPr>
          <p:spPr bwMode="auto">
            <a:xfrm>
              <a:off x="6097588" y="2478088"/>
              <a:ext cx="808038" cy="1555750"/>
            </a:xfrm>
            <a:custGeom>
              <a:avLst/>
              <a:gdLst>
                <a:gd name="T0" fmla="*/ 42 w 189"/>
                <a:gd name="T1" fmla="*/ 359 h 364"/>
                <a:gd name="T2" fmla="*/ 49 w 189"/>
                <a:gd name="T3" fmla="*/ 351 h 364"/>
                <a:gd name="T4" fmla="*/ 169 w 189"/>
                <a:gd name="T5" fmla="*/ 127 h 364"/>
                <a:gd name="T6" fmla="*/ 0 w 189"/>
                <a:gd name="T7" fmla="*/ 7 h 364"/>
                <a:gd name="T8" fmla="*/ 0 w 189"/>
                <a:gd name="T9" fmla="*/ 7 h 364"/>
                <a:gd name="T10" fmla="*/ 0 w 189"/>
                <a:gd name="T11" fmla="*/ 7 h 364"/>
                <a:gd name="T12" fmla="*/ 19 w 189"/>
                <a:gd name="T13" fmla="*/ 364 h 364"/>
                <a:gd name="T14" fmla="*/ 38 w 189"/>
                <a:gd name="T15" fmla="*/ 364 h 364"/>
                <a:gd name="T16" fmla="*/ 42 w 189"/>
                <a:gd name="T17" fmla="*/ 359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9" h="364">
                  <a:moveTo>
                    <a:pt x="42" y="359"/>
                  </a:moveTo>
                  <a:cubicBezTo>
                    <a:pt x="49" y="351"/>
                    <a:pt x="49" y="351"/>
                    <a:pt x="49" y="351"/>
                  </a:cubicBezTo>
                  <a:cubicBezTo>
                    <a:pt x="189" y="216"/>
                    <a:pt x="169" y="127"/>
                    <a:pt x="169" y="127"/>
                  </a:cubicBezTo>
                  <a:cubicBezTo>
                    <a:pt x="142" y="0"/>
                    <a:pt x="0" y="7"/>
                    <a:pt x="0" y="7"/>
                  </a:cubicBezTo>
                  <a:cubicBezTo>
                    <a:pt x="0" y="7"/>
                    <a:pt x="0" y="7"/>
                    <a:pt x="0" y="7"/>
                  </a:cubicBezTo>
                  <a:cubicBezTo>
                    <a:pt x="0" y="7"/>
                    <a:pt x="0" y="7"/>
                    <a:pt x="0" y="7"/>
                  </a:cubicBezTo>
                  <a:cubicBezTo>
                    <a:pt x="0" y="7"/>
                    <a:pt x="139" y="64"/>
                    <a:pt x="19" y="364"/>
                  </a:cubicBezTo>
                  <a:cubicBezTo>
                    <a:pt x="38" y="364"/>
                    <a:pt x="38" y="364"/>
                    <a:pt x="38" y="364"/>
                  </a:cubicBezTo>
                  <a:cubicBezTo>
                    <a:pt x="40" y="361"/>
                    <a:pt x="42" y="359"/>
                    <a:pt x="42" y="359"/>
                  </a:cubicBezTo>
                  <a:close/>
                </a:path>
              </a:pathLst>
            </a:custGeom>
            <a:solidFill>
              <a:srgbClr val="FFE66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44" name="Freeform 113">
              <a:extLst>
                <a:ext uri="{FF2B5EF4-FFF2-40B4-BE49-F238E27FC236}">
                  <a16:creationId xmlns:a16="http://schemas.microsoft.com/office/drawing/2014/main" id="{76EA8A99-1493-410B-81D4-B34D056007E7}"/>
                </a:ext>
              </a:extLst>
            </p:cNvPr>
            <p:cNvSpPr/>
            <p:nvPr/>
          </p:nvSpPr>
          <p:spPr bwMode="auto">
            <a:xfrm>
              <a:off x="5961063" y="4067176"/>
              <a:ext cx="111125" cy="123825"/>
            </a:xfrm>
            <a:custGeom>
              <a:avLst/>
              <a:gdLst>
                <a:gd name="T0" fmla="*/ 0 w 70"/>
                <a:gd name="T1" fmla="*/ 3 h 78"/>
                <a:gd name="T2" fmla="*/ 65 w 70"/>
                <a:gd name="T3" fmla="*/ 78 h 78"/>
                <a:gd name="T4" fmla="*/ 70 w 70"/>
                <a:gd name="T5" fmla="*/ 75 h 78"/>
                <a:gd name="T6" fmla="*/ 6 w 70"/>
                <a:gd name="T7" fmla="*/ 0 h 78"/>
                <a:gd name="T8" fmla="*/ 0 w 70"/>
                <a:gd name="T9" fmla="*/ 3 h 78"/>
              </a:gdLst>
              <a:ahLst/>
              <a:cxnLst>
                <a:cxn ang="0">
                  <a:pos x="T0" y="T1"/>
                </a:cxn>
                <a:cxn ang="0">
                  <a:pos x="T2" y="T3"/>
                </a:cxn>
                <a:cxn ang="0">
                  <a:pos x="T4" y="T5"/>
                </a:cxn>
                <a:cxn ang="0">
                  <a:pos x="T6" y="T7"/>
                </a:cxn>
                <a:cxn ang="0">
                  <a:pos x="T8" y="T9"/>
                </a:cxn>
              </a:cxnLst>
              <a:rect l="0" t="0" r="r" b="b"/>
              <a:pathLst>
                <a:path w="70" h="78">
                  <a:moveTo>
                    <a:pt x="0" y="3"/>
                  </a:moveTo>
                  <a:lnTo>
                    <a:pt x="65" y="78"/>
                  </a:lnTo>
                  <a:lnTo>
                    <a:pt x="70" y="75"/>
                  </a:lnTo>
                  <a:lnTo>
                    <a:pt x="6" y="0"/>
                  </a:lnTo>
                  <a:lnTo>
                    <a:pt x="0" y="3"/>
                  </a:lnTo>
                  <a:close/>
                </a:path>
              </a:pathLst>
            </a:custGeom>
            <a:solidFill>
              <a:srgbClr val="924B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45" name="Freeform 114">
              <a:extLst>
                <a:ext uri="{FF2B5EF4-FFF2-40B4-BE49-F238E27FC236}">
                  <a16:creationId xmlns:a16="http://schemas.microsoft.com/office/drawing/2014/main" id="{E61D62E0-122B-42C7-9FA5-F869F2C69C99}"/>
                </a:ext>
              </a:extLst>
            </p:cNvPr>
            <p:cNvSpPr/>
            <p:nvPr/>
          </p:nvSpPr>
          <p:spPr bwMode="auto">
            <a:xfrm>
              <a:off x="6016625" y="4067176"/>
              <a:ext cx="68263" cy="123825"/>
            </a:xfrm>
            <a:custGeom>
              <a:avLst/>
              <a:gdLst>
                <a:gd name="T0" fmla="*/ 0 w 43"/>
                <a:gd name="T1" fmla="*/ 3 h 78"/>
                <a:gd name="T2" fmla="*/ 38 w 43"/>
                <a:gd name="T3" fmla="*/ 78 h 78"/>
                <a:gd name="T4" fmla="*/ 43 w 43"/>
                <a:gd name="T5" fmla="*/ 75 h 78"/>
                <a:gd name="T6" fmla="*/ 6 w 43"/>
                <a:gd name="T7" fmla="*/ 0 h 78"/>
                <a:gd name="T8" fmla="*/ 0 w 43"/>
                <a:gd name="T9" fmla="*/ 3 h 78"/>
              </a:gdLst>
              <a:ahLst/>
              <a:cxnLst>
                <a:cxn ang="0">
                  <a:pos x="T0" y="T1"/>
                </a:cxn>
                <a:cxn ang="0">
                  <a:pos x="T2" y="T3"/>
                </a:cxn>
                <a:cxn ang="0">
                  <a:pos x="T4" y="T5"/>
                </a:cxn>
                <a:cxn ang="0">
                  <a:pos x="T6" y="T7"/>
                </a:cxn>
                <a:cxn ang="0">
                  <a:pos x="T8" y="T9"/>
                </a:cxn>
              </a:cxnLst>
              <a:rect l="0" t="0" r="r" b="b"/>
              <a:pathLst>
                <a:path w="43" h="78">
                  <a:moveTo>
                    <a:pt x="0" y="3"/>
                  </a:moveTo>
                  <a:lnTo>
                    <a:pt x="38" y="78"/>
                  </a:lnTo>
                  <a:lnTo>
                    <a:pt x="43" y="75"/>
                  </a:lnTo>
                  <a:lnTo>
                    <a:pt x="6" y="0"/>
                  </a:lnTo>
                  <a:lnTo>
                    <a:pt x="0" y="3"/>
                  </a:lnTo>
                  <a:close/>
                </a:path>
              </a:pathLst>
            </a:custGeom>
            <a:solidFill>
              <a:srgbClr val="924B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46" name="Freeform 115">
              <a:extLst>
                <a:ext uri="{FF2B5EF4-FFF2-40B4-BE49-F238E27FC236}">
                  <a16:creationId xmlns:a16="http://schemas.microsoft.com/office/drawing/2014/main" id="{D5AB0DCA-EC7B-4BAC-A027-CABBEDEF0FF4}"/>
                </a:ext>
              </a:extLst>
            </p:cNvPr>
            <p:cNvSpPr/>
            <p:nvPr/>
          </p:nvSpPr>
          <p:spPr bwMode="auto">
            <a:xfrm>
              <a:off x="6067425" y="4067176"/>
              <a:ext cx="30163" cy="123825"/>
            </a:xfrm>
            <a:custGeom>
              <a:avLst/>
              <a:gdLst>
                <a:gd name="T0" fmla="*/ 0 w 19"/>
                <a:gd name="T1" fmla="*/ 0 h 78"/>
                <a:gd name="T2" fmla="*/ 11 w 19"/>
                <a:gd name="T3" fmla="*/ 78 h 78"/>
                <a:gd name="T4" fmla="*/ 19 w 19"/>
                <a:gd name="T5" fmla="*/ 75 h 78"/>
                <a:gd name="T6" fmla="*/ 6 w 19"/>
                <a:gd name="T7" fmla="*/ 0 h 78"/>
                <a:gd name="T8" fmla="*/ 0 w 19"/>
                <a:gd name="T9" fmla="*/ 0 h 78"/>
              </a:gdLst>
              <a:ahLst/>
              <a:cxnLst>
                <a:cxn ang="0">
                  <a:pos x="T0" y="T1"/>
                </a:cxn>
                <a:cxn ang="0">
                  <a:pos x="T2" y="T3"/>
                </a:cxn>
                <a:cxn ang="0">
                  <a:pos x="T4" y="T5"/>
                </a:cxn>
                <a:cxn ang="0">
                  <a:pos x="T6" y="T7"/>
                </a:cxn>
                <a:cxn ang="0">
                  <a:pos x="T8" y="T9"/>
                </a:cxn>
              </a:cxnLst>
              <a:rect l="0" t="0" r="r" b="b"/>
              <a:pathLst>
                <a:path w="19" h="78">
                  <a:moveTo>
                    <a:pt x="0" y="0"/>
                  </a:moveTo>
                  <a:lnTo>
                    <a:pt x="11" y="78"/>
                  </a:lnTo>
                  <a:lnTo>
                    <a:pt x="19" y="75"/>
                  </a:lnTo>
                  <a:lnTo>
                    <a:pt x="6" y="0"/>
                  </a:lnTo>
                  <a:lnTo>
                    <a:pt x="0" y="0"/>
                  </a:lnTo>
                  <a:close/>
                </a:path>
              </a:pathLst>
            </a:custGeom>
            <a:solidFill>
              <a:srgbClr val="924B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47" name="Freeform 116">
              <a:extLst>
                <a:ext uri="{FF2B5EF4-FFF2-40B4-BE49-F238E27FC236}">
                  <a16:creationId xmlns:a16="http://schemas.microsoft.com/office/drawing/2014/main" id="{59065784-4178-4731-892D-686A01C0FEA2}"/>
                </a:ext>
              </a:extLst>
            </p:cNvPr>
            <p:cNvSpPr/>
            <p:nvPr/>
          </p:nvSpPr>
          <p:spPr bwMode="auto">
            <a:xfrm>
              <a:off x="6097588" y="4067176"/>
              <a:ext cx="30163" cy="123825"/>
            </a:xfrm>
            <a:custGeom>
              <a:avLst/>
              <a:gdLst>
                <a:gd name="T0" fmla="*/ 14 w 19"/>
                <a:gd name="T1" fmla="*/ 0 h 78"/>
                <a:gd name="T2" fmla="*/ 0 w 19"/>
                <a:gd name="T3" fmla="*/ 75 h 78"/>
                <a:gd name="T4" fmla="*/ 6 w 19"/>
                <a:gd name="T5" fmla="*/ 78 h 78"/>
                <a:gd name="T6" fmla="*/ 19 w 19"/>
                <a:gd name="T7" fmla="*/ 0 h 78"/>
                <a:gd name="T8" fmla="*/ 14 w 19"/>
                <a:gd name="T9" fmla="*/ 0 h 78"/>
              </a:gdLst>
              <a:ahLst/>
              <a:cxnLst>
                <a:cxn ang="0">
                  <a:pos x="T0" y="T1"/>
                </a:cxn>
                <a:cxn ang="0">
                  <a:pos x="T2" y="T3"/>
                </a:cxn>
                <a:cxn ang="0">
                  <a:pos x="T4" y="T5"/>
                </a:cxn>
                <a:cxn ang="0">
                  <a:pos x="T6" y="T7"/>
                </a:cxn>
                <a:cxn ang="0">
                  <a:pos x="T8" y="T9"/>
                </a:cxn>
              </a:cxnLst>
              <a:rect l="0" t="0" r="r" b="b"/>
              <a:pathLst>
                <a:path w="19" h="78">
                  <a:moveTo>
                    <a:pt x="14" y="0"/>
                  </a:moveTo>
                  <a:lnTo>
                    <a:pt x="0" y="75"/>
                  </a:lnTo>
                  <a:lnTo>
                    <a:pt x="6" y="78"/>
                  </a:lnTo>
                  <a:lnTo>
                    <a:pt x="19" y="0"/>
                  </a:lnTo>
                  <a:lnTo>
                    <a:pt x="14" y="0"/>
                  </a:lnTo>
                  <a:close/>
                </a:path>
              </a:pathLst>
            </a:custGeom>
            <a:solidFill>
              <a:srgbClr val="924B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48" name="Freeform 117">
              <a:extLst>
                <a:ext uri="{FF2B5EF4-FFF2-40B4-BE49-F238E27FC236}">
                  <a16:creationId xmlns:a16="http://schemas.microsoft.com/office/drawing/2014/main" id="{B953765F-86BD-4338-AF36-94AA8711B179}"/>
                </a:ext>
              </a:extLst>
            </p:cNvPr>
            <p:cNvSpPr/>
            <p:nvPr/>
          </p:nvSpPr>
          <p:spPr bwMode="auto">
            <a:xfrm>
              <a:off x="6110288" y="4067176"/>
              <a:ext cx="68263" cy="123825"/>
            </a:xfrm>
            <a:custGeom>
              <a:avLst/>
              <a:gdLst>
                <a:gd name="T0" fmla="*/ 38 w 43"/>
                <a:gd name="T1" fmla="*/ 0 h 78"/>
                <a:gd name="T2" fmla="*/ 0 w 43"/>
                <a:gd name="T3" fmla="*/ 75 h 78"/>
                <a:gd name="T4" fmla="*/ 6 w 43"/>
                <a:gd name="T5" fmla="*/ 78 h 78"/>
                <a:gd name="T6" fmla="*/ 43 w 43"/>
                <a:gd name="T7" fmla="*/ 3 h 78"/>
                <a:gd name="T8" fmla="*/ 38 w 43"/>
                <a:gd name="T9" fmla="*/ 0 h 78"/>
              </a:gdLst>
              <a:ahLst/>
              <a:cxnLst>
                <a:cxn ang="0">
                  <a:pos x="T0" y="T1"/>
                </a:cxn>
                <a:cxn ang="0">
                  <a:pos x="T2" y="T3"/>
                </a:cxn>
                <a:cxn ang="0">
                  <a:pos x="T4" y="T5"/>
                </a:cxn>
                <a:cxn ang="0">
                  <a:pos x="T6" y="T7"/>
                </a:cxn>
                <a:cxn ang="0">
                  <a:pos x="T8" y="T9"/>
                </a:cxn>
              </a:cxnLst>
              <a:rect l="0" t="0" r="r" b="b"/>
              <a:pathLst>
                <a:path w="43" h="78">
                  <a:moveTo>
                    <a:pt x="38" y="0"/>
                  </a:moveTo>
                  <a:lnTo>
                    <a:pt x="0" y="75"/>
                  </a:lnTo>
                  <a:lnTo>
                    <a:pt x="6" y="78"/>
                  </a:lnTo>
                  <a:lnTo>
                    <a:pt x="43" y="3"/>
                  </a:lnTo>
                  <a:lnTo>
                    <a:pt x="38" y="0"/>
                  </a:lnTo>
                  <a:close/>
                </a:path>
              </a:pathLst>
            </a:custGeom>
            <a:solidFill>
              <a:srgbClr val="924B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49" name="Freeform 118">
              <a:extLst>
                <a:ext uri="{FF2B5EF4-FFF2-40B4-BE49-F238E27FC236}">
                  <a16:creationId xmlns:a16="http://schemas.microsoft.com/office/drawing/2014/main" id="{9880D674-D6F3-45B1-B5FB-ED0D4BF59CD2}"/>
                </a:ext>
              </a:extLst>
            </p:cNvPr>
            <p:cNvSpPr/>
            <p:nvPr/>
          </p:nvSpPr>
          <p:spPr bwMode="auto">
            <a:xfrm>
              <a:off x="6122988" y="4067176"/>
              <a:ext cx="107950" cy="123825"/>
            </a:xfrm>
            <a:custGeom>
              <a:avLst/>
              <a:gdLst>
                <a:gd name="T0" fmla="*/ 65 w 68"/>
                <a:gd name="T1" fmla="*/ 0 h 78"/>
                <a:gd name="T2" fmla="*/ 0 w 68"/>
                <a:gd name="T3" fmla="*/ 75 h 78"/>
                <a:gd name="T4" fmla="*/ 6 w 68"/>
                <a:gd name="T5" fmla="*/ 78 h 78"/>
                <a:gd name="T6" fmla="*/ 68 w 68"/>
                <a:gd name="T7" fmla="*/ 3 h 78"/>
                <a:gd name="T8" fmla="*/ 65 w 68"/>
                <a:gd name="T9" fmla="*/ 0 h 78"/>
              </a:gdLst>
              <a:ahLst/>
              <a:cxnLst>
                <a:cxn ang="0">
                  <a:pos x="T0" y="T1"/>
                </a:cxn>
                <a:cxn ang="0">
                  <a:pos x="T2" y="T3"/>
                </a:cxn>
                <a:cxn ang="0">
                  <a:pos x="T4" y="T5"/>
                </a:cxn>
                <a:cxn ang="0">
                  <a:pos x="T6" y="T7"/>
                </a:cxn>
                <a:cxn ang="0">
                  <a:pos x="T8" y="T9"/>
                </a:cxn>
              </a:cxnLst>
              <a:rect l="0" t="0" r="r" b="b"/>
              <a:pathLst>
                <a:path w="68" h="78">
                  <a:moveTo>
                    <a:pt x="65" y="0"/>
                  </a:moveTo>
                  <a:lnTo>
                    <a:pt x="0" y="75"/>
                  </a:lnTo>
                  <a:lnTo>
                    <a:pt x="6" y="78"/>
                  </a:lnTo>
                  <a:lnTo>
                    <a:pt x="68" y="3"/>
                  </a:lnTo>
                  <a:lnTo>
                    <a:pt x="65" y="0"/>
                  </a:lnTo>
                  <a:close/>
                </a:path>
              </a:pathLst>
            </a:custGeom>
            <a:solidFill>
              <a:srgbClr val="924B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50" name="Freeform 119">
              <a:extLst>
                <a:ext uri="{FF2B5EF4-FFF2-40B4-BE49-F238E27FC236}">
                  <a16:creationId xmlns:a16="http://schemas.microsoft.com/office/drawing/2014/main" id="{32F75396-C1DE-4074-A3FD-DE86150768D0}"/>
                </a:ext>
              </a:extLst>
            </p:cNvPr>
            <p:cNvSpPr/>
            <p:nvPr/>
          </p:nvSpPr>
          <p:spPr bwMode="auto">
            <a:xfrm>
              <a:off x="5940425" y="4033838"/>
              <a:ext cx="315913" cy="41275"/>
            </a:xfrm>
            <a:custGeom>
              <a:avLst/>
              <a:gdLst>
                <a:gd name="T0" fmla="*/ 199 w 199"/>
                <a:gd name="T1" fmla="*/ 0 h 26"/>
                <a:gd name="T2" fmla="*/ 0 w 199"/>
                <a:gd name="T3" fmla="*/ 0 h 26"/>
                <a:gd name="T4" fmla="*/ 13 w 199"/>
                <a:gd name="T5" fmla="*/ 26 h 26"/>
                <a:gd name="T6" fmla="*/ 188 w 199"/>
                <a:gd name="T7" fmla="*/ 26 h 26"/>
                <a:gd name="T8" fmla="*/ 199 w 199"/>
                <a:gd name="T9" fmla="*/ 0 h 26"/>
              </a:gdLst>
              <a:ahLst/>
              <a:cxnLst>
                <a:cxn ang="0">
                  <a:pos x="T0" y="T1"/>
                </a:cxn>
                <a:cxn ang="0">
                  <a:pos x="T2" y="T3"/>
                </a:cxn>
                <a:cxn ang="0">
                  <a:pos x="T4" y="T5"/>
                </a:cxn>
                <a:cxn ang="0">
                  <a:pos x="T6" y="T7"/>
                </a:cxn>
                <a:cxn ang="0">
                  <a:pos x="T8" y="T9"/>
                </a:cxn>
              </a:cxnLst>
              <a:rect l="0" t="0" r="r" b="b"/>
              <a:pathLst>
                <a:path w="199" h="26">
                  <a:moveTo>
                    <a:pt x="199" y="0"/>
                  </a:moveTo>
                  <a:lnTo>
                    <a:pt x="0" y="0"/>
                  </a:lnTo>
                  <a:lnTo>
                    <a:pt x="13" y="26"/>
                  </a:lnTo>
                  <a:lnTo>
                    <a:pt x="188" y="26"/>
                  </a:lnTo>
                  <a:lnTo>
                    <a:pt x="199" y="0"/>
                  </a:lnTo>
                  <a:close/>
                </a:path>
              </a:pathLst>
            </a:custGeom>
            <a:solidFill>
              <a:srgbClr val="CCA50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51" name="Rectangle 120">
              <a:extLst>
                <a:ext uri="{FF2B5EF4-FFF2-40B4-BE49-F238E27FC236}">
                  <a16:creationId xmlns:a16="http://schemas.microsoft.com/office/drawing/2014/main" id="{2AFF539A-5CEE-4B8B-BC22-607D2387450C}"/>
                </a:ext>
              </a:extLst>
            </p:cNvPr>
            <p:cNvSpPr>
              <a:spLocks noChangeArrowheads="1"/>
            </p:cNvSpPr>
            <p:nvPr/>
          </p:nvSpPr>
          <p:spPr bwMode="auto">
            <a:xfrm>
              <a:off x="6054725" y="4173538"/>
              <a:ext cx="90488" cy="25400"/>
            </a:xfrm>
            <a:prstGeom prst="rect">
              <a:avLst/>
            </a:prstGeom>
            <a:solidFill>
              <a:srgbClr val="924B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52" name="Freeform 121">
              <a:extLst>
                <a:ext uri="{FF2B5EF4-FFF2-40B4-BE49-F238E27FC236}">
                  <a16:creationId xmlns:a16="http://schemas.microsoft.com/office/drawing/2014/main" id="{2FB10702-2797-44E0-859D-069D62C98A19}"/>
                </a:ext>
              </a:extLst>
            </p:cNvPr>
            <p:cNvSpPr/>
            <p:nvPr/>
          </p:nvSpPr>
          <p:spPr bwMode="auto">
            <a:xfrm>
              <a:off x="6051550" y="4191001"/>
              <a:ext cx="20638" cy="77788"/>
            </a:xfrm>
            <a:custGeom>
              <a:avLst/>
              <a:gdLst>
                <a:gd name="T0" fmla="*/ 13 w 13"/>
                <a:gd name="T1" fmla="*/ 0 h 49"/>
                <a:gd name="T2" fmla="*/ 5 w 13"/>
                <a:gd name="T3" fmla="*/ 0 h 49"/>
                <a:gd name="T4" fmla="*/ 0 w 13"/>
                <a:gd name="T5" fmla="*/ 49 h 49"/>
                <a:gd name="T6" fmla="*/ 5 w 13"/>
                <a:gd name="T7" fmla="*/ 49 h 49"/>
                <a:gd name="T8" fmla="*/ 13 w 13"/>
                <a:gd name="T9" fmla="*/ 0 h 49"/>
              </a:gdLst>
              <a:ahLst/>
              <a:cxnLst>
                <a:cxn ang="0">
                  <a:pos x="T0" y="T1"/>
                </a:cxn>
                <a:cxn ang="0">
                  <a:pos x="T2" y="T3"/>
                </a:cxn>
                <a:cxn ang="0">
                  <a:pos x="T4" y="T5"/>
                </a:cxn>
                <a:cxn ang="0">
                  <a:pos x="T6" y="T7"/>
                </a:cxn>
                <a:cxn ang="0">
                  <a:pos x="T8" y="T9"/>
                </a:cxn>
              </a:cxnLst>
              <a:rect l="0" t="0" r="r" b="b"/>
              <a:pathLst>
                <a:path w="13" h="49">
                  <a:moveTo>
                    <a:pt x="13" y="0"/>
                  </a:moveTo>
                  <a:lnTo>
                    <a:pt x="5" y="0"/>
                  </a:lnTo>
                  <a:lnTo>
                    <a:pt x="0" y="49"/>
                  </a:lnTo>
                  <a:lnTo>
                    <a:pt x="5" y="49"/>
                  </a:lnTo>
                  <a:lnTo>
                    <a:pt x="13" y="0"/>
                  </a:lnTo>
                  <a:close/>
                </a:path>
              </a:pathLst>
            </a:custGeom>
            <a:solidFill>
              <a:srgbClr val="924B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53" name="Freeform 122">
              <a:extLst>
                <a:ext uri="{FF2B5EF4-FFF2-40B4-BE49-F238E27FC236}">
                  <a16:creationId xmlns:a16="http://schemas.microsoft.com/office/drawing/2014/main" id="{CBA63B01-0E13-4E29-AEEC-3EAC869C21C1}"/>
                </a:ext>
              </a:extLst>
            </p:cNvPr>
            <p:cNvSpPr/>
            <p:nvPr/>
          </p:nvSpPr>
          <p:spPr bwMode="auto">
            <a:xfrm>
              <a:off x="6127750" y="4191001"/>
              <a:ext cx="17463" cy="77788"/>
            </a:xfrm>
            <a:custGeom>
              <a:avLst/>
              <a:gdLst>
                <a:gd name="T0" fmla="*/ 5 w 11"/>
                <a:gd name="T1" fmla="*/ 0 h 49"/>
                <a:gd name="T2" fmla="*/ 0 w 11"/>
                <a:gd name="T3" fmla="*/ 0 h 49"/>
                <a:gd name="T4" fmla="*/ 5 w 11"/>
                <a:gd name="T5" fmla="*/ 49 h 49"/>
                <a:gd name="T6" fmla="*/ 11 w 11"/>
                <a:gd name="T7" fmla="*/ 49 h 49"/>
                <a:gd name="T8" fmla="*/ 5 w 11"/>
                <a:gd name="T9" fmla="*/ 0 h 49"/>
              </a:gdLst>
              <a:ahLst/>
              <a:cxnLst>
                <a:cxn ang="0">
                  <a:pos x="T0" y="T1"/>
                </a:cxn>
                <a:cxn ang="0">
                  <a:pos x="T2" y="T3"/>
                </a:cxn>
                <a:cxn ang="0">
                  <a:pos x="T4" y="T5"/>
                </a:cxn>
                <a:cxn ang="0">
                  <a:pos x="T6" y="T7"/>
                </a:cxn>
                <a:cxn ang="0">
                  <a:pos x="T8" y="T9"/>
                </a:cxn>
              </a:cxnLst>
              <a:rect l="0" t="0" r="r" b="b"/>
              <a:pathLst>
                <a:path w="11" h="49">
                  <a:moveTo>
                    <a:pt x="5" y="0"/>
                  </a:moveTo>
                  <a:lnTo>
                    <a:pt x="0" y="0"/>
                  </a:lnTo>
                  <a:lnTo>
                    <a:pt x="5" y="49"/>
                  </a:lnTo>
                  <a:lnTo>
                    <a:pt x="11" y="49"/>
                  </a:lnTo>
                  <a:lnTo>
                    <a:pt x="5" y="0"/>
                  </a:lnTo>
                  <a:close/>
                </a:path>
              </a:pathLst>
            </a:custGeom>
            <a:solidFill>
              <a:srgbClr val="924B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54" name="Freeform 123">
              <a:extLst>
                <a:ext uri="{FF2B5EF4-FFF2-40B4-BE49-F238E27FC236}">
                  <a16:creationId xmlns:a16="http://schemas.microsoft.com/office/drawing/2014/main" id="{87827C31-BD91-4DA6-B348-A76E3AE4064F}"/>
                </a:ext>
              </a:extLst>
            </p:cNvPr>
            <p:cNvSpPr/>
            <p:nvPr/>
          </p:nvSpPr>
          <p:spPr bwMode="auto">
            <a:xfrm>
              <a:off x="6042025" y="4268788"/>
              <a:ext cx="107950" cy="80963"/>
            </a:xfrm>
            <a:custGeom>
              <a:avLst/>
              <a:gdLst>
                <a:gd name="T0" fmla="*/ 65 w 68"/>
                <a:gd name="T1" fmla="*/ 0 h 51"/>
                <a:gd name="T2" fmla="*/ 59 w 68"/>
                <a:gd name="T3" fmla="*/ 0 h 51"/>
                <a:gd name="T4" fmla="*/ 11 w 68"/>
                <a:gd name="T5" fmla="*/ 0 h 51"/>
                <a:gd name="T6" fmla="*/ 6 w 68"/>
                <a:gd name="T7" fmla="*/ 0 h 51"/>
                <a:gd name="T8" fmla="*/ 0 w 68"/>
                <a:gd name="T9" fmla="*/ 0 h 51"/>
                <a:gd name="T10" fmla="*/ 0 w 68"/>
                <a:gd name="T11" fmla="*/ 51 h 51"/>
                <a:gd name="T12" fmla="*/ 68 w 68"/>
                <a:gd name="T13" fmla="*/ 51 h 51"/>
                <a:gd name="T14" fmla="*/ 68 w 68"/>
                <a:gd name="T15" fmla="*/ 0 h 51"/>
                <a:gd name="T16" fmla="*/ 65 w 68"/>
                <a:gd name="T1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51">
                  <a:moveTo>
                    <a:pt x="65" y="0"/>
                  </a:moveTo>
                  <a:lnTo>
                    <a:pt x="59" y="0"/>
                  </a:lnTo>
                  <a:lnTo>
                    <a:pt x="11" y="0"/>
                  </a:lnTo>
                  <a:lnTo>
                    <a:pt x="6" y="0"/>
                  </a:lnTo>
                  <a:lnTo>
                    <a:pt x="0" y="0"/>
                  </a:lnTo>
                  <a:lnTo>
                    <a:pt x="0" y="51"/>
                  </a:lnTo>
                  <a:lnTo>
                    <a:pt x="68" y="51"/>
                  </a:lnTo>
                  <a:lnTo>
                    <a:pt x="68" y="0"/>
                  </a:lnTo>
                  <a:lnTo>
                    <a:pt x="65" y="0"/>
                  </a:lnTo>
                  <a:close/>
                </a:path>
              </a:pathLst>
            </a:custGeom>
            <a:solidFill>
              <a:srgbClr val="CCA50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grpSp>
      <p:pic>
        <p:nvPicPr>
          <p:cNvPr id="55" name="PA_图片 28">
            <a:extLst>
              <a:ext uri="{FF2B5EF4-FFF2-40B4-BE49-F238E27FC236}">
                <a16:creationId xmlns:a16="http://schemas.microsoft.com/office/drawing/2014/main" id="{F26C7C1C-38BF-4A21-BF3D-EC74F0710432}"/>
              </a:ext>
            </a:extLst>
          </p:cNvPr>
          <p:cNvPicPr>
            <a:picLocks noChangeAspect="1"/>
          </p:cNvPicPr>
          <p:nvPr>
            <p:custDataLst>
              <p:tags r:id="rId1"/>
            </p:custDataLst>
          </p:nvPr>
        </p:nvPicPr>
        <p:blipFill rotWithShape="1">
          <a:blip r:embed="rId4" cstate="print">
            <a:extLst>
              <a:ext uri="{28A0092B-C50C-407E-A947-70E740481C1C}">
                <a14:useLocalDpi xmlns:a14="http://schemas.microsoft.com/office/drawing/2010/main" val="0"/>
              </a:ext>
            </a:extLst>
          </a:blip>
          <a:srcRect l="28897"/>
          <a:stretch/>
        </p:blipFill>
        <p:spPr>
          <a:xfrm>
            <a:off x="45722" y="5165465"/>
            <a:ext cx="1110039" cy="1692541"/>
          </a:xfrm>
          <a:prstGeom prst="rect">
            <a:avLst/>
          </a:prstGeom>
        </p:spPr>
      </p:pic>
      <p:pic>
        <p:nvPicPr>
          <p:cNvPr id="56" name="PA_图片 25">
            <a:extLst>
              <a:ext uri="{FF2B5EF4-FFF2-40B4-BE49-F238E27FC236}">
                <a16:creationId xmlns:a16="http://schemas.microsoft.com/office/drawing/2014/main" id="{313DA177-6CE2-4DAB-A705-A8F37F6F553F}"/>
              </a:ext>
            </a:extLst>
          </p:cNvPr>
          <p:cNvPicPr>
            <a:picLocks noChangeAspect="1"/>
          </p:cNvPicPr>
          <p:nvPr>
            <p:custDataLst>
              <p:tags r:id="rId2"/>
            </p:custDataLst>
          </p:nvPr>
        </p:nvPicPr>
        <p:blipFill>
          <a:blip r:embed="rId5" cstate="print">
            <a:extLst>
              <a:ext uri="{28A0092B-C50C-407E-A947-70E740481C1C}">
                <a14:useLocalDpi xmlns:a14="http://schemas.microsoft.com/office/drawing/2010/main" val="0"/>
              </a:ext>
            </a:extLst>
          </a:blip>
          <a:stretch>
            <a:fillRect/>
          </a:stretch>
        </p:blipFill>
        <p:spPr>
          <a:xfrm flipH="1">
            <a:off x="509009" y="4807863"/>
            <a:ext cx="1020141" cy="1209839"/>
          </a:xfrm>
          <a:prstGeom prst="rect">
            <a:avLst/>
          </a:prstGeom>
        </p:spPr>
      </p:pic>
    </p:spTree>
    <p:extLst>
      <p:ext uri="{BB962C8B-B14F-4D97-AF65-F5344CB8AC3E}">
        <p14:creationId xmlns:p14="http://schemas.microsoft.com/office/powerpoint/2010/main" val="1099302462"/>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1000" fill="hold"/>
                                        <p:tgtEl>
                                          <p:spTgt spid="8"/>
                                        </p:tgtEl>
                                        <p:attrNameLst>
                                          <p:attrName>ppt_x</p:attrName>
                                        </p:attrNameLst>
                                      </p:cBhvr>
                                      <p:tavLst>
                                        <p:tav tm="0">
                                          <p:val>
                                            <p:strVal val="#ppt_x"/>
                                          </p:val>
                                        </p:tav>
                                        <p:tav tm="100000">
                                          <p:val>
                                            <p:strVal val="#ppt_x"/>
                                          </p:val>
                                        </p:tav>
                                      </p:tavLst>
                                    </p:anim>
                                    <p:anim calcmode="lin" valueType="num">
                                      <p:cBhvr additive="base">
                                        <p:cTn id="12" dur="1000" fill="hold"/>
                                        <p:tgtEl>
                                          <p:spTgt spid="8"/>
                                        </p:tgtEl>
                                        <p:attrNameLst>
                                          <p:attrName>ppt_y</p:attrName>
                                        </p:attrNameLst>
                                      </p:cBhvr>
                                      <p:tavLst>
                                        <p:tav tm="0">
                                          <p:val>
                                            <p:strVal val="0-#ppt_h/2"/>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1000" fill="hold"/>
                                        <p:tgtEl>
                                          <p:spTgt spid="3"/>
                                        </p:tgtEl>
                                        <p:attrNameLst>
                                          <p:attrName>ppt_x</p:attrName>
                                        </p:attrNameLst>
                                      </p:cBhvr>
                                      <p:tavLst>
                                        <p:tav tm="0">
                                          <p:val>
                                            <p:strVal val="0-#ppt_w/2"/>
                                          </p:val>
                                        </p:tav>
                                        <p:tav tm="100000">
                                          <p:val>
                                            <p:strVal val="#ppt_x"/>
                                          </p:val>
                                        </p:tav>
                                      </p:tavLst>
                                    </p:anim>
                                    <p:anim calcmode="lin" valueType="num">
                                      <p:cBhvr additive="base">
                                        <p:cTn id="16" dur="1000" fill="hold"/>
                                        <p:tgtEl>
                                          <p:spTgt spid="3"/>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1000" fill="hold"/>
                                        <p:tgtEl>
                                          <p:spTgt spid="4"/>
                                        </p:tgtEl>
                                        <p:attrNameLst>
                                          <p:attrName>ppt_x</p:attrName>
                                        </p:attrNameLst>
                                      </p:cBhvr>
                                      <p:tavLst>
                                        <p:tav tm="0">
                                          <p:val>
                                            <p:strVal val="0-#ppt_w/2"/>
                                          </p:val>
                                        </p:tav>
                                        <p:tav tm="100000">
                                          <p:val>
                                            <p:strVal val="#ppt_x"/>
                                          </p:val>
                                        </p:tav>
                                      </p:tavLst>
                                    </p:anim>
                                    <p:anim calcmode="lin" valueType="num">
                                      <p:cBhvr additive="base">
                                        <p:cTn id="20" dur="1000" fill="hold"/>
                                        <p:tgtEl>
                                          <p:spTgt spid="4"/>
                                        </p:tgtEl>
                                        <p:attrNameLst>
                                          <p:attrName>ppt_y</p:attrName>
                                        </p:attrNameLst>
                                      </p:cBhvr>
                                      <p:tavLst>
                                        <p:tav tm="0">
                                          <p:val>
                                            <p:strVal val="#ppt_y"/>
                                          </p:val>
                                        </p:tav>
                                        <p:tav tm="100000">
                                          <p:val>
                                            <p:strVal val="#ppt_y"/>
                                          </p:val>
                                        </p:tav>
                                      </p:tavLst>
                                    </p:anim>
                                  </p:childTnLst>
                                </p:cTn>
                              </p:par>
                              <p:par>
                                <p:cTn id="21" presetID="41" presetClass="entr" presetSubtype="0" fill="hold" grpId="0" nodeType="withEffect">
                                  <p:stCondLst>
                                    <p:cond delay="0"/>
                                  </p:stCondLst>
                                  <p:iterate type="lt">
                                    <p:tmPct val="10000"/>
                                  </p:iterate>
                                  <p:childTnLst>
                                    <p:set>
                                      <p:cBhvr>
                                        <p:cTn id="22" dur="1" fill="hold">
                                          <p:stCondLst>
                                            <p:cond delay="0"/>
                                          </p:stCondLst>
                                        </p:cTn>
                                        <p:tgtEl>
                                          <p:spTgt spid="5"/>
                                        </p:tgtEl>
                                        <p:attrNameLst>
                                          <p:attrName>style.visibility</p:attrName>
                                        </p:attrNameLst>
                                      </p:cBhvr>
                                      <p:to>
                                        <p:strVal val="visible"/>
                                      </p:to>
                                    </p:set>
                                    <p:anim calcmode="lin" valueType="num">
                                      <p:cBhvr>
                                        <p:cTn id="23" dur="10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24" dur="1000" fill="hold"/>
                                        <p:tgtEl>
                                          <p:spTgt spid="5"/>
                                        </p:tgtEl>
                                        <p:attrNameLst>
                                          <p:attrName>ppt_y</p:attrName>
                                        </p:attrNameLst>
                                      </p:cBhvr>
                                      <p:tavLst>
                                        <p:tav tm="0">
                                          <p:val>
                                            <p:strVal val="#ppt_y"/>
                                          </p:val>
                                        </p:tav>
                                        <p:tav tm="100000">
                                          <p:val>
                                            <p:strVal val="#ppt_y"/>
                                          </p:val>
                                        </p:tav>
                                      </p:tavLst>
                                    </p:anim>
                                    <p:anim calcmode="lin" valueType="num">
                                      <p:cBhvr>
                                        <p:cTn id="25" dur="10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26" dur="10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27" dur="1000" tmFilter="0,0; .5, 1; 1, 1"/>
                                        <p:tgtEl>
                                          <p:spTgt spid="5"/>
                                        </p:tgtEl>
                                      </p:cBhvr>
                                    </p:animEffect>
                                  </p:childTnLst>
                                </p:cTn>
                              </p:par>
                              <p:par>
                                <p:cTn id="28" presetID="2" presetClass="entr" presetSubtype="8" fill="hold" nodeType="with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additive="base">
                                        <p:cTn id="30" dur="1000" fill="hold"/>
                                        <p:tgtEl>
                                          <p:spTgt spid="6"/>
                                        </p:tgtEl>
                                        <p:attrNameLst>
                                          <p:attrName>ppt_x</p:attrName>
                                        </p:attrNameLst>
                                      </p:cBhvr>
                                      <p:tavLst>
                                        <p:tav tm="0">
                                          <p:val>
                                            <p:strVal val="0-#ppt_w/2"/>
                                          </p:val>
                                        </p:tav>
                                        <p:tav tm="100000">
                                          <p:val>
                                            <p:strVal val="#ppt_x"/>
                                          </p:val>
                                        </p:tav>
                                      </p:tavLst>
                                    </p:anim>
                                    <p:anim calcmode="lin" valueType="num">
                                      <p:cBhvr additive="base">
                                        <p:cTn id="31" dur="1000" fill="hold"/>
                                        <p:tgtEl>
                                          <p:spTgt spid="6"/>
                                        </p:tgtEl>
                                        <p:attrNameLst>
                                          <p:attrName>ppt_y</p:attrName>
                                        </p:attrNameLst>
                                      </p:cBhvr>
                                      <p:tavLst>
                                        <p:tav tm="0">
                                          <p:val>
                                            <p:strVal val="#ppt_y"/>
                                          </p:val>
                                        </p:tav>
                                        <p:tav tm="100000">
                                          <p:val>
                                            <p:strVal val="#ppt_y"/>
                                          </p:val>
                                        </p:tav>
                                      </p:tavLst>
                                    </p:anim>
                                  </p:childTnLst>
                                </p:cTn>
                              </p:par>
                              <p:par>
                                <p:cTn id="32" presetID="2" presetClass="entr" presetSubtype="8" fill="hold" nodeType="withEffect">
                                  <p:stCondLst>
                                    <p:cond delay="0"/>
                                  </p:stCondLst>
                                  <p:childTnLst>
                                    <p:set>
                                      <p:cBhvr>
                                        <p:cTn id="33" dur="1" fill="hold">
                                          <p:stCondLst>
                                            <p:cond delay="0"/>
                                          </p:stCondLst>
                                        </p:cTn>
                                        <p:tgtEl>
                                          <p:spTgt spid="7"/>
                                        </p:tgtEl>
                                        <p:attrNameLst>
                                          <p:attrName>style.visibility</p:attrName>
                                        </p:attrNameLst>
                                      </p:cBhvr>
                                      <p:to>
                                        <p:strVal val="visible"/>
                                      </p:to>
                                    </p:set>
                                    <p:anim calcmode="lin" valueType="num">
                                      <p:cBhvr additive="base">
                                        <p:cTn id="34" dur="1000" fill="hold"/>
                                        <p:tgtEl>
                                          <p:spTgt spid="7"/>
                                        </p:tgtEl>
                                        <p:attrNameLst>
                                          <p:attrName>ppt_x</p:attrName>
                                        </p:attrNameLst>
                                      </p:cBhvr>
                                      <p:tavLst>
                                        <p:tav tm="0">
                                          <p:val>
                                            <p:strVal val="0-#ppt_w/2"/>
                                          </p:val>
                                        </p:tav>
                                        <p:tav tm="100000">
                                          <p:val>
                                            <p:strVal val="#ppt_x"/>
                                          </p:val>
                                        </p:tav>
                                      </p:tavLst>
                                    </p:anim>
                                    <p:anim calcmode="lin" valueType="num">
                                      <p:cBhvr additive="base">
                                        <p:cTn id="35" dur="1000" fill="hold"/>
                                        <p:tgtEl>
                                          <p:spTgt spid="7"/>
                                        </p:tgtEl>
                                        <p:attrNameLst>
                                          <p:attrName>ppt_y</p:attrName>
                                        </p:attrNameLst>
                                      </p:cBhvr>
                                      <p:tavLst>
                                        <p:tav tm="0">
                                          <p:val>
                                            <p:strVal val="#ppt_y"/>
                                          </p:val>
                                        </p:tav>
                                        <p:tav tm="100000">
                                          <p:val>
                                            <p:strVal val="#ppt_y"/>
                                          </p:val>
                                        </p:tav>
                                      </p:tavLst>
                                    </p:anim>
                                  </p:childTnLst>
                                </p:cTn>
                              </p:par>
                              <p:par>
                                <p:cTn id="36" presetID="16" presetClass="entr" presetSubtype="37" fill="hold" nodeType="with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barn(outVertical)">
                                      <p:cBhvr>
                                        <p:cTn id="38" dur="1000"/>
                                        <p:tgtEl>
                                          <p:spTgt spid="2"/>
                                        </p:tgtEl>
                                      </p:cBhvr>
                                    </p:animEffect>
                                  </p:childTnLst>
                                </p:cTn>
                              </p:par>
                              <p:par>
                                <p:cTn id="39" presetID="42" presetClass="entr" presetSubtype="0" fill="hold" nodeType="withEffect">
                                  <p:stCondLst>
                                    <p:cond delay="0"/>
                                  </p:stCondLst>
                                  <p:childTnLst>
                                    <p:set>
                                      <p:cBhvr>
                                        <p:cTn id="40" dur="1" fill="hold">
                                          <p:stCondLst>
                                            <p:cond delay="0"/>
                                          </p:stCondLst>
                                        </p:cTn>
                                        <p:tgtEl>
                                          <p:spTgt spid="55"/>
                                        </p:tgtEl>
                                        <p:attrNameLst>
                                          <p:attrName>style.visibility</p:attrName>
                                        </p:attrNameLst>
                                      </p:cBhvr>
                                      <p:to>
                                        <p:strVal val="visible"/>
                                      </p:to>
                                    </p:set>
                                    <p:animEffect transition="in" filter="fade">
                                      <p:cBhvr>
                                        <p:cTn id="41" dur="1000"/>
                                        <p:tgtEl>
                                          <p:spTgt spid="55"/>
                                        </p:tgtEl>
                                      </p:cBhvr>
                                    </p:animEffect>
                                    <p:anim calcmode="lin" valueType="num">
                                      <p:cBhvr>
                                        <p:cTn id="42" dur="1000" fill="hold"/>
                                        <p:tgtEl>
                                          <p:spTgt spid="55"/>
                                        </p:tgtEl>
                                        <p:attrNameLst>
                                          <p:attrName>ppt_x</p:attrName>
                                        </p:attrNameLst>
                                      </p:cBhvr>
                                      <p:tavLst>
                                        <p:tav tm="0">
                                          <p:val>
                                            <p:strVal val="#ppt_x"/>
                                          </p:val>
                                        </p:tav>
                                        <p:tav tm="100000">
                                          <p:val>
                                            <p:strVal val="#ppt_x"/>
                                          </p:val>
                                        </p:tav>
                                      </p:tavLst>
                                    </p:anim>
                                    <p:anim calcmode="lin" valueType="num">
                                      <p:cBhvr>
                                        <p:cTn id="43" dur="1000" fill="hold"/>
                                        <p:tgtEl>
                                          <p:spTgt spid="55"/>
                                        </p:tgtEl>
                                        <p:attrNameLst>
                                          <p:attrName>ppt_y</p:attrName>
                                        </p:attrNameLst>
                                      </p:cBhvr>
                                      <p:tavLst>
                                        <p:tav tm="0">
                                          <p:val>
                                            <p:strVal val="#ppt_y+.1"/>
                                          </p:val>
                                        </p:tav>
                                        <p:tav tm="100000">
                                          <p:val>
                                            <p:strVal val="#ppt_y"/>
                                          </p:val>
                                        </p:tav>
                                      </p:tavLst>
                                    </p:anim>
                                  </p:childTnLst>
                                </p:cTn>
                              </p:par>
                              <p:par>
                                <p:cTn id="44" presetID="15" presetClass="entr" presetSubtype="0" fill="hold" nodeType="withEffect">
                                  <p:stCondLst>
                                    <p:cond delay="0"/>
                                  </p:stCondLst>
                                  <p:childTnLst>
                                    <p:set>
                                      <p:cBhvr>
                                        <p:cTn id="45" dur="1" fill="hold">
                                          <p:stCondLst>
                                            <p:cond delay="0"/>
                                          </p:stCondLst>
                                        </p:cTn>
                                        <p:tgtEl>
                                          <p:spTgt spid="56"/>
                                        </p:tgtEl>
                                        <p:attrNameLst>
                                          <p:attrName>style.visibility</p:attrName>
                                        </p:attrNameLst>
                                      </p:cBhvr>
                                      <p:to>
                                        <p:strVal val="visible"/>
                                      </p:to>
                                    </p:set>
                                    <p:anim calcmode="lin" valueType="num">
                                      <p:cBhvr>
                                        <p:cTn id="46" dur="1000" fill="hold"/>
                                        <p:tgtEl>
                                          <p:spTgt spid="56"/>
                                        </p:tgtEl>
                                        <p:attrNameLst>
                                          <p:attrName>ppt_w</p:attrName>
                                        </p:attrNameLst>
                                      </p:cBhvr>
                                      <p:tavLst>
                                        <p:tav tm="0">
                                          <p:val>
                                            <p:fltVal val="0"/>
                                          </p:val>
                                        </p:tav>
                                        <p:tav tm="100000">
                                          <p:val>
                                            <p:strVal val="#ppt_w"/>
                                          </p:val>
                                        </p:tav>
                                      </p:tavLst>
                                    </p:anim>
                                    <p:anim calcmode="lin" valueType="num">
                                      <p:cBhvr>
                                        <p:cTn id="47" dur="1000" fill="hold"/>
                                        <p:tgtEl>
                                          <p:spTgt spid="56"/>
                                        </p:tgtEl>
                                        <p:attrNameLst>
                                          <p:attrName>ppt_h</p:attrName>
                                        </p:attrNameLst>
                                      </p:cBhvr>
                                      <p:tavLst>
                                        <p:tav tm="0">
                                          <p:val>
                                            <p:fltVal val="0"/>
                                          </p:val>
                                        </p:tav>
                                        <p:tav tm="100000">
                                          <p:val>
                                            <p:strVal val="#ppt_h"/>
                                          </p:val>
                                        </p:tav>
                                      </p:tavLst>
                                    </p:anim>
                                    <p:anim calcmode="lin" valueType="num">
                                      <p:cBhvr>
                                        <p:cTn id="48" dur="1000" fill="hold"/>
                                        <p:tgtEl>
                                          <p:spTgt spid="56"/>
                                        </p:tgtEl>
                                        <p:attrNameLst>
                                          <p:attrName>ppt_x</p:attrName>
                                        </p:attrNameLst>
                                      </p:cBhvr>
                                      <p:tavLst>
                                        <p:tav tm="0" fmla="#ppt_x+(cos(-2*pi*(1-$))*-#ppt_x-sin(-2*pi*(1-$))*(1-#ppt_y))*(1-$)">
                                          <p:val>
                                            <p:fltVal val="0"/>
                                          </p:val>
                                        </p:tav>
                                        <p:tav tm="100000">
                                          <p:val>
                                            <p:fltVal val="1"/>
                                          </p:val>
                                        </p:tav>
                                      </p:tavLst>
                                    </p:anim>
                                    <p:anim calcmode="lin" valueType="num">
                                      <p:cBhvr>
                                        <p:cTn id="49" dur="1000" fill="hold"/>
                                        <p:tgtEl>
                                          <p:spTgt spid="56"/>
                                        </p:tgtEl>
                                        <p:attrNameLst>
                                          <p:attrName>ppt_y</p:attrName>
                                        </p:attrNameLst>
                                      </p:cBhvr>
                                      <p:tavLst>
                                        <p:tav tm="0" fmla="#ppt_y+(sin(-2*pi*(1-$))*-#ppt_x+cos(-2*pi*(1-$))*(1-#ppt_y))*(1-$)">
                                          <p:val>
                                            <p:fltVal val="0"/>
                                          </p:val>
                                        </p:tav>
                                        <p:tav tm="100000">
                                          <p:val>
                                            <p:fltVal val="1"/>
                                          </p:val>
                                        </p:tav>
                                      </p:tavLst>
                                    </p:anim>
                                  </p:childTnLst>
                                </p:cTn>
                              </p:par>
                              <p:par>
                                <p:cTn id="50" presetID="32" presetClass="emph" presetSubtype="0" repeatCount="3000" fill="hold" nodeType="withEffect">
                                  <p:stCondLst>
                                    <p:cond delay="0"/>
                                  </p:stCondLst>
                                  <p:childTnLst>
                                    <p:animRot by="120000">
                                      <p:cBhvr>
                                        <p:cTn id="51" dur="100" fill="hold">
                                          <p:stCondLst>
                                            <p:cond delay="0"/>
                                          </p:stCondLst>
                                        </p:cTn>
                                        <p:tgtEl>
                                          <p:spTgt spid="56"/>
                                        </p:tgtEl>
                                        <p:attrNameLst>
                                          <p:attrName>r</p:attrName>
                                        </p:attrNameLst>
                                      </p:cBhvr>
                                    </p:animRot>
                                    <p:animRot by="-240000">
                                      <p:cBhvr>
                                        <p:cTn id="52" dur="200" fill="hold">
                                          <p:stCondLst>
                                            <p:cond delay="200"/>
                                          </p:stCondLst>
                                        </p:cTn>
                                        <p:tgtEl>
                                          <p:spTgt spid="56"/>
                                        </p:tgtEl>
                                        <p:attrNameLst>
                                          <p:attrName>r</p:attrName>
                                        </p:attrNameLst>
                                      </p:cBhvr>
                                    </p:animRot>
                                    <p:animRot by="240000">
                                      <p:cBhvr>
                                        <p:cTn id="53" dur="200" fill="hold">
                                          <p:stCondLst>
                                            <p:cond delay="400"/>
                                          </p:stCondLst>
                                        </p:cTn>
                                        <p:tgtEl>
                                          <p:spTgt spid="56"/>
                                        </p:tgtEl>
                                        <p:attrNameLst>
                                          <p:attrName>r</p:attrName>
                                        </p:attrNameLst>
                                      </p:cBhvr>
                                    </p:animRot>
                                    <p:animRot by="-240000">
                                      <p:cBhvr>
                                        <p:cTn id="54" dur="200" fill="hold">
                                          <p:stCondLst>
                                            <p:cond delay="600"/>
                                          </p:stCondLst>
                                        </p:cTn>
                                        <p:tgtEl>
                                          <p:spTgt spid="56"/>
                                        </p:tgtEl>
                                        <p:attrNameLst>
                                          <p:attrName>r</p:attrName>
                                        </p:attrNameLst>
                                      </p:cBhvr>
                                    </p:animRot>
                                    <p:animRot by="120000">
                                      <p:cBhvr>
                                        <p:cTn id="55" dur="200" fill="hold">
                                          <p:stCondLst>
                                            <p:cond delay="800"/>
                                          </p:stCondLst>
                                        </p:cTn>
                                        <p:tgtEl>
                                          <p:spTgt spid="5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
            <a:ext cx="12191999" cy="6857999"/>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92001" y="1"/>
            <a:ext cx="12191999" cy="6857999"/>
          </a:xfrm>
          <a:prstGeom prst="rect">
            <a:avLst/>
          </a:prstGeom>
        </p:spPr>
      </p:pic>
      <p:pic>
        <p:nvPicPr>
          <p:cNvPr id="6" name="Picture 5">
            <a:hlinkClick r:id="" action="ppaction://noaction"/>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81661" y="5638460"/>
            <a:ext cx="993787" cy="745340"/>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71341" y="4866969"/>
            <a:ext cx="2639007" cy="1425063"/>
          </a:xfrm>
          <a:prstGeom prst="rect">
            <a:avLst/>
          </a:prstGeom>
        </p:spPr>
      </p:pic>
      <p:pic>
        <p:nvPicPr>
          <p:cNvPr id="8" name="yeahmp3">
            <a:hlinkClick r:id="" action="ppaction://media"/>
          </p:cNvPr>
          <p:cNvPicPr>
            <a:picLocks noChangeAspect="1"/>
          </p:cNvPicPr>
          <p:nvPr>
            <a:videoFile r:link="rId1"/>
            <p:extLst>
              <p:ext uri="{DAA4B4D4-6D71-4841-9C94-3DE7FCFB9230}">
                <p14:media xmlns:p14="http://schemas.microsoft.com/office/powerpoint/2010/main"/>
              </p:ext>
            </p:extLst>
          </p:nvPr>
        </p:nvPicPr>
        <p:blipFill>
          <a:blip r:embed="rId7" cstate="print"/>
          <a:stretch>
            <a:fillRect/>
          </a:stretch>
        </p:blipFill>
        <p:spPr>
          <a:xfrm>
            <a:off x="5689600" y="7010399"/>
            <a:ext cx="812800" cy="609600"/>
          </a:xfrm>
          <a:prstGeom prst="rect">
            <a:avLst/>
          </a:prstGeom>
        </p:spPr>
      </p:pic>
      <p:pic>
        <p:nvPicPr>
          <p:cNvPr id="15" name="Picture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17757" y="4326391"/>
            <a:ext cx="1698899" cy="621846"/>
          </a:xfrm>
          <a:prstGeom prst="rect">
            <a:avLst/>
          </a:prstGeom>
        </p:spPr>
      </p:pic>
      <p:pic>
        <p:nvPicPr>
          <p:cNvPr id="9" name="Car">
            <a:hlinkClick r:id="" action="ppaction://media"/>
          </p:cNvPr>
          <p:cNvPicPr>
            <a:picLocks noChangeAspect="1"/>
          </p:cNvPicPr>
          <p:nvPr>
            <a:videoFile r:link="rId1"/>
            <p:extLst>
              <p:ext uri="{DAA4B4D4-6D71-4841-9C94-3DE7FCFB9230}">
                <p14:media xmlns:p14="http://schemas.microsoft.com/office/powerpoint/2010/main"/>
              </p:ext>
            </p:extLst>
          </p:nvPr>
        </p:nvPicPr>
        <p:blipFill>
          <a:blip r:embed="rId7" cstate="print"/>
          <a:stretch>
            <a:fillRect/>
          </a:stretch>
        </p:blipFill>
        <p:spPr>
          <a:xfrm>
            <a:off x="7082965" y="6977740"/>
            <a:ext cx="812800" cy="609600"/>
          </a:xfrm>
          <a:prstGeom prst="rect">
            <a:avLst/>
          </a:prstGeom>
        </p:spPr>
      </p:pic>
      <p:sp>
        <p:nvSpPr>
          <p:cNvPr id="13" name="Rectangle 12"/>
          <p:cNvSpPr/>
          <p:nvPr/>
        </p:nvSpPr>
        <p:spPr>
          <a:xfrm>
            <a:off x="406400" y="292708"/>
            <a:ext cx="10160000" cy="1078893"/>
          </a:xfrm>
          <a:prstGeom prst="rect">
            <a:avLst/>
          </a:prstGeom>
          <a:solidFill>
            <a:srgbClr val="FFFFFF">
              <a:alpha val="75000"/>
            </a:srgb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500" b="1" i="1" dirty="0">
                <a:solidFill>
                  <a:srgbClr val="0000FF"/>
                </a:solidFill>
                <a:cs typeface="Times New Roman" panose="02020603050405020304" pitchFamily="18" charset="0"/>
              </a:rPr>
              <a:t>Câu 2. Tỉ lệ bản </a:t>
            </a:r>
            <a:r>
              <a:rPr lang="vi-VN" sz="3500" b="1" i="1" dirty="0">
                <a:solidFill>
                  <a:srgbClr val="0000FF"/>
                </a:solidFill>
                <a:latin typeface="Calibri" pitchFamily="34" charset="0"/>
                <a:cs typeface="Calibri" pitchFamily="34" charset="0"/>
              </a:rPr>
              <a:t>đồ</a:t>
            </a:r>
            <a:r>
              <a:rPr lang="en-US" sz="3500" b="1" i="1" dirty="0">
                <a:solidFill>
                  <a:srgbClr val="0000FF"/>
                </a:solidFill>
                <a:latin typeface="Calibri" pitchFamily="34" charset="0"/>
                <a:cs typeface="Calibri" pitchFamily="34" charset="0"/>
              </a:rPr>
              <a:t> </a:t>
            </a:r>
            <a:r>
              <a:rPr lang="vi-VN" sz="3500" b="1" i="1" dirty="0">
                <a:solidFill>
                  <a:srgbClr val="0000FF"/>
                </a:solidFill>
                <a:latin typeface="Calibri" pitchFamily="34" charset="0"/>
                <a:cs typeface="Calibri" pitchFamily="34" charset="0"/>
              </a:rPr>
              <a:t>được</a:t>
            </a:r>
            <a:r>
              <a:rPr lang="en-US" sz="3500" b="1" i="1" dirty="0">
                <a:solidFill>
                  <a:srgbClr val="0000FF"/>
                </a:solidFill>
                <a:latin typeface="Calibri" pitchFamily="34" charset="0"/>
                <a:cs typeface="Calibri" pitchFamily="34" charset="0"/>
              </a:rPr>
              <a:t> biểu hiện ở hai dạng là những dạng nào? </a:t>
            </a:r>
          </a:p>
        </p:txBody>
      </p:sp>
      <p:sp>
        <p:nvSpPr>
          <p:cNvPr id="14" name="Rectangle 13"/>
          <p:cNvSpPr/>
          <p:nvPr/>
        </p:nvSpPr>
        <p:spPr>
          <a:xfrm>
            <a:off x="3106057" y="2045304"/>
            <a:ext cx="4557486" cy="697896"/>
          </a:xfrm>
          <a:prstGeom prst="rect">
            <a:avLst/>
          </a:prstGeom>
          <a:solidFill>
            <a:schemeClr val="bg1">
              <a:alpha val="75000"/>
            </a:scheme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a:solidFill>
                  <a:srgbClr val="FF0000"/>
                </a:solidFill>
                <a:cs typeface="Times New Roman" panose="02020603050405020304" pitchFamily="18" charset="0"/>
              </a:rPr>
              <a:t>Tỉ lệ số và tỉ lệ th</a:t>
            </a:r>
            <a:r>
              <a:rPr lang="vi-VN" sz="3500" b="1" dirty="0">
                <a:solidFill>
                  <a:srgbClr val="FF0000"/>
                </a:solidFill>
                <a:latin typeface="Calibri" pitchFamily="34" charset="0"/>
                <a:cs typeface="Calibri" pitchFamily="34" charset="0"/>
              </a:rPr>
              <a:t>ướ</a:t>
            </a:r>
            <a:r>
              <a:rPr lang="en-US" sz="3500" b="1" dirty="0">
                <a:solidFill>
                  <a:srgbClr val="FF0000"/>
                </a:solidFill>
                <a:latin typeface="Calibri" pitchFamily="34" charset="0"/>
                <a:cs typeface="Calibri" pitchFamily="34" charset="0"/>
              </a:rPr>
              <a:t>c.</a:t>
            </a:r>
          </a:p>
        </p:txBody>
      </p:sp>
      <p:pic>
        <p:nvPicPr>
          <p:cNvPr id="16" name="Picture 1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4574" y="3802118"/>
            <a:ext cx="1886879" cy="1298335"/>
          </a:xfrm>
          <a:prstGeom prst="rect">
            <a:avLst/>
          </a:prstGeom>
        </p:spPr>
      </p:pic>
      <p:sp>
        <p:nvSpPr>
          <p:cNvPr id="17" name="Oval Callout 16"/>
          <p:cNvSpPr/>
          <p:nvPr/>
        </p:nvSpPr>
        <p:spPr>
          <a:xfrm>
            <a:off x="1185863" y="3240630"/>
            <a:ext cx="1987853" cy="1179151"/>
          </a:xfrm>
          <a:prstGeom prst="wedgeEllipseCallout">
            <a:avLst>
              <a:gd name="adj1" fmla="val -52457"/>
              <a:gd name="adj2" fmla="val 31986"/>
            </a:avLst>
          </a:prstGeom>
          <a:solidFill>
            <a:schemeClr val="accent1">
              <a:lumMod val="40000"/>
              <a:lumOff val="60000"/>
              <a:alpha val="75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accent1">
                    <a:lumMod val="50000"/>
                  </a:schemeClr>
                </a:solidFill>
              </a:rPr>
              <a:t>Không trả lời được thì mình giúp cho để qua vòng nhé!</a:t>
            </a:r>
          </a:p>
        </p:txBody>
      </p:sp>
      <p:sp>
        <p:nvSpPr>
          <p:cNvPr id="18" name="Rectangular Callout 17"/>
          <p:cNvSpPr/>
          <p:nvPr/>
        </p:nvSpPr>
        <p:spPr>
          <a:xfrm>
            <a:off x="3251199" y="3581400"/>
            <a:ext cx="3570515" cy="457201"/>
          </a:xfrm>
          <a:prstGeom prst="wedgeRectCallout">
            <a:avLst>
              <a:gd name="adj1" fmla="val -51988"/>
              <a:gd name="adj2" fmla="val 38525"/>
            </a:avLst>
          </a:prstGeom>
          <a:solidFill>
            <a:srgbClr val="C5DCEF">
              <a:alpha val="75000"/>
            </a:srgb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b="1" i="1" dirty="0">
                <a:solidFill>
                  <a:srgbClr val="7030A0"/>
                </a:solidFill>
                <a:cs typeface="Times New Roman" pitchFamily="18" charset="0"/>
              </a:rPr>
              <a:t>Tỉ lệ số và tỉ lệ th</a:t>
            </a:r>
            <a:r>
              <a:rPr lang="vi-VN" sz="3000" b="1" i="1" dirty="0">
                <a:solidFill>
                  <a:srgbClr val="7030A0"/>
                </a:solidFill>
                <a:latin typeface="Calibri" pitchFamily="34" charset="0"/>
                <a:cs typeface="Calibri" pitchFamily="34" charset="0"/>
              </a:rPr>
              <a:t>ướ</a:t>
            </a:r>
            <a:r>
              <a:rPr lang="en-US" sz="3000" b="1" i="1" dirty="0">
                <a:solidFill>
                  <a:srgbClr val="7030A0"/>
                </a:solidFill>
                <a:latin typeface="Calibri" pitchFamily="34" charset="0"/>
                <a:cs typeface="Calibri" pitchFamily="34" charset="0"/>
              </a:rPr>
              <a:t>c</a:t>
            </a:r>
            <a:r>
              <a:rPr lang="en-US" sz="3000" b="1" i="1" dirty="0">
                <a:solidFill>
                  <a:srgbClr val="7030A0"/>
                </a:solidFill>
                <a:cs typeface="Times New Roman" pitchFamily="18" charset="0"/>
              </a:rPr>
              <a:t>.</a:t>
            </a:r>
          </a:p>
        </p:txBody>
      </p:sp>
    </p:spTree>
    <p:extLst>
      <p:ext uri="{BB962C8B-B14F-4D97-AF65-F5344CB8AC3E}">
        <p14:creationId xmlns:p14="http://schemas.microsoft.com/office/powerpoint/2010/main" val="1449374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21" presetClass="emph" presetSubtype="0" repeatCount="indefinite" fill="hold" grpId="0" nodeType="withEffect">
                                  <p:stCondLst>
                                    <p:cond delay="0"/>
                                  </p:stCondLst>
                                  <p:childTnLst>
                                    <p:animClr clrSpc="hsl" dir="cw">
                                      <p:cBhvr override="childStyle">
                                        <p:cTn id="9" dur="500" fill="hold"/>
                                        <p:tgtEl>
                                          <p:spTgt spid="17"/>
                                        </p:tgtEl>
                                        <p:attrNameLst>
                                          <p:attrName>style.color</p:attrName>
                                        </p:attrNameLst>
                                      </p:cBhvr>
                                      <p:by>
                                        <p:hsl h="7200000" s="0" l="0"/>
                                      </p:by>
                                    </p:animClr>
                                    <p:animClr clrSpc="hsl" dir="cw">
                                      <p:cBhvr>
                                        <p:cTn id="10" dur="500" fill="hold"/>
                                        <p:tgtEl>
                                          <p:spTgt spid="17"/>
                                        </p:tgtEl>
                                        <p:attrNameLst>
                                          <p:attrName>fillcolor</p:attrName>
                                        </p:attrNameLst>
                                      </p:cBhvr>
                                      <p:by>
                                        <p:hsl h="7200000" s="0" l="0"/>
                                      </p:by>
                                    </p:animClr>
                                    <p:animClr clrSpc="hsl" dir="cw">
                                      <p:cBhvr>
                                        <p:cTn id="11" dur="500" fill="hold"/>
                                        <p:tgtEl>
                                          <p:spTgt spid="17"/>
                                        </p:tgtEl>
                                        <p:attrNameLst>
                                          <p:attrName>stroke.color</p:attrName>
                                        </p:attrNameLst>
                                      </p:cBhvr>
                                      <p:by>
                                        <p:hsl h="7200000" s="0" l="0"/>
                                      </p:by>
                                    </p:animClr>
                                    <p:set>
                                      <p:cBhvr>
                                        <p:cTn id="12" dur="500" fill="hold"/>
                                        <p:tgtEl>
                                          <p:spTgt spid="17"/>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7"/>
                                        </p:tgtEl>
                                      </p:cBhvr>
                                    </p:animEffect>
                                    <p:animScale>
                                      <p:cBhvr>
                                        <p:cTn id="23" dur="250" autoRev="1" fill="hold"/>
                                        <p:tgtEl>
                                          <p:spTgt spid="7"/>
                                        </p:tgtEl>
                                      </p:cBhvr>
                                      <p:by x="105000" y="105000"/>
                                    </p:animScale>
                                  </p:childTnLst>
                                </p:cTn>
                              </p:par>
                              <p:par>
                                <p:cTn id="24" presetID="10" presetClass="exit" presetSubtype="0" fill="hold" grpId="1" nodeType="withEffect">
                                  <p:stCondLst>
                                    <p:cond delay="0"/>
                                  </p:stCondLst>
                                  <p:childTnLst>
                                    <p:animEffect transition="out" filter="fade">
                                      <p:cBhvr>
                                        <p:cTn id="25" dur="500"/>
                                        <p:tgtEl>
                                          <p:spTgt spid="13"/>
                                        </p:tgtEl>
                                      </p:cBhvr>
                                    </p:animEffect>
                                    <p:set>
                                      <p:cBhvr>
                                        <p:cTn id="26" dur="1" fill="hold">
                                          <p:stCondLst>
                                            <p:cond delay="499"/>
                                          </p:stCondLst>
                                        </p:cTn>
                                        <p:tgtEl>
                                          <p:spTgt spid="13"/>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14"/>
                                        </p:tgtEl>
                                      </p:cBhvr>
                                    </p:animEffect>
                                    <p:set>
                                      <p:cBhvr>
                                        <p:cTn id="29" dur="1" fill="hold">
                                          <p:stCondLst>
                                            <p:cond delay="499"/>
                                          </p:stCondLst>
                                        </p:cTn>
                                        <p:tgtEl>
                                          <p:spTgt spid="14"/>
                                        </p:tgtEl>
                                        <p:attrNameLst>
                                          <p:attrName>style.visibility</p:attrName>
                                        </p:attrNameLst>
                                      </p:cBhvr>
                                      <p:to>
                                        <p:strVal val="hidden"/>
                                      </p:to>
                                    </p:set>
                                  </p:childTnLst>
                                </p:cTn>
                              </p:par>
                              <p:par>
                                <p:cTn id="30" presetID="42" presetClass="entr" presetSubtype="0"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1000"/>
                                        <p:tgtEl>
                                          <p:spTgt spid="15"/>
                                        </p:tgtEl>
                                      </p:cBhvr>
                                    </p:animEffect>
                                    <p:anim calcmode="lin" valueType="num">
                                      <p:cBhvr>
                                        <p:cTn id="33" dur="1000" fill="hold"/>
                                        <p:tgtEl>
                                          <p:spTgt spid="15"/>
                                        </p:tgtEl>
                                        <p:attrNameLst>
                                          <p:attrName>ppt_x</p:attrName>
                                        </p:attrNameLst>
                                      </p:cBhvr>
                                      <p:tavLst>
                                        <p:tav tm="0">
                                          <p:val>
                                            <p:strVal val="#ppt_x"/>
                                          </p:val>
                                        </p:tav>
                                        <p:tav tm="100000">
                                          <p:val>
                                            <p:strVal val="#ppt_x"/>
                                          </p:val>
                                        </p:tav>
                                      </p:tavLst>
                                    </p:anim>
                                    <p:anim calcmode="lin" valueType="num">
                                      <p:cBhvr>
                                        <p:cTn id="34" dur="1000" fill="hold"/>
                                        <p:tgtEl>
                                          <p:spTgt spid="15"/>
                                        </p:tgtEl>
                                        <p:attrNameLst>
                                          <p:attrName>ppt_y</p:attrName>
                                        </p:attrNameLst>
                                      </p:cBhvr>
                                      <p:tavLst>
                                        <p:tav tm="0">
                                          <p:val>
                                            <p:strVal val="#ppt_y+.1"/>
                                          </p:val>
                                        </p:tav>
                                        <p:tav tm="100000">
                                          <p:val>
                                            <p:strVal val="#ppt_y"/>
                                          </p:val>
                                        </p:tav>
                                      </p:tavLst>
                                    </p:anim>
                                  </p:childTnLst>
                                </p:cTn>
                              </p:par>
                              <p:par>
                                <p:cTn id="35" presetID="1" presetClass="mediacall" presetSubtype="0" fill="hold" nodeType="withEffect">
                                  <p:stCondLst>
                                    <p:cond delay="0"/>
                                  </p:stCondLst>
                                  <p:childTnLst>
                                    <p:cmd type="call" cmd="playFrom(0.0)">
                                      <p:cBhvr>
                                        <p:cTn id="36" dur="1306" fill="hold"/>
                                        <p:tgtEl>
                                          <p:spTgt spid="8"/>
                                        </p:tgtEl>
                                      </p:cBhvr>
                                    </p:cmd>
                                  </p:childTnLst>
                                </p:cTn>
                              </p:par>
                            </p:childTnLst>
                          </p:cTn>
                        </p:par>
                        <p:par>
                          <p:cTn id="37" fill="hold">
                            <p:stCondLst>
                              <p:cond delay="1306"/>
                            </p:stCondLst>
                            <p:childTnLst>
                              <p:par>
                                <p:cTn id="38" presetID="10" presetClass="exit" presetSubtype="0" fill="hold" nodeType="afterEffect">
                                  <p:stCondLst>
                                    <p:cond delay="0"/>
                                  </p:stCondLst>
                                  <p:childTnLst>
                                    <p:animEffect transition="out" filter="fade">
                                      <p:cBhvr>
                                        <p:cTn id="39" dur="500"/>
                                        <p:tgtEl>
                                          <p:spTgt spid="15"/>
                                        </p:tgtEl>
                                      </p:cBhvr>
                                    </p:animEffect>
                                    <p:set>
                                      <p:cBhvr>
                                        <p:cTn id="40" dur="1" fill="hold">
                                          <p:stCondLst>
                                            <p:cond delay="499"/>
                                          </p:stCondLst>
                                        </p:cTn>
                                        <p:tgtEl>
                                          <p:spTgt spid="15"/>
                                        </p:tgtEl>
                                        <p:attrNameLst>
                                          <p:attrName>style.visibility</p:attrName>
                                        </p:attrNameLst>
                                      </p:cBhvr>
                                      <p:to>
                                        <p:strVal val="hidden"/>
                                      </p:to>
                                    </p:set>
                                  </p:childTnLst>
                                </p:cTn>
                              </p:par>
                            </p:childTnLst>
                          </p:cTn>
                        </p:par>
                        <p:par>
                          <p:cTn id="41" fill="hold">
                            <p:stCondLst>
                              <p:cond delay="1806"/>
                            </p:stCondLst>
                            <p:childTnLst>
                              <p:par>
                                <p:cTn id="42" presetID="10" presetClass="exit" presetSubtype="0" fill="hold" nodeType="afterEffect">
                                  <p:stCondLst>
                                    <p:cond delay="0"/>
                                  </p:stCondLst>
                                  <p:childTnLst>
                                    <p:animEffect transition="out" filter="fade">
                                      <p:cBhvr>
                                        <p:cTn id="43" dur="500"/>
                                        <p:tgtEl>
                                          <p:spTgt spid="6"/>
                                        </p:tgtEl>
                                      </p:cBhvr>
                                    </p:animEffect>
                                    <p:set>
                                      <p:cBhvr>
                                        <p:cTn id="44" dur="1" fill="hold">
                                          <p:stCondLst>
                                            <p:cond delay="499"/>
                                          </p:stCondLst>
                                        </p:cTn>
                                        <p:tgtEl>
                                          <p:spTgt spid="6"/>
                                        </p:tgtEl>
                                        <p:attrNameLst>
                                          <p:attrName>style.visibility</p:attrName>
                                        </p:attrNameLst>
                                      </p:cBhvr>
                                      <p:to>
                                        <p:strVal val="hidden"/>
                                      </p:to>
                                    </p:set>
                                  </p:childTnLst>
                                </p:cTn>
                              </p:par>
                            </p:childTnLst>
                          </p:cTn>
                        </p:par>
                        <p:par>
                          <p:cTn id="45" fill="hold">
                            <p:stCondLst>
                              <p:cond delay="2306"/>
                            </p:stCondLst>
                            <p:childTnLst>
                              <p:par>
                                <p:cTn id="46" presetID="35" presetClass="path" presetSubtype="0" accel="50000" decel="50000" fill="hold" nodeType="afterEffect">
                                  <p:stCondLst>
                                    <p:cond delay="0"/>
                                  </p:stCondLst>
                                  <p:childTnLst>
                                    <p:animMotion origin="layout" path="M 0 0 L -1 0 " pathEditMode="relative" rAng="0" ptsTypes="AA">
                                      <p:cBhvr>
                                        <p:cTn id="47" dur="3000" fill="hold"/>
                                        <p:tgtEl>
                                          <p:spTgt spid="4"/>
                                        </p:tgtEl>
                                        <p:attrNameLst>
                                          <p:attrName>ppt_x</p:attrName>
                                          <p:attrName>ppt_y</p:attrName>
                                        </p:attrNameLst>
                                      </p:cBhvr>
                                      <p:rCtr x="-50000" y="0"/>
                                    </p:animMotion>
                                  </p:childTnLst>
                                </p:cTn>
                              </p:par>
                              <p:par>
                                <p:cTn id="48" presetID="1" presetClass="mediacall" presetSubtype="0" fill="hold" nodeType="withEffect">
                                  <p:stCondLst>
                                    <p:cond delay="0"/>
                                  </p:stCondLst>
                                  <p:childTnLst>
                                    <p:cmd type="call" cmd="playFrom(0.0)">
                                      <p:cBhvr>
                                        <p:cTn id="49" dur="3082" fill="hold"/>
                                        <p:tgtEl>
                                          <p:spTgt spid="9"/>
                                        </p:tgtEl>
                                      </p:cBhvr>
                                    </p:cmd>
                                  </p:childTnLst>
                                </p:cTn>
                              </p:par>
                              <p:par>
                                <p:cTn id="50" presetID="35" presetClass="path" presetSubtype="0" accel="50000" decel="50000" fill="hold" nodeType="withEffect">
                                  <p:stCondLst>
                                    <p:cond delay="0"/>
                                  </p:stCondLst>
                                  <p:childTnLst>
                                    <p:animMotion origin="layout" path="M 0 0 L -1 0 " pathEditMode="relative" rAng="0" ptsTypes="AA">
                                      <p:cBhvr>
                                        <p:cTn id="51" dur="3000" fill="hold"/>
                                        <p:tgtEl>
                                          <p:spTgt spid="5"/>
                                        </p:tgtEl>
                                        <p:attrNameLst>
                                          <p:attrName>ppt_x</p:attrName>
                                          <p:attrName>ppt_y</p:attrName>
                                        </p:attrNameLst>
                                      </p:cBhvr>
                                      <p:rCtr x="-50000" y="0"/>
                                    </p:animMotion>
                                  </p:childTnLst>
                                </p:cTn>
                              </p:par>
                            </p:childTnLst>
                          </p:cTn>
                        </p:par>
                      </p:childTnLst>
                    </p:cTn>
                  </p:par>
                </p:childTnLst>
              </p:cTn>
              <p:nextCondLst>
                <p:cond evt="onClick" delay="0">
                  <p:tgtEl>
                    <p:spTgt spid="7"/>
                  </p:tgtEl>
                </p:cond>
              </p:nextCondLst>
            </p:seq>
            <p:video>
              <p:cMediaNode vol="80000">
                <p:cTn id="52" fill="hold" display="0">
                  <p:stCondLst>
                    <p:cond delay="indefinite"/>
                  </p:stCondLst>
                  <p:endCondLst>
                    <p:cond evt="onStopAudio" delay="0">
                      <p:tgtEl>
                        <p:sldTgt/>
                      </p:tgtEl>
                    </p:cond>
                  </p:endCondLst>
                </p:cTn>
                <p:tgtEl>
                  <p:spTgt spid="8"/>
                </p:tgtEl>
              </p:cMediaNode>
            </p:video>
            <p:video>
              <p:cMediaNode vol="80000">
                <p:cTn id="53" fill="hold" display="0">
                  <p:stCondLst>
                    <p:cond delay="indefinite"/>
                  </p:stCondLst>
                  <p:endCondLst>
                    <p:cond evt="onStopAudio" delay="0">
                      <p:tgtEl>
                        <p:sldTgt/>
                      </p:tgtEl>
                    </p:cond>
                  </p:endCondLst>
                </p:cTn>
                <p:tgtEl>
                  <p:spTgt spid="9"/>
                </p:tgtEl>
              </p:cMediaNode>
            </p:video>
            <p:seq concurrent="1" nextAc="seek">
              <p:cTn id="54" restart="whenNotActive" fill="hold" evtFilter="cancelBubble" nodeType="interactiveSeq">
                <p:stCondLst>
                  <p:cond evt="onClick" delay="0">
                    <p:tgtEl>
                      <p:spTgt spid="16"/>
                    </p:tgtEl>
                  </p:cond>
                </p:stCondLst>
                <p:endSync evt="end" delay="0">
                  <p:rtn val="all"/>
                </p:endSync>
                <p:childTnLst>
                  <p:par>
                    <p:cTn id="55" fill="hold">
                      <p:stCondLst>
                        <p:cond delay="0"/>
                      </p:stCondLst>
                      <p:childTnLst>
                        <p:par>
                          <p:cTn id="56" fill="hold">
                            <p:stCondLst>
                              <p:cond delay="0"/>
                            </p:stCondLst>
                            <p:childTnLst>
                              <p:par>
                                <p:cTn id="57" presetID="26" presetClass="emph" presetSubtype="0" fill="hold" nodeType="clickEffect">
                                  <p:stCondLst>
                                    <p:cond delay="0"/>
                                  </p:stCondLst>
                                  <p:childTnLst>
                                    <p:animEffect transition="out" filter="fade">
                                      <p:cBhvr>
                                        <p:cTn id="58" dur="500" tmFilter="0, 0; .2, .5; .8, .5; 1, 0"/>
                                        <p:tgtEl>
                                          <p:spTgt spid="16"/>
                                        </p:tgtEl>
                                      </p:cBhvr>
                                    </p:animEffect>
                                    <p:animScale>
                                      <p:cBhvr>
                                        <p:cTn id="59" dur="250" autoRev="1" fill="hold"/>
                                        <p:tgtEl>
                                          <p:spTgt spid="16"/>
                                        </p:tgtEl>
                                      </p:cBhvr>
                                      <p:by x="105000" y="105000"/>
                                    </p:animScale>
                                  </p:childTnLst>
                                </p:cTn>
                              </p:par>
                            </p:childTnLst>
                          </p:cTn>
                        </p:par>
                        <p:par>
                          <p:cTn id="60" fill="hold">
                            <p:stCondLst>
                              <p:cond delay="500"/>
                            </p:stCondLst>
                            <p:childTnLst>
                              <p:par>
                                <p:cTn id="61" presetID="10" presetClass="exit" presetSubtype="0" fill="hold" grpId="1" nodeType="afterEffect">
                                  <p:stCondLst>
                                    <p:cond delay="0"/>
                                  </p:stCondLst>
                                  <p:childTnLst>
                                    <p:animEffect transition="out" filter="fade">
                                      <p:cBhvr>
                                        <p:cTn id="62" dur="500"/>
                                        <p:tgtEl>
                                          <p:spTgt spid="17"/>
                                        </p:tgtEl>
                                      </p:cBhvr>
                                    </p:animEffect>
                                    <p:set>
                                      <p:cBhvr>
                                        <p:cTn id="63" dur="1" fill="hold">
                                          <p:stCondLst>
                                            <p:cond delay="499"/>
                                          </p:stCondLst>
                                        </p:cTn>
                                        <p:tgtEl>
                                          <p:spTgt spid="17"/>
                                        </p:tgtEl>
                                        <p:attrNameLst>
                                          <p:attrName>style.visibility</p:attrName>
                                        </p:attrNameLst>
                                      </p:cBhvr>
                                      <p:to>
                                        <p:strVal val="hidden"/>
                                      </p:to>
                                    </p:set>
                                  </p:childTnLst>
                                </p:cTn>
                              </p:par>
                            </p:childTnLst>
                          </p:cTn>
                        </p:par>
                        <p:par>
                          <p:cTn id="64" fill="hold">
                            <p:stCondLst>
                              <p:cond delay="1000"/>
                            </p:stCondLst>
                            <p:childTnLst>
                              <p:par>
                                <p:cTn id="65" presetID="10" presetClass="entr" presetSubtype="0" fill="hold" grpId="0" nodeType="after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fade">
                                      <p:cBhvr>
                                        <p:cTn id="67" dur="500"/>
                                        <p:tgtEl>
                                          <p:spTgt spid="18"/>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grpId="1" nodeType="clickEffect">
                                  <p:stCondLst>
                                    <p:cond delay="0"/>
                                  </p:stCondLst>
                                  <p:childTnLst>
                                    <p:animEffect transition="out" filter="fade">
                                      <p:cBhvr>
                                        <p:cTn id="71" dur="500"/>
                                        <p:tgtEl>
                                          <p:spTgt spid="18"/>
                                        </p:tgtEl>
                                      </p:cBhvr>
                                    </p:animEffect>
                                    <p:set>
                                      <p:cBhvr>
                                        <p:cTn id="72"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13" grpId="0" animBg="1"/>
      <p:bldP spid="13" grpId="1" animBg="1"/>
      <p:bldP spid="14" grpId="0" animBg="1"/>
      <p:bldP spid="14" grpId="1" animBg="1"/>
      <p:bldP spid="17" grpId="0" animBg="1"/>
      <p:bldP spid="17" grpId="1" animBg="1"/>
      <p:bldP spid="18" grpId="0" animBg="1"/>
      <p:bldP spid="18"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
            <a:ext cx="12191999" cy="6857999"/>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92001" y="1"/>
            <a:ext cx="12191999" cy="6857999"/>
          </a:xfrm>
          <a:prstGeom prst="rect">
            <a:avLst/>
          </a:prstGeom>
        </p:spPr>
      </p:pic>
      <p:pic>
        <p:nvPicPr>
          <p:cNvPr id="6" name="Picture 5">
            <a:hlinkClick r:id="" action="ppaction://noaction"/>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28331" y="5506523"/>
            <a:ext cx="1918197" cy="1133849"/>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71341" y="4866969"/>
            <a:ext cx="2639007" cy="1425063"/>
          </a:xfrm>
          <a:prstGeom prst="rect">
            <a:avLst/>
          </a:prstGeom>
        </p:spPr>
      </p:pic>
      <p:pic>
        <p:nvPicPr>
          <p:cNvPr id="2" name="yeahmp3">
            <a:hlinkClick r:id="" action="ppaction://media"/>
          </p:cNvPr>
          <p:cNvPicPr>
            <a:picLocks noChangeAspect="1"/>
          </p:cNvPicPr>
          <p:nvPr>
            <a:videoFile r:link="rId1"/>
            <p:extLst>
              <p:ext uri="{DAA4B4D4-6D71-4841-9C94-3DE7FCFB9230}">
                <p14:media xmlns:p14="http://schemas.microsoft.com/office/powerpoint/2010/main"/>
              </p:ext>
            </p:extLst>
          </p:nvPr>
        </p:nvPicPr>
        <p:blipFill>
          <a:blip r:embed="rId7" cstate="print"/>
          <a:stretch>
            <a:fillRect/>
          </a:stretch>
        </p:blipFill>
        <p:spPr>
          <a:xfrm>
            <a:off x="5689600" y="7271656"/>
            <a:ext cx="812800" cy="609600"/>
          </a:xfrm>
          <a:prstGeom prst="rect">
            <a:avLst/>
          </a:prstGeom>
        </p:spPr>
      </p:pic>
      <p:pic>
        <p:nvPicPr>
          <p:cNvPr id="15" name="Picture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17757" y="4326391"/>
            <a:ext cx="1698899" cy="621846"/>
          </a:xfrm>
          <a:prstGeom prst="rect">
            <a:avLst/>
          </a:prstGeom>
        </p:spPr>
      </p:pic>
      <p:pic>
        <p:nvPicPr>
          <p:cNvPr id="3" name="Car">
            <a:hlinkClick r:id="" action="ppaction://media"/>
          </p:cNvPr>
          <p:cNvPicPr>
            <a:picLocks noChangeAspect="1"/>
          </p:cNvPicPr>
          <p:nvPr>
            <a:videoFile r:link="rId1"/>
            <p:extLst>
              <p:ext uri="{DAA4B4D4-6D71-4841-9C94-3DE7FCFB9230}">
                <p14:media xmlns:p14="http://schemas.microsoft.com/office/powerpoint/2010/main"/>
              </p:ext>
            </p:extLst>
          </p:nvPr>
        </p:nvPicPr>
        <p:blipFill>
          <a:blip r:embed="rId7" cstate="print"/>
          <a:stretch>
            <a:fillRect/>
          </a:stretch>
        </p:blipFill>
        <p:spPr>
          <a:xfrm>
            <a:off x="6940128" y="7271656"/>
            <a:ext cx="812800" cy="609600"/>
          </a:xfrm>
          <a:prstGeom prst="rect">
            <a:avLst/>
          </a:prstGeom>
        </p:spPr>
      </p:pic>
      <p:sp>
        <p:nvSpPr>
          <p:cNvPr id="13" name="Rectangle 12"/>
          <p:cNvSpPr/>
          <p:nvPr/>
        </p:nvSpPr>
        <p:spPr>
          <a:xfrm>
            <a:off x="406400" y="292707"/>
            <a:ext cx="10827657" cy="1600200"/>
          </a:xfrm>
          <a:prstGeom prst="rect">
            <a:avLst/>
          </a:prstGeom>
          <a:solidFill>
            <a:srgbClr val="FFFFFF">
              <a:alpha val="75000"/>
            </a:srgb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500" b="1" i="1" dirty="0">
                <a:solidFill>
                  <a:srgbClr val="0000FF"/>
                </a:solidFill>
                <a:cs typeface="Times New Roman" panose="02020603050405020304" pitchFamily="18" charset="0"/>
              </a:rPr>
              <a:t>Câu 3. Khoảng cách từ TP. Việt Trì </a:t>
            </a:r>
            <a:r>
              <a:rPr lang="vi-VN" sz="3500" b="1" i="1" dirty="0">
                <a:solidFill>
                  <a:srgbClr val="0000FF"/>
                </a:solidFill>
                <a:cs typeface="Times New Roman" panose="02020603050405020304" pitchFamily="18" charset="0"/>
              </a:rPr>
              <a:t>đế</a:t>
            </a:r>
            <a:r>
              <a:rPr lang="en-US" sz="3500" b="1" i="1" dirty="0">
                <a:solidFill>
                  <a:srgbClr val="0000FF"/>
                </a:solidFill>
                <a:cs typeface="Times New Roman" panose="02020603050405020304" pitchFamily="18" charset="0"/>
              </a:rPr>
              <a:t>n Hà Nội đo </a:t>
            </a:r>
            <a:r>
              <a:rPr lang="en-US" sz="3500" b="1" i="1">
                <a:solidFill>
                  <a:srgbClr val="0000FF"/>
                </a:solidFill>
                <a:cs typeface="Times New Roman" panose="02020603050405020304" pitchFamily="18" charset="0"/>
              </a:rPr>
              <a:t>được    4 </a:t>
            </a:r>
            <a:r>
              <a:rPr lang="en-US" sz="3500" b="1" i="1" dirty="0">
                <a:solidFill>
                  <a:srgbClr val="0000FF"/>
                </a:solidFill>
                <a:cs typeface="Times New Roman" panose="02020603050405020304" pitchFamily="18" charset="0"/>
              </a:rPr>
              <a:t>cm trên một bản đồ Việt Nam có tỉ lệ 1: 2000 000. Vậy, ngoài thực địa, khoảng cách đó là bao nhiêu? </a:t>
            </a:r>
          </a:p>
        </p:txBody>
      </p:sp>
      <p:sp>
        <p:nvSpPr>
          <p:cNvPr id="14" name="Rectangle 13"/>
          <p:cNvSpPr/>
          <p:nvPr/>
        </p:nvSpPr>
        <p:spPr>
          <a:xfrm>
            <a:off x="3048000" y="2286000"/>
            <a:ext cx="4775200" cy="603034"/>
          </a:xfrm>
          <a:prstGeom prst="rect">
            <a:avLst/>
          </a:prstGeom>
          <a:solidFill>
            <a:schemeClr val="bg1">
              <a:alpha val="75000"/>
            </a:scheme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a:solidFill>
                  <a:srgbClr val="FF0000"/>
                </a:solidFill>
                <a:cs typeface="Times New Roman" panose="02020603050405020304" pitchFamily="18" charset="0"/>
              </a:rPr>
              <a:t>800 000 cm = 80 km</a:t>
            </a:r>
          </a:p>
        </p:txBody>
      </p:sp>
      <p:pic>
        <p:nvPicPr>
          <p:cNvPr id="16" name="Picture 1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4574" y="3802118"/>
            <a:ext cx="1886879" cy="1298335"/>
          </a:xfrm>
          <a:prstGeom prst="rect">
            <a:avLst/>
          </a:prstGeom>
        </p:spPr>
      </p:pic>
      <p:sp>
        <p:nvSpPr>
          <p:cNvPr id="17" name="Oval Callout 16"/>
          <p:cNvSpPr/>
          <p:nvPr/>
        </p:nvSpPr>
        <p:spPr>
          <a:xfrm>
            <a:off x="1185863" y="3240630"/>
            <a:ext cx="1987853" cy="1179151"/>
          </a:xfrm>
          <a:prstGeom prst="wedgeEllipseCallout">
            <a:avLst>
              <a:gd name="adj1" fmla="val -52457"/>
              <a:gd name="adj2" fmla="val 31986"/>
            </a:avLst>
          </a:prstGeom>
          <a:solidFill>
            <a:schemeClr val="accent1">
              <a:lumMod val="40000"/>
              <a:lumOff val="60000"/>
              <a:alpha val="75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accent1">
                    <a:lumMod val="50000"/>
                  </a:schemeClr>
                </a:solidFill>
              </a:rPr>
              <a:t>Không trả lời được thì mình giúp cho để qua vòng nhé!</a:t>
            </a:r>
          </a:p>
        </p:txBody>
      </p:sp>
      <p:sp>
        <p:nvSpPr>
          <p:cNvPr id="18" name="Rectangular Callout 17"/>
          <p:cNvSpPr/>
          <p:nvPr/>
        </p:nvSpPr>
        <p:spPr>
          <a:xfrm>
            <a:off x="3352801" y="3581400"/>
            <a:ext cx="3396342" cy="533401"/>
          </a:xfrm>
          <a:prstGeom prst="wedgeRectCallout">
            <a:avLst>
              <a:gd name="adj1" fmla="val -51988"/>
              <a:gd name="adj2" fmla="val 38525"/>
            </a:avLst>
          </a:prstGeom>
          <a:solidFill>
            <a:srgbClr val="C5DCEF">
              <a:alpha val="75000"/>
            </a:srgb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b="1" i="1" dirty="0">
                <a:solidFill>
                  <a:srgbClr val="7030A0"/>
                </a:solidFill>
              </a:rPr>
              <a:t>800 000 cm = 80 km</a:t>
            </a:r>
          </a:p>
        </p:txBody>
      </p:sp>
    </p:spTree>
    <p:extLst>
      <p:ext uri="{BB962C8B-B14F-4D97-AF65-F5344CB8AC3E}">
        <p14:creationId xmlns:p14="http://schemas.microsoft.com/office/powerpoint/2010/main" val="3003826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21" presetClass="emph" presetSubtype="0" repeatCount="indefinite" fill="hold" grpId="0" nodeType="withEffect">
                                  <p:stCondLst>
                                    <p:cond delay="0"/>
                                  </p:stCondLst>
                                  <p:childTnLst>
                                    <p:animClr clrSpc="hsl" dir="cw">
                                      <p:cBhvr override="childStyle">
                                        <p:cTn id="9" dur="500" fill="hold"/>
                                        <p:tgtEl>
                                          <p:spTgt spid="17"/>
                                        </p:tgtEl>
                                        <p:attrNameLst>
                                          <p:attrName>style.color</p:attrName>
                                        </p:attrNameLst>
                                      </p:cBhvr>
                                      <p:by>
                                        <p:hsl h="7200000" s="0" l="0"/>
                                      </p:by>
                                    </p:animClr>
                                    <p:animClr clrSpc="hsl" dir="cw">
                                      <p:cBhvr>
                                        <p:cTn id="10" dur="500" fill="hold"/>
                                        <p:tgtEl>
                                          <p:spTgt spid="17"/>
                                        </p:tgtEl>
                                        <p:attrNameLst>
                                          <p:attrName>fillcolor</p:attrName>
                                        </p:attrNameLst>
                                      </p:cBhvr>
                                      <p:by>
                                        <p:hsl h="7200000" s="0" l="0"/>
                                      </p:by>
                                    </p:animClr>
                                    <p:animClr clrSpc="hsl" dir="cw">
                                      <p:cBhvr>
                                        <p:cTn id="11" dur="500" fill="hold"/>
                                        <p:tgtEl>
                                          <p:spTgt spid="17"/>
                                        </p:tgtEl>
                                        <p:attrNameLst>
                                          <p:attrName>stroke.color</p:attrName>
                                        </p:attrNameLst>
                                      </p:cBhvr>
                                      <p:by>
                                        <p:hsl h="7200000" s="0" l="0"/>
                                      </p:by>
                                    </p:animClr>
                                    <p:set>
                                      <p:cBhvr>
                                        <p:cTn id="12" dur="500" fill="hold"/>
                                        <p:tgtEl>
                                          <p:spTgt spid="17"/>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7"/>
                                        </p:tgtEl>
                                      </p:cBhvr>
                                    </p:animEffect>
                                    <p:animScale>
                                      <p:cBhvr>
                                        <p:cTn id="23" dur="250" autoRev="1" fill="hold"/>
                                        <p:tgtEl>
                                          <p:spTgt spid="7"/>
                                        </p:tgtEl>
                                      </p:cBhvr>
                                      <p:by x="105000" y="105000"/>
                                    </p:animScale>
                                  </p:childTnLst>
                                </p:cTn>
                              </p:par>
                              <p:par>
                                <p:cTn id="24" presetID="10" presetClass="exit" presetSubtype="0" fill="hold" grpId="1" nodeType="withEffect">
                                  <p:stCondLst>
                                    <p:cond delay="0"/>
                                  </p:stCondLst>
                                  <p:childTnLst>
                                    <p:animEffect transition="out" filter="fade">
                                      <p:cBhvr>
                                        <p:cTn id="25" dur="500"/>
                                        <p:tgtEl>
                                          <p:spTgt spid="13"/>
                                        </p:tgtEl>
                                      </p:cBhvr>
                                    </p:animEffect>
                                    <p:set>
                                      <p:cBhvr>
                                        <p:cTn id="26" dur="1" fill="hold">
                                          <p:stCondLst>
                                            <p:cond delay="499"/>
                                          </p:stCondLst>
                                        </p:cTn>
                                        <p:tgtEl>
                                          <p:spTgt spid="13"/>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14"/>
                                        </p:tgtEl>
                                      </p:cBhvr>
                                    </p:animEffect>
                                    <p:set>
                                      <p:cBhvr>
                                        <p:cTn id="29" dur="1" fill="hold">
                                          <p:stCondLst>
                                            <p:cond delay="499"/>
                                          </p:stCondLst>
                                        </p:cTn>
                                        <p:tgtEl>
                                          <p:spTgt spid="14"/>
                                        </p:tgtEl>
                                        <p:attrNameLst>
                                          <p:attrName>style.visibility</p:attrName>
                                        </p:attrNameLst>
                                      </p:cBhvr>
                                      <p:to>
                                        <p:strVal val="hidden"/>
                                      </p:to>
                                    </p:set>
                                  </p:childTnLst>
                                </p:cTn>
                              </p:par>
                              <p:par>
                                <p:cTn id="30" presetID="42" presetClass="entr" presetSubtype="0"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1000"/>
                                        <p:tgtEl>
                                          <p:spTgt spid="15"/>
                                        </p:tgtEl>
                                      </p:cBhvr>
                                    </p:animEffect>
                                    <p:anim calcmode="lin" valueType="num">
                                      <p:cBhvr>
                                        <p:cTn id="33" dur="1000" fill="hold"/>
                                        <p:tgtEl>
                                          <p:spTgt spid="15"/>
                                        </p:tgtEl>
                                        <p:attrNameLst>
                                          <p:attrName>ppt_x</p:attrName>
                                        </p:attrNameLst>
                                      </p:cBhvr>
                                      <p:tavLst>
                                        <p:tav tm="0">
                                          <p:val>
                                            <p:strVal val="#ppt_x"/>
                                          </p:val>
                                        </p:tav>
                                        <p:tav tm="100000">
                                          <p:val>
                                            <p:strVal val="#ppt_x"/>
                                          </p:val>
                                        </p:tav>
                                      </p:tavLst>
                                    </p:anim>
                                    <p:anim calcmode="lin" valueType="num">
                                      <p:cBhvr>
                                        <p:cTn id="34" dur="1000" fill="hold"/>
                                        <p:tgtEl>
                                          <p:spTgt spid="15"/>
                                        </p:tgtEl>
                                        <p:attrNameLst>
                                          <p:attrName>ppt_y</p:attrName>
                                        </p:attrNameLst>
                                      </p:cBhvr>
                                      <p:tavLst>
                                        <p:tav tm="0">
                                          <p:val>
                                            <p:strVal val="#ppt_y+.1"/>
                                          </p:val>
                                        </p:tav>
                                        <p:tav tm="100000">
                                          <p:val>
                                            <p:strVal val="#ppt_y"/>
                                          </p:val>
                                        </p:tav>
                                      </p:tavLst>
                                    </p:anim>
                                  </p:childTnLst>
                                </p:cTn>
                              </p:par>
                              <p:par>
                                <p:cTn id="35" presetID="1" presetClass="mediacall" presetSubtype="0" fill="hold" nodeType="withEffect">
                                  <p:stCondLst>
                                    <p:cond delay="0"/>
                                  </p:stCondLst>
                                  <p:childTnLst>
                                    <p:cmd type="call" cmd="playFrom(0.0)">
                                      <p:cBhvr>
                                        <p:cTn id="36" dur="1306" fill="hold"/>
                                        <p:tgtEl>
                                          <p:spTgt spid="2"/>
                                        </p:tgtEl>
                                      </p:cBhvr>
                                    </p:cmd>
                                  </p:childTnLst>
                                </p:cTn>
                              </p:par>
                            </p:childTnLst>
                          </p:cTn>
                        </p:par>
                        <p:par>
                          <p:cTn id="37" fill="hold">
                            <p:stCondLst>
                              <p:cond delay="1306"/>
                            </p:stCondLst>
                            <p:childTnLst>
                              <p:par>
                                <p:cTn id="38" presetID="10" presetClass="exit" presetSubtype="0" fill="hold" nodeType="afterEffect">
                                  <p:stCondLst>
                                    <p:cond delay="0"/>
                                  </p:stCondLst>
                                  <p:childTnLst>
                                    <p:animEffect transition="out" filter="fade">
                                      <p:cBhvr>
                                        <p:cTn id="39" dur="500"/>
                                        <p:tgtEl>
                                          <p:spTgt spid="6"/>
                                        </p:tgtEl>
                                      </p:cBhvr>
                                    </p:animEffect>
                                    <p:set>
                                      <p:cBhvr>
                                        <p:cTn id="40" dur="1" fill="hold">
                                          <p:stCondLst>
                                            <p:cond delay="499"/>
                                          </p:stCondLst>
                                        </p:cTn>
                                        <p:tgtEl>
                                          <p:spTgt spid="6"/>
                                        </p:tgtEl>
                                        <p:attrNameLst>
                                          <p:attrName>style.visibility</p:attrName>
                                        </p:attrNameLst>
                                      </p:cBhvr>
                                      <p:to>
                                        <p:strVal val="hidden"/>
                                      </p:to>
                                    </p:set>
                                  </p:childTnLst>
                                </p:cTn>
                              </p:par>
                            </p:childTnLst>
                          </p:cTn>
                        </p:par>
                        <p:par>
                          <p:cTn id="41" fill="hold">
                            <p:stCondLst>
                              <p:cond delay="1806"/>
                            </p:stCondLst>
                            <p:childTnLst>
                              <p:par>
                                <p:cTn id="42" presetID="10" presetClass="exit" presetSubtype="0" fill="hold" nodeType="afterEffect">
                                  <p:stCondLst>
                                    <p:cond delay="0"/>
                                  </p:stCondLst>
                                  <p:childTnLst>
                                    <p:animEffect transition="out" filter="fade">
                                      <p:cBhvr>
                                        <p:cTn id="43" dur="500"/>
                                        <p:tgtEl>
                                          <p:spTgt spid="15"/>
                                        </p:tgtEl>
                                      </p:cBhvr>
                                    </p:animEffect>
                                    <p:set>
                                      <p:cBhvr>
                                        <p:cTn id="44" dur="1" fill="hold">
                                          <p:stCondLst>
                                            <p:cond delay="499"/>
                                          </p:stCondLst>
                                        </p:cTn>
                                        <p:tgtEl>
                                          <p:spTgt spid="15"/>
                                        </p:tgtEl>
                                        <p:attrNameLst>
                                          <p:attrName>style.visibility</p:attrName>
                                        </p:attrNameLst>
                                      </p:cBhvr>
                                      <p:to>
                                        <p:strVal val="hidden"/>
                                      </p:to>
                                    </p:set>
                                  </p:childTnLst>
                                </p:cTn>
                              </p:par>
                            </p:childTnLst>
                          </p:cTn>
                        </p:par>
                        <p:par>
                          <p:cTn id="45" fill="hold">
                            <p:stCondLst>
                              <p:cond delay="2306"/>
                            </p:stCondLst>
                            <p:childTnLst>
                              <p:par>
                                <p:cTn id="46" presetID="35" presetClass="path" presetSubtype="0" accel="50000" decel="50000" fill="hold" nodeType="afterEffect">
                                  <p:stCondLst>
                                    <p:cond delay="0"/>
                                  </p:stCondLst>
                                  <p:childTnLst>
                                    <p:animMotion origin="layout" path="M 0 0 L -1 0 " pathEditMode="relative" rAng="0" ptsTypes="AA">
                                      <p:cBhvr>
                                        <p:cTn id="47" dur="3000" fill="hold"/>
                                        <p:tgtEl>
                                          <p:spTgt spid="4"/>
                                        </p:tgtEl>
                                        <p:attrNameLst>
                                          <p:attrName>ppt_x</p:attrName>
                                          <p:attrName>ppt_y</p:attrName>
                                        </p:attrNameLst>
                                      </p:cBhvr>
                                      <p:rCtr x="-50000" y="0"/>
                                    </p:animMotion>
                                  </p:childTnLst>
                                </p:cTn>
                              </p:par>
                              <p:par>
                                <p:cTn id="48" presetID="1" presetClass="mediacall" presetSubtype="0" fill="hold" nodeType="withEffect">
                                  <p:stCondLst>
                                    <p:cond delay="0"/>
                                  </p:stCondLst>
                                  <p:childTnLst>
                                    <p:cmd type="call" cmd="playFrom(0.0)">
                                      <p:cBhvr>
                                        <p:cTn id="49" dur="3082" fill="hold"/>
                                        <p:tgtEl>
                                          <p:spTgt spid="3"/>
                                        </p:tgtEl>
                                      </p:cBhvr>
                                    </p:cmd>
                                  </p:childTnLst>
                                </p:cTn>
                              </p:par>
                              <p:par>
                                <p:cTn id="50" presetID="35" presetClass="path" presetSubtype="0" accel="50000" decel="50000" fill="hold" nodeType="withEffect">
                                  <p:stCondLst>
                                    <p:cond delay="0"/>
                                  </p:stCondLst>
                                  <p:childTnLst>
                                    <p:animMotion origin="layout" path="M 0 0 L -1 0 " pathEditMode="relative" rAng="0" ptsTypes="AA">
                                      <p:cBhvr>
                                        <p:cTn id="51" dur="3000" fill="hold"/>
                                        <p:tgtEl>
                                          <p:spTgt spid="5"/>
                                        </p:tgtEl>
                                        <p:attrNameLst>
                                          <p:attrName>ppt_x</p:attrName>
                                          <p:attrName>ppt_y</p:attrName>
                                        </p:attrNameLst>
                                      </p:cBhvr>
                                      <p:rCtr x="-50000" y="0"/>
                                    </p:animMotion>
                                  </p:childTnLst>
                                </p:cTn>
                              </p:par>
                            </p:childTnLst>
                          </p:cTn>
                        </p:par>
                      </p:childTnLst>
                    </p:cTn>
                  </p:par>
                </p:childTnLst>
              </p:cTn>
              <p:nextCondLst>
                <p:cond evt="onClick" delay="0">
                  <p:tgtEl>
                    <p:spTgt spid="7"/>
                  </p:tgtEl>
                </p:cond>
              </p:nextCondLst>
            </p:seq>
            <p:video>
              <p:cMediaNode vol="80000">
                <p:cTn id="52" fill="hold" display="0">
                  <p:stCondLst>
                    <p:cond delay="indefinite"/>
                  </p:stCondLst>
                  <p:endCondLst>
                    <p:cond evt="onStopAudio" delay="0">
                      <p:tgtEl>
                        <p:sldTgt/>
                      </p:tgtEl>
                    </p:cond>
                  </p:endCondLst>
                </p:cTn>
                <p:tgtEl>
                  <p:spTgt spid="2"/>
                </p:tgtEl>
              </p:cMediaNode>
            </p:video>
            <p:video>
              <p:cMediaNode vol="80000">
                <p:cTn id="53" fill="hold" display="0">
                  <p:stCondLst>
                    <p:cond delay="indefinite"/>
                  </p:stCondLst>
                  <p:endCondLst>
                    <p:cond evt="onStopAudio" delay="0">
                      <p:tgtEl>
                        <p:sldTgt/>
                      </p:tgtEl>
                    </p:cond>
                  </p:endCondLst>
                </p:cTn>
                <p:tgtEl>
                  <p:spTgt spid="3"/>
                </p:tgtEl>
              </p:cMediaNode>
            </p:video>
            <p:seq concurrent="1" nextAc="seek">
              <p:cTn id="54" restart="whenNotActive" fill="hold" evtFilter="cancelBubble" nodeType="interactiveSeq">
                <p:stCondLst>
                  <p:cond evt="onClick" delay="0">
                    <p:tgtEl>
                      <p:spTgt spid="16"/>
                    </p:tgtEl>
                  </p:cond>
                </p:stCondLst>
                <p:endSync evt="end" delay="0">
                  <p:rtn val="all"/>
                </p:endSync>
                <p:childTnLst>
                  <p:par>
                    <p:cTn id="55" fill="hold">
                      <p:stCondLst>
                        <p:cond delay="0"/>
                      </p:stCondLst>
                      <p:childTnLst>
                        <p:par>
                          <p:cTn id="56" fill="hold">
                            <p:stCondLst>
                              <p:cond delay="0"/>
                            </p:stCondLst>
                            <p:childTnLst>
                              <p:par>
                                <p:cTn id="57" presetID="26" presetClass="emph" presetSubtype="0" fill="hold" nodeType="clickEffect">
                                  <p:stCondLst>
                                    <p:cond delay="0"/>
                                  </p:stCondLst>
                                  <p:childTnLst>
                                    <p:animEffect transition="out" filter="fade">
                                      <p:cBhvr>
                                        <p:cTn id="58" dur="500" tmFilter="0, 0; .2, .5; .8, .5; 1, 0"/>
                                        <p:tgtEl>
                                          <p:spTgt spid="16"/>
                                        </p:tgtEl>
                                      </p:cBhvr>
                                    </p:animEffect>
                                    <p:animScale>
                                      <p:cBhvr>
                                        <p:cTn id="59" dur="250" autoRev="1" fill="hold"/>
                                        <p:tgtEl>
                                          <p:spTgt spid="16"/>
                                        </p:tgtEl>
                                      </p:cBhvr>
                                      <p:by x="105000" y="105000"/>
                                    </p:animScale>
                                  </p:childTnLst>
                                </p:cTn>
                              </p:par>
                            </p:childTnLst>
                          </p:cTn>
                        </p:par>
                        <p:par>
                          <p:cTn id="60" fill="hold">
                            <p:stCondLst>
                              <p:cond delay="500"/>
                            </p:stCondLst>
                            <p:childTnLst>
                              <p:par>
                                <p:cTn id="61" presetID="10" presetClass="exit" presetSubtype="0" fill="hold" grpId="1" nodeType="afterEffect">
                                  <p:stCondLst>
                                    <p:cond delay="0"/>
                                  </p:stCondLst>
                                  <p:childTnLst>
                                    <p:animEffect transition="out" filter="fade">
                                      <p:cBhvr>
                                        <p:cTn id="62" dur="500"/>
                                        <p:tgtEl>
                                          <p:spTgt spid="17"/>
                                        </p:tgtEl>
                                      </p:cBhvr>
                                    </p:animEffect>
                                    <p:set>
                                      <p:cBhvr>
                                        <p:cTn id="63" dur="1" fill="hold">
                                          <p:stCondLst>
                                            <p:cond delay="499"/>
                                          </p:stCondLst>
                                        </p:cTn>
                                        <p:tgtEl>
                                          <p:spTgt spid="17"/>
                                        </p:tgtEl>
                                        <p:attrNameLst>
                                          <p:attrName>style.visibility</p:attrName>
                                        </p:attrNameLst>
                                      </p:cBhvr>
                                      <p:to>
                                        <p:strVal val="hidden"/>
                                      </p:to>
                                    </p:set>
                                  </p:childTnLst>
                                </p:cTn>
                              </p:par>
                            </p:childTnLst>
                          </p:cTn>
                        </p:par>
                        <p:par>
                          <p:cTn id="64" fill="hold">
                            <p:stCondLst>
                              <p:cond delay="1000"/>
                            </p:stCondLst>
                            <p:childTnLst>
                              <p:par>
                                <p:cTn id="65" presetID="10" presetClass="entr" presetSubtype="0" fill="hold" grpId="0" nodeType="after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fade">
                                      <p:cBhvr>
                                        <p:cTn id="67" dur="500"/>
                                        <p:tgtEl>
                                          <p:spTgt spid="18"/>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grpId="1" nodeType="clickEffect">
                                  <p:stCondLst>
                                    <p:cond delay="0"/>
                                  </p:stCondLst>
                                  <p:childTnLst>
                                    <p:animEffect transition="out" filter="fade">
                                      <p:cBhvr>
                                        <p:cTn id="71" dur="500"/>
                                        <p:tgtEl>
                                          <p:spTgt spid="18"/>
                                        </p:tgtEl>
                                      </p:cBhvr>
                                    </p:animEffect>
                                    <p:set>
                                      <p:cBhvr>
                                        <p:cTn id="72"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13" grpId="0" animBg="1"/>
      <p:bldP spid="13" grpId="1" animBg="1"/>
      <p:bldP spid="14" grpId="0" animBg="1"/>
      <p:bldP spid="14" grpId="1" animBg="1"/>
      <p:bldP spid="17" grpId="0" animBg="1"/>
      <p:bldP spid="17" grpId="1" animBg="1"/>
      <p:bldP spid="18" grpId="0" animBg="1"/>
      <p:bldP spid="18"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
            <a:ext cx="12191999" cy="6857999"/>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92001" y="1"/>
            <a:ext cx="12191999" cy="6857999"/>
          </a:xfrm>
          <a:prstGeom prst="rect">
            <a:avLst/>
          </a:prstGeom>
        </p:spPr>
      </p:pic>
      <p:pic>
        <p:nvPicPr>
          <p:cNvPr id="6" name="Picture 5">
            <a:hlinkClick r:id="" action="ppaction://noaction"/>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2333" y="5558909"/>
            <a:ext cx="1773135" cy="1128543"/>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71341" y="4866969"/>
            <a:ext cx="2639007" cy="1425063"/>
          </a:xfrm>
          <a:prstGeom prst="rect">
            <a:avLst/>
          </a:prstGeom>
        </p:spPr>
      </p:pic>
      <p:pic>
        <p:nvPicPr>
          <p:cNvPr id="2" name="yeahmp3">
            <a:hlinkClick r:id="" action="ppaction://media"/>
          </p:cNvPr>
          <p:cNvPicPr>
            <a:picLocks noChangeAspect="1"/>
          </p:cNvPicPr>
          <p:nvPr>
            <a:videoFile r:link="rId1"/>
            <p:extLst>
              <p:ext uri="{DAA4B4D4-6D71-4841-9C94-3DE7FCFB9230}">
                <p14:media xmlns:p14="http://schemas.microsoft.com/office/powerpoint/2010/main"/>
              </p:ext>
            </p:extLst>
          </p:nvPr>
        </p:nvPicPr>
        <p:blipFill>
          <a:blip r:embed="rId7" cstate="print"/>
          <a:stretch>
            <a:fillRect/>
          </a:stretch>
        </p:blipFill>
        <p:spPr>
          <a:xfrm>
            <a:off x="5689600" y="7271656"/>
            <a:ext cx="812800" cy="609600"/>
          </a:xfrm>
          <a:prstGeom prst="rect">
            <a:avLst/>
          </a:prstGeom>
        </p:spPr>
      </p:pic>
      <p:pic>
        <p:nvPicPr>
          <p:cNvPr id="15" name="Picture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17757" y="4326391"/>
            <a:ext cx="1698899" cy="621846"/>
          </a:xfrm>
          <a:prstGeom prst="rect">
            <a:avLst/>
          </a:prstGeom>
        </p:spPr>
      </p:pic>
      <p:pic>
        <p:nvPicPr>
          <p:cNvPr id="3" name="Car">
            <a:hlinkClick r:id="" action="ppaction://media"/>
          </p:cNvPr>
          <p:cNvPicPr>
            <a:picLocks noChangeAspect="1"/>
          </p:cNvPicPr>
          <p:nvPr>
            <a:videoFile r:link="rId1"/>
            <p:extLst>
              <p:ext uri="{DAA4B4D4-6D71-4841-9C94-3DE7FCFB9230}">
                <p14:media xmlns:p14="http://schemas.microsoft.com/office/powerpoint/2010/main"/>
              </p:ext>
            </p:extLst>
          </p:nvPr>
        </p:nvPicPr>
        <p:blipFill>
          <a:blip r:embed="rId7" cstate="print"/>
          <a:stretch>
            <a:fillRect/>
          </a:stretch>
        </p:blipFill>
        <p:spPr>
          <a:xfrm>
            <a:off x="6869067" y="7245140"/>
            <a:ext cx="812800" cy="609600"/>
          </a:xfrm>
          <a:prstGeom prst="rect">
            <a:avLst/>
          </a:prstGeom>
        </p:spPr>
      </p:pic>
      <p:sp>
        <p:nvSpPr>
          <p:cNvPr id="13" name="Rectangle 12"/>
          <p:cNvSpPr/>
          <p:nvPr/>
        </p:nvSpPr>
        <p:spPr>
          <a:xfrm>
            <a:off x="406400" y="292707"/>
            <a:ext cx="10827657" cy="1600200"/>
          </a:xfrm>
          <a:prstGeom prst="rect">
            <a:avLst/>
          </a:prstGeom>
          <a:solidFill>
            <a:srgbClr val="FFFFFF">
              <a:alpha val="75000"/>
            </a:srgb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500" b="1" i="1" dirty="0">
                <a:solidFill>
                  <a:srgbClr val="0000FF"/>
                </a:solidFill>
                <a:cs typeface="Times New Roman" panose="02020603050405020304" pitchFamily="18" charset="0"/>
              </a:rPr>
              <a:t>Câu 4. Khoảng cách từ Hà Nội </a:t>
            </a:r>
            <a:r>
              <a:rPr lang="vi-VN" sz="3500" b="1" i="1" dirty="0">
                <a:solidFill>
                  <a:srgbClr val="0000FF"/>
                </a:solidFill>
                <a:cs typeface="Times New Roman" panose="02020603050405020304" pitchFamily="18" charset="0"/>
              </a:rPr>
              <a:t>đến</a:t>
            </a:r>
            <a:r>
              <a:rPr lang="en-US" sz="3500" b="1" i="1" dirty="0">
                <a:solidFill>
                  <a:srgbClr val="0000FF"/>
                </a:solidFill>
                <a:cs typeface="Times New Roman" panose="02020603050405020304" pitchFamily="18" charset="0"/>
              </a:rPr>
              <a:t> TP. Lào Cai là 300 km. Trên một bản </a:t>
            </a:r>
            <a:r>
              <a:rPr lang="vi-VN" sz="3500" b="1" i="1" dirty="0">
                <a:solidFill>
                  <a:srgbClr val="0000FF"/>
                </a:solidFill>
                <a:cs typeface="Times New Roman" panose="02020603050405020304" pitchFamily="18" charset="0"/>
              </a:rPr>
              <a:t>đồ</a:t>
            </a:r>
            <a:r>
              <a:rPr lang="en-US" sz="3500" b="1" i="1" dirty="0">
                <a:solidFill>
                  <a:srgbClr val="0000FF"/>
                </a:solidFill>
                <a:cs typeface="Times New Roman" panose="02020603050405020304" pitchFamily="18" charset="0"/>
              </a:rPr>
              <a:t> Việt Nam, khoảng cách giữa hai thành phố ấy </a:t>
            </a:r>
            <a:r>
              <a:rPr lang="vi-VN" sz="3500" b="1" i="1" dirty="0">
                <a:solidFill>
                  <a:srgbClr val="0000FF"/>
                </a:solidFill>
                <a:cs typeface="Times New Roman" panose="02020603050405020304" pitchFamily="18" charset="0"/>
              </a:rPr>
              <a:t>đ</a:t>
            </a:r>
            <a:r>
              <a:rPr lang="en-US" sz="3500" b="1" i="1" dirty="0">
                <a:solidFill>
                  <a:srgbClr val="0000FF"/>
                </a:solidFill>
                <a:cs typeface="Times New Roman" panose="02020603050405020304" pitchFamily="18" charset="0"/>
              </a:rPr>
              <a:t>o </a:t>
            </a:r>
            <a:r>
              <a:rPr lang="vi-VN" sz="3500" b="1" i="1" dirty="0">
                <a:solidFill>
                  <a:srgbClr val="0000FF"/>
                </a:solidFill>
                <a:cs typeface="Times New Roman" panose="02020603050405020304" pitchFamily="18" charset="0"/>
              </a:rPr>
              <a:t>được</a:t>
            </a:r>
            <a:r>
              <a:rPr lang="en-US" sz="3500" b="1" i="1" dirty="0">
                <a:solidFill>
                  <a:srgbClr val="0000FF"/>
                </a:solidFill>
                <a:cs typeface="Times New Roman" panose="02020603050405020304" pitchFamily="18" charset="0"/>
              </a:rPr>
              <a:t> 5 cm. Hỏi bản </a:t>
            </a:r>
            <a:r>
              <a:rPr lang="vi-VN" sz="3500" b="1" i="1" dirty="0">
                <a:solidFill>
                  <a:srgbClr val="0000FF"/>
                </a:solidFill>
                <a:cs typeface="Times New Roman" panose="02020603050405020304" pitchFamily="18" charset="0"/>
              </a:rPr>
              <a:t>đ</a:t>
            </a:r>
            <a:r>
              <a:rPr lang="en-US" sz="3500" b="1" i="1" dirty="0">
                <a:solidFill>
                  <a:srgbClr val="0000FF"/>
                </a:solidFill>
                <a:cs typeface="Times New Roman" panose="02020603050405020304" pitchFamily="18" charset="0"/>
              </a:rPr>
              <a:t>ồ </a:t>
            </a:r>
            <a:r>
              <a:rPr lang="vi-VN" sz="3500" b="1" i="1" dirty="0">
                <a:solidFill>
                  <a:srgbClr val="0000FF"/>
                </a:solidFill>
                <a:cs typeface="Times New Roman" panose="02020603050405020304" pitchFamily="18" charset="0"/>
              </a:rPr>
              <a:t>đó</a:t>
            </a:r>
            <a:r>
              <a:rPr lang="en-US" sz="3500" b="1" i="1" dirty="0">
                <a:solidFill>
                  <a:srgbClr val="0000FF"/>
                </a:solidFill>
                <a:cs typeface="Times New Roman" panose="02020603050405020304" pitchFamily="18" charset="0"/>
              </a:rPr>
              <a:t> có tỉ lệ bao nhiêu?</a:t>
            </a:r>
          </a:p>
        </p:txBody>
      </p:sp>
      <p:sp>
        <p:nvSpPr>
          <p:cNvPr id="14" name="Rectangle 13"/>
          <p:cNvSpPr/>
          <p:nvPr/>
        </p:nvSpPr>
        <p:spPr>
          <a:xfrm>
            <a:off x="4194629" y="2529115"/>
            <a:ext cx="6633028" cy="603034"/>
          </a:xfrm>
          <a:prstGeom prst="rect">
            <a:avLst/>
          </a:prstGeom>
          <a:solidFill>
            <a:schemeClr val="bg1">
              <a:alpha val="75000"/>
            </a:scheme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a:solidFill>
                  <a:srgbClr val="FF0000"/>
                </a:solidFill>
                <a:cs typeface="Times New Roman" panose="02020603050405020304" pitchFamily="18" charset="0"/>
              </a:rPr>
              <a:t>Bản </a:t>
            </a:r>
            <a:r>
              <a:rPr lang="vi-VN" sz="3500" b="1" dirty="0">
                <a:solidFill>
                  <a:srgbClr val="FF0000"/>
                </a:solidFill>
                <a:latin typeface="Calibri" pitchFamily="34" charset="0"/>
                <a:cs typeface="Calibri" pitchFamily="34" charset="0"/>
              </a:rPr>
              <a:t>đồ</a:t>
            </a:r>
            <a:r>
              <a:rPr lang="en-US" sz="3500" b="1" dirty="0">
                <a:solidFill>
                  <a:srgbClr val="FF0000"/>
                </a:solidFill>
                <a:latin typeface="Calibri" pitchFamily="34" charset="0"/>
                <a:cs typeface="Calibri" pitchFamily="34" charset="0"/>
              </a:rPr>
              <a:t> </a:t>
            </a:r>
            <a:r>
              <a:rPr lang="vi-VN" sz="3500" b="1" dirty="0">
                <a:solidFill>
                  <a:srgbClr val="FF0000"/>
                </a:solidFill>
                <a:latin typeface="Calibri" pitchFamily="34" charset="0"/>
                <a:cs typeface="Calibri" pitchFamily="34" charset="0"/>
              </a:rPr>
              <a:t>đó</a:t>
            </a:r>
            <a:r>
              <a:rPr lang="en-US" sz="3500" b="1" dirty="0">
                <a:solidFill>
                  <a:srgbClr val="FF0000"/>
                </a:solidFill>
                <a:latin typeface="Calibri" pitchFamily="34" charset="0"/>
                <a:cs typeface="Calibri" pitchFamily="34" charset="0"/>
              </a:rPr>
              <a:t> có tỉ lệ là 1 : 6 000 000</a:t>
            </a:r>
          </a:p>
        </p:txBody>
      </p:sp>
      <p:pic>
        <p:nvPicPr>
          <p:cNvPr id="16" name="Picture 1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4574" y="3802118"/>
            <a:ext cx="1886879" cy="1298335"/>
          </a:xfrm>
          <a:prstGeom prst="rect">
            <a:avLst/>
          </a:prstGeom>
        </p:spPr>
      </p:pic>
      <p:sp>
        <p:nvSpPr>
          <p:cNvPr id="17" name="Oval Callout 16"/>
          <p:cNvSpPr/>
          <p:nvPr/>
        </p:nvSpPr>
        <p:spPr>
          <a:xfrm>
            <a:off x="1185863" y="3240630"/>
            <a:ext cx="1987853" cy="1179151"/>
          </a:xfrm>
          <a:prstGeom prst="wedgeEllipseCallout">
            <a:avLst>
              <a:gd name="adj1" fmla="val -52457"/>
              <a:gd name="adj2" fmla="val 31986"/>
            </a:avLst>
          </a:prstGeom>
          <a:solidFill>
            <a:schemeClr val="accent1">
              <a:lumMod val="40000"/>
              <a:lumOff val="60000"/>
              <a:alpha val="75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accent1">
                    <a:lumMod val="50000"/>
                  </a:schemeClr>
                </a:solidFill>
              </a:rPr>
              <a:t>Không trả lời được thì mình giúp cho để qua vòng nhé!</a:t>
            </a:r>
          </a:p>
        </p:txBody>
      </p:sp>
      <p:sp>
        <p:nvSpPr>
          <p:cNvPr id="18" name="Rectangular Callout 17"/>
          <p:cNvSpPr/>
          <p:nvPr/>
        </p:nvSpPr>
        <p:spPr>
          <a:xfrm>
            <a:off x="3352801" y="3505200"/>
            <a:ext cx="2510970" cy="533400"/>
          </a:xfrm>
          <a:prstGeom prst="wedgeRectCallout">
            <a:avLst>
              <a:gd name="adj1" fmla="val -51988"/>
              <a:gd name="adj2" fmla="val 38525"/>
            </a:avLst>
          </a:prstGeom>
          <a:solidFill>
            <a:srgbClr val="C5DCEF">
              <a:alpha val="75000"/>
            </a:srgb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i="1" dirty="0">
                <a:solidFill>
                  <a:srgbClr val="7030A0"/>
                </a:solidFill>
              </a:rPr>
              <a:t>1 : 6 000 000</a:t>
            </a:r>
          </a:p>
        </p:txBody>
      </p:sp>
    </p:spTree>
    <p:extLst>
      <p:ext uri="{BB962C8B-B14F-4D97-AF65-F5344CB8AC3E}">
        <p14:creationId xmlns:p14="http://schemas.microsoft.com/office/powerpoint/2010/main" val="1896743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21" presetClass="emph" presetSubtype="0" repeatCount="indefinite" fill="hold" grpId="0" nodeType="withEffect">
                                  <p:stCondLst>
                                    <p:cond delay="0"/>
                                  </p:stCondLst>
                                  <p:childTnLst>
                                    <p:animClr clrSpc="hsl" dir="cw">
                                      <p:cBhvr override="childStyle">
                                        <p:cTn id="9" dur="500" fill="hold"/>
                                        <p:tgtEl>
                                          <p:spTgt spid="17"/>
                                        </p:tgtEl>
                                        <p:attrNameLst>
                                          <p:attrName>style.color</p:attrName>
                                        </p:attrNameLst>
                                      </p:cBhvr>
                                      <p:by>
                                        <p:hsl h="7200000" s="0" l="0"/>
                                      </p:by>
                                    </p:animClr>
                                    <p:animClr clrSpc="hsl" dir="cw">
                                      <p:cBhvr>
                                        <p:cTn id="10" dur="500" fill="hold"/>
                                        <p:tgtEl>
                                          <p:spTgt spid="17"/>
                                        </p:tgtEl>
                                        <p:attrNameLst>
                                          <p:attrName>fillcolor</p:attrName>
                                        </p:attrNameLst>
                                      </p:cBhvr>
                                      <p:by>
                                        <p:hsl h="7200000" s="0" l="0"/>
                                      </p:by>
                                    </p:animClr>
                                    <p:animClr clrSpc="hsl" dir="cw">
                                      <p:cBhvr>
                                        <p:cTn id="11" dur="500" fill="hold"/>
                                        <p:tgtEl>
                                          <p:spTgt spid="17"/>
                                        </p:tgtEl>
                                        <p:attrNameLst>
                                          <p:attrName>stroke.color</p:attrName>
                                        </p:attrNameLst>
                                      </p:cBhvr>
                                      <p:by>
                                        <p:hsl h="7200000" s="0" l="0"/>
                                      </p:by>
                                    </p:animClr>
                                    <p:set>
                                      <p:cBhvr>
                                        <p:cTn id="12" dur="500" fill="hold"/>
                                        <p:tgtEl>
                                          <p:spTgt spid="17"/>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7"/>
                                        </p:tgtEl>
                                      </p:cBhvr>
                                    </p:animEffect>
                                    <p:animScale>
                                      <p:cBhvr>
                                        <p:cTn id="23" dur="250" autoRev="1" fill="hold"/>
                                        <p:tgtEl>
                                          <p:spTgt spid="7"/>
                                        </p:tgtEl>
                                      </p:cBhvr>
                                      <p:by x="105000" y="105000"/>
                                    </p:animScale>
                                  </p:childTnLst>
                                </p:cTn>
                              </p:par>
                              <p:par>
                                <p:cTn id="24" presetID="10" presetClass="exit" presetSubtype="0" fill="hold" grpId="1" nodeType="withEffect">
                                  <p:stCondLst>
                                    <p:cond delay="0"/>
                                  </p:stCondLst>
                                  <p:childTnLst>
                                    <p:animEffect transition="out" filter="fade">
                                      <p:cBhvr>
                                        <p:cTn id="25" dur="500"/>
                                        <p:tgtEl>
                                          <p:spTgt spid="13"/>
                                        </p:tgtEl>
                                      </p:cBhvr>
                                    </p:animEffect>
                                    <p:set>
                                      <p:cBhvr>
                                        <p:cTn id="26" dur="1" fill="hold">
                                          <p:stCondLst>
                                            <p:cond delay="499"/>
                                          </p:stCondLst>
                                        </p:cTn>
                                        <p:tgtEl>
                                          <p:spTgt spid="13"/>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14"/>
                                        </p:tgtEl>
                                      </p:cBhvr>
                                    </p:animEffect>
                                    <p:set>
                                      <p:cBhvr>
                                        <p:cTn id="29" dur="1" fill="hold">
                                          <p:stCondLst>
                                            <p:cond delay="499"/>
                                          </p:stCondLst>
                                        </p:cTn>
                                        <p:tgtEl>
                                          <p:spTgt spid="14"/>
                                        </p:tgtEl>
                                        <p:attrNameLst>
                                          <p:attrName>style.visibility</p:attrName>
                                        </p:attrNameLst>
                                      </p:cBhvr>
                                      <p:to>
                                        <p:strVal val="hidden"/>
                                      </p:to>
                                    </p:set>
                                  </p:childTnLst>
                                </p:cTn>
                              </p:par>
                              <p:par>
                                <p:cTn id="30" presetID="1" presetClass="mediacall" presetSubtype="0" fill="hold" nodeType="withEffect">
                                  <p:stCondLst>
                                    <p:cond delay="0"/>
                                  </p:stCondLst>
                                  <p:childTnLst>
                                    <p:cmd type="call" cmd="playFrom(0.0)">
                                      <p:cBhvr>
                                        <p:cTn id="31" dur="1306" fill="hold"/>
                                        <p:tgtEl>
                                          <p:spTgt spid="2"/>
                                        </p:tgtEl>
                                      </p:cBhvr>
                                    </p:cmd>
                                  </p:childTnLst>
                                </p:cTn>
                              </p:par>
                              <p:par>
                                <p:cTn id="32" presetID="42" presetClass="entr" presetSubtype="0" fill="hold"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1000"/>
                                        <p:tgtEl>
                                          <p:spTgt spid="15"/>
                                        </p:tgtEl>
                                      </p:cBhvr>
                                    </p:animEffect>
                                    <p:anim calcmode="lin" valueType="num">
                                      <p:cBhvr>
                                        <p:cTn id="35" dur="1000" fill="hold"/>
                                        <p:tgtEl>
                                          <p:spTgt spid="15"/>
                                        </p:tgtEl>
                                        <p:attrNameLst>
                                          <p:attrName>ppt_x</p:attrName>
                                        </p:attrNameLst>
                                      </p:cBhvr>
                                      <p:tavLst>
                                        <p:tav tm="0">
                                          <p:val>
                                            <p:strVal val="#ppt_x"/>
                                          </p:val>
                                        </p:tav>
                                        <p:tav tm="100000">
                                          <p:val>
                                            <p:strVal val="#ppt_x"/>
                                          </p:val>
                                        </p:tav>
                                      </p:tavLst>
                                    </p:anim>
                                    <p:anim calcmode="lin" valueType="num">
                                      <p:cBhvr>
                                        <p:cTn id="36" dur="1000" fill="hold"/>
                                        <p:tgtEl>
                                          <p:spTgt spid="15"/>
                                        </p:tgtEl>
                                        <p:attrNameLst>
                                          <p:attrName>ppt_y</p:attrName>
                                        </p:attrNameLst>
                                      </p:cBhvr>
                                      <p:tavLst>
                                        <p:tav tm="0">
                                          <p:val>
                                            <p:strVal val="#ppt_y+.1"/>
                                          </p:val>
                                        </p:tav>
                                        <p:tav tm="100000">
                                          <p:val>
                                            <p:strVal val="#ppt_y"/>
                                          </p:val>
                                        </p:tav>
                                      </p:tavLst>
                                    </p:anim>
                                  </p:childTnLst>
                                </p:cTn>
                              </p:par>
                            </p:childTnLst>
                          </p:cTn>
                        </p:par>
                        <p:par>
                          <p:cTn id="37" fill="hold">
                            <p:stCondLst>
                              <p:cond delay="1306"/>
                            </p:stCondLst>
                            <p:childTnLst>
                              <p:par>
                                <p:cTn id="38" presetID="10" presetClass="exit" presetSubtype="0" fill="hold" nodeType="afterEffect">
                                  <p:stCondLst>
                                    <p:cond delay="0"/>
                                  </p:stCondLst>
                                  <p:childTnLst>
                                    <p:animEffect transition="out" filter="fade">
                                      <p:cBhvr>
                                        <p:cTn id="39" dur="500"/>
                                        <p:tgtEl>
                                          <p:spTgt spid="6"/>
                                        </p:tgtEl>
                                      </p:cBhvr>
                                    </p:animEffect>
                                    <p:set>
                                      <p:cBhvr>
                                        <p:cTn id="40" dur="1" fill="hold">
                                          <p:stCondLst>
                                            <p:cond delay="499"/>
                                          </p:stCondLst>
                                        </p:cTn>
                                        <p:tgtEl>
                                          <p:spTgt spid="6"/>
                                        </p:tgtEl>
                                        <p:attrNameLst>
                                          <p:attrName>style.visibility</p:attrName>
                                        </p:attrNameLst>
                                      </p:cBhvr>
                                      <p:to>
                                        <p:strVal val="hidden"/>
                                      </p:to>
                                    </p:set>
                                  </p:childTnLst>
                                </p:cTn>
                              </p:par>
                            </p:childTnLst>
                          </p:cTn>
                        </p:par>
                        <p:par>
                          <p:cTn id="41" fill="hold">
                            <p:stCondLst>
                              <p:cond delay="1806"/>
                            </p:stCondLst>
                            <p:childTnLst>
                              <p:par>
                                <p:cTn id="42" presetID="10" presetClass="exit" presetSubtype="0" fill="hold" nodeType="afterEffect">
                                  <p:stCondLst>
                                    <p:cond delay="0"/>
                                  </p:stCondLst>
                                  <p:childTnLst>
                                    <p:animEffect transition="out" filter="fade">
                                      <p:cBhvr>
                                        <p:cTn id="43" dur="500"/>
                                        <p:tgtEl>
                                          <p:spTgt spid="15"/>
                                        </p:tgtEl>
                                      </p:cBhvr>
                                    </p:animEffect>
                                    <p:set>
                                      <p:cBhvr>
                                        <p:cTn id="44" dur="1" fill="hold">
                                          <p:stCondLst>
                                            <p:cond delay="499"/>
                                          </p:stCondLst>
                                        </p:cTn>
                                        <p:tgtEl>
                                          <p:spTgt spid="15"/>
                                        </p:tgtEl>
                                        <p:attrNameLst>
                                          <p:attrName>style.visibility</p:attrName>
                                        </p:attrNameLst>
                                      </p:cBhvr>
                                      <p:to>
                                        <p:strVal val="hidden"/>
                                      </p:to>
                                    </p:set>
                                  </p:childTnLst>
                                </p:cTn>
                              </p:par>
                            </p:childTnLst>
                          </p:cTn>
                        </p:par>
                        <p:par>
                          <p:cTn id="45" fill="hold">
                            <p:stCondLst>
                              <p:cond delay="2306"/>
                            </p:stCondLst>
                            <p:childTnLst>
                              <p:par>
                                <p:cTn id="46" presetID="35" presetClass="path" presetSubtype="0" accel="50000" decel="50000" fill="hold" nodeType="afterEffect">
                                  <p:stCondLst>
                                    <p:cond delay="0"/>
                                  </p:stCondLst>
                                  <p:childTnLst>
                                    <p:animMotion origin="layout" path="M 0 0 L -1 0 " pathEditMode="relative" rAng="0" ptsTypes="AA">
                                      <p:cBhvr>
                                        <p:cTn id="47" dur="3000" fill="hold"/>
                                        <p:tgtEl>
                                          <p:spTgt spid="4"/>
                                        </p:tgtEl>
                                        <p:attrNameLst>
                                          <p:attrName>ppt_x</p:attrName>
                                          <p:attrName>ppt_y</p:attrName>
                                        </p:attrNameLst>
                                      </p:cBhvr>
                                      <p:rCtr x="-50000" y="0"/>
                                    </p:animMotion>
                                  </p:childTnLst>
                                </p:cTn>
                              </p:par>
                              <p:par>
                                <p:cTn id="48" presetID="1" presetClass="mediacall" presetSubtype="0" fill="hold" nodeType="withEffect">
                                  <p:stCondLst>
                                    <p:cond delay="0"/>
                                  </p:stCondLst>
                                  <p:childTnLst>
                                    <p:cmd type="call" cmd="playFrom(0.0)">
                                      <p:cBhvr>
                                        <p:cTn id="49" dur="3082" fill="hold"/>
                                        <p:tgtEl>
                                          <p:spTgt spid="3"/>
                                        </p:tgtEl>
                                      </p:cBhvr>
                                    </p:cmd>
                                  </p:childTnLst>
                                </p:cTn>
                              </p:par>
                              <p:par>
                                <p:cTn id="50" presetID="35" presetClass="path" presetSubtype="0" accel="50000" decel="50000" fill="hold" nodeType="withEffect">
                                  <p:stCondLst>
                                    <p:cond delay="0"/>
                                  </p:stCondLst>
                                  <p:childTnLst>
                                    <p:animMotion origin="layout" path="M 0 0 L -1 0 " pathEditMode="relative" rAng="0" ptsTypes="AA">
                                      <p:cBhvr>
                                        <p:cTn id="51" dur="3000" fill="hold"/>
                                        <p:tgtEl>
                                          <p:spTgt spid="5"/>
                                        </p:tgtEl>
                                        <p:attrNameLst>
                                          <p:attrName>ppt_x</p:attrName>
                                          <p:attrName>ppt_y</p:attrName>
                                        </p:attrNameLst>
                                      </p:cBhvr>
                                      <p:rCtr x="-50000" y="0"/>
                                    </p:animMotion>
                                  </p:childTnLst>
                                </p:cTn>
                              </p:par>
                            </p:childTnLst>
                          </p:cTn>
                        </p:par>
                      </p:childTnLst>
                    </p:cTn>
                  </p:par>
                </p:childTnLst>
              </p:cTn>
              <p:nextCondLst>
                <p:cond evt="onClick" delay="0">
                  <p:tgtEl>
                    <p:spTgt spid="7"/>
                  </p:tgtEl>
                </p:cond>
              </p:nextCondLst>
            </p:seq>
            <p:video>
              <p:cMediaNode vol="80000">
                <p:cTn id="52" fill="hold" display="0">
                  <p:stCondLst>
                    <p:cond delay="indefinite"/>
                  </p:stCondLst>
                  <p:endCondLst>
                    <p:cond evt="onStopAudio" delay="0">
                      <p:tgtEl>
                        <p:sldTgt/>
                      </p:tgtEl>
                    </p:cond>
                  </p:endCondLst>
                </p:cTn>
                <p:tgtEl>
                  <p:spTgt spid="2"/>
                </p:tgtEl>
              </p:cMediaNode>
            </p:video>
            <p:video>
              <p:cMediaNode vol="80000">
                <p:cTn id="53" fill="hold" display="0">
                  <p:stCondLst>
                    <p:cond delay="indefinite"/>
                  </p:stCondLst>
                  <p:endCondLst>
                    <p:cond evt="onStopAudio" delay="0">
                      <p:tgtEl>
                        <p:sldTgt/>
                      </p:tgtEl>
                    </p:cond>
                  </p:endCondLst>
                </p:cTn>
                <p:tgtEl>
                  <p:spTgt spid="3"/>
                </p:tgtEl>
              </p:cMediaNode>
            </p:video>
            <p:seq concurrent="1" nextAc="seek">
              <p:cTn id="54" restart="whenNotActive" fill="hold" evtFilter="cancelBubble" nodeType="interactiveSeq">
                <p:stCondLst>
                  <p:cond evt="onClick" delay="0">
                    <p:tgtEl>
                      <p:spTgt spid="16"/>
                    </p:tgtEl>
                  </p:cond>
                </p:stCondLst>
                <p:endSync evt="end" delay="0">
                  <p:rtn val="all"/>
                </p:endSync>
                <p:childTnLst>
                  <p:par>
                    <p:cTn id="55" fill="hold">
                      <p:stCondLst>
                        <p:cond delay="0"/>
                      </p:stCondLst>
                      <p:childTnLst>
                        <p:par>
                          <p:cTn id="56" fill="hold">
                            <p:stCondLst>
                              <p:cond delay="0"/>
                            </p:stCondLst>
                            <p:childTnLst>
                              <p:par>
                                <p:cTn id="57" presetID="26" presetClass="emph" presetSubtype="0" fill="hold" nodeType="clickEffect">
                                  <p:stCondLst>
                                    <p:cond delay="0"/>
                                  </p:stCondLst>
                                  <p:childTnLst>
                                    <p:animEffect transition="out" filter="fade">
                                      <p:cBhvr>
                                        <p:cTn id="58" dur="500" tmFilter="0, 0; .2, .5; .8, .5; 1, 0"/>
                                        <p:tgtEl>
                                          <p:spTgt spid="16"/>
                                        </p:tgtEl>
                                      </p:cBhvr>
                                    </p:animEffect>
                                    <p:animScale>
                                      <p:cBhvr>
                                        <p:cTn id="59" dur="250" autoRev="1" fill="hold"/>
                                        <p:tgtEl>
                                          <p:spTgt spid="16"/>
                                        </p:tgtEl>
                                      </p:cBhvr>
                                      <p:by x="105000" y="105000"/>
                                    </p:animScale>
                                  </p:childTnLst>
                                </p:cTn>
                              </p:par>
                            </p:childTnLst>
                          </p:cTn>
                        </p:par>
                        <p:par>
                          <p:cTn id="60" fill="hold">
                            <p:stCondLst>
                              <p:cond delay="500"/>
                            </p:stCondLst>
                            <p:childTnLst>
                              <p:par>
                                <p:cTn id="61" presetID="10" presetClass="exit" presetSubtype="0" fill="hold" grpId="1" nodeType="afterEffect">
                                  <p:stCondLst>
                                    <p:cond delay="0"/>
                                  </p:stCondLst>
                                  <p:childTnLst>
                                    <p:animEffect transition="out" filter="fade">
                                      <p:cBhvr>
                                        <p:cTn id="62" dur="500"/>
                                        <p:tgtEl>
                                          <p:spTgt spid="17"/>
                                        </p:tgtEl>
                                      </p:cBhvr>
                                    </p:animEffect>
                                    <p:set>
                                      <p:cBhvr>
                                        <p:cTn id="63" dur="1" fill="hold">
                                          <p:stCondLst>
                                            <p:cond delay="499"/>
                                          </p:stCondLst>
                                        </p:cTn>
                                        <p:tgtEl>
                                          <p:spTgt spid="17"/>
                                        </p:tgtEl>
                                        <p:attrNameLst>
                                          <p:attrName>style.visibility</p:attrName>
                                        </p:attrNameLst>
                                      </p:cBhvr>
                                      <p:to>
                                        <p:strVal val="hidden"/>
                                      </p:to>
                                    </p:set>
                                  </p:childTnLst>
                                </p:cTn>
                              </p:par>
                            </p:childTnLst>
                          </p:cTn>
                        </p:par>
                        <p:par>
                          <p:cTn id="64" fill="hold">
                            <p:stCondLst>
                              <p:cond delay="1000"/>
                            </p:stCondLst>
                            <p:childTnLst>
                              <p:par>
                                <p:cTn id="65" presetID="10" presetClass="entr" presetSubtype="0" fill="hold" grpId="0" nodeType="after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fade">
                                      <p:cBhvr>
                                        <p:cTn id="67" dur="500"/>
                                        <p:tgtEl>
                                          <p:spTgt spid="18"/>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grpId="1" nodeType="clickEffect">
                                  <p:stCondLst>
                                    <p:cond delay="0"/>
                                  </p:stCondLst>
                                  <p:childTnLst>
                                    <p:animEffect transition="out" filter="fade">
                                      <p:cBhvr>
                                        <p:cTn id="71" dur="500"/>
                                        <p:tgtEl>
                                          <p:spTgt spid="18"/>
                                        </p:tgtEl>
                                      </p:cBhvr>
                                    </p:animEffect>
                                    <p:set>
                                      <p:cBhvr>
                                        <p:cTn id="72"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13" grpId="0" animBg="1"/>
      <p:bldP spid="13" grpId="1" animBg="1"/>
      <p:bldP spid="14" grpId="0" animBg="1"/>
      <p:bldP spid="14" grpId="1" animBg="1"/>
      <p:bldP spid="17" grpId="0" animBg="1"/>
      <p:bldP spid="17" grpId="1" animBg="1"/>
      <p:bldP spid="18" grpId="0" animBg="1"/>
      <p:bldP spid="18"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
            <a:ext cx="12191999" cy="6857999"/>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92001" y="1"/>
            <a:ext cx="12191999" cy="6857999"/>
          </a:xfrm>
          <a:prstGeom prst="rect">
            <a:avLst/>
          </a:prstGeom>
        </p:spPr>
      </p:pic>
      <p:pic>
        <p:nvPicPr>
          <p:cNvPr id="6" name="Picture 5">
            <a:hlinkClick r:id="" action="ppaction://noaction"/>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19694" y="5579500"/>
            <a:ext cx="1231227" cy="850519"/>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71341" y="4866969"/>
            <a:ext cx="2639007" cy="1425063"/>
          </a:xfrm>
          <a:prstGeom prst="rect">
            <a:avLst/>
          </a:prstGeom>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6394422" y="5013261"/>
            <a:ext cx="836633" cy="777524"/>
          </a:xfrm>
          <a:prstGeom prst="rect">
            <a:avLst/>
          </a:prstGeom>
        </p:spPr>
      </p:pic>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85886" y="5440873"/>
            <a:ext cx="861025" cy="1103841"/>
          </a:xfrm>
          <a:prstGeom prst="rect">
            <a:avLst/>
          </a:prstGeom>
        </p:spPr>
      </p:pic>
      <p:sp>
        <p:nvSpPr>
          <p:cNvPr id="14" name="Wave 13"/>
          <p:cNvSpPr/>
          <p:nvPr/>
        </p:nvSpPr>
        <p:spPr>
          <a:xfrm>
            <a:off x="1398496" y="2767012"/>
            <a:ext cx="5109881" cy="812169"/>
          </a:xfrm>
          <a:prstGeom prst="wave">
            <a:avLst>
              <a:gd name="adj1" fmla="val 6529"/>
              <a:gd name="adj2" fmla="val 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r>
              <a:rPr lang="en-US" sz="600" b="1" dirty="0">
                <a:ln w="22225">
                  <a:solidFill>
                    <a:schemeClr val="accent2"/>
                  </a:solidFill>
                  <a:prstDash val="solid"/>
                </a:ln>
                <a:solidFill>
                  <a:srgbClr val="FFC000"/>
                </a:solidFill>
              </a:rPr>
              <a:t>CHÀO MỪNG TÍ XÌ TRUM VỀ NHÀ  </a:t>
            </a:r>
          </a:p>
        </p:txBody>
      </p:sp>
      <p:pic>
        <p:nvPicPr>
          <p:cNvPr id="3" name="Picture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5282569" y="4714569"/>
            <a:ext cx="1102504" cy="826878"/>
          </a:xfrm>
          <a:prstGeom prst="rect">
            <a:avLst/>
          </a:prstGeom>
        </p:spPr>
      </p:pic>
      <p:pic>
        <p:nvPicPr>
          <p:cNvPr id="2" name="yeahmp3">
            <a:hlinkClick r:id="" action="ppaction://media"/>
          </p:cNvPr>
          <p:cNvPicPr>
            <a:picLocks noChangeAspect="1"/>
          </p:cNvPicPr>
          <p:nvPr>
            <a:videoFile r:link="rId1"/>
            <p:extLst>
              <p:ext uri="{DAA4B4D4-6D71-4841-9C94-3DE7FCFB9230}">
                <p14:media xmlns:p14="http://schemas.microsoft.com/office/powerpoint/2010/main"/>
              </p:ext>
            </p:extLst>
          </p:nvPr>
        </p:nvPicPr>
        <p:blipFill>
          <a:blip r:embed="rId10" cstate="print"/>
          <a:stretch>
            <a:fillRect/>
          </a:stretch>
        </p:blipFill>
        <p:spPr>
          <a:xfrm>
            <a:off x="5689600" y="7173685"/>
            <a:ext cx="812800" cy="609600"/>
          </a:xfrm>
          <a:prstGeom prst="rect">
            <a:avLst/>
          </a:prstGeom>
        </p:spPr>
      </p:pic>
      <p:pic>
        <p:nvPicPr>
          <p:cNvPr id="19" name="Picture 1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417757" y="4326391"/>
            <a:ext cx="1698899" cy="621846"/>
          </a:xfrm>
          <a:prstGeom prst="rect">
            <a:avLst/>
          </a:prstGeom>
        </p:spPr>
      </p:pic>
      <p:pic>
        <p:nvPicPr>
          <p:cNvPr id="8" name="Skip To My Lou">
            <a:hlinkClick r:id="" action="ppaction://media"/>
          </p:cNvPr>
          <p:cNvPicPr>
            <a:picLocks noChangeAspect="1"/>
          </p:cNvPicPr>
          <p:nvPr>
            <a:videoFile r:link="rId1"/>
            <p:extLst>
              <p:ext uri="{DAA4B4D4-6D71-4841-9C94-3DE7FCFB9230}">
                <p14:media xmlns:p14="http://schemas.microsoft.com/office/powerpoint/2010/main"/>
              </p:ext>
            </p:extLst>
          </p:nvPr>
        </p:nvPicPr>
        <p:blipFill>
          <a:blip r:embed="rId10" cstate="print"/>
          <a:stretch>
            <a:fillRect/>
          </a:stretch>
        </p:blipFill>
        <p:spPr>
          <a:xfrm>
            <a:off x="6684127" y="7212951"/>
            <a:ext cx="812800" cy="609600"/>
          </a:xfrm>
          <a:prstGeom prst="rect">
            <a:avLst/>
          </a:prstGeom>
        </p:spPr>
      </p:pic>
      <p:pic>
        <p:nvPicPr>
          <p:cNvPr id="9" name="Car">
            <a:hlinkClick r:id="" action="ppaction://media"/>
          </p:cNvPr>
          <p:cNvPicPr>
            <a:picLocks noChangeAspect="1"/>
          </p:cNvPicPr>
          <p:nvPr>
            <a:videoFile r:link="rId1"/>
            <p:extLst>
              <p:ext uri="{DAA4B4D4-6D71-4841-9C94-3DE7FCFB9230}">
                <p14:media xmlns:p14="http://schemas.microsoft.com/office/powerpoint/2010/main"/>
              </p:ext>
            </p:extLst>
          </p:nvPr>
        </p:nvPicPr>
        <p:blipFill>
          <a:blip r:embed="rId10" cstate="print"/>
          <a:stretch>
            <a:fillRect/>
          </a:stretch>
        </p:blipFill>
        <p:spPr>
          <a:xfrm>
            <a:off x="4608859" y="7212951"/>
            <a:ext cx="812800" cy="609600"/>
          </a:xfrm>
          <a:prstGeom prst="rect">
            <a:avLst/>
          </a:prstGeom>
        </p:spPr>
      </p:pic>
      <p:sp>
        <p:nvSpPr>
          <p:cNvPr id="17" name="Rectangle 16"/>
          <p:cNvSpPr/>
          <p:nvPr/>
        </p:nvSpPr>
        <p:spPr>
          <a:xfrm>
            <a:off x="406401" y="292708"/>
            <a:ext cx="10682514" cy="1507063"/>
          </a:xfrm>
          <a:prstGeom prst="rect">
            <a:avLst/>
          </a:prstGeom>
          <a:solidFill>
            <a:srgbClr val="FFFFFF">
              <a:alpha val="75000"/>
            </a:srgb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500" b="1" i="1" dirty="0">
                <a:solidFill>
                  <a:srgbClr val="0000FF"/>
                </a:solidFill>
                <a:cs typeface="Times New Roman" panose="02020603050405020304" pitchFamily="18" charset="0"/>
              </a:rPr>
              <a:t>Câu 5. Bản </a:t>
            </a:r>
            <a:r>
              <a:rPr lang="vi-VN" sz="3500" b="1" i="1" dirty="0">
                <a:solidFill>
                  <a:srgbClr val="0000FF"/>
                </a:solidFill>
                <a:cs typeface="Times New Roman" panose="02020603050405020304" pitchFamily="18" charset="0"/>
              </a:rPr>
              <a:t>đồ</a:t>
            </a:r>
            <a:r>
              <a:rPr lang="en-US" sz="3500" b="1" i="1" dirty="0">
                <a:solidFill>
                  <a:srgbClr val="0000FF"/>
                </a:solidFill>
                <a:cs typeface="Times New Roman" panose="02020603050405020304" pitchFamily="18" charset="0"/>
              </a:rPr>
              <a:t> A có tỉ lệ 1 : 3000 000 và bản </a:t>
            </a:r>
            <a:r>
              <a:rPr lang="vi-VN" sz="3500" b="1" i="1" dirty="0">
                <a:solidFill>
                  <a:srgbClr val="0000FF"/>
                </a:solidFill>
                <a:cs typeface="Times New Roman" panose="02020603050405020304" pitchFamily="18" charset="0"/>
              </a:rPr>
              <a:t>đồ</a:t>
            </a:r>
            <a:r>
              <a:rPr lang="en-US" sz="3500" b="1" i="1" dirty="0">
                <a:solidFill>
                  <a:srgbClr val="0000FF"/>
                </a:solidFill>
                <a:cs typeface="Times New Roman" panose="02020603050405020304" pitchFamily="18" charset="0"/>
              </a:rPr>
              <a:t> B có tỉ lệ 1 : 5000 000</a:t>
            </a:r>
            <a:r>
              <a:rPr lang="en-US" sz="3500" b="1" i="1">
                <a:solidFill>
                  <a:srgbClr val="0000FF"/>
                </a:solidFill>
                <a:cs typeface="Times New Roman" panose="02020603050405020304" pitchFamily="18" charset="0"/>
              </a:rPr>
              <a:t>. Hỏi </a:t>
            </a:r>
            <a:r>
              <a:rPr lang="en-US" sz="3500" b="1" i="1" dirty="0">
                <a:solidFill>
                  <a:srgbClr val="0000FF"/>
                </a:solidFill>
                <a:cs typeface="Times New Roman" panose="02020603050405020304" pitchFamily="18" charset="0"/>
              </a:rPr>
              <a:t>bản </a:t>
            </a:r>
            <a:r>
              <a:rPr lang="vi-VN" sz="3500" b="1" i="1" dirty="0">
                <a:solidFill>
                  <a:srgbClr val="0000FF"/>
                </a:solidFill>
                <a:cs typeface="Times New Roman" panose="02020603050405020304" pitchFamily="18" charset="0"/>
              </a:rPr>
              <a:t>đồ</a:t>
            </a:r>
            <a:r>
              <a:rPr lang="en-US" sz="3500" b="1" i="1" dirty="0">
                <a:solidFill>
                  <a:srgbClr val="0000FF"/>
                </a:solidFill>
                <a:cs typeface="Times New Roman" panose="02020603050405020304" pitchFamily="18" charset="0"/>
              </a:rPr>
              <a:t> nào có tỉ lệ l</a:t>
            </a:r>
            <a:r>
              <a:rPr lang="vi-VN" sz="3500" b="1" i="1" dirty="0">
                <a:solidFill>
                  <a:srgbClr val="0000FF"/>
                </a:solidFill>
                <a:cs typeface="Times New Roman" panose="02020603050405020304" pitchFamily="18" charset="0"/>
              </a:rPr>
              <a:t>ớ</a:t>
            </a:r>
            <a:r>
              <a:rPr lang="en-US" sz="3500" b="1" i="1" dirty="0">
                <a:solidFill>
                  <a:srgbClr val="0000FF"/>
                </a:solidFill>
                <a:cs typeface="Times New Roman" panose="02020603050405020304" pitchFamily="18" charset="0"/>
              </a:rPr>
              <a:t>n h</a:t>
            </a:r>
            <a:r>
              <a:rPr lang="vi-VN" sz="3500" b="1" i="1" dirty="0">
                <a:solidFill>
                  <a:srgbClr val="0000FF"/>
                </a:solidFill>
                <a:cs typeface="Times New Roman" panose="02020603050405020304" pitchFamily="18" charset="0"/>
              </a:rPr>
              <a:t>ơ</a:t>
            </a:r>
            <a:r>
              <a:rPr lang="en-US" sz="3500" b="1" i="1" dirty="0">
                <a:solidFill>
                  <a:srgbClr val="0000FF"/>
                </a:solidFill>
                <a:cs typeface="Times New Roman" panose="02020603050405020304" pitchFamily="18" charset="0"/>
              </a:rPr>
              <a:t>n?</a:t>
            </a:r>
          </a:p>
        </p:txBody>
      </p:sp>
      <p:sp>
        <p:nvSpPr>
          <p:cNvPr id="18" name="Rectangle 17"/>
          <p:cNvSpPr/>
          <p:nvPr/>
        </p:nvSpPr>
        <p:spPr>
          <a:xfrm>
            <a:off x="3454400" y="2045304"/>
            <a:ext cx="3657600" cy="545496"/>
          </a:xfrm>
          <a:prstGeom prst="rect">
            <a:avLst/>
          </a:prstGeom>
          <a:solidFill>
            <a:schemeClr val="bg1">
              <a:alpha val="75000"/>
            </a:scheme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a:solidFill>
                  <a:srgbClr val="FF0000"/>
                </a:solidFill>
                <a:cs typeface="Times New Roman" panose="02020603050405020304" pitchFamily="18" charset="0"/>
              </a:rPr>
              <a:t>Bản </a:t>
            </a:r>
            <a:r>
              <a:rPr lang="vi-VN" sz="3500" b="1" dirty="0">
                <a:solidFill>
                  <a:srgbClr val="FF0000"/>
                </a:solidFill>
                <a:latin typeface="Calibri" pitchFamily="34" charset="0"/>
                <a:cs typeface="Calibri" pitchFamily="34" charset="0"/>
              </a:rPr>
              <a:t>đồ</a:t>
            </a:r>
            <a:r>
              <a:rPr lang="en-US" sz="3500" b="1" dirty="0">
                <a:solidFill>
                  <a:srgbClr val="FF0000"/>
                </a:solidFill>
                <a:latin typeface="Calibri" pitchFamily="34" charset="0"/>
                <a:cs typeface="Calibri" pitchFamily="34" charset="0"/>
              </a:rPr>
              <a:t> A</a:t>
            </a:r>
          </a:p>
        </p:txBody>
      </p:sp>
      <p:pic>
        <p:nvPicPr>
          <p:cNvPr id="22" name="Picture 2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74574" y="3802118"/>
            <a:ext cx="1886879" cy="1298335"/>
          </a:xfrm>
          <a:prstGeom prst="rect">
            <a:avLst/>
          </a:prstGeom>
        </p:spPr>
      </p:pic>
      <p:sp>
        <p:nvSpPr>
          <p:cNvPr id="23" name="Oval Callout 22"/>
          <p:cNvSpPr/>
          <p:nvPr/>
        </p:nvSpPr>
        <p:spPr>
          <a:xfrm>
            <a:off x="1185863" y="3240630"/>
            <a:ext cx="1987853" cy="1179151"/>
          </a:xfrm>
          <a:prstGeom prst="wedgeEllipseCallout">
            <a:avLst>
              <a:gd name="adj1" fmla="val -52457"/>
              <a:gd name="adj2" fmla="val 31986"/>
            </a:avLst>
          </a:prstGeom>
          <a:solidFill>
            <a:schemeClr val="accent1">
              <a:lumMod val="40000"/>
              <a:lumOff val="60000"/>
              <a:alpha val="75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accent1">
                    <a:lumMod val="50000"/>
                  </a:schemeClr>
                </a:solidFill>
              </a:rPr>
              <a:t>Không trả lời được thì mình giúp cho để qua vòng nhé!</a:t>
            </a:r>
          </a:p>
        </p:txBody>
      </p:sp>
      <p:sp>
        <p:nvSpPr>
          <p:cNvPr id="20" name="Rectangular Callout 19"/>
          <p:cNvSpPr/>
          <p:nvPr/>
        </p:nvSpPr>
        <p:spPr>
          <a:xfrm>
            <a:off x="3352801" y="3429001"/>
            <a:ext cx="1872342" cy="533400"/>
          </a:xfrm>
          <a:prstGeom prst="wedgeRectCallout">
            <a:avLst>
              <a:gd name="adj1" fmla="val -51988"/>
              <a:gd name="adj2" fmla="val 38525"/>
            </a:avLst>
          </a:prstGeom>
          <a:solidFill>
            <a:srgbClr val="C5DCEF">
              <a:alpha val="75000"/>
            </a:srgb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b="1" i="1" dirty="0">
                <a:solidFill>
                  <a:srgbClr val="7030A0"/>
                </a:solidFill>
              </a:rPr>
              <a:t>Bản </a:t>
            </a:r>
            <a:r>
              <a:rPr lang="vi-VN" sz="3000" b="1" i="1" dirty="0">
                <a:solidFill>
                  <a:srgbClr val="7030A0"/>
                </a:solidFill>
                <a:latin typeface="Calibri" pitchFamily="34" charset="0"/>
                <a:cs typeface="Calibri" pitchFamily="34" charset="0"/>
              </a:rPr>
              <a:t>đồ</a:t>
            </a:r>
            <a:r>
              <a:rPr lang="en-US" sz="3000" b="1" i="1" dirty="0">
                <a:solidFill>
                  <a:srgbClr val="7030A0"/>
                </a:solidFill>
                <a:latin typeface="Calibri" pitchFamily="34" charset="0"/>
                <a:cs typeface="Calibri" pitchFamily="34" charset="0"/>
              </a:rPr>
              <a:t> A</a:t>
            </a:r>
          </a:p>
        </p:txBody>
      </p:sp>
    </p:spTree>
    <p:extLst>
      <p:ext uri="{BB962C8B-B14F-4D97-AF65-F5344CB8AC3E}">
        <p14:creationId xmlns:p14="http://schemas.microsoft.com/office/powerpoint/2010/main" val="3732495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21" presetClass="emph" presetSubtype="0" repeatCount="indefinite" fill="hold" grpId="0" nodeType="withEffect">
                                  <p:stCondLst>
                                    <p:cond delay="0"/>
                                  </p:stCondLst>
                                  <p:childTnLst>
                                    <p:animClr clrSpc="hsl" dir="cw">
                                      <p:cBhvr override="childStyle">
                                        <p:cTn id="9" dur="500" fill="hold"/>
                                        <p:tgtEl>
                                          <p:spTgt spid="23"/>
                                        </p:tgtEl>
                                        <p:attrNameLst>
                                          <p:attrName>style.color</p:attrName>
                                        </p:attrNameLst>
                                      </p:cBhvr>
                                      <p:by>
                                        <p:hsl h="7200000" s="0" l="0"/>
                                      </p:by>
                                    </p:animClr>
                                    <p:animClr clrSpc="hsl" dir="cw">
                                      <p:cBhvr>
                                        <p:cTn id="10" dur="500" fill="hold"/>
                                        <p:tgtEl>
                                          <p:spTgt spid="23"/>
                                        </p:tgtEl>
                                        <p:attrNameLst>
                                          <p:attrName>fillcolor</p:attrName>
                                        </p:attrNameLst>
                                      </p:cBhvr>
                                      <p:by>
                                        <p:hsl h="7200000" s="0" l="0"/>
                                      </p:by>
                                    </p:animClr>
                                    <p:animClr clrSpc="hsl" dir="cw">
                                      <p:cBhvr>
                                        <p:cTn id="11" dur="500" fill="hold"/>
                                        <p:tgtEl>
                                          <p:spTgt spid="23"/>
                                        </p:tgtEl>
                                        <p:attrNameLst>
                                          <p:attrName>stroke.color</p:attrName>
                                        </p:attrNameLst>
                                      </p:cBhvr>
                                      <p:by>
                                        <p:hsl h="7200000" s="0" l="0"/>
                                      </p:by>
                                    </p:animClr>
                                    <p:set>
                                      <p:cBhvr>
                                        <p:cTn id="12" dur="500" fill="hold"/>
                                        <p:tgtEl>
                                          <p:spTgt spid="23"/>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7"/>
                                        </p:tgtEl>
                                      </p:cBhvr>
                                    </p:animEffect>
                                    <p:animScale>
                                      <p:cBhvr>
                                        <p:cTn id="23" dur="250" autoRev="1" fill="hold"/>
                                        <p:tgtEl>
                                          <p:spTgt spid="7"/>
                                        </p:tgtEl>
                                      </p:cBhvr>
                                      <p:by x="105000" y="105000"/>
                                    </p:animScale>
                                  </p:childTnLst>
                                </p:cTn>
                              </p:par>
                              <p:par>
                                <p:cTn id="24" presetID="10" presetClass="exit" presetSubtype="0" fill="hold" grpId="1" nodeType="withEffect">
                                  <p:stCondLst>
                                    <p:cond delay="0"/>
                                  </p:stCondLst>
                                  <p:childTnLst>
                                    <p:animEffect transition="out" filter="fade">
                                      <p:cBhvr>
                                        <p:cTn id="25" dur="500"/>
                                        <p:tgtEl>
                                          <p:spTgt spid="17"/>
                                        </p:tgtEl>
                                      </p:cBhvr>
                                    </p:animEffect>
                                    <p:set>
                                      <p:cBhvr>
                                        <p:cTn id="26" dur="1" fill="hold">
                                          <p:stCondLst>
                                            <p:cond delay="499"/>
                                          </p:stCondLst>
                                        </p:cTn>
                                        <p:tgtEl>
                                          <p:spTgt spid="17"/>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18"/>
                                        </p:tgtEl>
                                      </p:cBhvr>
                                    </p:animEffect>
                                    <p:set>
                                      <p:cBhvr>
                                        <p:cTn id="29" dur="1" fill="hold">
                                          <p:stCondLst>
                                            <p:cond delay="499"/>
                                          </p:stCondLst>
                                        </p:cTn>
                                        <p:tgtEl>
                                          <p:spTgt spid="18"/>
                                        </p:tgtEl>
                                        <p:attrNameLst>
                                          <p:attrName>style.visibility</p:attrName>
                                        </p:attrNameLst>
                                      </p:cBhvr>
                                      <p:to>
                                        <p:strVal val="hidden"/>
                                      </p:to>
                                    </p:set>
                                  </p:childTnLst>
                                </p:cTn>
                              </p:par>
                              <p:par>
                                <p:cTn id="30" presetID="1" presetClass="mediacall" presetSubtype="0" fill="hold" nodeType="withEffect">
                                  <p:stCondLst>
                                    <p:cond delay="0"/>
                                  </p:stCondLst>
                                  <p:childTnLst>
                                    <p:cmd type="call" cmd="playFrom(0.0)">
                                      <p:cBhvr>
                                        <p:cTn id="31" dur="1306" fill="hold"/>
                                        <p:tgtEl>
                                          <p:spTgt spid="2"/>
                                        </p:tgtEl>
                                      </p:cBhvr>
                                    </p:cmd>
                                  </p:childTnLst>
                                </p:cTn>
                              </p:par>
                              <p:par>
                                <p:cTn id="32" presetID="42" presetClass="entr" presetSubtype="0" fill="hold"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1000"/>
                                        <p:tgtEl>
                                          <p:spTgt spid="19"/>
                                        </p:tgtEl>
                                      </p:cBhvr>
                                    </p:animEffect>
                                    <p:anim calcmode="lin" valueType="num">
                                      <p:cBhvr>
                                        <p:cTn id="35" dur="1000" fill="hold"/>
                                        <p:tgtEl>
                                          <p:spTgt spid="19"/>
                                        </p:tgtEl>
                                        <p:attrNameLst>
                                          <p:attrName>ppt_x</p:attrName>
                                        </p:attrNameLst>
                                      </p:cBhvr>
                                      <p:tavLst>
                                        <p:tav tm="0">
                                          <p:val>
                                            <p:strVal val="#ppt_x"/>
                                          </p:val>
                                        </p:tav>
                                        <p:tav tm="100000">
                                          <p:val>
                                            <p:strVal val="#ppt_x"/>
                                          </p:val>
                                        </p:tav>
                                      </p:tavLst>
                                    </p:anim>
                                    <p:anim calcmode="lin" valueType="num">
                                      <p:cBhvr>
                                        <p:cTn id="36" dur="1000" fill="hold"/>
                                        <p:tgtEl>
                                          <p:spTgt spid="19"/>
                                        </p:tgtEl>
                                        <p:attrNameLst>
                                          <p:attrName>ppt_y</p:attrName>
                                        </p:attrNameLst>
                                      </p:cBhvr>
                                      <p:tavLst>
                                        <p:tav tm="0">
                                          <p:val>
                                            <p:strVal val="#ppt_y+.1"/>
                                          </p:val>
                                        </p:tav>
                                        <p:tav tm="100000">
                                          <p:val>
                                            <p:strVal val="#ppt_y"/>
                                          </p:val>
                                        </p:tav>
                                      </p:tavLst>
                                    </p:anim>
                                  </p:childTnLst>
                                </p:cTn>
                              </p:par>
                            </p:childTnLst>
                          </p:cTn>
                        </p:par>
                        <p:par>
                          <p:cTn id="37" fill="hold">
                            <p:stCondLst>
                              <p:cond delay="1306"/>
                            </p:stCondLst>
                            <p:childTnLst>
                              <p:par>
                                <p:cTn id="38" presetID="10" presetClass="exit" presetSubtype="0" fill="hold" nodeType="afterEffect">
                                  <p:stCondLst>
                                    <p:cond delay="0"/>
                                  </p:stCondLst>
                                  <p:childTnLst>
                                    <p:animEffect transition="out" filter="fade">
                                      <p:cBhvr>
                                        <p:cTn id="39" dur="500"/>
                                        <p:tgtEl>
                                          <p:spTgt spid="6"/>
                                        </p:tgtEl>
                                      </p:cBhvr>
                                    </p:animEffect>
                                    <p:set>
                                      <p:cBhvr>
                                        <p:cTn id="40" dur="1" fill="hold">
                                          <p:stCondLst>
                                            <p:cond delay="499"/>
                                          </p:stCondLst>
                                        </p:cTn>
                                        <p:tgtEl>
                                          <p:spTgt spid="6"/>
                                        </p:tgtEl>
                                        <p:attrNameLst>
                                          <p:attrName>style.visibility</p:attrName>
                                        </p:attrNameLst>
                                      </p:cBhvr>
                                      <p:to>
                                        <p:strVal val="hidden"/>
                                      </p:to>
                                    </p:set>
                                  </p:childTnLst>
                                </p:cTn>
                              </p:par>
                            </p:childTnLst>
                          </p:cTn>
                        </p:par>
                        <p:par>
                          <p:cTn id="41" fill="hold">
                            <p:stCondLst>
                              <p:cond delay="1806"/>
                            </p:stCondLst>
                            <p:childTnLst>
                              <p:par>
                                <p:cTn id="42" presetID="10" presetClass="exit" presetSubtype="0" fill="hold" nodeType="afterEffect">
                                  <p:stCondLst>
                                    <p:cond delay="0"/>
                                  </p:stCondLst>
                                  <p:childTnLst>
                                    <p:animEffect transition="out" filter="fade">
                                      <p:cBhvr>
                                        <p:cTn id="43" dur="500"/>
                                        <p:tgtEl>
                                          <p:spTgt spid="19"/>
                                        </p:tgtEl>
                                      </p:cBhvr>
                                    </p:animEffect>
                                    <p:set>
                                      <p:cBhvr>
                                        <p:cTn id="44" dur="1" fill="hold">
                                          <p:stCondLst>
                                            <p:cond delay="499"/>
                                          </p:stCondLst>
                                        </p:cTn>
                                        <p:tgtEl>
                                          <p:spTgt spid="19"/>
                                        </p:tgtEl>
                                        <p:attrNameLst>
                                          <p:attrName>style.visibility</p:attrName>
                                        </p:attrNameLst>
                                      </p:cBhvr>
                                      <p:to>
                                        <p:strVal val="hidden"/>
                                      </p:to>
                                    </p:set>
                                  </p:childTnLst>
                                </p:cTn>
                              </p:par>
                              <p:par>
                                <p:cTn id="45" presetID="10" presetClass="exit" presetSubtype="0" fill="hold" grpId="2" nodeType="withEffect">
                                  <p:stCondLst>
                                    <p:cond delay="0"/>
                                  </p:stCondLst>
                                  <p:childTnLst>
                                    <p:animEffect transition="out" filter="fade">
                                      <p:cBhvr>
                                        <p:cTn id="46" dur="500"/>
                                        <p:tgtEl>
                                          <p:spTgt spid="23"/>
                                        </p:tgtEl>
                                      </p:cBhvr>
                                    </p:animEffect>
                                    <p:set>
                                      <p:cBhvr>
                                        <p:cTn id="47" dur="1" fill="hold">
                                          <p:stCondLst>
                                            <p:cond delay="499"/>
                                          </p:stCondLst>
                                        </p:cTn>
                                        <p:tgtEl>
                                          <p:spTgt spid="23"/>
                                        </p:tgtEl>
                                        <p:attrNameLst>
                                          <p:attrName>style.visibility</p:attrName>
                                        </p:attrNameLst>
                                      </p:cBhvr>
                                      <p:to>
                                        <p:strVal val="hidden"/>
                                      </p:to>
                                    </p:set>
                                  </p:childTnLst>
                                </p:cTn>
                              </p:par>
                            </p:childTnLst>
                          </p:cTn>
                        </p:par>
                        <p:par>
                          <p:cTn id="48" fill="hold">
                            <p:stCondLst>
                              <p:cond delay="2306"/>
                            </p:stCondLst>
                            <p:childTnLst>
                              <p:par>
                                <p:cTn id="49" presetID="35" presetClass="path" presetSubtype="0" accel="50000" decel="50000" fill="hold" nodeType="afterEffect">
                                  <p:stCondLst>
                                    <p:cond delay="0"/>
                                  </p:stCondLst>
                                  <p:childTnLst>
                                    <p:animMotion origin="layout" path="M 0 0 L -1 0 " pathEditMode="relative" rAng="0" ptsTypes="AA">
                                      <p:cBhvr>
                                        <p:cTn id="50" dur="3000" fill="hold"/>
                                        <p:tgtEl>
                                          <p:spTgt spid="4"/>
                                        </p:tgtEl>
                                        <p:attrNameLst>
                                          <p:attrName>ppt_x</p:attrName>
                                          <p:attrName>ppt_y</p:attrName>
                                        </p:attrNameLst>
                                      </p:cBhvr>
                                      <p:rCtr x="-50000" y="0"/>
                                    </p:animMotion>
                                  </p:childTnLst>
                                </p:cTn>
                              </p:par>
                              <p:par>
                                <p:cTn id="51" presetID="1" presetClass="mediacall" presetSubtype="0" fill="hold" nodeType="withEffect">
                                  <p:stCondLst>
                                    <p:cond delay="0"/>
                                  </p:stCondLst>
                                  <p:childTnLst>
                                    <p:cmd type="call" cmd="playFrom(0.0)">
                                      <p:cBhvr>
                                        <p:cTn id="52" dur="3082" fill="hold"/>
                                        <p:tgtEl>
                                          <p:spTgt spid="9"/>
                                        </p:tgtEl>
                                      </p:cBhvr>
                                    </p:cmd>
                                  </p:childTnLst>
                                </p:cTn>
                              </p:par>
                              <p:par>
                                <p:cTn id="53" presetID="35" presetClass="path" presetSubtype="0" accel="50000" decel="50000" fill="hold" nodeType="withEffect">
                                  <p:stCondLst>
                                    <p:cond delay="0"/>
                                  </p:stCondLst>
                                  <p:childTnLst>
                                    <p:animMotion origin="layout" path="M 0 0 L -1 0 " pathEditMode="relative" rAng="0" ptsTypes="AA">
                                      <p:cBhvr>
                                        <p:cTn id="54" dur="3000" fill="hold"/>
                                        <p:tgtEl>
                                          <p:spTgt spid="5"/>
                                        </p:tgtEl>
                                        <p:attrNameLst>
                                          <p:attrName>ppt_x</p:attrName>
                                          <p:attrName>ppt_y</p:attrName>
                                        </p:attrNameLst>
                                      </p:cBhvr>
                                      <p:rCtr x="-50000" y="0"/>
                                    </p:animMotion>
                                  </p:childTnLst>
                                </p:cTn>
                              </p:par>
                            </p:childTnLst>
                          </p:cTn>
                        </p:par>
                        <p:par>
                          <p:cTn id="55" fill="hold">
                            <p:stCondLst>
                              <p:cond delay="5388"/>
                            </p:stCondLst>
                            <p:childTnLst>
                              <p:par>
                                <p:cTn id="56" presetID="10" presetClass="entr" presetSubtype="0" fill="hold" grpId="0" nodeType="after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fade">
                                      <p:cBhvr>
                                        <p:cTn id="58" dur="500"/>
                                        <p:tgtEl>
                                          <p:spTgt spid="14"/>
                                        </p:tgtEl>
                                      </p:cBhvr>
                                    </p:animEffect>
                                  </p:childTnLst>
                                </p:cTn>
                              </p:par>
                              <p:par>
                                <p:cTn id="59" presetID="1" presetClass="mediacall" presetSubtype="0" fill="hold" nodeType="withEffect">
                                  <p:stCondLst>
                                    <p:cond delay="0"/>
                                  </p:stCondLst>
                                  <p:childTnLst>
                                    <p:cmd type="call" cmd="playFrom(0.0)">
                                      <p:cBhvr>
                                        <p:cTn id="60" dur="32835" fill="hold"/>
                                        <p:tgtEl>
                                          <p:spTgt spid="8"/>
                                        </p:tgtEl>
                                      </p:cBhvr>
                                    </p:cmd>
                                  </p:childTnLst>
                                </p:cTn>
                              </p:par>
                              <p:par>
                                <p:cTn id="61" presetID="10" presetClass="entr" presetSubtype="0" fill="hold" nodeType="withEffect">
                                  <p:stCondLst>
                                    <p:cond delay="0"/>
                                  </p:stCondLst>
                                  <p:childTnLst>
                                    <p:set>
                                      <p:cBhvr>
                                        <p:cTn id="62" dur="1" fill="hold">
                                          <p:stCondLst>
                                            <p:cond delay="0"/>
                                          </p:stCondLst>
                                        </p:cTn>
                                        <p:tgtEl>
                                          <p:spTgt spid="3"/>
                                        </p:tgtEl>
                                        <p:attrNameLst>
                                          <p:attrName>style.visibility</p:attrName>
                                        </p:attrNameLst>
                                      </p:cBhvr>
                                      <p:to>
                                        <p:strVal val="visible"/>
                                      </p:to>
                                    </p:set>
                                    <p:animEffect transition="in" filter="fade">
                                      <p:cBhvr>
                                        <p:cTn id="63" dur="500"/>
                                        <p:tgtEl>
                                          <p:spTgt spid="3"/>
                                        </p:tgtEl>
                                      </p:cBhvr>
                                    </p:animEffect>
                                  </p:childTnLst>
                                </p:cTn>
                              </p:par>
                              <p:par>
                                <p:cTn id="64" presetID="10" presetClass="entr" presetSubtype="0" fill="hold" nodeType="withEffect">
                                  <p:stCondLst>
                                    <p:cond delay="0"/>
                                  </p:stCondLst>
                                  <p:childTnLst>
                                    <p:set>
                                      <p:cBhvr>
                                        <p:cTn id="65" dur="1" fill="hold">
                                          <p:stCondLst>
                                            <p:cond delay="0"/>
                                          </p:stCondLst>
                                        </p:cTn>
                                        <p:tgtEl>
                                          <p:spTgt spid="11"/>
                                        </p:tgtEl>
                                        <p:attrNameLst>
                                          <p:attrName>style.visibility</p:attrName>
                                        </p:attrNameLst>
                                      </p:cBhvr>
                                      <p:to>
                                        <p:strVal val="visible"/>
                                      </p:to>
                                    </p:set>
                                    <p:animEffect transition="in" filter="fade">
                                      <p:cBhvr>
                                        <p:cTn id="66" dur="500"/>
                                        <p:tgtEl>
                                          <p:spTgt spid="11"/>
                                        </p:tgtEl>
                                      </p:cBhvr>
                                    </p:animEffect>
                                  </p:childTnLst>
                                </p:cTn>
                              </p:par>
                              <p:par>
                                <p:cTn id="67" presetID="10" presetClass="entr" presetSubtype="0" fill="hold" nodeType="withEffect">
                                  <p:stCondLst>
                                    <p:cond delay="0"/>
                                  </p:stCondLst>
                                  <p:childTnLst>
                                    <p:set>
                                      <p:cBhvr>
                                        <p:cTn id="68" dur="1" fill="hold">
                                          <p:stCondLst>
                                            <p:cond delay="0"/>
                                          </p:stCondLst>
                                        </p:cTn>
                                        <p:tgtEl>
                                          <p:spTgt spid="12"/>
                                        </p:tgtEl>
                                        <p:attrNameLst>
                                          <p:attrName>style.visibility</p:attrName>
                                        </p:attrNameLst>
                                      </p:cBhvr>
                                      <p:to>
                                        <p:strVal val="visible"/>
                                      </p:to>
                                    </p:set>
                                    <p:animEffect transition="in" filter="fade">
                                      <p:cBhvr>
                                        <p:cTn id="69" dur="500"/>
                                        <p:tgtEl>
                                          <p:spTgt spid="12"/>
                                        </p:tgtEl>
                                      </p:cBhvr>
                                    </p:animEffect>
                                  </p:childTnLst>
                                </p:cTn>
                              </p:par>
                            </p:childTnLst>
                          </p:cTn>
                        </p:par>
                      </p:childTnLst>
                    </p:cTn>
                  </p:par>
                </p:childTnLst>
              </p:cTn>
              <p:nextCondLst>
                <p:cond evt="onClick" delay="0">
                  <p:tgtEl>
                    <p:spTgt spid="7"/>
                  </p:tgtEl>
                </p:cond>
              </p:nextCondLst>
            </p:seq>
            <p:video>
              <p:cMediaNode vol="80000">
                <p:cTn id="70" fill="hold" display="0">
                  <p:stCondLst>
                    <p:cond delay="indefinite"/>
                  </p:stCondLst>
                  <p:endCondLst>
                    <p:cond evt="onStopAudio" delay="0">
                      <p:tgtEl>
                        <p:sldTgt/>
                      </p:tgtEl>
                    </p:cond>
                  </p:endCondLst>
                </p:cTn>
                <p:tgtEl>
                  <p:spTgt spid="2"/>
                </p:tgtEl>
              </p:cMediaNode>
            </p:video>
            <p:video>
              <p:cMediaNode vol="80000">
                <p:cTn id="71" fill="hold" display="0">
                  <p:stCondLst>
                    <p:cond delay="indefinite"/>
                  </p:stCondLst>
                  <p:endCondLst>
                    <p:cond evt="onStopAudio" delay="0">
                      <p:tgtEl>
                        <p:sldTgt/>
                      </p:tgtEl>
                    </p:cond>
                  </p:endCondLst>
                </p:cTn>
                <p:tgtEl>
                  <p:spTgt spid="8"/>
                </p:tgtEl>
              </p:cMediaNode>
            </p:video>
            <p:video>
              <p:cMediaNode vol="80000">
                <p:cTn id="72" fill="hold" display="0">
                  <p:stCondLst>
                    <p:cond delay="indefinite"/>
                  </p:stCondLst>
                  <p:endCondLst>
                    <p:cond evt="onStopAudio" delay="0">
                      <p:tgtEl>
                        <p:sldTgt/>
                      </p:tgtEl>
                    </p:cond>
                  </p:endCondLst>
                </p:cTn>
                <p:tgtEl>
                  <p:spTgt spid="9"/>
                </p:tgtEl>
              </p:cMediaNode>
            </p:video>
            <p:seq concurrent="1" nextAc="seek">
              <p:cTn id="73" restart="whenNotActive" fill="hold" evtFilter="cancelBubble" nodeType="interactiveSeq">
                <p:stCondLst>
                  <p:cond evt="onClick" delay="0">
                    <p:tgtEl>
                      <p:spTgt spid="22"/>
                    </p:tgtEl>
                  </p:cond>
                </p:stCondLst>
                <p:endSync evt="end" delay="0">
                  <p:rtn val="all"/>
                </p:endSync>
                <p:childTnLst>
                  <p:par>
                    <p:cTn id="74" fill="hold">
                      <p:stCondLst>
                        <p:cond delay="0"/>
                      </p:stCondLst>
                      <p:childTnLst>
                        <p:par>
                          <p:cTn id="75" fill="hold">
                            <p:stCondLst>
                              <p:cond delay="0"/>
                            </p:stCondLst>
                            <p:childTnLst>
                              <p:par>
                                <p:cTn id="76" presetID="26" presetClass="emph" presetSubtype="0" fill="hold" nodeType="clickEffect">
                                  <p:stCondLst>
                                    <p:cond delay="0"/>
                                  </p:stCondLst>
                                  <p:childTnLst>
                                    <p:animEffect transition="out" filter="fade">
                                      <p:cBhvr>
                                        <p:cTn id="77" dur="500" tmFilter="0, 0; .2, .5; .8, .5; 1, 0"/>
                                        <p:tgtEl>
                                          <p:spTgt spid="22"/>
                                        </p:tgtEl>
                                      </p:cBhvr>
                                    </p:animEffect>
                                    <p:animScale>
                                      <p:cBhvr>
                                        <p:cTn id="78" dur="250" autoRev="1" fill="hold"/>
                                        <p:tgtEl>
                                          <p:spTgt spid="22"/>
                                        </p:tgtEl>
                                      </p:cBhvr>
                                      <p:by x="105000" y="105000"/>
                                    </p:animScale>
                                  </p:childTnLst>
                                </p:cTn>
                              </p:par>
                            </p:childTnLst>
                          </p:cTn>
                        </p:par>
                        <p:par>
                          <p:cTn id="79" fill="hold">
                            <p:stCondLst>
                              <p:cond delay="500"/>
                            </p:stCondLst>
                            <p:childTnLst>
                              <p:par>
                                <p:cTn id="80" presetID="10" presetClass="exit" presetSubtype="0" fill="hold" grpId="1" nodeType="afterEffect">
                                  <p:stCondLst>
                                    <p:cond delay="0"/>
                                  </p:stCondLst>
                                  <p:childTnLst>
                                    <p:animEffect transition="out" filter="fade">
                                      <p:cBhvr>
                                        <p:cTn id="81" dur="500"/>
                                        <p:tgtEl>
                                          <p:spTgt spid="23"/>
                                        </p:tgtEl>
                                      </p:cBhvr>
                                    </p:animEffect>
                                    <p:set>
                                      <p:cBhvr>
                                        <p:cTn id="82" dur="1" fill="hold">
                                          <p:stCondLst>
                                            <p:cond delay="499"/>
                                          </p:stCondLst>
                                        </p:cTn>
                                        <p:tgtEl>
                                          <p:spTgt spid="23"/>
                                        </p:tgtEl>
                                        <p:attrNameLst>
                                          <p:attrName>style.visibility</p:attrName>
                                        </p:attrNameLst>
                                      </p:cBhvr>
                                      <p:to>
                                        <p:strVal val="hidden"/>
                                      </p:to>
                                    </p:set>
                                  </p:childTnLst>
                                </p:cTn>
                              </p:par>
                            </p:childTnLst>
                          </p:cTn>
                        </p:par>
                        <p:par>
                          <p:cTn id="83" fill="hold">
                            <p:stCondLst>
                              <p:cond delay="1000"/>
                            </p:stCondLst>
                            <p:childTnLst>
                              <p:par>
                                <p:cTn id="84" presetID="10" presetClass="entr" presetSubtype="0" fill="hold" grpId="0" nodeType="afterEffect">
                                  <p:stCondLst>
                                    <p:cond delay="0"/>
                                  </p:stCondLst>
                                  <p:childTnLst>
                                    <p:set>
                                      <p:cBhvr>
                                        <p:cTn id="85" dur="1" fill="hold">
                                          <p:stCondLst>
                                            <p:cond delay="0"/>
                                          </p:stCondLst>
                                        </p:cTn>
                                        <p:tgtEl>
                                          <p:spTgt spid="20"/>
                                        </p:tgtEl>
                                        <p:attrNameLst>
                                          <p:attrName>style.visibility</p:attrName>
                                        </p:attrNameLst>
                                      </p:cBhvr>
                                      <p:to>
                                        <p:strVal val="visible"/>
                                      </p:to>
                                    </p:set>
                                    <p:animEffect transition="in" filter="fade">
                                      <p:cBhvr>
                                        <p:cTn id="86" dur="500"/>
                                        <p:tgtEl>
                                          <p:spTgt spid="20"/>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xit" presetSubtype="0" fill="hold" grpId="1" nodeType="clickEffect">
                                  <p:stCondLst>
                                    <p:cond delay="0"/>
                                  </p:stCondLst>
                                  <p:childTnLst>
                                    <p:animEffect transition="out" filter="fade">
                                      <p:cBhvr>
                                        <p:cTn id="90" dur="500"/>
                                        <p:tgtEl>
                                          <p:spTgt spid="20"/>
                                        </p:tgtEl>
                                      </p:cBhvr>
                                    </p:animEffect>
                                    <p:set>
                                      <p:cBhvr>
                                        <p:cTn id="91"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14" grpId="0" animBg="1"/>
      <p:bldP spid="17" grpId="0" animBg="1"/>
      <p:bldP spid="17" grpId="1" animBg="1"/>
      <p:bldP spid="18" grpId="0" animBg="1"/>
      <p:bldP spid="18" grpId="1" animBg="1"/>
      <p:bldP spid="23" grpId="0" animBg="1"/>
      <p:bldP spid="23" grpId="1" animBg="1"/>
      <p:bldP spid="23" grpId="2" animBg="1"/>
      <p:bldP spid="20" grpId="0" animBg="1"/>
      <p:bldP spid="20"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28DDCA6-9217-4E10-8406-65264EEABA80}"/>
              </a:ext>
            </a:extLst>
          </p:cNvPr>
          <p:cNvPicPr>
            <a:picLocks noChangeAspect="1"/>
          </p:cNvPicPr>
          <p:nvPr/>
        </p:nvPicPr>
        <p:blipFill rotWithShape="1">
          <a:blip r:embed="rId2"/>
          <a:srcRect l="34250" t="33480" r="22328" b="19880"/>
          <a:stretch/>
        </p:blipFill>
        <p:spPr>
          <a:xfrm>
            <a:off x="0" y="1219200"/>
            <a:ext cx="12192000" cy="5770880"/>
          </a:xfrm>
          <a:prstGeom prst="rect">
            <a:avLst/>
          </a:prstGeom>
        </p:spPr>
      </p:pic>
      <p:sp>
        <p:nvSpPr>
          <p:cNvPr id="8" name="Rectangle 7">
            <a:extLst>
              <a:ext uri="{FF2B5EF4-FFF2-40B4-BE49-F238E27FC236}">
                <a16:creationId xmlns:a16="http://schemas.microsoft.com/office/drawing/2014/main" id="{BD485DF7-08A6-4352-895D-075290D4D27E}"/>
              </a:ext>
            </a:extLst>
          </p:cNvPr>
          <p:cNvSpPr/>
          <p:nvPr/>
        </p:nvSpPr>
        <p:spPr>
          <a:xfrm>
            <a:off x="-81280" y="6858000"/>
            <a:ext cx="1767840" cy="174506"/>
          </a:xfrm>
          <a:prstGeom prst="rect">
            <a:avLst/>
          </a:prstGeom>
          <a:solidFill>
            <a:srgbClr val="B6FC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DB86AF7C-A218-46C3-B579-EBC3341BFB65}"/>
              </a:ext>
            </a:extLst>
          </p:cNvPr>
          <p:cNvSpPr txBox="1"/>
          <p:nvPr/>
        </p:nvSpPr>
        <p:spPr>
          <a:xfrm>
            <a:off x="2946400" y="1"/>
            <a:ext cx="9245600" cy="1477328"/>
          </a:xfrm>
          <a:prstGeom prst="rect">
            <a:avLst/>
          </a:prstGeom>
          <a:solidFill>
            <a:srgbClr val="FFFFFF"/>
          </a:solidFill>
        </p:spPr>
        <p:txBody>
          <a:bodyPr wrap="square" rtlCol="0">
            <a:spAutoFit/>
          </a:bodyPr>
          <a:lstStyle/>
          <a:p>
            <a:pPr algn="ctr"/>
            <a:r>
              <a:rPr lang="en-US" sz="4500" b="1" dirty="0">
                <a:solidFill>
                  <a:srgbClr val="00823B"/>
                </a:solidFill>
                <a:cs typeface="Times New Roman" pitchFamily="18" charset="0"/>
              </a:rPr>
              <a:t>KÍ HIỆU VÀ BẢNG CHÚ GIẢI BẢN ĐỒ. </a:t>
            </a:r>
          </a:p>
          <a:p>
            <a:pPr algn="ctr"/>
            <a:r>
              <a:rPr lang="en-US" sz="4500" b="1" dirty="0">
                <a:solidFill>
                  <a:srgbClr val="00823B"/>
                </a:solidFill>
                <a:cs typeface="Times New Roman" pitchFamily="18" charset="0"/>
              </a:rPr>
              <a:t>TÌM ĐƯỜNG ĐI TRÊN BẢN ĐỒ</a:t>
            </a:r>
          </a:p>
        </p:txBody>
      </p:sp>
      <p:sp>
        <p:nvSpPr>
          <p:cNvPr id="9" name="Rectangle: Single Corner Snipped 1">
            <a:extLst>
              <a:ext uri="{FF2B5EF4-FFF2-40B4-BE49-F238E27FC236}">
                <a16:creationId xmlns:a16="http://schemas.microsoft.com/office/drawing/2014/main" id="{E630DEA8-A82C-4999-8F18-4CC975E5156D}"/>
              </a:ext>
            </a:extLst>
          </p:cNvPr>
          <p:cNvSpPr/>
          <p:nvPr/>
        </p:nvSpPr>
        <p:spPr>
          <a:xfrm rot="10800000">
            <a:off x="0" y="-3"/>
            <a:ext cx="2946400" cy="1427311"/>
          </a:xfrm>
          <a:prstGeom prst="snip1Rect">
            <a:avLst/>
          </a:prstGeom>
          <a:solidFill>
            <a:srgbClr val="4DDA00"/>
          </a:solidFill>
          <a:ln>
            <a:solidFill>
              <a:srgbClr val="4DD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9126C170-07C4-489B-BB56-D4E29A286BFB}"/>
              </a:ext>
            </a:extLst>
          </p:cNvPr>
          <p:cNvSpPr txBox="1"/>
          <p:nvPr/>
        </p:nvSpPr>
        <p:spPr>
          <a:xfrm>
            <a:off x="0" y="304801"/>
            <a:ext cx="3048000" cy="861774"/>
          </a:xfrm>
          <a:prstGeom prst="rect">
            <a:avLst/>
          </a:prstGeom>
          <a:noFill/>
        </p:spPr>
        <p:txBody>
          <a:bodyPr wrap="square" rtlCol="0">
            <a:spAutoFit/>
          </a:bodyPr>
          <a:lstStyle/>
          <a:p>
            <a:pPr algn="ctr"/>
            <a:r>
              <a:rPr lang="en-US" sz="5000" b="1">
                <a:solidFill>
                  <a:schemeClr val="bg1"/>
                </a:solidFill>
                <a:cs typeface="Times New Roman" pitchFamily="18" charset="0"/>
              </a:rPr>
              <a:t> </a:t>
            </a:r>
            <a:r>
              <a:rPr lang="en-US" sz="5000" b="1" dirty="0">
                <a:solidFill>
                  <a:schemeClr val="bg1"/>
                </a:solidFill>
                <a:cs typeface="Times New Roman" pitchFamily="18" charset="0"/>
              </a:rPr>
              <a:t>BÀI 4</a:t>
            </a:r>
          </a:p>
        </p:txBody>
      </p:sp>
    </p:spTree>
    <p:extLst>
      <p:ext uri="{BB962C8B-B14F-4D97-AF65-F5344CB8AC3E}">
        <p14:creationId xmlns:p14="http://schemas.microsoft.com/office/powerpoint/2010/main" val="1402561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ppt_x</p:attrName>
                                        </p:attrNameLst>
                                      </p:cBhvr>
                                      <p:tavLst>
                                        <p:tav tm="0">
                                          <p:val>
                                            <p:strVal val="#ppt_x-.2"/>
                                          </p:val>
                                        </p:tav>
                                        <p:tav tm="100000">
                                          <p:val>
                                            <p:strVal val="#ppt_x"/>
                                          </p:val>
                                        </p:tav>
                                      </p:tavLst>
                                    </p:anim>
                                    <p:anim calcmode="lin" valueType="num">
                                      <p:cBhvr>
                                        <p:cTn id="8"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9" dur="1000"/>
                                        <p:tgtEl>
                                          <p:spTgt spid="14"/>
                                        </p:tgtEl>
                                      </p:cBhvr>
                                    </p:animEffect>
                                  </p:childTnLst>
                                </p:cTn>
                              </p:par>
                              <p:par>
                                <p:cTn id="10" presetID="29"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ppt_x</p:attrName>
                                        </p:attrNameLst>
                                      </p:cBhvr>
                                      <p:tavLst>
                                        <p:tav tm="0">
                                          <p:val>
                                            <p:strVal val="#ppt_x-.2"/>
                                          </p:val>
                                        </p:tav>
                                        <p:tav tm="100000">
                                          <p:val>
                                            <p:strVal val="#ppt_x"/>
                                          </p:val>
                                        </p:tav>
                                      </p:tavLst>
                                    </p:anim>
                                    <p:anim calcmode="lin" valueType="num">
                                      <p:cBhvr>
                                        <p:cTn id="13" dur="1000" fill="hold"/>
                                        <p:tgtEl>
                                          <p:spTgt spid="3"/>
                                        </p:tgtEl>
                                        <p:attrNameLst>
                                          <p:attrName>ppt_y</p:attrName>
                                        </p:attrNameLst>
                                      </p:cBhvr>
                                      <p:tavLst>
                                        <p:tav tm="0">
                                          <p:val>
                                            <p:strVal val="#ppt_y"/>
                                          </p:val>
                                        </p:tav>
                                        <p:tav tm="100000">
                                          <p:val>
                                            <p:strVal val="#ppt_y"/>
                                          </p:val>
                                        </p:tav>
                                      </p:tavLst>
                                    </p:anim>
                                    <p:animEffect transition="in" filter="wipe(right)" prLst="gradientSize: 0.1">
                                      <p:cBhvr>
                                        <p:cTn id="14" dur="1000"/>
                                        <p:tgtEl>
                                          <p:spTgt spid="3"/>
                                        </p:tgtEl>
                                      </p:cBhvr>
                                    </p:animEffect>
                                  </p:childTnLst>
                                </p:cTn>
                              </p:par>
                              <p:par>
                                <p:cTn id="15" presetID="29"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1000" fill="hold"/>
                                        <p:tgtEl>
                                          <p:spTgt spid="9"/>
                                        </p:tgtEl>
                                        <p:attrNameLst>
                                          <p:attrName>ppt_x</p:attrName>
                                        </p:attrNameLst>
                                      </p:cBhvr>
                                      <p:tavLst>
                                        <p:tav tm="0">
                                          <p:val>
                                            <p:strVal val="#ppt_x-.2"/>
                                          </p:val>
                                        </p:tav>
                                        <p:tav tm="100000">
                                          <p:val>
                                            <p:strVal val="#ppt_x"/>
                                          </p:val>
                                        </p:tav>
                                      </p:tavLst>
                                    </p:anim>
                                    <p:anim calcmode="lin" valueType="num">
                                      <p:cBhvr>
                                        <p:cTn id="18" dur="1000" fill="hold"/>
                                        <p:tgtEl>
                                          <p:spTgt spid="9"/>
                                        </p:tgtEl>
                                        <p:attrNameLst>
                                          <p:attrName>ppt_y</p:attrName>
                                        </p:attrNameLst>
                                      </p:cBhvr>
                                      <p:tavLst>
                                        <p:tav tm="0">
                                          <p:val>
                                            <p:strVal val="#ppt_y"/>
                                          </p:val>
                                        </p:tav>
                                        <p:tav tm="100000">
                                          <p:val>
                                            <p:strVal val="#ppt_y"/>
                                          </p:val>
                                        </p:tav>
                                      </p:tavLst>
                                    </p:anim>
                                    <p:animEffect transition="in" filter="wipe(right)" prLst="gradientSize: 0.1">
                                      <p:cBhvr>
                                        <p:cTn id="19" dur="1000"/>
                                        <p:tgtEl>
                                          <p:spTgt spid="9"/>
                                        </p:tgtEl>
                                      </p:cBhvr>
                                    </p:animEffect>
                                  </p:childTnLst>
                                </p:cTn>
                              </p:par>
                              <p:par>
                                <p:cTn id="20" presetID="29"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1000" fill="hold"/>
                                        <p:tgtEl>
                                          <p:spTgt spid="10"/>
                                        </p:tgtEl>
                                        <p:attrNameLst>
                                          <p:attrName>ppt_x</p:attrName>
                                        </p:attrNameLst>
                                      </p:cBhvr>
                                      <p:tavLst>
                                        <p:tav tm="0">
                                          <p:val>
                                            <p:strVal val="#ppt_x-.2"/>
                                          </p:val>
                                        </p:tav>
                                        <p:tav tm="100000">
                                          <p:val>
                                            <p:strVal val="#ppt_x"/>
                                          </p:val>
                                        </p:tav>
                                      </p:tavLst>
                                    </p:anim>
                                    <p:anim calcmode="lin" valueType="num">
                                      <p:cBhvr>
                                        <p:cTn id="23"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24"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9" grpId="0" animBg="1"/>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5"/>
          <p:cNvSpPr>
            <a:spLocks noChangeArrowheads="1"/>
          </p:cNvSpPr>
          <p:nvPr/>
        </p:nvSpPr>
        <p:spPr bwMode="auto">
          <a:xfrm>
            <a:off x="0" y="1"/>
            <a:ext cx="12192000" cy="1066800"/>
          </a:xfrm>
          <a:prstGeom prst="rect">
            <a:avLst/>
          </a:prstGeom>
          <a:gradFill rotWithShape="1">
            <a:gsLst>
              <a:gs pos="0">
                <a:srgbClr val="FF3300"/>
              </a:gs>
              <a:gs pos="50000">
                <a:srgbClr val="CCFFCC"/>
              </a:gs>
              <a:gs pos="100000">
                <a:srgbClr val="FF3300"/>
              </a:gs>
            </a:gsLst>
            <a:lin ang="5400000" scaled="1"/>
          </a:gradFill>
          <a:ln w="38100" cmpd="dbl">
            <a:solidFill>
              <a:srgbClr val="FFFF00"/>
            </a:solidFill>
            <a:miter lim="800000"/>
            <a:headEnd/>
            <a:tailEnd/>
          </a:ln>
        </p:spPr>
        <p:txBody>
          <a:bodyPr wrap="none" anchor="ctr"/>
          <a:lstStyle/>
          <a:p>
            <a:pPr algn="ctr"/>
            <a:r>
              <a:rPr lang="en-US" sz="3000" b="1"/>
              <a:t>BÀI </a:t>
            </a:r>
            <a:r>
              <a:rPr lang="en-US" sz="3000" b="1" dirty="0"/>
              <a:t>4. KÍ HIỆU VÀ BẢNG CHÚ GIẢI BẢN ĐỒ. </a:t>
            </a:r>
          </a:p>
          <a:p>
            <a:pPr algn="ctr"/>
            <a:r>
              <a:rPr lang="en-US" sz="3000" b="1" dirty="0"/>
              <a:t>TÌM Đ</a:t>
            </a:r>
            <a:r>
              <a:rPr lang="vi-VN" sz="3000" b="1" dirty="0">
                <a:latin typeface="Calibri" pitchFamily="34" charset="0"/>
                <a:cs typeface="Calibri" pitchFamily="34" charset="0"/>
              </a:rPr>
              <a:t>ƯỜ</a:t>
            </a:r>
            <a:r>
              <a:rPr lang="en-US" sz="3000" b="1" dirty="0">
                <a:latin typeface="Calibri" pitchFamily="34" charset="0"/>
                <a:cs typeface="Calibri" pitchFamily="34" charset="0"/>
              </a:rPr>
              <a:t>NG ĐI TRÊN BẢN ĐỒ</a:t>
            </a:r>
          </a:p>
        </p:txBody>
      </p:sp>
      <p:sp>
        <p:nvSpPr>
          <p:cNvPr id="6" name="Text Box 8"/>
          <p:cNvSpPr txBox="1">
            <a:spLocks noChangeArrowheads="1"/>
          </p:cNvSpPr>
          <p:nvPr/>
        </p:nvSpPr>
        <p:spPr bwMode="auto">
          <a:xfrm>
            <a:off x="0" y="1028701"/>
            <a:ext cx="12192000" cy="246221"/>
          </a:xfrm>
          <a:prstGeom prst="rect">
            <a:avLst/>
          </a:prstGeom>
          <a:solidFill>
            <a:srgbClr val="00FFFF"/>
          </a:solidFill>
          <a:ln w="9525">
            <a:noFill/>
            <a:miter lim="800000"/>
            <a:headEnd/>
            <a:tailEnd/>
          </a:ln>
          <a:effectLst/>
        </p:spPr>
        <p:txBody>
          <a:bodyPr>
            <a:spAutoFit/>
          </a:bodyPr>
          <a:lstStyle/>
          <a:p>
            <a:pPr algn="ctr" eaLnBrk="1" hangingPunct="1">
              <a:spcBef>
                <a:spcPct val="50000"/>
              </a:spcBef>
              <a:defRPr/>
            </a:pPr>
            <a:r>
              <a:rPr lang="en-US" sz="1000" dirty="0">
                <a:solidFill>
                  <a:srgbClr val="FF3300"/>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00FF00"/>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9900"/>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9900"/>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CCFFCC"/>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chemeClr val="folHlink"/>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00"/>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99FF"/>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99FF"/>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 </a:t>
            </a:r>
            <a:r>
              <a:rPr lang="en-US" sz="1000" dirty="0">
                <a:solidFill>
                  <a:srgbClr val="FF3300"/>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00FF00"/>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9900"/>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9900"/>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CCFFCC"/>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chemeClr val="folHlink"/>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00"/>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99FF"/>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99FF"/>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 </a:t>
            </a:r>
            <a:r>
              <a:rPr lang="en-US" sz="1000" dirty="0">
                <a:solidFill>
                  <a:srgbClr val="FF3300"/>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00FF00"/>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9900"/>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9900"/>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CCFFCC"/>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chemeClr val="folHlink"/>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00"/>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99FF"/>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99FF"/>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 </a:t>
            </a:r>
            <a:r>
              <a:rPr lang="en-US" sz="1000" dirty="0">
                <a:solidFill>
                  <a:srgbClr val="FF3300"/>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00FF00"/>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9900"/>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9900"/>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CCFFCC"/>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chemeClr val="folHlink"/>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00"/>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99FF"/>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99FF"/>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9900"/>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CCFFCC"/>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chemeClr val="folHlink"/>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00"/>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99FF"/>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FF99"/>
                </a:solidFill>
                <a:effectLst>
                  <a:outerShdw blurRad="38100" dist="38100" dir="2700000" algn="tl">
                    <a:srgbClr val="000000"/>
                  </a:outerShdw>
                </a:effectLst>
                <a:latin typeface="Arial" charset="0"/>
                <a:cs typeface="Arial" charset="0"/>
                <a:sym typeface="Wingdings" pitchFamily="2" charset="2"/>
              </a:rPr>
              <a:t></a:t>
            </a:r>
            <a:r>
              <a:rPr lang="en-US" sz="1000" dirty="0">
                <a:solidFill>
                  <a:srgbClr val="FF99FF"/>
                </a:solidFill>
                <a:effectLst>
                  <a:outerShdw blurRad="38100" dist="38100" dir="2700000" algn="tl">
                    <a:srgbClr val="000000"/>
                  </a:outerShdw>
                </a:effectLst>
                <a:latin typeface="Arial" charset="0"/>
                <a:cs typeface="Arial" charset="0"/>
                <a:sym typeface="Wingdings" pitchFamily="2" charset="2"/>
              </a:rPr>
              <a:t></a:t>
            </a:r>
            <a:endParaRPr lang="en-US" sz="1000" dirty="0">
              <a:solidFill>
                <a:srgbClr val="FFFF99"/>
              </a:solidFill>
              <a:effectLst>
                <a:outerShdw blurRad="38100" dist="38100" dir="2700000" algn="tl">
                  <a:srgbClr val="000000"/>
                </a:outerShdw>
              </a:effectLst>
              <a:latin typeface="Arial" charset="0"/>
              <a:cs typeface="Arial" charset="0"/>
              <a:sym typeface="Wingdings" pitchFamily="2" charset="2"/>
            </a:endParaRPr>
          </a:p>
        </p:txBody>
      </p:sp>
      <p:pic>
        <p:nvPicPr>
          <p:cNvPr id="8" name="Picture 9" descr="TRAIDAT"/>
          <p:cNvPicPr>
            <a:picLocks noChangeAspect="1" noChangeArrowheads="1" noCrop="1"/>
          </p:cNvPicPr>
          <p:nvPr/>
        </p:nvPicPr>
        <p:blipFill>
          <a:blip r:embed="rId3"/>
          <a:srcRect/>
          <a:stretch>
            <a:fillRect/>
          </a:stretch>
        </p:blipFill>
        <p:spPr bwMode="auto">
          <a:xfrm>
            <a:off x="11176000" y="138113"/>
            <a:ext cx="914400" cy="890588"/>
          </a:xfrm>
          <a:prstGeom prst="rect">
            <a:avLst/>
          </a:prstGeom>
          <a:noFill/>
          <a:ln w="9525">
            <a:noFill/>
            <a:miter lim="800000"/>
            <a:headEnd/>
            <a:tailEnd/>
          </a:ln>
        </p:spPr>
      </p:pic>
      <p:pic>
        <p:nvPicPr>
          <p:cNvPr id="9" name="Picture 10" descr="ringwrlmed2_b"/>
          <p:cNvPicPr>
            <a:picLocks noChangeAspect="1" noChangeArrowheads="1" noCrop="1"/>
          </p:cNvPicPr>
          <p:nvPr/>
        </p:nvPicPr>
        <p:blipFill>
          <a:blip r:embed="rId4"/>
          <a:srcRect/>
          <a:stretch>
            <a:fillRect/>
          </a:stretch>
        </p:blipFill>
        <p:spPr bwMode="auto">
          <a:xfrm>
            <a:off x="0" y="0"/>
            <a:ext cx="1092200" cy="1228726"/>
          </a:xfrm>
          <a:prstGeom prst="rect">
            <a:avLst/>
          </a:prstGeom>
          <a:noFill/>
          <a:ln w="9525">
            <a:noFill/>
            <a:miter lim="800000"/>
            <a:headEnd/>
            <a:tailEnd/>
          </a:ln>
        </p:spPr>
      </p:pic>
      <p:sp>
        <p:nvSpPr>
          <p:cNvPr id="10" name="AutoShape 3"/>
          <p:cNvSpPr>
            <a:spLocks noGrp="1" noChangeArrowheads="1"/>
          </p:cNvSpPr>
          <p:nvPr>
            <p:ph type="title"/>
          </p:nvPr>
        </p:nvSpPr>
        <p:spPr>
          <a:xfrm>
            <a:off x="304800" y="1219200"/>
            <a:ext cx="6604000" cy="609600"/>
          </a:xfrm>
        </p:spPr>
        <p:txBody>
          <a:bodyPr>
            <a:normAutofit/>
          </a:bodyPr>
          <a:lstStyle/>
          <a:p>
            <a:pPr algn="l" eaLnBrk="1" hangingPunct="1"/>
            <a:r>
              <a:rPr lang="en-US" altLang="vi-VN" sz="3000" b="1" dirty="0">
                <a:solidFill>
                  <a:srgbClr val="000099"/>
                </a:solidFill>
                <a:effectLst/>
                <a:latin typeface="+mn-lt"/>
                <a:cs typeface="Times New Roman" pitchFamily="18" charset="0"/>
              </a:rPr>
              <a:t> 1. Kí hiệu và bảng chú giải bản đồ</a:t>
            </a: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ppt_x</p:attrName>
                                        </p:attrNameLst>
                                      </p:cBhvr>
                                      <p:tavLst>
                                        <p:tav tm="0">
                                          <p:val>
                                            <p:strVal val="#ppt_x-.2"/>
                                          </p:val>
                                        </p:tav>
                                        <p:tav tm="100000">
                                          <p:val>
                                            <p:strVal val="#ppt_x"/>
                                          </p:val>
                                        </p:tav>
                                      </p:tavLst>
                                    </p:anim>
                                    <p:anim calcmode="lin" valueType="num">
                                      <p:cBhvr>
                                        <p:cTn id="8"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9"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4"/>
</p:tagLst>
</file>

<file path=ppt/tags/tag10.xml><?xml version="1.0" encoding="utf-8"?>
<p:tagLst xmlns:a="http://schemas.openxmlformats.org/drawingml/2006/main" xmlns:r="http://schemas.openxmlformats.org/officeDocument/2006/relationships" xmlns:p="http://schemas.openxmlformats.org/presentationml/2006/main">
  <p:tag name="TIMING" val="|4"/>
</p:tagLst>
</file>

<file path=ppt/tags/tag11.xml><?xml version="1.0" encoding="utf-8"?>
<p:tagLst xmlns:a="http://schemas.openxmlformats.org/drawingml/2006/main" xmlns:r="http://schemas.openxmlformats.org/officeDocument/2006/relationships" xmlns:p="http://schemas.openxmlformats.org/presentationml/2006/main">
  <p:tag name="TIMING" val="|4"/>
</p:tagLst>
</file>

<file path=ppt/tags/tag12.xml><?xml version="1.0" encoding="utf-8"?>
<p:tagLst xmlns:a="http://schemas.openxmlformats.org/drawingml/2006/main" xmlns:r="http://schemas.openxmlformats.org/officeDocument/2006/relationships" xmlns:p="http://schemas.openxmlformats.org/presentationml/2006/main">
  <p:tag name="TIMING" val="|4"/>
</p:tagLst>
</file>

<file path=ppt/tags/tag13.xml><?xml version="1.0" encoding="utf-8"?>
<p:tagLst xmlns:a="http://schemas.openxmlformats.org/drawingml/2006/main" xmlns:r="http://schemas.openxmlformats.org/officeDocument/2006/relationships" xmlns:p="http://schemas.openxmlformats.org/presentationml/2006/main">
  <p:tag name="TIMING" val="|4"/>
</p:tagLst>
</file>

<file path=ppt/tags/tag14.xml><?xml version="1.0" encoding="utf-8"?>
<p:tagLst xmlns:a="http://schemas.openxmlformats.org/drawingml/2006/main" xmlns:r="http://schemas.openxmlformats.org/officeDocument/2006/relationships" xmlns:p="http://schemas.openxmlformats.org/presentationml/2006/main">
  <p:tag name="PA" val="v3.0.0"/>
</p:tagLst>
</file>

<file path=ppt/tags/tag15.xml><?xml version="1.0" encoding="utf-8"?>
<p:tagLst xmlns:a="http://schemas.openxmlformats.org/drawingml/2006/main" xmlns:r="http://schemas.openxmlformats.org/officeDocument/2006/relationships" xmlns:p="http://schemas.openxmlformats.org/presentationml/2006/main">
  <p:tag name="PA" val="v3.0.0"/>
</p:tagLst>
</file>

<file path=ppt/tags/tag2.xml><?xml version="1.0" encoding="utf-8"?>
<p:tagLst xmlns:a="http://schemas.openxmlformats.org/drawingml/2006/main" xmlns:r="http://schemas.openxmlformats.org/officeDocument/2006/relationships" xmlns:p="http://schemas.openxmlformats.org/presentationml/2006/main">
  <p:tag name="TIMING" val="|4"/>
</p:tagLst>
</file>

<file path=ppt/tags/tag3.xml><?xml version="1.0" encoding="utf-8"?>
<p:tagLst xmlns:a="http://schemas.openxmlformats.org/drawingml/2006/main" xmlns:r="http://schemas.openxmlformats.org/officeDocument/2006/relationships" xmlns:p="http://schemas.openxmlformats.org/presentationml/2006/main">
  <p:tag name="TIMING" val="|4"/>
</p:tagLst>
</file>

<file path=ppt/tags/tag4.xml><?xml version="1.0" encoding="utf-8"?>
<p:tagLst xmlns:a="http://schemas.openxmlformats.org/drawingml/2006/main" xmlns:r="http://schemas.openxmlformats.org/officeDocument/2006/relationships" xmlns:p="http://schemas.openxmlformats.org/presentationml/2006/main">
  <p:tag name="TIMING" val="|4"/>
</p:tagLst>
</file>

<file path=ppt/tags/tag5.xml><?xml version="1.0" encoding="utf-8"?>
<p:tagLst xmlns:a="http://schemas.openxmlformats.org/drawingml/2006/main" xmlns:r="http://schemas.openxmlformats.org/officeDocument/2006/relationships" xmlns:p="http://schemas.openxmlformats.org/presentationml/2006/main">
  <p:tag name="TIMING" val="|4"/>
</p:tagLst>
</file>

<file path=ppt/tags/tag6.xml><?xml version="1.0" encoding="utf-8"?>
<p:tagLst xmlns:a="http://schemas.openxmlformats.org/drawingml/2006/main" xmlns:r="http://schemas.openxmlformats.org/officeDocument/2006/relationships" xmlns:p="http://schemas.openxmlformats.org/presentationml/2006/main">
  <p:tag name="TIMING" val="|4"/>
</p:tagLst>
</file>

<file path=ppt/tags/tag7.xml><?xml version="1.0" encoding="utf-8"?>
<p:tagLst xmlns:a="http://schemas.openxmlformats.org/drawingml/2006/main" xmlns:r="http://schemas.openxmlformats.org/officeDocument/2006/relationships" xmlns:p="http://schemas.openxmlformats.org/presentationml/2006/main">
  <p:tag name="TIMING" val="|4"/>
</p:tagLst>
</file>

<file path=ppt/tags/tag8.xml><?xml version="1.0" encoding="utf-8"?>
<p:tagLst xmlns:a="http://schemas.openxmlformats.org/drawingml/2006/main" xmlns:r="http://schemas.openxmlformats.org/officeDocument/2006/relationships" xmlns:p="http://schemas.openxmlformats.org/presentationml/2006/main">
  <p:tag name="TIMING" val="|4"/>
</p:tagLst>
</file>

<file path=ppt/tags/tag9.xml><?xml version="1.0" encoding="utf-8"?>
<p:tagLst xmlns:a="http://schemas.openxmlformats.org/drawingml/2006/main" xmlns:r="http://schemas.openxmlformats.org/officeDocument/2006/relationships" xmlns:p="http://schemas.openxmlformats.org/presentationml/2006/main">
  <p:tag name="TIMING" val="|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1244</TotalTime>
  <Words>2219</Words>
  <Application>Microsoft Office PowerPoint</Application>
  <PresentationFormat>Widescreen</PresentationFormat>
  <Paragraphs>200</Paragraphs>
  <Slides>36</Slides>
  <Notes>9</Notes>
  <HiddenSlides>0</HiddenSlides>
  <MMClips>14</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36</vt:i4>
      </vt:variant>
    </vt:vector>
  </HeadingPairs>
  <TitlesOfParts>
    <vt:vector size="45" baseType="lpstr">
      <vt:lpstr>#9Slide03 HelveBold</vt:lpstr>
      <vt:lpstr>Arial</vt:lpstr>
      <vt:lpstr>Calibri</vt:lpstr>
      <vt:lpstr>Calibri Light</vt:lpstr>
      <vt:lpstr>Cambria</vt:lpstr>
      <vt:lpstr>Impact MT Std</vt:lpstr>
      <vt:lpstr>Tahoma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1. Kí hiệu và bảng chú giải bản đồ</vt:lpstr>
      <vt:lpstr>PowerPoint Presentation</vt:lpstr>
      <vt:lpstr>PowerPoint Presentation</vt:lpstr>
      <vt:lpstr> 1. Kí hiệu và bảng chú giải bản đồ</vt:lpstr>
      <vt:lpstr> 1. Kí hiệu và bảng chú giải bản đồ</vt:lpstr>
      <vt:lpstr>PowerPoint Presentation</vt:lpstr>
      <vt:lpstr>PowerPoint Presentation</vt:lpstr>
      <vt:lpstr> 1. Kí hiệu và bảng chú giải bản đồ</vt:lpstr>
      <vt:lpstr>PowerPoint Presentation</vt:lpstr>
      <vt:lpstr> 1. Kí hiệu và bảng chú giải bản đồ</vt:lpstr>
      <vt:lpstr>2. Đọc một số bản đồ thông dụng</vt:lpstr>
      <vt:lpstr>2. Đọc một số bản đồ thông dụng</vt:lpstr>
      <vt:lpstr>PowerPoint Presentation</vt:lpstr>
      <vt:lpstr>PowerPoint Presentation</vt:lpstr>
      <vt:lpstr>3. Tìm đường đi trên bản đồ a. Các bước tìm đường đi trên bản đồ</vt:lpstr>
      <vt:lpstr>3. Tìm đường đi trên bản đồ b. Bài tập</vt:lpstr>
      <vt:lpstr>PowerPoint Presentation</vt:lpstr>
      <vt:lpstr>PowerPoint Presentation</vt:lpstr>
      <vt:lpstr> 3. Tìm đường đi trên bản đồ</vt:lpstr>
      <vt:lpstr> 3. Tìm đường đi trên bản đồ</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Administrator</cp:lastModifiedBy>
  <cp:revision>270</cp:revision>
  <dcterms:created xsi:type="dcterms:W3CDTF">2021-06-28T12:43:46Z</dcterms:created>
  <dcterms:modified xsi:type="dcterms:W3CDTF">2025-03-29T09:26:04Z</dcterms:modified>
</cp:coreProperties>
</file>