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media/audio2.wav" ContentType="audio/x-wav"/>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4.wav" ContentType="audio/x-wav"/>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360" r:id="rId2"/>
    <p:sldId id="256" r:id="rId3"/>
    <p:sldId id="358" r:id="rId4"/>
    <p:sldId id="363" r:id="rId5"/>
    <p:sldId id="362" r:id="rId6"/>
    <p:sldId id="357" r:id="rId7"/>
    <p:sldId id="315" r:id="rId8"/>
    <p:sldId id="316" r:id="rId9"/>
    <p:sldId id="340" r:id="rId10"/>
    <p:sldId id="341" r:id="rId11"/>
    <p:sldId id="353" r:id="rId12"/>
    <p:sldId id="359" r:id="rId13"/>
    <p:sldId id="364" r:id="rId14"/>
    <p:sldId id="347" r:id="rId15"/>
    <p:sldId id="337" r:id="rId16"/>
    <p:sldId id="298" r:id="rId17"/>
    <p:sldId id="375" r:id="rId18"/>
    <p:sldId id="376" r:id="rId19"/>
    <p:sldId id="370" r:id="rId20"/>
    <p:sldId id="371" r:id="rId21"/>
    <p:sldId id="372" r:id="rId22"/>
    <p:sldId id="373" r:id="rId23"/>
    <p:sldId id="374" r:id="rId24"/>
    <p:sldId id="368" r:id="rId25"/>
    <p:sldId id="377" r:id="rId26"/>
    <p:sldId id="378" r:id="rId27"/>
    <p:sldId id="379" r:id="rId28"/>
    <p:sldId id="318" r:id="rId29"/>
    <p:sldId id="331" r:id="rId30"/>
    <p:sldId id="313" r:id="rId31"/>
    <p:sldId id="367" r:id="rId32"/>
    <p:sldId id="314" r:id="rId33"/>
    <p:sldId id="330" r:id="rId34"/>
    <p:sldId id="3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66FF"/>
    <a:srgbClr val="00A9A5"/>
    <a:srgbClr val="359513"/>
    <a:srgbClr val="F7941E"/>
    <a:srgbClr val="0033CC"/>
    <a:srgbClr val="2A770F"/>
    <a:srgbClr val="FFDAAB"/>
    <a:srgbClr val="CBEAF0"/>
    <a:srgbClr val="48C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09E909-388D-42DF-BA9E-881B9DCED4F6}" v="271" dt="2022-01-20T02:11:28.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28" autoAdjust="0"/>
    <p:restoredTop sz="94660"/>
  </p:normalViewPr>
  <p:slideViewPr>
    <p:cSldViewPr snapToGrid="0" showGuides="1">
      <p:cViewPr varScale="1">
        <p:scale>
          <a:sx n="69" d="100"/>
          <a:sy n="69" d="100"/>
        </p:scale>
        <p:origin x="72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7009E909-388D-42DF-BA9E-881B9DCED4F6}"/>
    <pc:docChg chg="custSel addSld delSld modSld">
      <pc:chgData name="Thuy Linh Do" userId="f60f9f76584ec879" providerId="LiveId" clId="{7009E909-388D-42DF-BA9E-881B9DCED4F6}" dt="2022-01-20T02:11:32.996" v="2419" actId="1076"/>
      <pc:docMkLst>
        <pc:docMk/>
      </pc:docMkLst>
      <pc:sldChg chg="addSp delSp modSp mod">
        <pc:chgData name="Thuy Linh Do" userId="f60f9f76584ec879" providerId="LiveId" clId="{7009E909-388D-42DF-BA9E-881B9DCED4F6}" dt="2022-01-14T01:08:24.804" v="31" actId="1076"/>
        <pc:sldMkLst>
          <pc:docMk/>
          <pc:sldMk cId="252621157" sldId="256"/>
        </pc:sldMkLst>
        <pc:spChg chg="mod">
          <ac:chgData name="Thuy Linh Do" userId="f60f9f76584ec879" providerId="LiveId" clId="{7009E909-388D-42DF-BA9E-881B9DCED4F6}" dt="2022-01-14T01:07:03.640" v="28"/>
          <ac:spMkLst>
            <pc:docMk/>
            <pc:sldMk cId="252621157" sldId="256"/>
            <ac:spMk id="14" creationId="{00000000-0000-0000-0000-000000000000}"/>
          </ac:spMkLst>
        </pc:spChg>
        <pc:spChg chg="mod">
          <ac:chgData name="Thuy Linh Do" userId="f60f9f76584ec879" providerId="LiveId" clId="{7009E909-388D-42DF-BA9E-881B9DCED4F6}" dt="2022-01-14T01:06:46.955" v="27" actId="20577"/>
          <ac:spMkLst>
            <pc:docMk/>
            <pc:sldMk cId="252621157" sldId="256"/>
            <ac:spMk id="17" creationId="{00000000-0000-0000-0000-000000000000}"/>
          </ac:spMkLst>
        </pc:spChg>
        <pc:spChg chg="mod">
          <ac:chgData name="Thuy Linh Do" userId="f60f9f76584ec879" providerId="LiveId" clId="{7009E909-388D-42DF-BA9E-881B9DCED4F6}" dt="2022-01-14T01:06:36.547" v="1" actId="20577"/>
          <ac:spMkLst>
            <pc:docMk/>
            <pc:sldMk cId="252621157" sldId="256"/>
            <ac:spMk id="18" creationId="{00000000-0000-0000-0000-000000000000}"/>
          </ac:spMkLst>
        </pc:spChg>
        <pc:picChg chg="del">
          <ac:chgData name="Thuy Linh Do" userId="f60f9f76584ec879" providerId="LiveId" clId="{7009E909-388D-42DF-BA9E-881B9DCED4F6}" dt="2022-01-14T01:08:18.531" v="29" actId="478"/>
          <ac:picMkLst>
            <pc:docMk/>
            <pc:sldMk cId="252621157" sldId="256"/>
            <ac:picMk id="2" creationId="{EB95E02B-453B-47F3-836B-50E674D6B0E6}"/>
          </ac:picMkLst>
        </pc:picChg>
        <pc:picChg chg="add mod">
          <ac:chgData name="Thuy Linh Do" userId="f60f9f76584ec879" providerId="LiveId" clId="{7009E909-388D-42DF-BA9E-881B9DCED4F6}" dt="2022-01-14T01:08:24.804" v="31" actId="1076"/>
          <ac:picMkLst>
            <pc:docMk/>
            <pc:sldMk cId="252621157" sldId="256"/>
            <ac:picMk id="1026" creationId="{548F6424-389E-485F-81C5-193B882F59FF}"/>
          </ac:picMkLst>
        </pc:picChg>
      </pc:sldChg>
      <pc:sldChg chg="modSp mod">
        <pc:chgData name="Thuy Linh Do" userId="f60f9f76584ec879" providerId="LiveId" clId="{7009E909-388D-42DF-BA9E-881B9DCED4F6}" dt="2022-01-14T01:08:56.456" v="34" actId="20577"/>
        <pc:sldMkLst>
          <pc:docMk/>
          <pc:sldMk cId="2021924275" sldId="275"/>
        </pc:sldMkLst>
        <pc:spChg chg="mod">
          <ac:chgData name="Thuy Linh Do" userId="f60f9f76584ec879" providerId="LiveId" clId="{7009E909-388D-42DF-BA9E-881B9DCED4F6}" dt="2022-01-14T01:08:56.456" v="34" actId="20577"/>
          <ac:spMkLst>
            <pc:docMk/>
            <pc:sldMk cId="2021924275" sldId="275"/>
            <ac:spMk id="12" creationId="{00000000-0000-0000-0000-000000000000}"/>
          </ac:spMkLst>
        </pc:spChg>
      </pc:sldChg>
      <pc:sldChg chg="addSp delSp modSp mod">
        <pc:chgData name="Thuy Linh Do" userId="f60f9f76584ec879" providerId="LiveId" clId="{7009E909-388D-42DF-BA9E-881B9DCED4F6}" dt="2022-01-20T01:13:47.312" v="552" actId="1076"/>
        <pc:sldMkLst>
          <pc:docMk/>
          <pc:sldMk cId="1529224504" sldId="276"/>
        </pc:sldMkLst>
        <pc:picChg chg="del">
          <ac:chgData name="Thuy Linh Do" userId="f60f9f76584ec879" providerId="LiveId" clId="{7009E909-388D-42DF-BA9E-881B9DCED4F6}" dt="2022-01-20T01:13:38.605" v="549" actId="478"/>
          <ac:picMkLst>
            <pc:docMk/>
            <pc:sldMk cId="1529224504" sldId="276"/>
            <ac:picMk id="3" creationId="{8391EA28-1440-48F0-AC22-6C7A252E0320}"/>
          </ac:picMkLst>
        </pc:picChg>
        <pc:picChg chg="add mod">
          <ac:chgData name="Thuy Linh Do" userId="f60f9f76584ec879" providerId="LiveId" clId="{7009E909-388D-42DF-BA9E-881B9DCED4F6}" dt="2022-01-20T01:13:47.312" v="552" actId="1076"/>
          <ac:picMkLst>
            <pc:docMk/>
            <pc:sldMk cId="1529224504" sldId="276"/>
            <ac:picMk id="1026" creationId="{325206B0-DDD6-4098-AFFC-A6E987D5618C}"/>
          </ac:picMkLst>
        </pc:picChg>
      </pc:sldChg>
      <pc:sldChg chg="addSp delSp modSp mod">
        <pc:chgData name="Thuy Linh Do" userId="f60f9f76584ec879" providerId="LiveId" clId="{7009E909-388D-42DF-BA9E-881B9DCED4F6}" dt="2022-01-14T01:14:40.195" v="71" actId="1076"/>
        <pc:sldMkLst>
          <pc:docMk/>
          <pc:sldMk cId="3404845292" sldId="279"/>
        </pc:sldMkLst>
        <pc:spChg chg="del">
          <ac:chgData name="Thuy Linh Do" userId="f60f9f76584ec879" providerId="LiveId" clId="{7009E909-388D-42DF-BA9E-881B9DCED4F6}" dt="2022-01-14T01:13:33.156" v="69" actId="478"/>
          <ac:spMkLst>
            <pc:docMk/>
            <pc:sldMk cId="3404845292" sldId="279"/>
            <ac:spMk id="2" creationId="{A1402D27-7BE4-4EEE-A543-D57A59BA7D62}"/>
          </ac:spMkLst>
        </pc:spChg>
        <pc:spChg chg="mod">
          <ac:chgData name="Thuy Linh Do" userId="f60f9f76584ec879" providerId="LiveId" clId="{7009E909-388D-42DF-BA9E-881B9DCED4F6}" dt="2022-01-14T01:13:30.302" v="68" actId="20577"/>
          <ac:spMkLst>
            <pc:docMk/>
            <pc:sldMk cId="3404845292" sldId="279"/>
            <ac:spMk id="13" creationId="{00000000-0000-0000-0000-000000000000}"/>
          </ac:spMkLst>
        </pc:spChg>
        <pc:picChg chg="add mod">
          <ac:chgData name="Thuy Linh Do" userId="f60f9f76584ec879" providerId="LiveId" clId="{7009E909-388D-42DF-BA9E-881B9DCED4F6}" dt="2022-01-14T01:14:40.195" v="71" actId="1076"/>
          <ac:picMkLst>
            <pc:docMk/>
            <pc:sldMk cId="3404845292" sldId="279"/>
            <ac:picMk id="3074" creationId="{8AB20D29-76CC-4588-9FEE-F1DF61554D01}"/>
          </ac:picMkLst>
        </pc:picChg>
      </pc:sldChg>
      <pc:sldChg chg="addSp delSp modSp mod">
        <pc:chgData name="Thuy Linh Do" userId="f60f9f76584ec879" providerId="LiveId" clId="{7009E909-388D-42DF-BA9E-881B9DCED4F6}" dt="2022-01-14T01:25:22.192" v="121" actId="1076"/>
        <pc:sldMkLst>
          <pc:docMk/>
          <pc:sldMk cId="3563799751" sldId="281"/>
        </pc:sldMkLst>
        <pc:spChg chg="mod">
          <ac:chgData name="Thuy Linh Do" userId="f60f9f76584ec879" providerId="LiveId" clId="{7009E909-388D-42DF-BA9E-881B9DCED4F6}" dt="2022-01-14T01:23:51.624" v="103"/>
          <ac:spMkLst>
            <pc:docMk/>
            <pc:sldMk cId="3563799751" sldId="281"/>
            <ac:spMk id="2" creationId="{00000000-0000-0000-0000-000000000000}"/>
          </ac:spMkLst>
        </pc:spChg>
        <pc:spChg chg="add mod">
          <ac:chgData name="Thuy Linh Do" userId="f60f9f76584ec879" providerId="LiveId" clId="{7009E909-388D-42DF-BA9E-881B9DCED4F6}" dt="2022-01-14T01:25:22.192" v="121" actId="1076"/>
          <ac:spMkLst>
            <pc:docMk/>
            <pc:sldMk cId="3563799751" sldId="281"/>
            <ac:spMk id="4" creationId="{F3AE1C73-00CF-4A99-B33C-E7CFA2765C3D}"/>
          </ac:spMkLst>
        </pc:spChg>
        <pc:spChg chg="mod">
          <ac:chgData name="Thuy Linh Do" userId="f60f9f76584ec879" providerId="LiveId" clId="{7009E909-388D-42DF-BA9E-881B9DCED4F6}" dt="2022-01-14T01:23:02.446" v="102"/>
          <ac:spMkLst>
            <pc:docMk/>
            <pc:sldMk cId="3563799751" sldId="281"/>
            <ac:spMk id="7" creationId="{00000000-0000-0000-0000-000000000000}"/>
          </ac:spMkLst>
        </pc:spChg>
        <pc:spChg chg="mod">
          <ac:chgData name="Thuy Linh Do" userId="f60f9f76584ec879" providerId="LiveId" clId="{7009E909-388D-42DF-BA9E-881B9DCED4F6}" dt="2022-01-14T01:24:09.699" v="104"/>
          <ac:spMkLst>
            <pc:docMk/>
            <pc:sldMk cId="3563799751" sldId="281"/>
            <ac:spMk id="12" creationId="{00000000-0000-0000-0000-000000000000}"/>
          </ac:spMkLst>
        </pc:spChg>
        <pc:picChg chg="del">
          <ac:chgData name="Thuy Linh Do" userId="f60f9f76584ec879" providerId="LiveId" clId="{7009E909-388D-42DF-BA9E-881B9DCED4F6}" dt="2022-01-14T01:24:22.119" v="105" actId="478"/>
          <ac:picMkLst>
            <pc:docMk/>
            <pc:sldMk cId="3563799751" sldId="281"/>
            <ac:picMk id="3" creationId="{043FDCC6-1B2B-48DF-8283-20E112EEC193}"/>
          </ac:picMkLst>
        </pc:picChg>
        <pc:picChg chg="add mod">
          <ac:chgData name="Thuy Linh Do" userId="f60f9f76584ec879" providerId="LiveId" clId="{7009E909-388D-42DF-BA9E-881B9DCED4F6}" dt="2022-01-14T01:24:32.864" v="110" actId="14100"/>
          <ac:picMkLst>
            <pc:docMk/>
            <pc:sldMk cId="3563799751" sldId="281"/>
            <ac:picMk id="8" creationId="{55B93CBE-D1A0-4C10-90D2-82667C8CF229}"/>
          </ac:picMkLst>
        </pc:picChg>
      </pc:sldChg>
      <pc:sldChg chg="modSp mod">
        <pc:chgData name="Thuy Linh Do" userId="f60f9f76584ec879" providerId="LiveId" clId="{7009E909-388D-42DF-BA9E-881B9DCED4F6}" dt="2022-01-20T01:05:27.546" v="546" actId="20577"/>
        <pc:sldMkLst>
          <pc:docMk/>
          <pc:sldMk cId="1769986107" sldId="283"/>
        </pc:sldMkLst>
        <pc:graphicFrameChg chg="mod modGraphic">
          <ac:chgData name="Thuy Linh Do" userId="f60f9f76584ec879" providerId="LiveId" clId="{7009E909-388D-42DF-BA9E-881B9DCED4F6}" dt="2022-01-20T01:05:27.546" v="546" actId="20577"/>
          <ac:graphicFrameMkLst>
            <pc:docMk/>
            <pc:sldMk cId="1769986107" sldId="283"/>
            <ac:graphicFrameMk id="11" creationId="{00000000-0000-0000-0000-000000000000}"/>
          </ac:graphicFrameMkLst>
        </pc:graphicFrameChg>
      </pc:sldChg>
      <pc:sldChg chg="addSp delSp modSp mod">
        <pc:chgData name="Thuy Linh Do" userId="f60f9f76584ec879" providerId="LiveId" clId="{7009E909-388D-42DF-BA9E-881B9DCED4F6}" dt="2022-01-20T01:33:58.605" v="1492" actId="1076"/>
        <pc:sldMkLst>
          <pc:docMk/>
          <pc:sldMk cId="3633158301" sldId="298"/>
        </pc:sldMkLst>
        <pc:spChg chg="mod">
          <ac:chgData name="Thuy Linh Do" userId="f60f9f76584ec879" providerId="LiveId" clId="{7009E909-388D-42DF-BA9E-881B9DCED4F6}" dt="2022-01-20T01:31:42.397" v="1483" actId="20577"/>
          <ac:spMkLst>
            <pc:docMk/>
            <pc:sldMk cId="3633158301" sldId="298"/>
            <ac:spMk id="3" creationId="{00000000-0000-0000-0000-000000000000}"/>
          </ac:spMkLst>
        </pc:spChg>
        <pc:spChg chg="mod">
          <ac:chgData name="Thuy Linh Do" userId="f60f9f76584ec879" providerId="LiveId" clId="{7009E909-388D-42DF-BA9E-881B9DCED4F6}" dt="2022-01-20T01:32:37.620" v="1486"/>
          <ac:spMkLst>
            <pc:docMk/>
            <pc:sldMk cId="3633158301" sldId="298"/>
            <ac:spMk id="6" creationId="{00000000-0000-0000-0000-000000000000}"/>
          </ac:spMkLst>
        </pc:spChg>
        <pc:spChg chg="mod">
          <ac:chgData name="Thuy Linh Do" userId="f60f9f76584ec879" providerId="LiveId" clId="{7009E909-388D-42DF-BA9E-881B9DCED4F6}" dt="2022-01-20T01:31:55.480" v="1484" actId="1076"/>
          <ac:spMkLst>
            <pc:docMk/>
            <pc:sldMk cId="3633158301" sldId="298"/>
            <ac:spMk id="18" creationId="{00000000-0000-0000-0000-000000000000}"/>
          </ac:spMkLst>
        </pc:spChg>
        <pc:picChg chg="del">
          <ac:chgData name="Thuy Linh Do" userId="f60f9f76584ec879" providerId="LiveId" clId="{7009E909-388D-42DF-BA9E-881B9DCED4F6}" dt="2022-01-20T01:33:46.291" v="1489" actId="478"/>
          <ac:picMkLst>
            <pc:docMk/>
            <pc:sldMk cId="3633158301" sldId="298"/>
            <ac:picMk id="4" creationId="{12C2ACB0-E920-40C6-BA83-BD9DFF3B87F8}"/>
          </ac:picMkLst>
        </pc:picChg>
        <pc:picChg chg="add mod">
          <ac:chgData name="Thuy Linh Do" userId="f60f9f76584ec879" providerId="LiveId" clId="{7009E909-388D-42DF-BA9E-881B9DCED4F6}" dt="2022-01-20T01:33:58.605" v="1492" actId="1076"/>
          <ac:picMkLst>
            <pc:docMk/>
            <pc:sldMk cId="3633158301" sldId="298"/>
            <ac:picMk id="3074" creationId="{FF78E8C5-7C8F-4F75-9D7B-B2CE47C51187}"/>
          </ac:picMkLst>
        </pc:picChg>
        <pc:cxnChg chg="mod">
          <ac:chgData name="Thuy Linh Do" userId="f60f9f76584ec879" providerId="LiveId" clId="{7009E909-388D-42DF-BA9E-881B9DCED4F6}" dt="2022-01-20T01:32:45.845" v="1487" actId="1076"/>
          <ac:cxnSpMkLst>
            <pc:docMk/>
            <pc:sldMk cId="3633158301" sldId="298"/>
            <ac:cxnSpMk id="14" creationId="{00000000-0000-0000-0000-000000000000}"/>
          </ac:cxnSpMkLst>
        </pc:cxnChg>
      </pc:sldChg>
      <pc:sldChg chg="modSp mod">
        <pc:chgData name="Thuy Linh Do" userId="f60f9f76584ec879" providerId="LiveId" clId="{7009E909-388D-42DF-BA9E-881B9DCED4F6}" dt="2022-01-14T01:10:18.885" v="45"/>
        <pc:sldMkLst>
          <pc:docMk/>
          <pc:sldMk cId="658201877" sldId="302"/>
        </pc:sldMkLst>
        <pc:spChg chg="mod">
          <ac:chgData name="Thuy Linh Do" userId="f60f9f76584ec879" providerId="LiveId" clId="{7009E909-388D-42DF-BA9E-881B9DCED4F6}" dt="2022-01-14T01:09:11.515" v="42" actId="20577"/>
          <ac:spMkLst>
            <pc:docMk/>
            <pc:sldMk cId="658201877" sldId="302"/>
            <ac:spMk id="20" creationId="{00000000-0000-0000-0000-000000000000}"/>
          </ac:spMkLst>
        </pc:spChg>
        <pc:spChg chg="mod">
          <ac:chgData name="Thuy Linh Do" userId="f60f9f76584ec879" providerId="LiveId" clId="{7009E909-388D-42DF-BA9E-881B9DCED4F6}" dt="2022-01-14T01:10:00.686" v="44"/>
          <ac:spMkLst>
            <pc:docMk/>
            <pc:sldMk cId="658201877" sldId="302"/>
            <ac:spMk id="22" creationId="{00000000-0000-0000-0000-000000000000}"/>
          </ac:spMkLst>
        </pc:spChg>
        <pc:spChg chg="mod">
          <ac:chgData name="Thuy Linh Do" userId="f60f9f76584ec879" providerId="LiveId" clId="{7009E909-388D-42DF-BA9E-881B9DCED4F6}" dt="2022-01-14T01:10:18.885" v="45"/>
          <ac:spMkLst>
            <pc:docMk/>
            <pc:sldMk cId="658201877" sldId="302"/>
            <ac:spMk id="23" creationId="{00000000-0000-0000-0000-000000000000}"/>
          </ac:spMkLst>
        </pc:spChg>
      </pc:sldChg>
      <pc:sldChg chg="addSp delSp modSp mod">
        <pc:chgData name="Thuy Linh Do" userId="f60f9f76584ec879" providerId="LiveId" clId="{7009E909-388D-42DF-BA9E-881B9DCED4F6}" dt="2022-01-14T01:13:08.421" v="60" actId="14100"/>
        <pc:sldMkLst>
          <pc:docMk/>
          <pc:sldMk cId="1899537031" sldId="308"/>
        </pc:sldMkLst>
        <pc:spChg chg="add">
          <ac:chgData name="Thuy Linh Do" userId="f60f9f76584ec879" providerId="LiveId" clId="{7009E909-388D-42DF-BA9E-881B9DCED4F6}" dt="2022-01-14T01:12:09.325" v="55"/>
          <ac:spMkLst>
            <pc:docMk/>
            <pc:sldMk cId="1899537031" sldId="308"/>
            <ac:spMk id="2" creationId="{587D19F5-152B-4FDA-92B4-9E7D3DB5E8BE}"/>
          </ac:spMkLst>
        </pc:spChg>
        <pc:spChg chg="add del mod">
          <ac:chgData name="Thuy Linh Do" userId="f60f9f76584ec879" providerId="LiveId" clId="{7009E909-388D-42DF-BA9E-881B9DCED4F6}" dt="2022-01-14T01:12:35.790" v="57" actId="478"/>
          <ac:spMkLst>
            <pc:docMk/>
            <pc:sldMk cId="1899537031" sldId="308"/>
            <ac:spMk id="5" creationId="{A9E5FDE4-A093-4281-95DB-72ADCB3D4E58}"/>
          </ac:spMkLst>
        </pc:spChg>
        <pc:spChg chg="mod">
          <ac:chgData name="Thuy Linh Do" userId="f60f9f76584ec879" providerId="LiveId" clId="{7009E909-388D-42DF-BA9E-881B9DCED4F6}" dt="2022-01-14T01:10:50.124" v="53" actId="20577"/>
          <ac:spMkLst>
            <pc:docMk/>
            <pc:sldMk cId="1899537031" sldId="308"/>
            <ac:spMk id="20" creationId="{00000000-0000-0000-0000-000000000000}"/>
          </ac:spMkLst>
        </pc:spChg>
        <pc:picChg chg="del">
          <ac:chgData name="Thuy Linh Do" userId="f60f9f76584ec879" providerId="LiveId" clId="{7009E909-388D-42DF-BA9E-881B9DCED4F6}" dt="2022-01-14T01:12:06.372" v="54" actId="478"/>
          <ac:picMkLst>
            <pc:docMk/>
            <pc:sldMk cId="1899537031" sldId="308"/>
            <ac:picMk id="4" creationId="{53F451B1-E309-41B3-AA9A-DAEC53373B90}"/>
          </ac:picMkLst>
        </pc:picChg>
        <pc:picChg chg="add mod">
          <ac:chgData name="Thuy Linh Do" userId="f60f9f76584ec879" providerId="LiveId" clId="{7009E909-388D-42DF-BA9E-881B9DCED4F6}" dt="2022-01-14T01:13:08.421" v="60" actId="14100"/>
          <ac:picMkLst>
            <pc:docMk/>
            <pc:sldMk cId="1899537031" sldId="308"/>
            <ac:picMk id="2054" creationId="{F834E8F8-CB60-4177-A1C7-D55AB8E61117}"/>
          </ac:picMkLst>
        </pc:picChg>
      </pc:sldChg>
      <pc:sldChg chg="modSp mod">
        <pc:chgData name="Thuy Linh Do" userId="f60f9f76584ec879" providerId="LiveId" clId="{7009E909-388D-42DF-BA9E-881B9DCED4F6}" dt="2022-01-14T01:21:20.186" v="101" actId="20577"/>
        <pc:sldMkLst>
          <pc:docMk/>
          <pc:sldMk cId="3326368629" sldId="309"/>
        </pc:sldMkLst>
        <pc:spChg chg="mod">
          <ac:chgData name="Thuy Linh Do" userId="f60f9f76584ec879" providerId="LiveId" clId="{7009E909-388D-42DF-BA9E-881B9DCED4F6}" dt="2022-01-14T01:21:20.186" v="101" actId="20577"/>
          <ac:spMkLst>
            <pc:docMk/>
            <pc:sldMk cId="3326368629" sldId="309"/>
            <ac:spMk id="20" creationId="{00000000-0000-0000-0000-000000000000}"/>
          </ac:spMkLst>
        </pc:spChg>
      </pc:sldChg>
      <pc:sldChg chg="addSp delSp modSp mod">
        <pc:chgData name="Thuy Linh Do" userId="f60f9f76584ec879" providerId="LiveId" clId="{7009E909-388D-42DF-BA9E-881B9DCED4F6}" dt="2022-01-20T01:06:17.050" v="548"/>
        <pc:sldMkLst>
          <pc:docMk/>
          <pc:sldMk cId="2954983036" sldId="310"/>
        </pc:sldMkLst>
        <pc:spChg chg="del">
          <ac:chgData name="Thuy Linh Do" userId="f60f9f76584ec879" providerId="LiveId" clId="{7009E909-388D-42DF-BA9E-881B9DCED4F6}" dt="2022-01-20T01:06:14.870" v="547" actId="478"/>
          <ac:spMkLst>
            <pc:docMk/>
            <pc:sldMk cId="2954983036" sldId="310"/>
            <ac:spMk id="20" creationId="{62F3C4DD-1C41-4341-89D9-84F1C10FCAA9}"/>
          </ac:spMkLst>
        </pc:spChg>
        <pc:spChg chg="add mod">
          <ac:chgData name="Thuy Linh Do" userId="f60f9f76584ec879" providerId="LiveId" clId="{7009E909-388D-42DF-BA9E-881B9DCED4F6}" dt="2022-01-20T01:06:17.050" v="548"/>
          <ac:spMkLst>
            <pc:docMk/>
            <pc:sldMk cId="2954983036" sldId="310"/>
            <ac:spMk id="21" creationId="{22E04400-8250-4CDD-87E2-224BB6DB3FC1}"/>
          </ac:spMkLst>
        </pc:spChg>
      </pc:sldChg>
      <pc:sldChg chg="addSp delSp modSp mod">
        <pc:chgData name="Thuy Linh Do" userId="f60f9f76584ec879" providerId="LiveId" clId="{7009E909-388D-42DF-BA9E-881B9DCED4F6}" dt="2022-01-20T02:06:32.639" v="2389"/>
        <pc:sldMkLst>
          <pc:docMk/>
          <pc:sldMk cId="3194032739" sldId="311"/>
        </pc:sldMkLst>
        <pc:spChg chg="add mod">
          <ac:chgData name="Thuy Linh Do" userId="f60f9f76584ec879" providerId="LiveId" clId="{7009E909-388D-42DF-BA9E-881B9DCED4F6}" dt="2022-01-20T02:06:32.639" v="2389"/>
          <ac:spMkLst>
            <pc:docMk/>
            <pc:sldMk cId="3194032739" sldId="311"/>
            <ac:spMk id="18" creationId="{3B834E5D-9976-4F02-B145-973D06C035C1}"/>
          </ac:spMkLst>
        </pc:spChg>
        <pc:spChg chg="del mod">
          <ac:chgData name="Thuy Linh Do" userId="f60f9f76584ec879" providerId="LiveId" clId="{7009E909-388D-42DF-BA9E-881B9DCED4F6}" dt="2022-01-20T02:06:26.794" v="2385" actId="478"/>
          <ac:spMkLst>
            <pc:docMk/>
            <pc:sldMk cId="3194032739" sldId="311"/>
            <ac:spMk id="19" creationId="{97EA85F7-A424-482A-AB14-B372C2DEDB8C}"/>
          </ac:spMkLst>
        </pc:spChg>
        <pc:spChg chg="del mod">
          <ac:chgData name="Thuy Linh Do" userId="f60f9f76584ec879" providerId="LiveId" clId="{7009E909-388D-42DF-BA9E-881B9DCED4F6}" dt="2022-01-20T02:06:30.701" v="2388" actId="478"/>
          <ac:spMkLst>
            <pc:docMk/>
            <pc:sldMk cId="3194032739" sldId="311"/>
            <ac:spMk id="20" creationId="{A7B3848D-87D1-442B-8FAB-3BB07B5033E5}"/>
          </ac:spMkLst>
        </pc:spChg>
        <pc:spChg chg="add mod">
          <ac:chgData name="Thuy Linh Do" userId="f60f9f76584ec879" providerId="LiveId" clId="{7009E909-388D-42DF-BA9E-881B9DCED4F6}" dt="2022-01-20T02:06:32.639" v="2389"/>
          <ac:spMkLst>
            <pc:docMk/>
            <pc:sldMk cId="3194032739" sldId="311"/>
            <ac:spMk id="21" creationId="{ACCB9FBB-E5CF-45CB-92CE-CBCB2AD18E26}"/>
          </ac:spMkLst>
        </pc:spChg>
      </pc:sldChg>
      <pc:sldChg chg="addSp delSp modSp mod">
        <pc:chgData name="Thuy Linh Do" userId="f60f9f76584ec879" providerId="LiveId" clId="{7009E909-388D-42DF-BA9E-881B9DCED4F6}" dt="2022-01-20T02:07:57.095" v="2394" actId="1076"/>
        <pc:sldMkLst>
          <pc:docMk/>
          <pc:sldMk cId="626516812" sldId="313"/>
        </pc:sldMkLst>
        <pc:spChg chg="del">
          <ac:chgData name="Thuy Linh Do" userId="f60f9f76584ec879" providerId="LiveId" clId="{7009E909-388D-42DF-BA9E-881B9DCED4F6}" dt="2022-01-20T02:07:19.138" v="2391" actId="478"/>
          <ac:spMkLst>
            <pc:docMk/>
            <pc:sldMk cId="626516812" sldId="313"/>
            <ac:spMk id="2" creationId="{00000000-0000-0000-0000-000000000000}"/>
          </ac:spMkLst>
        </pc:spChg>
        <pc:spChg chg="mod">
          <ac:chgData name="Thuy Linh Do" userId="f60f9f76584ec879" providerId="LiveId" clId="{7009E909-388D-42DF-BA9E-881B9DCED4F6}" dt="2022-01-20T02:07:00.650" v="2390"/>
          <ac:spMkLst>
            <pc:docMk/>
            <pc:sldMk cId="626516812" sldId="313"/>
            <ac:spMk id="12" creationId="{00000000-0000-0000-0000-000000000000}"/>
          </ac:spMkLst>
        </pc:spChg>
        <pc:picChg chg="add mod">
          <ac:chgData name="Thuy Linh Do" userId="f60f9f76584ec879" providerId="LiveId" clId="{7009E909-388D-42DF-BA9E-881B9DCED4F6}" dt="2022-01-20T02:07:57.095" v="2394" actId="1076"/>
          <ac:picMkLst>
            <pc:docMk/>
            <pc:sldMk cId="626516812" sldId="313"/>
            <ac:picMk id="7170" creationId="{A0D6EBAB-2202-4662-8D71-93B47B06B29F}"/>
          </ac:picMkLst>
        </pc:picChg>
      </pc:sldChg>
      <pc:sldChg chg="modSp">
        <pc:chgData name="Thuy Linh Do" userId="f60f9f76584ec879" providerId="LiveId" clId="{7009E909-388D-42DF-BA9E-881B9DCED4F6}" dt="2022-01-20T02:10:24.997" v="2417" actId="20577"/>
        <pc:sldMkLst>
          <pc:docMk/>
          <pc:sldMk cId="2275727840" sldId="314"/>
        </pc:sldMkLst>
        <pc:graphicFrameChg chg="mod">
          <ac:chgData name="Thuy Linh Do" userId="f60f9f76584ec879" providerId="LiveId" clId="{7009E909-388D-42DF-BA9E-881B9DCED4F6}" dt="2022-01-20T02:10:24.997" v="2417" actId="20577"/>
          <ac:graphicFrameMkLst>
            <pc:docMk/>
            <pc:sldMk cId="2275727840" sldId="314"/>
            <ac:graphicFrameMk id="2" creationId="{00000000-0000-0000-0000-000000000000}"/>
          </ac:graphicFrameMkLst>
        </pc:graphicFrameChg>
      </pc:sldChg>
      <pc:sldChg chg="addSp delSp modSp mod">
        <pc:chgData name="Thuy Linh Do" userId="f60f9f76584ec879" providerId="LiveId" clId="{7009E909-388D-42DF-BA9E-881B9DCED4F6}" dt="2022-01-14T01:26:55.461" v="132"/>
        <pc:sldMkLst>
          <pc:docMk/>
          <pc:sldMk cId="3342496260" sldId="315"/>
        </pc:sldMkLst>
        <pc:spChg chg="mod">
          <ac:chgData name="Thuy Linh Do" userId="f60f9f76584ec879" providerId="LiveId" clId="{7009E909-388D-42DF-BA9E-881B9DCED4F6}" dt="2022-01-14T01:26:39.289" v="131"/>
          <ac:spMkLst>
            <pc:docMk/>
            <pc:sldMk cId="3342496260" sldId="315"/>
            <ac:spMk id="2" creationId="{00000000-0000-0000-0000-000000000000}"/>
          </ac:spMkLst>
        </pc:spChg>
        <pc:spChg chg="mod">
          <ac:chgData name="Thuy Linh Do" userId="f60f9f76584ec879" providerId="LiveId" clId="{7009E909-388D-42DF-BA9E-881B9DCED4F6}" dt="2022-01-14T01:26:09.543" v="130" actId="20577"/>
          <ac:spMkLst>
            <pc:docMk/>
            <pc:sldMk cId="3342496260" sldId="315"/>
            <ac:spMk id="7" creationId="{00000000-0000-0000-0000-000000000000}"/>
          </ac:spMkLst>
        </pc:spChg>
        <pc:spChg chg="mod">
          <ac:chgData name="Thuy Linh Do" userId="f60f9f76584ec879" providerId="LiveId" clId="{7009E909-388D-42DF-BA9E-881B9DCED4F6}" dt="2022-01-14T01:26:55.461" v="132"/>
          <ac:spMkLst>
            <pc:docMk/>
            <pc:sldMk cId="3342496260" sldId="315"/>
            <ac:spMk id="12" creationId="{00000000-0000-0000-0000-000000000000}"/>
          </ac:spMkLst>
        </pc:spChg>
        <pc:picChg chg="del">
          <ac:chgData name="Thuy Linh Do" userId="f60f9f76584ec879" providerId="LiveId" clId="{7009E909-388D-42DF-BA9E-881B9DCED4F6}" dt="2022-01-14T01:25:40.695" v="122" actId="478"/>
          <ac:picMkLst>
            <pc:docMk/>
            <pc:sldMk cId="3342496260" sldId="315"/>
            <ac:picMk id="3" creationId="{F7956E88-CC4D-4814-B89E-12D318B3F9A0}"/>
          </ac:picMkLst>
        </pc:picChg>
        <pc:picChg chg="add mod">
          <ac:chgData name="Thuy Linh Do" userId="f60f9f76584ec879" providerId="LiveId" clId="{7009E909-388D-42DF-BA9E-881B9DCED4F6}" dt="2022-01-14T01:25:51.054" v="127" actId="14100"/>
          <ac:picMkLst>
            <pc:docMk/>
            <pc:sldMk cId="3342496260" sldId="315"/>
            <ac:picMk id="8" creationId="{CF72C368-2612-4606-A8C2-A31DBD444000}"/>
          </ac:picMkLst>
        </pc:picChg>
      </pc:sldChg>
      <pc:sldChg chg="addSp delSp modSp mod">
        <pc:chgData name="Thuy Linh Do" userId="f60f9f76584ec879" providerId="LiveId" clId="{7009E909-388D-42DF-BA9E-881B9DCED4F6}" dt="2022-01-20T00:57:40.196" v="155" actId="1076"/>
        <pc:sldMkLst>
          <pc:docMk/>
          <pc:sldMk cId="2817977460" sldId="316"/>
        </pc:sldMkLst>
        <pc:spChg chg="mod">
          <ac:chgData name="Thuy Linh Do" userId="f60f9f76584ec879" providerId="LiveId" clId="{7009E909-388D-42DF-BA9E-881B9DCED4F6}" dt="2022-01-20T00:57:00.503" v="137"/>
          <ac:spMkLst>
            <pc:docMk/>
            <pc:sldMk cId="2817977460" sldId="316"/>
            <ac:spMk id="2" creationId="{00000000-0000-0000-0000-000000000000}"/>
          </ac:spMkLst>
        </pc:spChg>
        <pc:spChg chg="mod">
          <ac:chgData name="Thuy Linh Do" userId="f60f9f76584ec879" providerId="LiveId" clId="{7009E909-388D-42DF-BA9E-881B9DCED4F6}" dt="2022-01-14T01:30:26.664" v="136" actId="1076"/>
          <ac:spMkLst>
            <pc:docMk/>
            <pc:sldMk cId="2817977460" sldId="316"/>
            <ac:spMk id="7" creationId="{00000000-0000-0000-0000-000000000000}"/>
          </ac:spMkLst>
        </pc:spChg>
        <pc:spChg chg="mod">
          <ac:chgData name="Thuy Linh Do" userId="f60f9f76584ec879" providerId="LiveId" clId="{7009E909-388D-42DF-BA9E-881B9DCED4F6}" dt="2022-01-20T00:57:11.965" v="150" actId="20577"/>
          <ac:spMkLst>
            <pc:docMk/>
            <pc:sldMk cId="2817977460" sldId="316"/>
            <ac:spMk id="12" creationId="{00000000-0000-0000-0000-000000000000}"/>
          </ac:spMkLst>
        </pc:spChg>
        <pc:picChg chg="del">
          <ac:chgData name="Thuy Linh Do" userId="f60f9f76584ec879" providerId="LiveId" clId="{7009E909-388D-42DF-BA9E-881B9DCED4F6}" dt="2022-01-20T00:57:25.072" v="151" actId="478"/>
          <ac:picMkLst>
            <pc:docMk/>
            <pc:sldMk cId="2817977460" sldId="316"/>
            <ac:picMk id="3" creationId="{EB44FFF4-4B72-484C-866E-52C421924F70}"/>
          </ac:picMkLst>
        </pc:picChg>
        <pc:picChg chg="add mod">
          <ac:chgData name="Thuy Linh Do" userId="f60f9f76584ec879" providerId="LiveId" clId="{7009E909-388D-42DF-BA9E-881B9DCED4F6}" dt="2022-01-20T00:57:40.196" v="155" actId="1076"/>
          <ac:picMkLst>
            <pc:docMk/>
            <pc:sldMk cId="2817977460" sldId="316"/>
            <ac:picMk id="8" creationId="{30F1A15E-87C4-4A65-98EA-6F7B2DD95923}"/>
          </ac:picMkLst>
        </pc:picChg>
      </pc:sldChg>
      <pc:sldChg chg="addSp delSp modSp mod delAnim modAnim">
        <pc:chgData name="Thuy Linh Do" userId="f60f9f76584ec879" providerId="LiveId" clId="{7009E909-388D-42DF-BA9E-881B9DCED4F6}" dt="2022-01-20T01:43:51.863" v="1993"/>
        <pc:sldMkLst>
          <pc:docMk/>
          <pc:sldMk cId="1165419856" sldId="318"/>
        </pc:sldMkLst>
        <pc:spChg chg="add mod">
          <ac:chgData name="Thuy Linh Do" userId="f60f9f76584ec879" providerId="LiveId" clId="{7009E909-388D-42DF-BA9E-881B9DCED4F6}" dt="2022-01-20T01:39:34.394" v="1883" actId="255"/>
          <ac:spMkLst>
            <pc:docMk/>
            <pc:sldMk cId="1165419856" sldId="318"/>
            <ac:spMk id="2" creationId="{687D5984-A99D-4C38-A53B-2D4A558351BD}"/>
          </ac:spMkLst>
        </pc:spChg>
        <pc:spChg chg="add mod">
          <ac:chgData name="Thuy Linh Do" userId="f60f9f76584ec879" providerId="LiveId" clId="{7009E909-388D-42DF-BA9E-881B9DCED4F6}" dt="2022-01-20T01:40:49.091" v="1907" actId="1076"/>
          <ac:spMkLst>
            <pc:docMk/>
            <pc:sldMk cId="1165419856" sldId="318"/>
            <ac:spMk id="4" creationId="{BD7D74CE-13F0-47E2-94ED-22C10670DF52}"/>
          </ac:spMkLst>
        </pc:spChg>
        <pc:spChg chg="mod">
          <ac:chgData name="Thuy Linh Do" userId="f60f9f76584ec879" providerId="LiveId" clId="{7009E909-388D-42DF-BA9E-881B9DCED4F6}" dt="2022-01-20T01:33:16.617" v="1488"/>
          <ac:spMkLst>
            <pc:docMk/>
            <pc:sldMk cId="1165419856" sldId="318"/>
            <ac:spMk id="12" creationId="{00000000-0000-0000-0000-000000000000}"/>
          </ac:spMkLst>
        </pc:spChg>
        <pc:spChg chg="del mod">
          <ac:chgData name="Thuy Linh Do" userId="f60f9f76584ec879" providerId="LiveId" clId="{7009E909-388D-42DF-BA9E-881B9DCED4F6}" dt="2022-01-20T01:35:00.533" v="1498" actId="478"/>
          <ac:spMkLst>
            <pc:docMk/>
            <pc:sldMk cId="1165419856" sldId="318"/>
            <ac:spMk id="13" creationId="{303DA216-9E57-49BF-B700-500D9FA6A97F}"/>
          </ac:spMkLst>
        </pc:spChg>
        <pc:spChg chg="add mod">
          <ac:chgData name="Thuy Linh Do" userId="f60f9f76584ec879" providerId="LiveId" clId="{7009E909-388D-42DF-BA9E-881B9DCED4F6}" dt="2022-01-20T01:43:08.659" v="1987" actId="1076"/>
          <ac:spMkLst>
            <pc:docMk/>
            <pc:sldMk cId="1165419856" sldId="318"/>
            <ac:spMk id="18" creationId="{934E9F33-16C2-4B1A-AD2A-28F25A0FC8F0}"/>
          </ac:spMkLst>
        </pc:spChg>
        <pc:spChg chg="del">
          <ac:chgData name="Thuy Linh Do" userId="f60f9f76584ec879" providerId="LiveId" clId="{7009E909-388D-42DF-BA9E-881B9DCED4F6}" dt="2022-01-20T01:35:02.913" v="1499" actId="478"/>
          <ac:spMkLst>
            <pc:docMk/>
            <pc:sldMk cId="1165419856" sldId="318"/>
            <ac:spMk id="19" creationId="{596B3408-8A1F-4E01-A833-152673DA6EDF}"/>
          </ac:spMkLst>
        </pc:spChg>
        <pc:spChg chg="del">
          <ac:chgData name="Thuy Linh Do" userId="f60f9f76584ec879" providerId="LiveId" clId="{7009E909-388D-42DF-BA9E-881B9DCED4F6}" dt="2022-01-20T01:35:04.536" v="1500" actId="478"/>
          <ac:spMkLst>
            <pc:docMk/>
            <pc:sldMk cId="1165419856" sldId="318"/>
            <ac:spMk id="20" creationId="{07BC6398-54FD-40F6-9554-4CFB8449DD8A}"/>
          </ac:spMkLst>
        </pc:spChg>
        <pc:spChg chg="del">
          <ac:chgData name="Thuy Linh Do" userId="f60f9f76584ec879" providerId="LiveId" clId="{7009E909-388D-42DF-BA9E-881B9DCED4F6}" dt="2022-01-20T01:35:06.916" v="1501" actId="478"/>
          <ac:spMkLst>
            <pc:docMk/>
            <pc:sldMk cId="1165419856" sldId="318"/>
            <ac:spMk id="21" creationId="{F4603F95-E544-4B6D-940E-FCA445F2FB92}"/>
          </ac:spMkLst>
        </pc:spChg>
        <pc:spChg chg="del">
          <ac:chgData name="Thuy Linh Do" userId="f60f9f76584ec879" providerId="LiveId" clId="{7009E909-388D-42DF-BA9E-881B9DCED4F6}" dt="2022-01-20T01:35:08.610" v="1502" actId="478"/>
          <ac:spMkLst>
            <pc:docMk/>
            <pc:sldMk cId="1165419856" sldId="318"/>
            <ac:spMk id="22" creationId="{76000C63-53CF-48EC-B4D1-1B18195265E5}"/>
          </ac:spMkLst>
        </pc:spChg>
        <pc:spChg chg="add mod">
          <ac:chgData name="Thuy Linh Do" userId="f60f9f76584ec879" providerId="LiveId" clId="{7009E909-388D-42DF-BA9E-881B9DCED4F6}" dt="2022-01-20T01:41:33.332" v="1949" actId="14100"/>
          <ac:spMkLst>
            <pc:docMk/>
            <pc:sldMk cId="1165419856" sldId="318"/>
            <ac:spMk id="23" creationId="{161FDF4D-D4D4-45FC-BF65-B8DB785B48CD}"/>
          </ac:spMkLst>
        </pc:spChg>
        <pc:spChg chg="add mod">
          <ac:chgData name="Thuy Linh Do" userId="f60f9f76584ec879" providerId="LiveId" clId="{7009E909-388D-42DF-BA9E-881B9DCED4F6}" dt="2022-01-20T01:42:14.876" v="1958" actId="14100"/>
          <ac:spMkLst>
            <pc:docMk/>
            <pc:sldMk cId="1165419856" sldId="318"/>
            <ac:spMk id="24" creationId="{C71B246F-77A2-42C7-8694-25315A246CFA}"/>
          </ac:spMkLst>
        </pc:spChg>
        <pc:spChg chg="add mod">
          <ac:chgData name="Thuy Linh Do" userId="f60f9f76584ec879" providerId="LiveId" clId="{7009E909-388D-42DF-BA9E-881B9DCED4F6}" dt="2022-01-20T01:42:43.769" v="1983" actId="1076"/>
          <ac:spMkLst>
            <pc:docMk/>
            <pc:sldMk cId="1165419856" sldId="318"/>
            <ac:spMk id="25" creationId="{68A910BF-6C6D-4299-892B-87E64356F1B5}"/>
          </ac:spMkLst>
        </pc:spChg>
        <pc:graphicFrameChg chg="mod modGraphic">
          <ac:chgData name="Thuy Linh Do" userId="f60f9f76584ec879" providerId="LiveId" clId="{7009E909-388D-42DF-BA9E-881B9DCED4F6}" dt="2022-01-20T01:36:21.532" v="1598" actId="122"/>
          <ac:graphicFrameMkLst>
            <pc:docMk/>
            <pc:sldMk cId="1165419856" sldId="318"/>
            <ac:graphicFrameMk id="7" creationId="{BA464EEC-70F4-4172-83E0-577C652E284A}"/>
          </ac:graphicFrameMkLst>
        </pc:graphicFrameChg>
        <pc:picChg chg="del">
          <ac:chgData name="Thuy Linh Do" userId="f60f9f76584ec879" providerId="LiveId" clId="{7009E909-388D-42DF-BA9E-881B9DCED4F6}" dt="2022-01-20T01:34:41.568" v="1493" actId="478"/>
          <ac:picMkLst>
            <pc:docMk/>
            <pc:sldMk cId="1165419856" sldId="318"/>
            <ac:picMk id="3" creationId="{ECC9A945-AD28-4058-9CF6-7A85DECE9B2C}"/>
          </ac:picMkLst>
        </pc:picChg>
        <pc:picChg chg="del">
          <ac:chgData name="Thuy Linh Do" userId="f60f9f76584ec879" providerId="LiveId" clId="{7009E909-388D-42DF-BA9E-881B9DCED4F6}" dt="2022-01-20T01:34:54.184" v="1496" actId="478"/>
          <ac:picMkLst>
            <pc:docMk/>
            <pc:sldMk cId="1165419856" sldId="318"/>
            <ac:picMk id="10" creationId="{123307D3-0ADA-4502-A351-3B887EB4D5E3}"/>
          </ac:picMkLst>
        </pc:picChg>
        <pc:picChg chg="add mod">
          <ac:chgData name="Thuy Linh Do" userId="f60f9f76584ec879" providerId="LiveId" clId="{7009E909-388D-42DF-BA9E-881B9DCED4F6}" dt="2022-01-20T01:34:47.903" v="1495" actId="1076"/>
          <ac:picMkLst>
            <pc:docMk/>
            <pc:sldMk cId="1165419856" sldId="318"/>
            <ac:picMk id="4098" creationId="{7EE2892B-65D2-4A63-ADB6-9014987F39AF}"/>
          </ac:picMkLst>
        </pc:picChg>
      </pc:sldChg>
      <pc:sldChg chg="addSp delSp modSp mod">
        <pc:chgData name="Thuy Linh Do" userId="f60f9f76584ec879" providerId="LiveId" clId="{7009E909-388D-42DF-BA9E-881B9DCED4F6}" dt="2022-01-20T01:29:39.967" v="1423" actId="14100"/>
        <pc:sldMkLst>
          <pc:docMk/>
          <pc:sldMk cId="3280264759" sldId="326"/>
        </pc:sldMkLst>
        <pc:picChg chg="del">
          <ac:chgData name="Thuy Linh Do" userId="f60f9f76584ec879" providerId="LiveId" clId="{7009E909-388D-42DF-BA9E-881B9DCED4F6}" dt="2022-01-20T01:29:22.610" v="1417" actId="478"/>
          <ac:picMkLst>
            <pc:docMk/>
            <pc:sldMk cId="3280264759" sldId="326"/>
            <ac:picMk id="3" creationId="{76CE5B2B-92B5-4E74-B9AD-109A48532E1E}"/>
          </ac:picMkLst>
        </pc:picChg>
        <pc:picChg chg="add mod">
          <ac:chgData name="Thuy Linh Do" userId="f60f9f76584ec879" providerId="LiveId" clId="{7009E909-388D-42DF-BA9E-881B9DCED4F6}" dt="2022-01-20T01:29:39.967" v="1423" actId="14100"/>
          <ac:picMkLst>
            <pc:docMk/>
            <pc:sldMk cId="3280264759" sldId="326"/>
            <ac:picMk id="2050" creationId="{BD8DC478-BCF3-47D3-BFFB-C172856FE65E}"/>
          </ac:picMkLst>
        </pc:picChg>
      </pc:sldChg>
      <pc:sldChg chg="addSp delSp modSp mod">
        <pc:chgData name="Thuy Linh Do" userId="f60f9f76584ec879" providerId="LiveId" clId="{7009E909-388D-42DF-BA9E-881B9DCED4F6}" dt="2022-01-20T01:46:24.907" v="2036" actId="1076"/>
        <pc:sldMkLst>
          <pc:docMk/>
          <pc:sldMk cId="2138508035" sldId="327"/>
        </pc:sldMkLst>
        <pc:spChg chg="mod">
          <ac:chgData name="Thuy Linh Do" userId="f60f9f76584ec879" providerId="LiveId" clId="{7009E909-388D-42DF-BA9E-881B9DCED4F6}" dt="2022-01-20T01:45:54.606" v="2033"/>
          <ac:spMkLst>
            <pc:docMk/>
            <pc:sldMk cId="2138508035" sldId="327"/>
            <ac:spMk id="13" creationId="{00000000-0000-0000-0000-000000000000}"/>
          </ac:spMkLst>
        </pc:spChg>
        <pc:picChg chg="del">
          <ac:chgData name="Thuy Linh Do" userId="f60f9f76584ec879" providerId="LiveId" clId="{7009E909-388D-42DF-BA9E-881B9DCED4F6}" dt="2022-01-20T01:46:17.629" v="2034" actId="478"/>
          <ac:picMkLst>
            <pc:docMk/>
            <pc:sldMk cId="2138508035" sldId="327"/>
            <ac:picMk id="2" creationId="{A332D554-AB3A-4124-B23E-D21716860B3A}"/>
          </ac:picMkLst>
        </pc:picChg>
        <pc:picChg chg="add mod">
          <ac:chgData name="Thuy Linh Do" userId="f60f9f76584ec879" providerId="LiveId" clId="{7009E909-388D-42DF-BA9E-881B9DCED4F6}" dt="2022-01-20T01:46:24.907" v="2036" actId="1076"/>
          <ac:picMkLst>
            <pc:docMk/>
            <pc:sldMk cId="2138508035" sldId="327"/>
            <ac:picMk id="5122" creationId="{3F6B5FB8-3AC7-4DC5-B362-C3AD0692D242}"/>
          </ac:picMkLst>
        </pc:picChg>
      </pc:sldChg>
      <pc:sldChg chg="addSp delSp modSp mod">
        <pc:chgData name="Thuy Linh Do" userId="f60f9f76584ec879" providerId="LiveId" clId="{7009E909-388D-42DF-BA9E-881B9DCED4F6}" dt="2022-01-20T02:08:29.250" v="2399"/>
        <pc:sldMkLst>
          <pc:docMk/>
          <pc:sldMk cId="1480562979" sldId="329"/>
        </pc:sldMkLst>
        <pc:spChg chg="add mod">
          <ac:chgData name="Thuy Linh Do" userId="f60f9f76584ec879" providerId="LiveId" clId="{7009E909-388D-42DF-BA9E-881B9DCED4F6}" dt="2022-01-20T02:08:29.250" v="2399"/>
          <ac:spMkLst>
            <pc:docMk/>
            <pc:sldMk cId="1480562979" sldId="329"/>
            <ac:spMk id="21" creationId="{10A3F4B6-29DB-4570-9265-DD867B485FE7}"/>
          </ac:spMkLst>
        </pc:spChg>
        <pc:spChg chg="add mod">
          <ac:chgData name="Thuy Linh Do" userId="f60f9f76584ec879" providerId="LiveId" clId="{7009E909-388D-42DF-BA9E-881B9DCED4F6}" dt="2022-01-20T02:08:29.250" v="2399"/>
          <ac:spMkLst>
            <pc:docMk/>
            <pc:sldMk cId="1480562979" sldId="329"/>
            <ac:spMk id="22" creationId="{11FEDFAB-DCA6-4321-96B6-B9FACF32F7BA}"/>
          </ac:spMkLst>
        </pc:spChg>
        <pc:spChg chg="del mod">
          <ac:chgData name="Thuy Linh Do" userId="f60f9f76584ec879" providerId="LiveId" clId="{7009E909-388D-42DF-BA9E-881B9DCED4F6}" dt="2022-01-20T02:08:25.607" v="2397" actId="478"/>
          <ac:spMkLst>
            <pc:docMk/>
            <pc:sldMk cId="1480562979" sldId="329"/>
            <ac:spMk id="31" creationId="{386EF3F7-08A2-4C91-9423-410AC4170B6D}"/>
          </ac:spMkLst>
        </pc:spChg>
        <pc:spChg chg="del">
          <ac:chgData name="Thuy Linh Do" userId="f60f9f76584ec879" providerId="LiveId" clId="{7009E909-388D-42DF-BA9E-881B9DCED4F6}" dt="2022-01-20T02:08:27.748" v="2398" actId="478"/>
          <ac:spMkLst>
            <pc:docMk/>
            <pc:sldMk cId="1480562979" sldId="329"/>
            <ac:spMk id="32" creationId="{F44AE588-9FB3-426F-B3E3-8EF4C38DF8CF}"/>
          </ac:spMkLst>
        </pc:spChg>
      </pc:sldChg>
      <pc:sldChg chg="addSp delSp modSp mod delAnim modAnim">
        <pc:chgData name="Thuy Linh Do" userId="f60f9f76584ec879" providerId="LiveId" clId="{7009E909-388D-42DF-BA9E-881B9DCED4F6}" dt="2022-01-20T02:11:32.996" v="2419" actId="1076"/>
        <pc:sldMkLst>
          <pc:docMk/>
          <pc:sldMk cId="305804402" sldId="331"/>
        </pc:sldMkLst>
        <pc:spChg chg="add mod">
          <ac:chgData name="Thuy Linh Do" userId="f60f9f76584ec879" providerId="LiveId" clId="{7009E909-388D-42DF-BA9E-881B9DCED4F6}" dt="2022-01-20T01:51:37.822" v="2180" actId="14100"/>
          <ac:spMkLst>
            <pc:docMk/>
            <pc:sldMk cId="305804402" sldId="331"/>
            <ac:spMk id="3" creationId="{C62A4732-B9E1-4BC6-8A58-97A9179BF36B}"/>
          </ac:spMkLst>
        </pc:spChg>
        <pc:spChg chg="del">
          <ac:chgData name="Thuy Linh Do" userId="f60f9f76584ec879" providerId="LiveId" clId="{7009E909-388D-42DF-BA9E-881B9DCED4F6}" dt="2022-01-20T01:47:19.401" v="2044" actId="478"/>
          <ac:spMkLst>
            <pc:docMk/>
            <pc:sldMk cId="305804402" sldId="331"/>
            <ac:spMk id="5" creationId="{BB7BB10E-9FF0-403E-ADDD-BC6A8E3FD539}"/>
          </ac:spMkLst>
        </pc:spChg>
        <pc:spChg chg="mod">
          <ac:chgData name="Thuy Linh Do" userId="f60f9f76584ec879" providerId="LiveId" clId="{7009E909-388D-42DF-BA9E-881B9DCED4F6}" dt="2022-01-20T01:44:54.783" v="2032" actId="20577"/>
          <ac:spMkLst>
            <pc:docMk/>
            <pc:sldMk cId="305804402" sldId="331"/>
            <ac:spMk id="12" creationId="{00000000-0000-0000-0000-000000000000}"/>
          </ac:spMkLst>
        </pc:spChg>
        <pc:spChg chg="del">
          <ac:chgData name="Thuy Linh Do" userId="f60f9f76584ec879" providerId="LiveId" clId="{7009E909-388D-42DF-BA9E-881B9DCED4F6}" dt="2022-01-20T01:47:14.819" v="2042" actId="478"/>
          <ac:spMkLst>
            <pc:docMk/>
            <pc:sldMk cId="305804402" sldId="331"/>
            <ac:spMk id="13" creationId="{D868C929-ADC7-4EF9-81C6-D55E7CDC9584}"/>
          </ac:spMkLst>
        </pc:spChg>
        <pc:spChg chg="del">
          <ac:chgData name="Thuy Linh Do" userId="f60f9f76584ec879" providerId="LiveId" clId="{7009E909-388D-42DF-BA9E-881B9DCED4F6}" dt="2022-01-20T01:47:17.224" v="2043" actId="478"/>
          <ac:spMkLst>
            <pc:docMk/>
            <pc:sldMk cId="305804402" sldId="331"/>
            <ac:spMk id="14" creationId="{CB6FDE05-F242-4F7C-82F3-5F3D2E9CA046}"/>
          </ac:spMkLst>
        </pc:spChg>
        <pc:spChg chg="add mod">
          <ac:chgData name="Thuy Linh Do" userId="f60f9f76584ec879" providerId="LiveId" clId="{7009E909-388D-42DF-BA9E-881B9DCED4F6}" dt="2022-01-20T02:00:07.782" v="2249" actId="20577"/>
          <ac:spMkLst>
            <pc:docMk/>
            <pc:sldMk cId="305804402" sldId="331"/>
            <ac:spMk id="25" creationId="{AFB8C26B-0CB8-44F5-ABD1-ECF9F7C3BDAF}"/>
          </ac:spMkLst>
        </pc:spChg>
        <pc:spChg chg="add mod">
          <ac:chgData name="Thuy Linh Do" userId="f60f9f76584ec879" providerId="LiveId" clId="{7009E909-388D-42DF-BA9E-881B9DCED4F6}" dt="2022-01-20T02:04:17.722" v="2370" actId="1076"/>
          <ac:spMkLst>
            <pc:docMk/>
            <pc:sldMk cId="305804402" sldId="331"/>
            <ac:spMk id="26" creationId="{C55EA469-7907-423B-834D-DEDAE76CA273}"/>
          </ac:spMkLst>
        </pc:spChg>
        <pc:spChg chg="add mod">
          <ac:chgData name="Thuy Linh Do" userId="f60f9f76584ec879" providerId="LiveId" clId="{7009E909-388D-42DF-BA9E-881B9DCED4F6}" dt="2022-01-20T02:01:05.721" v="2269" actId="20577"/>
          <ac:spMkLst>
            <pc:docMk/>
            <pc:sldMk cId="305804402" sldId="331"/>
            <ac:spMk id="28" creationId="{6F90A789-CE38-4A30-927F-D2AB1AF27DB5}"/>
          </ac:spMkLst>
        </pc:spChg>
        <pc:spChg chg="add mod">
          <ac:chgData name="Thuy Linh Do" userId="f60f9f76584ec879" providerId="LiveId" clId="{7009E909-388D-42DF-BA9E-881B9DCED4F6}" dt="2022-01-20T02:03:16.760" v="2336" actId="1076"/>
          <ac:spMkLst>
            <pc:docMk/>
            <pc:sldMk cId="305804402" sldId="331"/>
            <ac:spMk id="29" creationId="{5696B91C-7187-4FFD-90BC-A6C29E4D6CD5}"/>
          </ac:spMkLst>
        </pc:spChg>
        <pc:spChg chg="add mod">
          <ac:chgData name="Thuy Linh Do" userId="f60f9f76584ec879" providerId="LiveId" clId="{7009E909-388D-42DF-BA9E-881B9DCED4F6}" dt="2022-01-20T02:00:59.513" v="2265" actId="20577"/>
          <ac:spMkLst>
            <pc:docMk/>
            <pc:sldMk cId="305804402" sldId="331"/>
            <ac:spMk id="30" creationId="{45C185CC-2A00-4635-9694-DDE358874B3A}"/>
          </ac:spMkLst>
        </pc:spChg>
        <pc:spChg chg="add mod">
          <ac:chgData name="Thuy Linh Do" userId="f60f9f76584ec879" providerId="LiveId" clId="{7009E909-388D-42DF-BA9E-881B9DCED4F6}" dt="2022-01-20T02:00:56.042" v="2263" actId="20577"/>
          <ac:spMkLst>
            <pc:docMk/>
            <pc:sldMk cId="305804402" sldId="331"/>
            <ac:spMk id="31" creationId="{7EEF4210-FB9A-4906-ACEC-F1380AD5CEA4}"/>
          </ac:spMkLst>
        </pc:spChg>
        <pc:spChg chg="add mod">
          <ac:chgData name="Thuy Linh Do" userId="f60f9f76584ec879" providerId="LiveId" clId="{7009E909-388D-42DF-BA9E-881B9DCED4F6}" dt="2022-01-20T02:00:52.059" v="2261" actId="20577"/>
          <ac:spMkLst>
            <pc:docMk/>
            <pc:sldMk cId="305804402" sldId="331"/>
            <ac:spMk id="32" creationId="{25574297-7745-4DA8-9C3A-676C74E0E668}"/>
          </ac:spMkLst>
        </pc:spChg>
        <pc:spChg chg="add mod">
          <ac:chgData name="Thuy Linh Do" userId="f60f9f76584ec879" providerId="LiveId" clId="{7009E909-388D-42DF-BA9E-881B9DCED4F6}" dt="2022-01-20T02:04:39.582" v="2373" actId="1076"/>
          <ac:spMkLst>
            <pc:docMk/>
            <pc:sldMk cId="305804402" sldId="331"/>
            <ac:spMk id="34" creationId="{5B33C5EC-909E-433C-B916-BE26B956B4F7}"/>
          </ac:spMkLst>
        </pc:spChg>
        <pc:spChg chg="add mod">
          <ac:chgData name="Thuy Linh Do" userId="f60f9f76584ec879" providerId="LiveId" clId="{7009E909-388D-42DF-BA9E-881B9DCED4F6}" dt="2022-01-20T02:04:48.291" v="2374" actId="207"/>
          <ac:spMkLst>
            <pc:docMk/>
            <pc:sldMk cId="305804402" sldId="331"/>
            <ac:spMk id="35" creationId="{60E6ED09-5501-4C2E-BAD6-9DF1A582CD0C}"/>
          </ac:spMkLst>
        </pc:spChg>
        <pc:spChg chg="add mod">
          <ac:chgData name="Thuy Linh Do" userId="f60f9f76584ec879" providerId="LiveId" clId="{7009E909-388D-42DF-BA9E-881B9DCED4F6}" dt="2022-01-20T02:04:58.433" v="2375" actId="207"/>
          <ac:spMkLst>
            <pc:docMk/>
            <pc:sldMk cId="305804402" sldId="331"/>
            <ac:spMk id="36" creationId="{BF118D8A-CA15-4B00-BC36-F43B3597A53A}"/>
          </ac:spMkLst>
        </pc:spChg>
        <pc:spChg chg="add mod">
          <ac:chgData name="Thuy Linh Do" userId="f60f9f76584ec879" providerId="LiveId" clId="{7009E909-388D-42DF-BA9E-881B9DCED4F6}" dt="2022-01-20T02:05:08.876" v="2376" actId="207"/>
          <ac:spMkLst>
            <pc:docMk/>
            <pc:sldMk cId="305804402" sldId="331"/>
            <ac:spMk id="37" creationId="{BB183589-0135-4C9D-994C-EBF13AB337A2}"/>
          </ac:spMkLst>
        </pc:spChg>
        <pc:spChg chg="add mod">
          <ac:chgData name="Thuy Linh Do" userId="f60f9f76584ec879" providerId="LiveId" clId="{7009E909-388D-42DF-BA9E-881B9DCED4F6}" dt="2022-01-20T02:05:14.780" v="2377" actId="207"/>
          <ac:spMkLst>
            <pc:docMk/>
            <pc:sldMk cId="305804402" sldId="331"/>
            <ac:spMk id="38" creationId="{B6FEE535-5498-4434-ACDF-73FD063F430D}"/>
          </ac:spMkLst>
        </pc:spChg>
        <pc:graphicFrameChg chg="add del mod modGraphic">
          <ac:chgData name="Thuy Linh Do" userId="f60f9f76584ec879" providerId="LiveId" clId="{7009E909-388D-42DF-BA9E-881B9DCED4F6}" dt="2022-01-20T01:53:24.989" v="2202" actId="478"/>
          <ac:graphicFrameMkLst>
            <pc:docMk/>
            <pc:sldMk cId="305804402" sldId="331"/>
            <ac:graphicFrameMk id="4" creationId="{EC3CFAC2-B491-45EA-BF9C-CF3CB5DA288C}"/>
          </ac:graphicFrameMkLst>
        </pc:graphicFrameChg>
        <pc:picChg chg="del">
          <ac:chgData name="Thuy Linh Do" userId="f60f9f76584ec879" providerId="LiveId" clId="{7009E909-388D-42DF-BA9E-881B9DCED4F6}" dt="2022-01-20T01:47:00.815" v="2038" actId="478"/>
          <ac:picMkLst>
            <pc:docMk/>
            <pc:sldMk cId="305804402" sldId="331"/>
            <ac:picMk id="2" creationId="{A332D554-AB3A-4124-B23E-D21716860B3A}"/>
          </ac:picMkLst>
        </pc:picChg>
        <pc:picChg chg="add mod">
          <ac:chgData name="Thuy Linh Do" userId="f60f9f76584ec879" providerId="LiveId" clId="{7009E909-388D-42DF-BA9E-881B9DCED4F6}" dt="2022-01-20T01:56:02.374" v="2208" actId="1076"/>
          <ac:picMkLst>
            <pc:docMk/>
            <pc:sldMk cId="305804402" sldId="331"/>
            <ac:picMk id="7" creationId="{03510113-D6B7-477D-9DE4-A75CEDD6AA50}"/>
          </ac:picMkLst>
        </pc:picChg>
        <pc:picChg chg="add mod">
          <ac:chgData name="Thuy Linh Do" userId="f60f9f76584ec879" providerId="LiveId" clId="{7009E909-388D-42DF-BA9E-881B9DCED4F6}" dt="2022-01-20T01:56:36.602" v="2212" actId="14100"/>
          <ac:picMkLst>
            <pc:docMk/>
            <pc:sldMk cId="305804402" sldId="331"/>
            <ac:picMk id="10" creationId="{D8BB65AC-1C96-4D8F-95A2-ABFD8976C77A}"/>
          </ac:picMkLst>
        </pc:picChg>
        <pc:picChg chg="add mod">
          <ac:chgData name="Thuy Linh Do" userId="f60f9f76584ec879" providerId="LiveId" clId="{7009E909-388D-42DF-BA9E-881B9DCED4F6}" dt="2022-01-20T01:57:16.275" v="2217" actId="1076"/>
          <ac:picMkLst>
            <pc:docMk/>
            <pc:sldMk cId="305804402" sldId="331"/>
            <ac:picMk id="18" creationId="{FC5B40B8-D0AA-473D-80C3-C5B0BCDF8F8D}"/>
          </ac:picMkLst>
        </pc:picChg>
        <pc:picChg chg="add mod">
          <ac:chgData name="Thuy Linh Do" userId="f60f9f76584ec879" providerId="LiveId" clId="{7009E909-388D-42DF-BA9E-881B9DCED4F6}" dt="2022-01-20T01:57:53.435" v="2220" actId="14100"/>
          <ac:picMkLst>
            <pc:docMk/>
            <pc:sldMk cId="305804402" sldId="331"/>
            <ac:picMk id="20" creationId="{BE2B3717-6411-4874-AD9F-075F7B547D9D}"/>
          </ac:picMkLst>
        </pc:picChg>
        <pc:picChg chg="add mod">
          <ac:chgData name="Thuy Linh Do" userId="f60f9f76584ec879" providerId="LiveId" clId="{7009E909-388D-42DF-BA9E-881B9DCED4F6}" dt="2022-01-20T01:58:24.574" v="2223" actId="14100"/>
          <ac:picMkLst>
            <pc:docMk/>
            <pc:sldMk cId="305804402" sldId="331"/>
            <ac:picMk id="22" creationId="{4858E3A0-40B3-4BA2-8F50-2C69EB0E560C}"/>
          </ac:picMkLst>
        </pc:picChg>
        <pc:picChg chg="add mod">
          <ac:chgData name="Thuy Linh Do" userId="f60f9f76584ec879" providerId="LiveId" clId="{7009E909-388D-42DF-BA9E-881B9DCED4F6}" dt="2022-01-20T01:58:50.318" v="2226" actId="14100"/>
          <ac:picMkLst>
            <pc:docMk/>
            <pc:sldMk cId="305804402" sldId="331"/>
            <ac:picMk id="24" creationId="{7CB674C6-2412-46BE-BD77-ECA0A9434BA1}"/>
          </ac:picMkLst>
        </pc:picChg>
        <pc:picChg chg="add mod">
          <ac:chgData name="Thuy Linh Do" userId="f60f9f76584ec879" providerId="LiveId" clId="{7009E909-388D-42DF-BA9E-881B9DCED4F6}" dt="2022-01-20T02:11:32.996" v="2419" actId="1076"/>
          <ac:picMkLst>
            <pc:docMk/>
            <pc:sldMk cId="305804402" sldId="331"/>
            <ac:picMk id="27" creationId="{DC9D2ED3-3A8E-4083-AE6B-528271A4DB3C}"/>
          </ac:picMkLst>
        </pc:picChg>
        <pc:picChg chg="add del mod">
          <ac:chgData name="Thuy Linh Do" userId="f60f9f76584ec879" providerId="LiveId" clId="{7009E909-388D-42DF-BA9E-881B9DCED4F6}" dt="2022-01-20T01:59:16.881" v="2227" actId="478"/>
          <ac:picMkLst>
            <pc:docMk/>
            <pc:sldMk cId="305804402" sldId="331"/>
            <ac:picMk id="6146" creationId="{C42C518D-3DF0-4F58-AAC3-BC1A7F36A405}"/>
          </ac:picMkLst>
        </pc:picChg>
        <pc:picChg chg="add mod">
          <ac:chgData name="Thuy Linh Do" userId="f60f9f76584ec879" providerId="LiveId" clId="{7009E909-388D-42DF-BA9E-881B9DCED4F6}" dt="2022-01-20T01:59:40.598" v="2231" actId="1076"/>
          <ac:picMkLst>
            <pc:docMk/>
            <pc:sldMk cId="305804402" sldId="331"/>
            <ac:picMk id="6148" creationId="{FE3D3DB6-3F40-41B5-94F3-F104E47F3133}"/>
          </ac:picMkLst>
        </pc:picChg>
      </pc:sldChg>
      <pc:sldChg chg="del">
        <pc:chgData name="Thuy Linh Do" userId="f60f9f76584ec879" providerId="LiveId" clId="{7009E909-388D-42DF-BA9E-881B9DCED4F6}" dt="2022-01-20T01:46:41.763" v="2037" actId="2696"/>
        <pc:sldMkLst>
          <pc:docMk/>
          <pc:sldMk cId="1629807324" sldId="332"/>
        </pc:sldMkLst>
      </pc:sldChg>
      <pc:sldChg chg="del">
        <pc:chgData name="Thuy Linh Do" userId="f60f9f76584ec879" providerId="LiveId" clId="{7009E909-388D-42DF-BA9E-881B9DCED4F6}" dt="2022-01-20T01:46:41.763" v="2037" actId="2696"/>
        <pc:sldMkLst>
          <pc:docMk/>
          <pc:sldMk cId="2945247612" sldId="333"/>
        </pc:sldMkLst>
      </pc:sldChg>
      <pc:sldChg chg="del">
        <pc:chgData name="Thuy Linh Do" userId="f60f9f76584ec879" providerId="LiveId" clId="{7009E909-388D-42DF-BA9E-881B9DCED4F6}" dt="2022-01-20T01:46:41.763" v="2037" actId="2696"/>
        <pc:sldMkLst>
          <pc:docMk/>
          <pc:sldMk cId="2907520819" sldId="334"/>
        </pc:sldMkLst>
      </pc:sldChg>
      <pc:sldChg chg="del">
        <pc:chgData name="Thuy Linh Do" userId="f60f9f76584ec879" providerId="LiveId" clId="{7009E909-388D-42DF-BA9E-881B9DCED4F6}" dt="2022-01-20T01:46:41.763" v="2037" actId="2696"/>
        <pc:sldMkLst>
          <pc:docMk/>
          <pc:sldMk cId="2615542125" sldId="335"/>
        </pc:sldMkLst>
      </pc:sldChg>
      <pc:sldChg chg="del">
        <pc:chgData name="Thuy Linh Do" userId="f60f9f76584ec879" providerId="LiveId" clId="{7009E909-388D-42DF-BA9E-881B9DCED4F6}" dt="2022-01-20T02:08:06.286" v="2395" actId="2696"/>
        <pc:sldMkLst>
          <pc:docMk/>
          <pc:sldMk cId="3562743205" sldId="336"/>
        </pc:sldMkLst>
      </pc:sldChg>
      <pc:sldChg chg="addSp delSp modSp mod delAnim modAnim">
        <pc:chgData name="Thuy Linh Do" userId="f60f9f76584ec879" providerId="LiveId" clId="{7009E909-388D-42DF-BA9E-881B9DCED4F6}" dt="2022-01-20T01:28:37.170" v="1416" actId="20577"/>
        <pc:sldMkLst>
          <pc:docMk/>
          <pc:sldMk cId="1072969023" sldId="337"/>
        </pc:sldMkLst>
        <pc:spChg chg="mod">
          <ac:chgData name="Thuy Linh Do" userId="f60f9f76584ec879" providerId="LiveId" clId="{7009E909-388D-42DF-BA9E-881B9DCED4F6}" dt="2022-01-20T01:28:37.170" v="1416" actId="20577"/>
          <ac:spMkLst>
            <pc:docMk/>
            <pc:sldMk cId="1072969023" sldId="337"/>
            <ac:spMk id="9" creationId="{35C20020-642B-4EDF-BE02-FE9C4B9F36F5}"/>
          </ac:spMkLst>
        </pc:spChg>
        <pc:picChg chg="del">
          <ac:chgData name="Thuy Linh Do" userId="f60f9f76584ec879" providerId="LiveId" clId="{7009E909-388D-42DF-BA9E-881B9DCED4F6}" dt="2022-01-20T01:14:16.831" v="553" actId="478"/>
          <ac:picMkLst>
            <pc:docMk/>
            <pc:sldMk cId="1072969023" sldId="337"/>
            <ac:picMk id="3" creationId="{8391EA28-1440-48F0-AC22-6C7A252E0320}"/>
          </ac:picMkLst>
        </pc:picChg>
        <pc:picChg chg="add mod">
          <ac:chgData name="Thuy Linh Do" userId="f60f9f76584ec879" providerId="LiveId" clId="{7009E909-388D-42DF-BA9E-881B9DCED4F6}" dt="2022-01-20T01:14:38.321" v="556" actId="1076"/>
          <ac:picMkLst>
            <pc:docMk/>
            <pc:sldMk cId="1072969023" sldId="337"/>
            <ac:picMk id="4" creationId="{43B23297-4F5D-47DA-80C0-80DD84A6814C}"/>
          </ac:picMkLst>
        </pc:picChg>
        <pc:picChg chg="del">
          <ac:chgData name="Thuy Linh Do" userId="f60f9f76584ec879" providerId="LiveId" clId="{7009E909-388D-42DF-BA9E-881B9DCED4F6}" dt="2022-01-20T01:14:49.697" v="557" actId="478"/>
          <ac:picMkLst>
            <pc:docMk/>
            <pc:sldMk cId="1072969023" sldId="337"/>
            <ac:picMk id="5" creationId="{B02356BB-864D-44F6-8881-6723A1363D97}"/>
          </ac:picMkLst>
        </pc:picChg>
        <pc:picChg chg="add mod">
          <ac:chgData name="Thuy Linh Do" userId="f60f9f76584ec879" providerId="LiveId" clId="{7009E909-388D-42DF-BA9E-881B9DCED4F6}" dt="2022-01-20T01:17:07.837" v="559" actId="1076"/>
          <ac:picMkLst>
            <pc:docMk/>
            <pc:sldMk cId="1072969023" sldId="337"/>
            <ac:picMk id="6" creationId="{30297EF7-E7ED-4DAD-8CE4-5245D2262867}"/>
          </ac:picMkLst>
        </pc:picChg>
      </pc:sldChg>
      <pc:sldChg chg="addSp delSp modSp add mod modAnim">
        <pc:chgData name="Thuy Linh Do" userId="f60f9f76584ec879" providerId="LiveId" clId="{7009E909-388D-42DF-BA9E-881B9DCED4F6}" dt="2022-01-14T01:18:11.608" v="77" actId="1076"/>
        <pc:sldMkLst>
          <pc:docMk/>
          <pc:sldMk cId="1940285194" sldId="338"/>
        </pc:sldMkLst>
        <pc:picChg chg="add mod">
          <ac:chgData name="Thuy Linh Do" userId="f60f9f76584ec879" providerId="LiveId" clId="{7009E909-388D-42DF-BA9E-881B9DCED4F6}" dt="2022-01-14T01:18:11.608" v="77" actId="1076"/>
          <ac:picMkLst>
            <pc:docMk/>
            <pc:sldMk cId="1940285194" sldId="338"/>
            <ac:picMk id="2" creationId="{BCFA7BA6-2C7B-41BB-B865-6B20F993525F}"/>
          </ac:picMkLst>
        </pc:picChg>
        <pc:picChg chg="del">
          <ac:chgData name="Thuy Linh Do" userId="f60f9f76584ec879" providerId="LiveId" clId="{7009E909-388D-42DF-BA9E-881B9DCED4F6}" dt="2022-01-14T01:15:19.319" v="73" actId="478"/>
          <ac:picMkLst>
            <pc:docMk/>
            <pc:sldMk cId="1940285194" sldId="338"/>
            <ac:picMk id="3074" creationId="{8AB20D29-76CC-4588-9FEE-F1DF61554D01}"/>
          </ac:picMkLst>
        </pc:picChg>
      </pc:sldChg>
      <pc:sldChg chg="addSp delSp modSp add mod delAnim">
        <pc:chgData name="Thuy Linh Do" userId="f60f9f76584ec879" providerId="LiveId" clId="{7009E909-388D-42DF-BA9E-881B9DCED4F6}" dt="2022-01-14T01:20:50.492" v="89" actId="207"/>
        <pc:sldMkLst>
          <pc:docMk/>
          <pc:sldMk cId="1225828804" sldId="339"/>
        </pc:sldMkLst>
        <pc:spChg chg="add mod">
          <ac:chgData name="Thuy Linh Do" userId="f60f9f76584ec879" providerId="LiveId" clId="{7009E909-388D-42DF-BA9E-881B9DCED4F6}" dt="2022-01-14T01:20:50.492" v="89" actId="207"/>
          <ac:spMkLst>
            <pc:docMk/>
            <pc:sldMk cId="1225828804" sldId="339"/>
            <ac:spMk id="7" creationId="{C88042BA-7BB8-4312-9693-598D75B2EFBC}"/>
          </ac:spMkLst>
        </pc:spChg>
        <pc:picChg chg="del">
          <ac:chgData name="Thuy Linh Do" userId="f60f9f76584ec879" providerId="LiveId" clId="{7009E909-388D-42DF-BA9E-881B9DCED4F6}" dt="2022-01-14T01:18:39.658" v="79" actId="478"/>
          <ac:picMkLst>
            <pc:docMk/>
            <pc:sldMk cId="1225828804" sldId="339"/>
            <ac:picMk id="2" creationId="{BCFA7BA6-2C7B-41BB-B865-6B20F993525F}"/>
          </ac:picMkLst>
        </pc:picChg>
      </pc:sldChg>
      <pc:sldChg chg="addSp delSp modSp add mod">
        <pc:chgData name="Thuy Linh Do" userId="f60f9f76584ec879" providerId="LiveId" clId="{7009E909-388D-42DF-BA9E-881B9DCED4F6}" dt="2022-01-20T00:59:33.896" v="180"/>
        <pc:sldMkLst>
          <pc:docMk/>
          <pc:sldMk cId="1934387094" sldId="340"/>
        </pc:sldMkLst>
        <pc:spChg chg="mod">
          <ac:chgData name="Thuy Linh Do" userId="f60f9f76584ec879" providerId="LiveId" clId="{7009E909-388D-42DF-BA9E-881B9DCED4F6}" dt="2022-01-20T00:59:33.896" v="180"/>
          <ac:spMkLst>
            <pc:docMk/>
            <pc:sldMk cId="1934387094" sldId="340"/>
            <ac:spMk id="2" creationId="{00000000-0000-0000-0000-000000000000}"/>
          </ac:spMkLst>
        </pc:spChg>
        <pc:spChg chg="mod">
          <ac:chgData name="Thuy Linh Do" userId="f60f9f76584ec879" providerId="LiveId" clId="{7009E909-388D-42DF-BA9E-881B9DCED4F6}" dt="2022-01-20T00:58:44.521" v="161"/>
          <ac:spMkLst>
            <pc:docMk/>
            <pc:sldMk cId="1934387094" sldId="340"/>
            <ac:spMk id="7" creationId="{00000000-0000-0000-0000-000000000000}"/>
          </ac:spMkLst>
        </pc:spChg>
        <pc:spChg chg="mod">
          <ac:chgData name="Thuy Linh Do" userId="f60f9f76584ec879" providerId="LiveId" clId="{7009E909-388D-42DF-BA9E-881B9DCED4F6}" dt="2022-01-20T00:59:07.667" v="179" actId="20577"/>
          <ac:spMkLst>
            <pc:docMk/>
            <pc:sldMk cId="1934387094" sldId="340"/>
            <ac:spMk id="12" creationId="{00000000-0000-0000-0000-000000000000}"/>
          </ac:spMkLst>
        </pc:spChg>
        <pc:picChg chg="del">
          <ac:chgData name="Thuy Linh Do" userId="f60f9f76584ec879" providerId="LiveId" clId="{7009E909-388D-42DF-BA9E-881B9DCED4F6}" dt="2022-01-20T00:58:07.106" v="157" actId="478"/>
          <ac:picMkLst>
            <pc:docMk/>
            <pc:sldMk cId="1934387094" sldId="340"/>
            <ac:picMk id="8" creationId="{30F1A15E-87C4-4A65-98EA-6F7B2DD95923}"/>
          </ac:picMkLst>
        </pc:picChg>
        <pc:picChg chg="add mod">
          <ac:chgData name="Thuy Linh Do" userId="f60f9f76584ec879" providerId="LiveId" clId="{7009E909-388D-42DF-BA9E-881B9DCED4F6}" dt="2022-01-20T00:58:16.828" v="160" actId="14100"/>
          <ac:picMkLst>
            <pc:docMk/>
            <pc:sldMk cId="1934387094" sldId="340"/>
            <ac:picMk id="9" creationId="{3D33638E-0648-447E-99C0-8D2914616B03}"/>
          </ac:picMkLst>
        </pc:picChg>
      </pc:sldChg>
      <pc:sldChg chg="addSp delSp modSp add mod">
        <pc:chgData name="Thuy Linh Do" userId="f60f9f76584ec879" providerId="LiveId" clId="{7009E909-388D-42DF-BA9E-881B9DCED4F6}" dt="2022-01-20T01:01:03.849" v="241" actId="1076"/>
        <pc:sldMkLst>
          <pc:docMk/>
          <pc:sldMk cId="291852260" sldId="341"/>
        </pc:sldMkLst>
        <pc:spChg chg="mod">
          <ac:chgData name="Thuy Linh Do" userId="f60f9f76584ec879" providerId="LiveId" clId="{7009E909-388D-42DF-BA9E-881B9DCED4F6}" dt="2022-01-20T01:00:09.037" v="182"/>
          <ac:spMkLst>
            <pc:docMk/>
            <pc:sldMk cId="291852260" sldId="341"/>
            <ac:spMk id="2" creationId="{00000000-0000-0000-0000-000000000000}"/>
          </ac:spMkLst>
        </pc:spChg>
        <pc:spChg chg="mod">
          <ac:chgData name="Thuy Linh Do" userId="f60f9f76584ec879" providerId="LiveId" clId="{7009E909-388D-42DF-BA9E-881B9DCED4F6}" dt="2022-01-20T01:00:44.382" v="236"/>
          <ac:spMkLst>
            <pc:docMk/>
            <pc:sldMk cId="291852260" sldId="341"/>
            <ac:spMk id="7" creationId="{00000000-0000-0000-0000-000000000000}"/>
          </ac:spMkLst>
        </pc:spChg>
        <pc:spChg chg="mod">
          <ac:chgData name="Thuy Linh Do" userId="f60f9f76584ec879" providerId="LiveId" clId="{7009E909-388D-42DF-BA9E-881B9DCED4F6}" dt="2022-01-20T01:00:28.811" v="235" actId="20577"/>
          <ac:spMkLst>
            <pc:docMk/>
            <pc:sldMk cId="291852260" sldId="341"/>
            <ac:spMk id="12" creationId="{00000000-0000-0000-0000-000000000000}"/>
          </ac:spMkLst>
        </pc:spChg>
        <pc:picChg chg="add mod">
          <ac:chgData name="Thuy Linh Do" userId="f60f9f76584ec879" providerId="LiveId" clId="{7009E909-388D-42DF-BA9E-881B9DCED4F6}" dt="2022-01-20T01:01:03.849" v="241" actId="1076"/>
          <ac:picMkLst>
            <pc:docMk/>
            <pc:sldMk cId="291852260" sldId="341"/>
            <ac:picMk id="8" creationId="{B7BD69C2-0B8B-4883-97AC-D951629C4C2F}"/>
          </ac:picMkLst>
        </pc:picChg>
        <pc:picChg chg="del">
          <ac:chgData name="Thuy Linh Do" userId="f60f9f76584ec879" providerId="LiveId" clId="{7009E909-388D-42DF-BA9E-881B9DCED4F6}" dt="2022-01-20T01:00:54.127" v="237" actId="478"/>
          <ac:picMkLst>
            <pc:docMk/>
            <pc:sldMk cId="291852260" sldId="341"/>
            <ac:picMk id="9" creationId="{3D33638E-0648-447E-99C0-8D2914616B0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4A45C7-BC6F-4CE6-A92B-F0210A9EE179}" type="doc">
      <dgm:prSet loTypeId="urn:microsoft.com/office/officeart/2005/8/layout/hierarchy6" loCatId="hierarchy" qsTypeId="urn:microsoft.com/office/officeart/2005/8/quickstyle/simple3" qsCatId="simple" csTypeId="urn:microsoft.com/office/officeart/2005/8/colors/colorful4" csCatId="colorful" phldr="1"/>
      <dgm:spPr/>
      <dgm:t>
        <a:bodyPr/>
        <a:lstStyle/>
        <a:p>
          <a:endParaRPr lang="en-US"/>
        </a:p>
      </dgm:t>
    </dgm:pt>
    <dgm:pt modelId="{AFB6757D-97B1-4663-A950-106220254434}">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dirty="0" smtClean="0"/>
            <a:t>About natural disasters</a:t>
          </a:r>
          <a:endParaRPr lang="en-US" dirty="0"/>
        </a:p>
      </dgm:t>
    </dgm:pt>
    <dgm:pt modelId="{3236EDA7-D232-4A3C-B9FE-787F36C40C84}" type="sibTrans" cxnId="{9D7B226F-F060-4C81-A130-8A3BCD9D231B}">
      <dgm:prSet/>
      <dgm:spPr/>
      <dgm:t>
        <a:bodyPr/>
        <a:lstStyle/>
        <a:p>
          <a:endParaRPr lang="en-US"/>
        </a:p>
      </dgm:t>
    </dgm:pt>
    <dgm:pt modelId="{22089469-5445-4D8B-99BD-E1622C43E548}" type="parTrans" cxnId="{9D7B226F-F060-4C81-A130-8A3BCD9D231B}">
      <dgm:prSet/>
      <dgm:spPr/>
      <dgm:t>
        <a:bodyPr/>
        <a:lstStyle/>
        <a:p>
          <a:endParaRPr lang="en-US"/>
        </a:p>
      </dgm:t>
    </dgm:pt>
    <dgm:pt modelId="{72FFDE77-F3BF-4EDF-B0CF-E38F076CA101}">
      <dgm:prSet phldrT="[Text]"/>
      <dgm:spPr/>
      <dgm:t>
        <a:bodyPr/>
        <a:lstStyle/>
        <a:p>
          <a:r>
            <a:rPr lang="en-US" dirty="0"/>
            <a:t>Vocabulary</a:t>
          </a:r>
        </a:p>
      </dgm:t>
    </dgm:pt>
    <dgm:pt modelId="{6048DCAA-ECF9-4987-98AE-35B97655FD38}" type="sibTrans" cxnId="{ABD22CF5-0318-4A3D-8323-74021E22373D}">
      <dgm:prSet/>
      <dgm:spPr/>
      <dgm:t>
        <a:bodyPr/>
        <a:lstStyle/>
        <a:p>
          <a:endParaRPr lang="en-US"/>
        </a:p>
      </dgm:t>
    </dgm:pt>
    <dgm:pt modelId="{077299E1-68F8-4DBF-A150-B5D458A1B2EF}" type="parTrans" cxnId="{ABD22CF5-0318-4A3D-8323-74021E22373D}">
      <dgm:prSet/>
      <dgm:spPr/>
      <dgm:t>
        <a:bodyPr/>
        <a:lstStyle/>
        <a:p>
          <a:endParaRPr lang="en-US"/>
        </a:p>
      </dgm:t>
    </dgm:pt>
    <dgm:pt modelId="{EAF7E57C-151F-4B32-A2D6-EEA8D5E54C75}">
      <dgm:prSet phldrT="[Text]"/>
      <dgm:spPr/>
      <dgm:t>
        <a:bodyPr/>
        <a:lstStyle/>
        <a:p>
          <a:r>
            <a:rPr lang="en-US" dirty="0"/>
            <a:t>Topic of the unit</a:t>
          </a:r>
        </a:p>
      </dgm:t>
    </dgm:pt>
    <dgm:pt modelId="{261669B4-91E3-4539-BDF7-CC9329C53401}" type="sibTrans" cxnId="{8EF0B0FD-B369-4C4B-902F-A2C3C5176AF4}">
      <dgm:prSet/>
      <dgm:spPr/>
      <dgm:t>
        <a:bodyPr/>
        <a:lstStyle/>
        <a:p>
          <a:endParaRPr lang="en-US"/>
        </a:p>
      </dgm:t>
    </dgm:pt>
    <dgm:pt modelId="{FF62B74E-AC00-459C-A44D-520B263996E8}" type="parTrans" cxnId="{8EF0B0FD-B369-4C4B-902F-A2C3C5176AF4}">
      <dgm:prSet/>
      <dgm:spPr/>
      <dgm:t>
        <a:bodyPr/>
        <a:lstStyle/>
        <a:p>
          <a:endParaRPr lang="en-US"/>
        </a:p>
      </dgm:t>
    </dgm:pt>
    <dgm:pt modelId="{66138440-8C7F-42A6-AFCE-20CD97ADA595}">
      <dgm:prSet phldrT="[Text]">
        <dgm:style>
          <a:lnRef idx="3">
            <a:schemeClr val="lt1"/>
          </a:lnRef>
          <a:fillRef idx="1">
            <a:schemeClr val="accent2"/>
          </a:fillRef>
          <a:effectRef idx="1">
            <a:schemeClr val="accent2"/>
          </a:effectRef>
          <a:fontRef idx="minor">
            <a:schemeClr val="lt1"/>
          </a:fontRef>
        </dgm:style>
      </dgm:prSet>
      <dgm:spPr/>
      <dgm:t>
        <a:bodyPr/>
        <a:lstStyle/>
        <a:p>
          <a:r>
            <a:rPr lang="en-GB" b="1" dirty="0" smtClean="0"/>
            <a:t>NATURAL DISASTERS</a:t>
          </a:r>
          <a:endParaRPr lang="en-US" dirty="0"/>
        </a:p>
      </dgm:t>
    </dgm:pt>
    <dgm:pt modelId="{10A80970-D021-4F8B-954E-4B49EE1CDE1D}" type="sibTrans" cxnId="{7F66552D-1C11-4D5F-9135-8A8635AC0836}">
      <dgm:prSet/>
      <dgm:spPr/>
      <dgm:t>
        <a:bodyPr/>
        <a:lstStyle/>
        <a:p>
          <a:endParaRPr lang="en-US"/>
        </a:p>
      </dgm:t>
    </dgm:pt>
    <dgm:pt modelId="{961517A1-E814-4B7E-A5D8-DA435C766227}" type="parTrans" cxnId="{7F66552D-1C11-4D5F-9135-8A8635AC0836}">
      <dgm:prSet/>
      <dgm:spPr/>
      <dgm:t>
        <a:bodyPr/>
        <a:lstStyle/>
        <a:p>
          <a:endParaRPr lang="en-US"/>
        </a:p>
      </dgm:t>
    </dgm:pt>
    <dgm:pt modelId="{E342C70F-7F9B-4E48-B1D0-F23735F2769C}" type="pres">
      <dgm:prSet presAssocID="{BC4A45C7-BC6F-4CE6-A92B-F0210A9EE179}" presName="mainComposite" presStyleCnt="0">
        <dgm:presLayoutVars>
          <dgm:chPref val="1"/>
          <dgm:dir/>
          <dgm:animOne val="branch"/>
          <dgm:animLvl val="lvl"/>
          <dgm:resizeHandles val="exact"/>
        </dgm:presLayoutVars>
      </dgm:prSet>
      <dgm:spPr/>
      <dgm:t>
        <a:bodyPr/>
        <a:lstStyle/>
        <a:p>
          <a:endParaRPr lang="en-US"/>
        </a:p>
      </dgm:t>
    </dgm:pt>
    <dgm:pt modelId="{538B4A7C-EA64-499B-A3D9-4A6197CC6A27}" type="pres">
      <dgm:prSet presAssocID="{BC4A45C7-BC6F-4CE6-A92B-F0210A9EE179}" presName="hierFlow" presStyleCnt="0"/>
      <dgm:spPr/>
    </dgm:pt>
    <dgm:pt modelId="{3E34D8A0-7CD8-49B8-BF27-2F7BB3DCC27F}" type="pres">
      <dgm:prSet presAssocID="{BC4A45C7-BC6F-4CE6-A92B-F0210A9EE179}" presName="firstBuf" presStyleCnt="0"/>
      <dgm:spPr/>
    </dgm:pt>
    <dgm:pt modelId="{EF4292B8-DE80-4518-89F6-4C067D19BE5D}" type="pres">
      <dgm:prSet presAssocID="{BC4A45C7-BC6F-4CE6-A92B-F0210A9EE179}" presName="hierChild1" presStyleCnt="0">
        <dgm:presLayoutVars>
          <dgm:chPref val="1"/>
          <dgm:animOne val="branch"/>
          <dgm:animLvl val="lvl"/>
        </dgm:presLayoutVars>
      </dgm:prSet>
      <dgm:spPr/>
    </dgm:pt>
    <dgm:pt modelId="{15E23AC7-49FB-48C5-B063-5B9C7697434D}" type="pres">
      <dgm:prSet presAssocID="{66138440-8C7F-42A6-AFCE-20CD97ADA595}" presName="Name14" presStyleCnt="0"/>
      <dgm:spPr/>
    </dgm:pt>
    <dgm:pt modelId="{900A6C8C-2B7C-4F16-8523-B2C8E70FE539}" type="pres">
      <dgm:prSet presAssocID="{66138440-8C7F-42A6-AFCE-20CD97ADA595}" presName="level1Shape" presStyleLbl="node0" presStyleIdx="0" presStyleCnt="1" custLinFactNeighborX="-1096" custLinFactNeighborY="582">
        <dgm:presLayoutVars>
          <dgm:chPref val="3"/>
        </dgm:presLayoutVars>
      </dgm:prSet>
      <dgm:spPr/>
      <dgm:t>
        <a:bodyPr/>
        <a:lstStyle/>
        <a:p>
          <a:endParaRPr lang="en-US"/>
        </a:p>
      </dgm:t>
    </dgm:pt>
    <dgm:pt modelId="{EF41AB95-AFCD-4378-B7AC-90EEB91AAC91}" type="pres">
      <dgm:prSet presAssocID="{66138440-8C7F-42A6-AFCE-20CD97ADA595}" presName="hierChild2" presStyleCnt="0"/>
      <dgm:spPr/>
    </dgm:pt>
    <dgm:pt modelId="{4F25D1CD-CD2D-4831-80B6-B15A0B4A4043}" type="pres">
      <dgm:prSet presAssocID="{22089469-5445-4D8B-99BD-E1622C43E548}" presName="Name19" presStyleLbl="parChTrans1D2" presStyleIdx="0" presStyleCnt="1"/>
      <dgm:spPr/>
      <dgm:t>
        <a:bodyPr/>
        <a:lstStyle/>
        <a:p>
          <a:endParaRPr lang="en-US"/>
        </a:p>
      </dgm:t>
    </dgm:pt>
    <dgm:pt modelId="{68344235-07D9-4623-AE18-AF392ED90C04}" type="pres">
      <dgm:prSet presAssocID="{AFB6757D-97B1-4663-A950-106220254434}" presName="Name21" presStyleCnt="0"/>
      <dgm:spPr/>
    </dgm:pt>
    <dgm:pt modelId="{93D99CBD-C526-4674-A621-3B6F96DC3EC0}" type="pres">
      <dgm:prSet presAssocID="{AFB6757D-97B1-4663-A950-106220254434}" presName="level2Shape" presStyleLbl="node2" presStyleIdx="0" presStyleCnt="1"/>
      <dgm:spPr/>
      <dgm:t>
        <a:bodyPr/>
        <a:lstStyle/>
        <a:p>
          <a:endParaRPr lang="en-US"/>
        </a:p>
      </dgm:t>
    </dgm:pt>
    <dgm:pt modelId="{EE8BFEBA-4E6C-40E1-B342-40D339E029FF}" type="pres">
      <dgm:prSet presAssocID="{AFB6757D-97B1-4663-A950-106220254434}" presName="hierChild3" presStyleCnt="0"/>
      <dgm:spPr/>
    </dgm:pt>
    <dgm:pt modelId="{9CE1EBFE-C0C3-4E91-8F34-5883B7A3D6B4}" type="pres">
      <dgm:prSet presAssocID="{BC4A45C7-BC6F-4CE6-A92B-F0210A9EE179}" presName="bgShapesFlow" presStyleCnt="0"/>
      <dgm:spPr/>
    </dgm:pt>
    <dgm:pt modelId="{1DC887EF-394C-420D-A534-A7CB9B21CC90}" type="pres">
      <dgm:prSet presAssocID="{EAF7E57C-151F-4B32-A2D6-EEA8D5E54C75}" presName="rectComp" presStyleCnt="0"/>
      <dgm:spPr/>
    </dgm:pt>
    <dgm:pt modelId="{F88AC81A-2BC5-4E80-A859-27A859164080}" type="pres">
      <dgm:prSet presAssocID="{EAF7E57C-151F-4B32-A2D6-EEA8D5E54C75}" presName="bgRect" presStyleLbl="bgShp" presStyleIdx="0" presStyleCnt="2"/>
      <dgm:spPr/>
      <dgm:t>
        <a:bodyPr/>
        <a:lstStyle/>
        <a:p>
          <a:endParaRPr lang="en-US"/>
        </a:p>
      </dgm:t>
    </dgm:pt>
    <dgm:pt modelId="{5472C35F-FB15-4BDC-AD4E-16C4B0484CCC}" type="pres">
      <dgm:prSet presAssocID="{EAF7E57C-151F-4B32-A2D6-EEA8D5E54C75}" presName="bgRectTx" presStyleLbl="bgShp" presStyleIdx="0" presStyleCnt="2">
        <dgm:presLayoutVars>
          <dgm:bulletEnabled val="1"/>
        </dgm:presLayoutVars>
      </dgm:prSet>
      <dgm:spPr/>
      <dgm:t>
        <a:bodyPr/>
        <a:lstStyle/>
        <a:p>
          <a:endParaRPr lang="en-US"/>
        </a:p>
      </dgm:t>
    </dgm:pt>
    <dgm:pt modelId="{F17E8D5B-AB5F-4AB5-B7AF-CD56FC477DAA}" type="pres">
      <dgm:prSet presAssocID="{EAF7E57C-151F-4B32-A2D6-EEA8D5E54C75}" presName="spComp" presStyleCnt="0"/>
      <dgm:spPr/>
    </dgm:pt>
    <dgm:pt modelId="{72A471FA-00E5-47D9-A593-961D537F703F}" type="pres">
      <dgm:prSet presAssocID="{EAF7E57C-151F-4B32-A2D6-EEA8D5E54C75}" presName="vSp" presStyleCnt="0"/>
      <dgm:spPr/>
    </dgm:pt>
    <dgm:pt modelId="{4619337E-8C3C-4B76-8B2B-56659E4A6B85}" type="pres">
      <dgm:prSet presAssocID="{72FFDE77-F3BF-4EDF-B0CF-E38F076CA101}" presName="rectComp" presStyleCnt="0"/>
      <dgm:spPr/>
    </dgm:pt>
    <dgm:pt modelId="{7F5F073C-3505-4AB4-B09A-54AF1D76ACDA}" type="pres">
      <dgm:prSet presAssocID="{72FFDE77-F3BF-4EDF-B0CF-E38F076CA101}" presName="bgRect" presStyleLbl="bgShp" presStyleIdx="1" presStyleCnt="2"/>
      <dgm:spPr/>
      <dgm:t>
        <a:bodyPr/>
        <a:lstStyle/>
        <a:p>
          <a:endParaRPr lang="en-US"/>
        </a:p>
      </dgm:t>
    </dgm:pt>
    <dgm:pt modelId="{C4FCDA8C-0193-4094-A70A-AEF77DD23C6F}" type="pres">
      <dgm:prSet presAssocID="{72FFDE77-F3BF-4EDF-B0CF-E38F076CA101}" presName="bgRectTx" presStyleLbl="bgShp" presStyleIdx="1" presStyleCnt="2">
        <dgm:presLayoutVars>
          <dgm:bulletEnabled val="1"/>
        </dgm:presLayoutVars>
      </dgm:prSet>
      <dgm:spPr/>
      <dgm:t>
        <a:bodyPr/>
        <a:lstStyle/>
        <a:p>
          <a:endParaRPr lang="en-US"/>
        </a:p>
      </dgm:t>
    </dgm:pt>
  </dgm:ptLst>
  <dgm:cxnLst>
    <dgm:cxn modelId="{89A67265-8497-45DE-A27D-4735D9589CF2}" type="presOf" srcId="{72FFDE77-F3BF-4EDF-B0CF-E38F076CA101}" destId="{7F5F073C-3505-4AB4-B09A-54AF1D76ACDA}" srcOrd="0" destOrd="0" presId="urn:microsoft.com/office/officeart/2005/8/layout/hierarchy6"/>
    <dgm:cxn modelId="{9D7B226F-F060-4C81-A130-8A3BCD9D231B}" srcId="{66138440-8C7F-42A6-AFCE-20CD97ADA595}" destId="{AFB6757D-97B1-4663-A950-106220254434}" srcOrd="0" destOrd="0" parTransId="{22089469-5445-4D8B-99BD-E1622C43E548}" sibTransId="{3236EDA7-D232-4A3C-B9FE-787F36C40C84}"/>
    <dgm:cxn modelId="{9657E850-D354-4D21-9C34-8E3EDAA4E33A}" type="presOf" srcId="{AFB6757D-97B1-4663-A950-106220254434}" destId="{93D99CBD-C526-4674-A621-3B6F96DC3EC0}" srcOrd="0" destOrd="0" presId="urn:microsoft.com/office/officeart/2005/8/layout/hierarchy6"/>
    <dgm:cxn modelId="{ABD22CF5-0318-4A3D-8323-74021E22373D}" srcId="{BC4A45C7-BC6F-4CE6-A92B-F0210A9EE179}" destId="{72FFDE77-F3BF-4EDF-B0CF-E38F076CA101}" srcOrd="2" destOrd="0" parTransId="{077299E1-68F8-4DBF-A150-B5D458A1B2EF}" sibTransId="{6048DCAA-ECF9-4987-98AE-35B97655FD38}"/>
    <dgm:cxn modelId="{2CAA3B17-8A53-41CC-9EB9-B6E978AB06B6}" type="presOf" srcId="{66138440-8C7F-42A6-AFCE-20CD97ADA595}" destId="{900A6C8C-2B7C-4F16-8523-B2C8E70FE539}" srcOrd="0" destOrd="0" presId="urn:microsoft.com/office/officeart/2005/8/layout/hierarchy6"/>
    <dgm:cxn modelId="{6B2079DD-A22D-4473-A572-F205BF293DDB}" type="presOf" srcId="{72FFDE77-F3BF-4EDF-B0CF-E38F076CA101}" destId="{C4FCDA8C-0193-4094-A70A-AEF77DD23C6F}" srcOrd="1" destOrd="0" presId="urn:microsoft.com/office/officeart/2005/8/layout/hierarchy6"/>
    <dgm:cxn modelId="{8EF0B0FD-B369-4C4B-902F-A2C3C5176AF4}" srcId="{BC4A45C7-BC6F-4CE6-A92B-F0210A9EE179}" destId="{EAF7E57C-151F-4B32-A2D6-EEA8D5E54C75}" srcOrd="1" destOrd="0" parTransId="{FF62B74E-AC00-459C-A44D-520B263996E8}" sibTransId="{261669B4-91E3-4539-BDF7-CC9329C53401}"/>
    <dgm:cxn modelId="{FBCCD35D-1140-43D8-A11A-19041DF6C999}" type="presOf" srcId="{22089469-5445-4D8B-99BD-E1622C43E548}" destId="{4F25D1CD-CD2D-4831-80B6-B15A0B4A4043}" srcOrd="0" destOrd="0" presId="urn:microsoft.com/office/officeart/2005/8/layout/hierarchy6"/>
    <dgm:cxn modelId="{2344C90C-0D6A-4B38-9786-766E29EFB2B6}" type="presOf" srcId="{BC4A45C7-BC6F-4CE6-A92B-F0210A9EE179}" destId="{E342C70F-7F9B-4E48-B1D0-F23735F2769C}" srcOrd="0" destOrd="0" presId="urn:microsoft.com/office/officeart/2005/8/layout/hierarchy6"/>
    <dgm:cxn modelId="{E119CA21-0302-4767-9FE6-EB9E405123FB}" type="presOf" srcId="{EAF7E57C-151F-4B32-A2D6-EEA8D5E54C75}" destId="{F88AC81A-2BC5-4E80-A859-27A859164080}" srcOrd="0" destOrd="0" presId="urn:microsoft.com/office/officeart/2005/8/layout/hierarchy6"/>
    <dgm:cxn modelId="{19BD2E59-A174-40B5-87C9-22BC02C28E21}" type="presOf" srcId="{EAF7E57C-151F-4B32-A2D6-EEA8D5E54C75}" destId="{5472C35F-FB15-4BDC-AD4E-16C4B0484CCC}" srcOrd="1" destOrd="0" presId="urn:microsoft.com/office/officeart/2005/8/layout/hierarchy6"/>
    <dgm:cxn modelId="{7F66552D-1C11-4D5F-9135-8A8635AC0836}" srcId="{BC4A45C7-BC6F-4CE6-A92B-F0210A9EE179}" destId="{66138440-8C7F-42A6-AFCE-20CD97ADA595}" srcOrd="0" destOrd="0" parTransId="{961517A1-E814-4B7E-A5D8-DA435C766227}" sibTransId="{10A80970-D021-4F8B-954E-4B49EE1CDE1D}"/>
    <dgm:cxn modelId="{24F05878-62B9-4C09-B57E-6AB90EE0D460}" type="presParOf" srcId="{E342C70F-7F9B-4E48-B1D0-F23735F2769C}" destId="{538B4A7C-EA64-499B-A3D9-4A6197CC6A27}" srcOrd="0" destOrd="0" presId="urn:microsoft.com/office/officeart/2005/8/layout/hierarchy6"/>
    <dgm:cxn modelId="{0183CE92-0A19-4232-B7B9-CDF5A87D5EAC}" type="presParOf" srcId="{538B4A7C-EA64-499B-A3D9-4A6197CC6A27}" destId="{3E34D8A0-7CD8-49B8-BF27-2F7BB3DCC27F}" srcOrd="0" destOrd="0" presId="urn:microsoft.com/office/officeart/2005/8/layout/hierarchy6"/>
    <dgm:cxn modelId="{757ED411-E877-470F-834A-526EDC07265C}" type="presParOf" srcId="{538B4A7C-EA64-499B-A3D9-4A6197CC6A27}" destId="{EF4292B8-DE80-4518-89F6-4C067D19BE5D}" srcOrd="1" destOrd="0" presId="urn:microsoft.com/office/officeart/2005/8/layout/hierarchy6"/>
    <dgm:cxn modelId="{D09E5221-3D7B-42CA-B61C-235D24A47D15}" type="presParOf" srcId="{EF4292B8-DE80-4518-89F6-4C067D19BE5D}" destId="{15E23AC7-49FB-48C5-B063-5B9C7697434D}" srcOrd="0" destOrd="0" presId="urn:microsoft.com/office/officeart/2005/8/layout/hierarchy6"/>
    <dgm:cxn modelId="{07775089-F6DB-4C71-9491-2622C891AB5B}" type="presParOf" srcId="{15E23AC7-49FB-48C5-B063-5B9C7697434D}" destId="{900A6C8C-2B7C-4F16-8523-B2C8E70FE539}" srcOrd="0" destOrd="0" presId="urn:microsoft.com/office/officeart/2005/8/layout/hierarchy6"/>
    <dgm:cxn modelId="{C7D9051C-2582-42EA-B652-99CFD49E696D}" type="presParOf" srcId="{15E23AC7-49FB-48C5-B063-5B9C7697434D}" destId="{EF41AB95-AFCD-4378-B7AC-90EEB91AAC91}" srcOrd="1" destOrd="0" presId="urn:microsoft.com/office/officeart/2005/8/layout/hierarchy6"/>
    <dgm:cxn modelId="{7EA720BF-C049-4DCA-A566-792126F0449B}" type="presParOf" srcId="{EF41AB95-AFCD-4378-B7AC-90EEB91AAC91}" destId="{4F25D1CD-CD2D-4831-80B6-B15A0B4A4043}" srcOrd="0" destOrd="0" presId="urn:microsoft.com/office/officeart/2005/8/layout/hierarchy6"/>
    <dgm:cxn modelId="{BB9224D2-7577-42A7-B2E3-E3117E81A662}" type="presParOf" srcId="{EF41AB95-AFCD-4378-B7AC-90EEB91AAC91}" destId="{68344235-07D9-4623-AE18-AF392ED90C04}" srcOrd="1" destOrd="0" presId="urn:microsoft.com/office/officeart/2005/8/layout/hierarchy6"/>
    <dgm:cxn modelId="{594B790A-9EEE-4EAF-9750-339860C3F5D8}" type="presParOf" srcId="{68344235-07D9-4623-AE18-AF392ED90C04}" destId="{93D99CBD-C526-4674-A621-3B6F96DC3EC0}" srcOrd="0" destOrd="0" presId="urn:microsoft.com/office/officeart/2005/8/layout/hierarchy6"/>
    <dgm:cxn modelId="{DBD9D66D-870E-4286-9DDC-61A1E67283F6}" type="presParOf" srcId="{68344235-07D9-4623-AE18-AF392ED90C04}" destId="{EE8BFEBA-4E6C-40E1-B342-40D339E029FF}" srcOrd="1" destOrd="0" presId="urn:microsoft.com/office/officeart/2005/8/layout/hierarchy6"/>
    <dgm:cxn modelId="{34200B4D-ADF2-488F-BBE4-0FF44CEBCC80}" type="presParOf" srcId="{E342C70F-7F9B-4E48-B1D0-F23735F2769C}" destId="{9CE1EBFE-C0C3-4E91-8F34-5883B7A3D6B4}" srcOrd="1" destOrd="0" presId="urn:microsoft.com/office/officeart/2005/8/layout/hierarchy6"/>
    <dgm:cxn modelId="{885194A2-AFE9-475C-B005-3FE56E852878}" type="presParOf" srcId="{9CE1EBFE-C0C3-4E91-8F34-5883B7A3D6B4}" destId="{1DC887EF-394C-420D-A534-A7CB9B21CC90}" srcOrd="0" destOrd="0" presId="urn:microsoft.com/office/officeart/2005/8/layout/hierarchy6"/>
    <dgm:cxn modelId="{FDC09BA1-7F9C-40C2-9DFC-0B3A30DF4AB1}" type="presParOf" srcId="{1DC887EF-394C-420D-A534-A7CB9B21CC90}" destId="{F88AC81A-2BC5-4E80-A859-27A859164080}" srcOrd="0" destOrd="0" presId="urn:microsoft.com/office/officeart/2005/8/layout/hierarchy6"/>
    <dgm:cxn modelId="{EED591FF-7DB0-4D58-AB24-5B5E33788896}" type="presParOf" srcId="{1DC887EF-394C-420D-A534-A7CB9B21CC90}" destId="{5472C35F-FB15-4BDC-AD4E-16C4B0484CCC}" srcOrd="1" destOrd="0" presId="urn:microsoft.com/office/officeart/2005/8/layout/hierarchy6"/>
    <dgm:cxn modelId="{60B13C2B-245E-4353-A24F-DC57BD823B50}" type="presParOf" srcId="{9CE1EBFE-C0C3-4E91-8F34-5883B7A3D6B4}" destId="{F17E8D5B-AB5F-4AB5-B7AF-CD56FC477DAA}" srcOrd="1" destOrd="0" presId="urn:microsoft.com/office/officeart/2005/8/layout/hierarchy6"/>
    <dgm:cxn modelId="{481FFA00-7DA8-42A5-B2CF-F6C56E999371}" type="presParOf" srcId="{F17E8D5B-AB5F-4AB5-B7AF-CD56FC477DAA}" destId="{72A471FA-00E5-47D9-A593-961D537F703F}" srcOrd="0" destOrd="0" presId="urn:microsoft.com/office/officeart/2005/8/layout/hierarchy6"/>
    <dgm:cxn modelId="{5B6DDF55-A2DA-4FF5-8BA6-5E42A9B3AE4D}" type="presParOf" srcId="{9CE1EBFE-C0C3-4E91-8F34-5883B7A3D6B4}" destId="{4619337E-8C3C-4B76-8B2B-56659E4A6B85}" srcOrd="2" destOrd="0" presId="urn:microsoft.com/office/officeart/2005/8/layout/hierarchy6"/>
    <dgm:cxn modelId="{FE9C3532-C4F4-4167-AEE0-5D6F5737E5B7}" type="presParOf" srcId="{4619337E-8C3C-4B76-8B2B-56659E4A6B85}" destId="{7F5F073C-3505-4AB4-B09A-54AF1D76ACDA}" srcOrd="0" destOrd="0" presId="urn:microsoft.com/office/officeart/2005/8/layout/hierarchy6"/>
    <dgm:cxn modelId="{E8BDE551-EFDE-4D8C-960C-3027C2D39CB6}" type="presParOf" srcId="{4619337E-8C3C-4B76-8B2B-56659E4A6B85}" destId="{C4FCDA8C-0193-4094-A70A-AEF77DD23C6F}"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F073C-3505-4AB4-B09A-54AF1D76ACDA}">
      <dsp:nvSpPr>
        <dsp:cNvPr id="0" name=""/>
        <dsp:cNvSpPr/>
      </dsp:nvSpPr>
      <dsp:spPr>
        <a:xfrm>
          <a:off x="0" y="2188865"/>
          <a:ext cx="7073207" cy="1868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a:t>Vocabulary</a:t>
          </a:r>
        </a:p>
      </dsp:txBody>
      <dsp:txXfrm>
        <a:off x="0" y="2188865"/>
        <a:ext cx="2121962" cy="1868298"/>
      </dsp:txXfrm>
    </dsp:sp>
    <dsp:sp modelId="{F88AC81A-2BC5-4E80-A859-27A859164080}">
      <dsp:nvSpPr>
        <dsp:cNvPr id="0" name=""/>
        <dsp:cNvSpPr/>
      </dsp:nvSpPr>
      <dsp:spPr>
        <a:xfrm>
          <a:off x="0" y="2986"/>
          <a:ext cx="7073207" cy="1868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a:t>Topic of the unit</a:t>
          </a:r>
        </a:p>
      </dsp:txBody>
      <dsp:txXfrm>
        <a:off x="0" y="2986"/>
        <a:ext cx="2121962" cy="1868298"/>
      </dsp:txXfrm>
    </dsp:sp>
    <dsp:sp modelId="{900A6C8C-2B7C-4F16-8523-B2C8E70FE539}">
      <dsp:nvSpPr>
        <dsp:cNvPr id="0" name=""/>
        <dsp:cNvSpPr/>
      </dsp:nvSpPr>
      <dsp:spPr>
        <a:xfrm>
          <a:off x="3309819" y="171018"/>
          <a:ext cx="2381855" cy="1587903"/>
        </a:xfrm>
        <a:prstGeom prst="roundRect">
          <a:avLst>
            <a:gd name="adj" fmla="val 10000"/>
          </a:avLst>
        </a:prstGeom>
        <a:solidFill>
          <a:schemeClr val="accent2"/>
        </a:solidFill>
        <a:ln w="19050" cap="flat" cmpd="sng" algn="ctr">
          <a:solidFill>
            <a:schemeClr val="lt1"/>
          </a:solidFill>
          <a:prstDash val="solid"/>
          <a:miter lim="800000"/>
        </a:ln>
        <a:effectLst/>
        <a:scene3d>
          <a:camera prst="orthographicFront"/>
          <a:lightRig rig="flat" dir="t"/>
        </a:scene3d>
      </dsp:spPr>
      <dsp:style>
        <a:lnRef idx="3">
          <a:schemeClr val="lt1"/>
        </a:lnRef>
        <a:fillRef idx="1">
          <a:schemeClr val="accent2"/>
        </a:fillRef>
        <a:effectRef idx="1">
          <a:schemeClr val="accent2"/>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GB" sz="3000" b="1" kern="1200" dirty="0" smtClean="0"/>
            <a:t>NATURAL DISASTERS</a:t>
          </a:r>
          <a:endParaRPr lang="en-US" sz="3000" kern="1200" dirty="0"/>
        </a:p>
      </dsp:txBody>
      <dsp:txXfrm>
        <a:off x="3356327" y="217526"/>
        <a:ext cx="2288839" cy="1494887"/>
      </dsp:txXfrm>
    </dsp:sp>
    <dsp:sp modelId="{4F25D1CD-CD2D-4831-80B6-B15A0B4A4043}">
      <dsp:nvSpPr>
        <dsp:cNvPr id="0" name=""/>
        <dsp:cNvSpPr/>
      </dsp:nvSpPr>
      <dsp:spPr>
        <a:xfrm>
          <a:off x="4455027" y="1758921"/>
          <a:ext cx="91440" cy="625919"/>
        </a:xfrm>
        <a:custGeom>
          <a:avLst/>
          <a:gdLst/>
          <a:ahLst/>
          <a:cxnLst/>
          <a:rect l="0" t="0" r="0" b="0"/>
          <a:pathLst>
            <a:path>
              <a:moveTo>
                <a:pt x="45720" y="0"/>
              </a:moveTo>
              <a:lnTo>
                <a:pt x="45720" y="312959"/>
              </a:lnTo>
              <a:lnTo>
                <a:pt x="71825" y="312959"/>
              </a:lnTo>
              <a:lnTo>
                <a:pt x="71825" y="62591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D99CBD-C526-4674-A621-3B6F96DC3EC0}">
      <dsp:nvSpPr>
        <dsp:cNvPr id="0" name=""/>
        <dsp:cNvSpPr/>
      </dsp:nvSpPr>
      <dsp:spPr>
        <a:xfrm>
          <a:off x="3335924" y="2384841"/>
          <a:ext cx="2381855" cy="1587903"/>
        </a:xfrm>
        <a:prstGeom prst="roundRect">
          <a:avLst>
            <a:gd name="adj" fmla="val 10000"/>
          </a:avLst>
        </a:prstGeom>
        <a:solidFill>
          <a:schemeClr val="accent1"/>
        </a:solidFill>
        <a:ln w="12700" cap="flat" cmpd="sng" algn="ctr">
          <a:solidFill>
            <a:schemeClr val="accent1">
              <a:shade val="50000"/>
            </a:schemeClr>
          </a:solidFill>
          <a:prstDash val="solid"/>
          <a:miter lim="800000"/>
        </a:ln>
        <a:effectLst/>
        <a:scene3d>
          <a:camera prst="orthographicFront"/>
          <a:lightRig rig="flat" dir="t"/>
        </a:scene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About natural disasters</a:t>
          </a:r>
          <a:endParaRPr lang="en-US" sz="3000" kern="1200" dirty="0"/>
        </a:p>
      </dsp:txBody>
      <dsp:txXfrm>
        <a:off x="3382432" y="2431349"/>
        <a:ext cx="2288839" cy="14948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4110582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80945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835704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081436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D305CC28-F49B-4193-982D-14099777E867}" type="slidenum">
              <a:rPr lang="en-US" altLang="en-US">
                <a:latin typeface="Arial" panose="020B0604020202020204" pitchFamily="34" charset="0"/>
              </a:rPr>
              <a:pPr/>
              <a:t>17</a:t>
            </a:fld>
            <a:endParaRPr lang="en-US" altLang="en-US">
              <a:latin typeface="Arial" panose="020B0604020202020204" pitchFamily="34" charset="0"/>
            </a:endParaRPr>
          </a:p>
        </p:txBody>
      </p:sp>
      <p:sp>
        <p:nvSpPr>
          <p:cNvPr id="23555" name="Slide Image Placeholder 1"/>
          <p:cNvSpPr>
            <a:spLocks noGrp="1" noRot="1" noChangeAspect="1" noTextEdit="1"/>
          </p:cNvSpPr>
          <p:nvPr>
            <p:ph type="sldImg"/>
          </p:nvPr>
        </p:nvSpPr>
        <p:spPr>
          <a:ln/>
        </p:spPr>
      </p:sp>
      <p:sp>
        <p:nvSpPr>
          <p:cNvPr id="2355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235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30A2C3B5-964F-4251-896B-93D953C4EDFD}" type="slidenum">
              <a:rPr lang="en-US" altLang="en-US" sz="1200">
                <a:latin typeface="Arial" panose="020B0604020202020204" pitchFamily="34" charset="0"/>
              </a:rPr>
              <a:pPr algn="r" eaLnBrk="1" hangingPunct="1"/>
              <a:t>17</a:t>
            </a:fld>
            <a:endParaRPr lang="en-US" altLang="en-US" sz="1200">
              <a:latin typeface="Arial" panose="020B0604020202020204" pitchFamily="34" charset="0"/>
            </a:endParaRPr>
          </a:p>
        </p:txBody>
      </p:sp>
    </p:spTree>
    <p:extLst>
      <p:ext uri="{BB962C8B-B14F-4D97-AF65-F5344CB8AC3E}">
        <p14:creationId xmlns:p14="http://schemas.microsoft.com/office/powerpoint/2010/main" val="1862382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E1428DC3-D182-4BB5-BF52-6F242C180DD3}" type="slidenum">
              <a:rPr lang="en-US" altLang="en-US">
                <a:latin typeface="Arial" panose="020B0604020202020204" pitchFamily="34" charset="0"/>
              </a:rPr>
              <a:pPr/>
              <a:t>18</a:t>
            </a:fld>
            <a:endParaRPr lang="en-US" altLang="en-US">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60931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4241732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1140187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4255088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76047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1780240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663868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439307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2115176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1778931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31</a:t>
            </a:fld>
            <a:endParaRPr lang="en-US"/>
          </a:p>
        </p:txBody>
      </p:sp>
    </p:spTree>
    <p:extLst>
      <p:ext uri="{BB962C8B-B14F-4D97-AF65-F5344CB8AC3E}">
        <p14:creationId xmlns:p14="http://schemas.microsoft.com/office/powerpoint/2010/main" val="2109735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89772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836461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83931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5370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08245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645498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pattFill prst="smConfetti">
          <a:fgClr>
            <a:schemeClr val="accent4">
              <a:lumMod val="7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2.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10.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14.xml"/><Relationship Id="rId7" Type="http://schemas.openxmlformats.org/officeDocument/2006/relationships/image" Target="../media/image17.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gif"/><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audio" Target="../media/audio3.wav"/><Relationship Id="rId3" Type="http://schemas.openxmlformats.org/officeDocument/2006/relationships/notesSlide" Target="../notesSlides/notesSlide15.xml"/><Relationship Id="rId7" Type="http://schemas.openxmlformats.org/officeDocument/2006/relationships/slide" Target="slide24.xml"/><Relationship Id="rId12" Type="http://schemas.openxmlformats.org/officeDocument/2006/relationships/slide" Target="slide26.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7.gif"/><Relationship Id="rId11" Type="http://schemas.openxmlformats.org/officeDocument/2006/relationships/slide" Target="slide25.xml"/><Relationship Id="rId5" Type="http://schemas.openxmlformats.org/officeDocument/2006/relationships/slide" Target="slide19.xml"/><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slide" Target="slide23.xml"/><Relationship Id="rId14" Type="http://schemas.openxmlformats.org/officeDocument/2006/relationships/slide" Target="slide27.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slide" Target="slide18.xml"/><Relationship Id="rId5" Type="http://schemas.openxmlformats.org/officeDocument/2006/relationships/image" Target="../media/image10.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4.png"/><Relationship Id="rId11" Type="http://schemas.openxmlformats.org/officeDocument/2006/relationships/image" Target="../media/image10.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22.xml"/><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oa1"/>
          <p:cNvPicPr>
            <a:picLocks noChangeAspect="1" noChangeArrowheads="1"/>
          </p:cNvPicPr>
          <p:nvPr/>
        </p:nvPicPr>
        <p:blipFill>
          <a:blip r:embed="rId2"/>
          <a:srcRect/>
          <a:stretch>
            <a:fillRect/>
          </a:stretch>
        </p:blipFill>
        <p:spPr bwMode="auto">
          <a:xfrm>
            <a:off x="-609600" y="0"/>
            <a:ext cx="12801600" cy="6858000"/>
          </a:xfrm>
          <a:prstGeom prst="rect">
            <a:avLst/>
          </a:prstGeom>
          <a:noFill/>
          <a:ln w="9525">
            <a:noFill/>
            <a:miter lim="800000"/>
            <a:headEnd/>
            <a:tailEnd/>
          </a:ln>
        </p:spPr>
      </p:pic>
      <p:pic>
        <p:nvPicPr>
          <p:cNvPr id="14338" name="Picture 4" descr="BlueBirds-baby"/>
          <p:cNvPicPr>
            <a:picLocks noChangeAspect="1" noChangeArrowheads="1" noCrop="1"/>
          </p:cNvPicPr>
          <p:nvPr/>
        </p:nvPicPr>
        <p:blipFill>
          <a:blip r:embed="rId3"/>
          <a:srcRect/>
          <a:stretch>
            <a:fillRect/>
          </a:stretch>
        </p:blipFill>
        <p:spPr bwMode="auto">
          <a:xfrm>
            <a:off x="-304800" y="4648200"/>
            <a:ext cx="2540000" cy="1905000"/>
          </a:xfrm>
          <a:prstGeom prst="rect">
            <a:avLst/>
          </a:prstGeom>
          <a:noFill/>
          <a:ln w="9525">
            <a:noFill/>
            <a:miter lim="800000"/>
            <a:headEnd/>
            <a:tailEnd/>
          </a:ln>
        </p:spPr>
      </p:pic>
      <p:pic>
        <p:nvPicPr>
          <p:cNvPr id="14339" name="Picture 19" descr="3d bird"/>
          <p:cNvPicPr>
            <a:picLocks noChangeAspect="1" noChangeArrowheads="1" noCrop="1"/>
          </p:cNvPicPr>
          <p:nvPr/>
        </p:nvPicPr>
        <p:blipFill>
          <a:blip r:embed="rId4"/>
          <a:srcRect/>
          <a:stretch>
            <a:fillRect/>
          </a:stretch>
        </p:blipFill>
        <p:spPr bwMode="auto">
          <a:xfrm>
            <a:off x="10363200" y="1066802"/>
            <a:ext cx="1320800" cy="620713"/>
          </a:xfrm>
          <a:prstGeom prst="rect">
            <a:avLst/>
          </a:prstGeom>
          <a:noFill/>
          <a:ln w="9525">
            <a:noFill/>
            <a:miter lim="800000"/>
            <a:headEnd/>
            <a:tailEnd/>
          </a:ln>
        </p:spPr>
      </p:pic>
      <p:sp>
        <p:nvSpPr>
          <p:cNvPr id="12" name="Text Box 5"/>
          <p:cNvSpPr txBox="1">
            <a:spLocks noChangeArrowheads="1"/>
          </p:cNvSpPr>
          <p:nvPr/>
        </p:nvSpPr>
        <p:spPr bwMode="auto">
          <a:xfrm>
            <a:off x="304800" y="2590802"/>
            <a:ext cx="11887200" cy="954091"/>
          </a:xfrm>
          <a:prstGeom prst="rect">
            <a:avLst/>
          </a:prstGeom>
          <a:noFill/>
          <a:ln w="9525">
            <a:noFill/>
            <a:miter lim="800000"/>
            <a:headEnd/>
            <a:tailEnd/>
          </a:ln>
        </p:spPr>
        <p:txBody>
          <a:bodyPr lIns="121903" tIns="60952" rIns="121903" bIns="60952">
            <a:spAutoFit/>
          </a:bodyPr>
          <a:lstStyle/>
          <a:p>
            <a:pPr>
              <a:spcBef>
                <a:spcPct val="50000"/>
              </a:spcBef>
              <a:buFont typeface="Arial" charset="0"/>
              <a:buNone/>
            </a:pPr>
            <a:r>
              <a:rPr lang="en-US" altLang="vi-VN" sz="5400" b="1" dirty="0">
                <a:solidFill>
                  <a:srgbClr val="CC3300"/>
                </a:solidFill>
                <a:latin typeface="Times New Roman" pitchFamily="18" charset="0"/>
              </a:rPr>
              <a:t>WELCOME TO OUR CLASS</a:t>
            </a:r>
            <a:endParaRPr lang="vi-VN" altLang="vi-VN" sz="5400" b="1" dirty="0">
              <a:solidFill>
                <a:srgbClr val="CC3300"/>
              </a:solidFill>
              <a:latin typeface="Times New Roman" pitchFamily="18" charset="0"/>
            </a:endParaRPr>
          </a:p>
        </p:txBody>
      </p:sp>
      <p:pic>
        <p:nvPicPr>
          <p:cNvPr id="6" name="Picture 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27200" y="152400"/>
            <a:ext cx="426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4779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ox(in)">
                                      <p:cBhvr>
                                        <p:cTn id="7"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101062" y="5231657"/>
            <a:ext cx="4439585" cy="1253290"/>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6600" dirty="0" smtClean="0"/>
              <a:t>pull up: </a:t>
            </a:r>
            <a:endParaRPr lang="en-US" sz="6600" dirty="0"/>
          </a:p>
        </p:txBody>
      </p:sp>
      <p:sp>
        <p:nvSpPr>
          <p:cNvPr id="12" name="Rectangle 11"/>
          <p:cNvSpPr/>
          <p:nvPr/>
        </p:nvSpPr>
        <p:spPr>
          <a:xfrm>
            <a:off x="4697362" y="5473111"/>
            <a:ext cx="7171364" cy="830997"/>
          </a:xfrm>
          <a:prstGeom prst="rect">
            <a:avLst/>
          </a:prstGeom>
        </p:spPr>
        <p:txBody>
          <a:bodyPr wrap="square">
            <a:spAutoFit/>
          </a:bodyPr>
          <a:lstStyle/>
          <a:p>
            <a:r>
              <a:rPr lang="en-US" sz="4800" dirty="0" err="1" smtClean="0"/>
              <a:t>kéo</a:t>
            </a:r>
            <a:r>
              <a:rPr lang="en-US" sz="4800" dirty="0" smtClean="0"/>
              <a:t> </a:t>
            </a:r>
            <a:r>
              <a:rPr lang="en-US" sz="4800" dirty="0" err="1" smtClean="0"/>
              <a:t>lên</a:t>
            </a:r>
            <a:r>
              <a:rPr lang="en-US" sz="4800" dirty="0" smtClean="0"/>
              <a:t>, </a:t>
            </a:r>
            <a:r>
              <a:rPr lang="en-US" sz="4800" dirty="0" err="1" smtClean="0"/>
              <a:t>nhổ</a:t>
            </a:r>
            <a:r>
              <a:rPr lang="en-US" sz="4800" dirty="0" smtClean="0"/>
              <a:t> </a:t>
            </a:r>
            <a:r>
              <a:rPr lang="en-US" sz="4800" dirty="0" err="1" smtClean="0"/>
              <a:t>lên</a:t>
            </a:r>
            <a:r>
              <a:rPr lang="en-US" sz="4800" dirty="0" smtClean="0"/>
              <a:t>, </a:t>
            </a:r>
            <a:r>
              <a:rPr lang="en-US" sz="4800" dirty="0" err="1" smtClean="0"/>
              <a:t>lôi</a:t>
            </a:r>
            <a:r>
              <a:rPr lang="en-US" sz="4800" dirty="0" smtClean="0"/>
              <a:t> </a:t>
            </a:r>
            <a:r>
              <a:rPr lang="en-US" sz="4800" dirty="0" err="1" smtClean="0"/>
              <a:t>lên</a:t>
            </a:r>
            <a:endParaRPr lang="en-US" sz="4800" dirty="0"/>
          </a:p>
        </p:txBody>
      </p:sp>
      <p:sp>
        <p:nvSpPr>
          <p:cNvPr id="2" name="Rectangle 1"/>
          <p:cNvSpPr/>
          <p:nvPr/>
        </p:nvSpPr>
        <p:spPr>
          <a:xfrm>
            <a:off x="1996154" y="6071396"/>
            <a:ext cx="1604927"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pʊl</a:t>
            </a:r>
            <a:r>
              <a:rPr lang="en-US" sz="3200" b="1" dirty="0">
                <a:solidFill>
                  <a:schemeClr val="accent5">
                    <a:lumMod val="50000"/>
                  </a:schemeClr>
                </a:solidFill>
              </a:rPr>
              <a:t> </a:t>
            </a:r>
            <a:r>
              <a:rPr lang="en-US" sz="3200" b="1" dirty="0" err="1">
                <a:solidFill>
                  <a:schemeClr val="accent5">
                    <a:lumMod val="50000"/>
                  </a:schemeClr>
                </a:solidFill>
              </a:rPr>
              <a:t>ʌp</a:t>
            </a:r>
            <a:r>
              <a:rPr lang="en-US" sz="3200" b="1" dirty="0">
                <a:solidFill>
                  <a:schemeClr val="accent5">
                    <a:lumMod val="50000"/>
                  </a:schemeClr>
                </a:solidFill>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0010" y="56312"/>
            <a:ext cx="6608681" cy="5175345"/>
          </a:xfrm>
          <a:prstGeom prst="rect">
            <a:avLst/>
          </a:prstGeom>
          <a:ln>
            <a:noFill/>
          </a:ln>
          <a:effectLst>
            <a:softEdge rad="112500"/>
          </a:effectLst>
        </p:spPr>
      </p:pic>
      <p:pic>
        <p:nvPicPr>
          <p:cNvPr id="3" name="pull u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1462" y="5279010"/>
            <a:ext cx="609600" cy="609600"/>
          </a:xfrm>
          <a:prstGeom prst="rect">
            <a:avLst/>
          </a:prstGeom>
        </p:spPr>
      </p:pic>
      <p:sp>
        <p:nvSpPr>
          <p:cNvPr id="14" name="TextBox 13"/>
          <p:cNvSpPr txBox="1"/>
          <p:nvPr/>
        </p:nvSpPr>
        <p:spPr>
          <a:xfrm>
            <a:off x="200739" y="60925"/>
            <a:ext cx="2597879" cy="523220"/>
          </a:xfrm>
          <a:prstGeom prst="rect">
            <a:avLst/>
          </a:prstGeom>
          <a:no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a:t>
            </a:r>
            <a:r>
              <a:rPr lang="en-US" sz="2800" b="1" u="sng" dirty="0" smtClean="0">
                <a:solidFill>
                  <a:srgbClr val="0070C0"/>
                </a:solidFill>
                <a:effectLst>
                  <a:glow rad="88900">
                    <a:schemeClr val="bg1"/>
                  </a:glow>
                </a:effectLst>
                <a:latin typeface="Arial" panose="020B0604020202020204" pitchFamily="34" charset="0"/>
                <a:cs typeface="Arial" panose="020B0604020202020204" pitchFamily="34" charset="0"/>
              </a:rPr>
              <a:t>Vocabulary</a:t>
            </a:r>
            <a:endParaRPr lang="en-US" sz="2800" b="1" u="sng" dirty="0">
              <a:solidFill>
                <a:srgbClr val="0070C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52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92"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751859" y="5235646"/>
            <a:ext cx="5773733" cy="103197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5400" dirty="0" smtClean="0"/>
              <a:t>- landslide (n):  </a:t>
            </a:r>
          </a:p>
          <a:p>
            <a:pPr algn="l"/>
            <a:r>
              <a:rPr lang="en-US" sz="5400" dirty="0" smtClean="0"/>
              <a:t> </a:t>
            </a:r>
            <a:endParaRPr lang="en-US" sz="5400" dirty="0"/>
          </a:p>
        </p:txBody>
      </p:sp>
      <p:sp>
        <p:nvSpPr>
          <p:cNvPr id="12" name="Rectangle 11"/>
          <p:cNvSpPr/>
          <p:nvPr/>
        </p:nvSpPr>
        <p:spPr>
          <a:xfrm>
            <a:off x="5576119" y="5336132"/>
            <a:ext cx="3176746" cy="830997"/>
          </a:xfrm>
          <a:prstGeom prst="rect">
            <a:avLst/>
          </a:prstGeom>
        </p:spPr>
        <p:txBody>
          <a:bodyPr wrap="square">
            <a:spAutoFit/>
          </a:bodyPr>
          <a:lstStyle/>
          <a:p>
            <a:pPr algn="ctr"/>
            <a:r>
              <a:rPr lang="en-US" sz="4800" dirty="0" err="1" smtClean="0"/>
              <a:t>vụ</a:t>
            </a:r>
            <a:r>
              <a:rPr lang="en-US" sz="4800" dirty="0" smtClean="0"/>
              <a:t> </a:t>
            </a:r>
            <a:r>
              <a:rPr lang="en-US" sz="4800" dirty="0" err="1" smtClean="0"/>
              <a:t>sạt</a:t>
            </a:r>
            <a:r>
              <a:rPr lang="en-US" sz="4800" dirty="0" smtClean="0"/>
              <a:t> </a:t>
            </a:r>
            <a:r>
              <a:rPr lang="en-US" sz="4800" dirty="0" err="1" smtClean="0"/>
              <a:t>lở</a:t>
            </a:r>
            <a:endParaRPr lang="en-US" sz="4800" dirty="0"/>
          </a:p>
        </p:txBody>
      </p:sp>
      <p:sp>
        <p:nvSpPr>
          <p:cNvPr id="2" name="Rectangle 1"/>
          <p:cNvSpPr/>
          <p:nvPr/>
        </p:nvSpPr>
        <p:spPr>
          <a:xfrm>
            <a:off x="2480058" y="6267617"/>
            <a:ext cx="2334293"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lændslaɪd</a:t>
            </a:r>
            <a:r>
              <a:rPr lang="en-US" sz="3200" b="1" dirty="0">
                <a:solidFill>
                  <a:schemeClr val="accent5">
                    <a:lumMod val="50000"/>
                  </a:schemeClr>
                </a:solidFill>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9511" y="643768"/>
            <a:ext cx="6890627" cy="4591878"/>
          </a:xfrm>
          <a:prstGeom prst="rect">
            <a:avLst/>
          </a:prstGeom>
          <a:ln>
            <a:noFill/>
          </a:ln>
          <a:effectLst>
            <a:softEdge rad="112500"/>
          </a:effectLst>
        </p:spPr>
      </p:pic>
      <p:pic>
        <p:nvPicPr>
          <p:cNvPr id="4" name="landslide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6237" y="5575337"/>
            <a:ext cx="609600" cy="609600"/>
          </a:xfrm>
          <a:prstGeom prst="rect">
            <a:avLst/>
          </a:prstGeom>
        </p:spPr>
      </p:pic>
      <p:sp>
        <p:nvSpPr>
          <p:cNvPr id="14" name="TextBox 13"/>
          <p:cNvSpPr txBox="1"/>
          <p:nvPr/>
        </p:nvSpPr>
        <p:spPr>
          <a:xfrm>
            <a:off x="200739" y="60925"/>
            <a:ext cx="2597879" cy="523220"/>
          </a:xfrm>
          <a:prstGeom prst="rect">
            <a:avLst/>
          </a:prstGeom>
          <a:no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a:t>
            </a:r>
            <a:r>
              <a:rPr lang="en-US" sz="2800" b="1" u="sng" dirty="0" smtClean="0">
                <a:solidFill>
                  <a:srgbClr val="0070C0"/>
                </a:solidFill>
                <a:effectLst>
                  <a:glow rad="88900">
                    <a:schemeClr val="bg1"/>
                  </a:glow>
                </a:effectLst>
                <a:latin typeface="Arial" panose="020B0604020202020204" pitchFamily="34" charset="0"/>
                <a:cs typeface="Arial" panose="020B0604020202020204" pitchFamily="34" charset="0"/>
              </a:rPr>
              <a:t>Vocabulary</a:t>
            </a:r>
            <a:endParaRPr lang="en-US" sz="2800" b="1" u="sng" dirty="0">
              <a:solidFill>
                <a:srgbClr val="0070C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925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27"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2822234656"/>
              </p:ext>
            </p:extLst>
          </p:nvPr>
        </p:nvGraphicFramePr>
        <p:xfrm>
          <a:off x="1344584" y="1008439"/>
          <a:ext cx="10598034" cy="4516755"/>
        </p:xfrm>
        <a:graphic>
          <a:graphicData uri="http://schemas.openxmlformats.org/drawingml/2006/table">
            <a:tbl>
              <a:tblPr firstRow="1" bandRow="1">
                <a:tableStyleId>{5DA37D80-6434-44D0-A028-1B22A696006F}</a:tableStyleId>
              </a:tblPr>
              <a:tblGrid>
                <a:gridCol w="3324978">
                  <a:extLst>
                    <a:ext uri="{9D8B030D-6E8A-4147-A177-3AD203B41FA5}">
                      <a16:colId xmlns:a16="http://schemas.microsoft.com/office/drawing/2014/main" val="20000"/>
                    </a:ext>
                  </a:extLst>
                </a:gridCol>
                <a:gridCol w="3827599">
                  <a:extLst>
                    <a:ext uri="{9D8B030D-6E8A-4147-A177-3AD203B41FA5}">
                      <a16:colId xmlns:a16="http://schemas.microsoft.com/office/drawing/2014/main" val="20001"/>
                    </a:ext>
                  </a:extLst>
                </a:gridCol>
                <a:gridCol w="3445457">
                  <a:extLst>
                    <a:ext uri="{9D8B030D-6E8A-4147-A177-3AD203B41FA5}">
                      <a16:colId xmlns:a16="http://schemas.microsoft.com/office/drawing/2014/main" val="20002"/>
                    </a:ext>
                  </a:extLst>
                </a:gridCol>
              </a:tblGrid>
              <a:tr h="682625">
                <a:tc>
                  <a:txBody>
                    <a:bodyPr/>
                    <a:lstStyle/>
                    <a:p>
                      <a:pPr algn="ctr"/>
                      <a:r>
                        <a:rPr lang="en-US" sz="2800" b="1" dirty="0">
                          <a:solidFill>
                            <a:srgbClr val="0070C0"/>
                          </a:solidFill>
                        </a:rPr>
                        <a:t>New words</a:t>
                      </a:r>
                    </a:p>
                  </a:txBody>
                  <a:tcPr anchor="ctr"/>
                </a:tc>
                <a:tc>
                  <a:txBody>
                    <a:bodyPr/>
                    <a:lstStyle/>
                    <a:p>
                      <a:pPr algn="ctr"/>
                      <a:r>
                        <a:rPr lang="en-US" sz="2800" b="1" dirty="0">
                          <a:solidFill>
                            <a:srgbClr val="0070C0"/>
                          </a:solidFill>
                        </a:rPr>
                        <a:t>Pronunciation</a:t>
                      </a:r>
                    </a:p>
                  </a:txBody>
                  <a:tcPr anchor="ctr"/>
                </a:tc>
                <a:tc>
                  <a:txBody>
                    <a:bodyPr/>
                    <a:lstStyle/>
                    <a:p>
                      <a:pPr algn="ctr"/>
                      <a:r>
                        <a:rPr lang="en-US" sz="2800" b="1" dirty="0">
                          <a:solidFill>
                            <a:srgbClr val="0070C0"/>
                          </a:solidFill>
                        </a:rPr>
                        <a:t>Meaning</a:t>
                      </a:r>
                    </a:p>
                  </a:txBody>
                  <a:tcPr anchor="ctr"/>
                </a:tc>
                <a:extLst>
                  <a:ext uri="{0D108BD9-81ED-4DB2-BD59-A6C34878D82A}">
                    <a16:rowId xmlns:a16="http://schemas.microsoft.com/office/drawing/2014/main" val="10000"/>
                  </a:ext>
                </a:extLst>
              </a:tr>
              <a:tr h="675005">
                <a:tc>
                  <a:txBody>
                    <a:bodyPr/>
                    <a:lstStyle/>
                    <a:p>
                      <a:pPr marL="144145" indent="-144145">
                        <a:spcAft>
                          <a:spcPts val="0"/>
                        </a:spcAft>
                      </a:pPr>
                      <a:r>
                        <a:rPr lang="en-US" sz="2800" dirty="0" smtClean="0">
                          <a:effectLst/>
                        </a:rPr>
                        <a:t>1. </a:t>
                      </a:r>
                      <a:r>
                        <a:rPr lang="en-US" sz="2800" kern="1200" dirty="0" smtClean="0">
                          <a:solidFill>
                            <a:schemeClr val="dk1"/>
                          </a:solidFill>
                          <a:effectLst/>
                          <a:latin typeface="+mn-lt"/>
                          <a:ea typeface="+mn-ea"/>
                          <a:cs typeface="+mn-cs"/>
                        </a:rPr>
                        <a:t>damage (</a:t>
                      </a:r>
                      <a:r>
                        <a:rPr lang="en-US" sz="2800" kern="1200" dirty="0" err="1" smtClean="0">
                          <a:solidFill>
                            <a:schemeClr val="dk1"/>
                          </a:solidFill>
                          <a:effectLst/>
                          <a:latin typeface="+mn-lt"/>
                          <a:ea typeface="+mn-ea"/>
                          <a:cs typeface="+mn-cs"/>
                        </a:rPr>
                        <a:t>n,v</a:t>
                      </a:r>
                      <a:r>
                        <a:rPr lang="en-US" sz="2800" kern="1200" dirty="0" smtClean="0">
                          <a:solidFill>
                            <a:schemeClr val="dk1"/>
                          </a:solidFill>
                          <a:effectLst/>
                          <a:latin typeface="+mn-lt"/>
                          <a:ea typeface="+mn-ea"/>
                          <a:cs typeface="+mn-cs"/>
                        </a:rPr>
                        <a:t>) </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smtClean="0">
                          <a:solidFill>
                            <a:schemeClr val="dk1"/>
                          </a:solidFill>
                          <a:effectLst/>
                          <a:latin typeface="+mn-lt"/>
                          <a:ea typeface="+mn-ea"/>
                          <a:cs typeface="+mn-cs"/>
                        </a:rPr>
                        <a:t>/ˈ</a:t>
                      </a:r>
                      <a:r>
                        <a:rPr lang="en-US" sz="2800" kern="1200" dirty="0" err="1" smtClean="0">
                          <a:solidFill>
                            <a:schemeClr val="dk1"/>
                          </a:solidFill>
                          <a:effectLst/>
                          <a:latin typeface="+mn-lt"/>
                          <a:ea typeface="+mn-ea"/>
                          <a:cs typeface="+mn-cs"/>
                        </a:rPr>
                        <a:t>dæmɪdʒ</a:t>
                      </a:r>
                      <a:r>
                        <a:rPr lang="en-US" sz="2800" kern="1200" dirty="0" smtClean="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smtClean="0">
                          <a:solidFill>
                            <a:schemeClr val="dk1"/>
                          </a:solidFill>
                          <a:effectLst/>
                          <a:latin typeface="+mn-lt"/>
                          <a:ea typeface="+mn-ea"/>
                          <a:cs typeface="+mn-cs"/>
                        </a:rPr>
                        <a:t>thiệt hại, gây tổn hại</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621030">
                <a:tc>
                  <a:txBody>
                    <a:bodyPr/>
                    <a:lstStyle/>
                    <a:p>
                      <a:pPr marL="144145" indent="-144145">
                        <a:spcAft>
                          <a:spcPts val="0"/>
                        </a:spcAft>
                      </a:pPr>
                      <a:r>
                        <a:rPr lang="en-US" sz="2800" smtClean="0">
                          <a:effectLst/>
                        </a:rPr>
                        <a:t>2. </a:t>
                      </a:r>
                      <a:r>
                        <a:rPr lang="en-US" sz="2800" kern="1200" smtClean="0">
                          <a:solidFill>
                            <a:schemeClr val="dk1"/>
                          </a:solidFill>
                          <a:effectLst/>
                          <a:latin typeface="+mn-lt"/>
                          <a:ea typeface="+mn-ea"/>
                          <a:cs typeface="+mn-cs"/>
                        </a:rPr>
                        <a:t>funnel (n) </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smtClean="0">
                          <a:solidFill>
                            <a:schemeClr val="dk1"/>
                          </a:solidFill>
                          <a:effectLst/>
                          <a:latin typeface="+mn-lt"/>
                          <a:ea typeface="+mn-ea"/>
                          <a:cs typeface="+mn-cs"/>
                        </a:rPr>
                        <a:t>/</a:t>
                      </a:r>
                      <a:r>
                        <a:rPr lang="en-US" sz="2800" kern="1200" smtClean="0">
                          <a:solidFill>
                            <a:schemeClr val="dk1"/>
                          </a:solidFill>
                          <a:effectLst/>
                          <a:latin typeface="+mn-lt"/>
                          <a:ea typeface="+mn-ea"/>
                          <a:cs typeface="+mn-cs"/>
                        </a:rPr>
                        <a:t>ˈfʌnl</a:t>
                      </a:r>
                      <a:r>
                        <a:rPr lang="en-US" sz="2800" kern="1200" dirty="0" smtClean="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smtClean="0">
                          <a:solidFill>
                            <a:schemeClr val="dk1"/>
                          </a:solidFill>
                          <a:effectLst/>
                          <a:latin typeface="+mn-lt"/>
                          <a:ea typeface="+mn-ea"/>
                          <a:cs typeface="+mn-cs"/>
                        </a:rPr>
                        <a:t>cái phễu</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567055">
                <a:tc>
                  <a:txBody>
                    <a:bodyPr/>
                    <a:lstStyle/>
                    <a:p>
                      <a:pPr marL="144145" indent="-144145">
                        <a:spcAft>
                          <a:spcPts val="0"/>
                        </a:spcAft>
                      </a:pPr>
                      <a:r>
                        <a:rPr lang="en-US" sz="2800" smtClean="0">
                          <a:effectLst/>
                        </a:rPr>
                        <a:t>3. </a:t>
                      </a:r>
                      <a:r>
                        <a:rPr lang="en-US" sz="2800" kern="1200" smtClean="0">
                          <a:solidFill>
                            <a:schemeClr val="dk1"/>
                          </a:solidFill>
                          <a:effectLst/>
                          <a:latin typeface="+mn-lt"/>
                          <a:ea typeface="+mn-ea"/>
                          <a:cs typeface="+mn-cs"/>
                        </a:rPr>
                        <a:t>tornado (n) </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smtClean="0">
                          <a:solidFill>
                            <a:schemeClr val="dk1"/>
                          </a:solidFill>
                          <a:effectLst/>
                          <a:latin typeface="+mn-lt"/>
                          <a:ea typeface="+mn-ea"/>
                          <a:cs typeface="+mn-cs"/>
                        </a:rPr>
                        <a:t>/</a:t>
                      </a:r>
                      <a:r>
                        <a:rPr lang="en-US" sz="2800" kern="1200" dirty="0" err="1" smtClean="0">
                          <a:solidFill>
                            <a:schemeClr val="dk1"/>
                          </a:solidFill>
                          <a:effectLst/>
                          <a:latin typeface="+mn-lt"/>
                          <a:ea typeface="+mn-ea"/>
                          <a:cs typeface="+mn-cs"/>
                        </a:rPr>
                        <a:t>tɔ</a:t>
                      </a:r>
                      <a:r>
                        <a:rPr lang="en-US" sz="2800" kern="1200" dirty="0" smtClean="0">
                          <a:solidFill>
                            <a:schemeClr val="dk1"/>
                          </a:solidFill>
                          <a:effectLst/>
                          <a:latin typeface="+mn-lt"/>
                          <a:ea typeface="+mn-ea"/>
                          <a:cs typeface="+mn-cs"/>
                        </a:rPr>
                        <a:t>ːˈ</a:t>
                      </a:r>
                      <a:r>
                        <a:rPr lang="en-US" sz="2800" kern="1200" dirty="0" err="1" smtClean="0">
                          <a:solidFill>
                            <a:schemeClr val="dk1"/>
                          </a:solidFill>
                          <a:effectLst/>
                          <a:latin typeface="+mn-lt"/>
                          <a:ea typeface="+mn-ea"/>
                          <a:cs typeface="+mn-cs"/>
                        </a:rPr>
                        <a:t>neɪdəʊ</a:t>
                      </a:r>
                      <a:r>
                        <a:rPr lang="en-US" sz="2800" kern="1200" dirty="0" smtClean="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dirty="0" err="1" smtClean="0">
                          <a:solidFill>
                            <a:schemeClr val="dk1"/>
                          </a:solidFill>
                          <a:effectLst/>
                          <a:latin typeface="+mn-lt"/>
                          <a:ea typeface="+mn-ea"/>
                          <a:cs typeface="+mn-cs"/>
                        </a:rPr>
                        <a:t>lốc</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xoáy</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r h="631825">
                <a:tc>
                  <a:txBody>
                    <a:bodyPr/>
                    <a:lstStyle/>
                    <a:p>
                      <a:pPr marL="144145" indent="-144145">
                        <a:spcAft>
                          <a:spcPts val="0"/>
                        </a:spcAft>
                      </a:pPr>
                      <a:r>
                        <a:rPr lang="en-US" sz="2800" smtClean="0">
                          <a:effectLst/>
                        </a:rPr>
                        <a:t>4. </a:t>
                      </a:r>
                      <a:r>
                        <a:rPr lang="en-US" sz="2800" kern="1200" smtClean="0">
                          <a:solidFill>
                            <a:schemeClr val="dk1"/>
                          </a:solidFill>
                          <a:effectLst/>
                          <a:latin typeface="+mn-lt"/>
                          <a:ea typeface="+mn-ea"/>
                          <a:cs typeface="+mn-cs"/>
                        </a:rPr>
                        <a:t>eruption (n)</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smtClean="0">
                          <a:solidFill>
                            <a:schemeClr val="dk1"/>
                          </a:solidFill>
                          <a:effectLst/>
                          <a:latin typeface="+mn-lt"/>
                          <a:ea typeface="+mn-ea"/>
                          <a:cs typeface="+mn-cs"/>
                        </a:rPr>
                        <a:t>/</a:t>
                      </a:r>
                      <a:r>
                        <a:rPr lang="en-US" sz="2800" kern="1200" dirty="0" err="1" smtClean="0">
                          <a:solidFill>
                            <a:schemeClr val="dk1"/>
                          </a:solidFill>
                          <a:effectLst/>
                          <a:latin typeface="+mn-lt"/>
                          <a:ea typeface="+mn-ea"/>
                          <a:cs typeface="+mn-cs"/>
                        </a:rPr>
                        <a:t>ɪ</a:t>
                      </a:r>
                      <a:r>
                        <a:rPr lang="en-US" sz="2800" kern="1200" err="1" smtClean="0">
                          <a:solidFill>
                            <a:schemeClr val="dk1"/>
                          </a:solidFill>
                          <a:effectLst/>
                          <a:latin typeface="+mn-lt"/>
                          <a:ea typeface="+mn-ea"/>
                          <a:cs typeface="+mn-cs"/>
                        </a:rPr>
                        <a:t>ˈ</a:t>
                      </a:r>
                      <a:r>
                        <a:rPr lang="en-US" sz="2800" kern="1200" smtClean="0">
                          <a:solidFill>
                            <a:schemeClr val="dk1"/>
                          </a:solidFill>
                          <a:effectLst/>
                          <a:latin typeface="+mn-lt"/>
                          <a:ea typeface="+mn-ea"/>
                          <a:cs typeface="+mn-cs"/>
                        </a:rPr>
                        <a:t>rʌpʃn</a:t>
                      </a:r>
                      <a:r>
                        <a:rPr lang="en-US" sz="2800" kern="1200" dirty="0" smtClean="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dirty="0" err="1" smtClean="0">
                          <a:solidFill>
                            <a:schemeClr val="dk1"/>
                          </a:solidFill>
                          <a:effectLst/>
                          <a:latin typeface="+mn-lt"/>
                          <a:ea typeface="+mn-ea"/>
                          <a:cs typeface="+mn-cs"/>
                        </a:rPr>
                        <a:t>sự</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phun</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trào</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6"/>
                  </a:ext>
                </a:extLst>
              </a:tr>
              <a:tr h="668020">
                <a:tc>
                  <a:txBody>
                    <a:bodyPr/>
                    <a:lstStyle/>
                    <a:p>
                      <a:pPr marL="144145" indent="-144145">
                        <a:spcAft>
                          <a:spcPts val="0"/>
                        </a:spcAft>
                      </a:pPr>
                      <a:r>
                        <a:rPr lang="en-US" sz="2800" smtClean="0">
                          <a:effectLst/>
                        </a:rPr>
                        <a:t>5. </a:t>
                      </a:r>
                      <a:r>
                        <a:rPr lang="en-US" sz="2800" kern="1200" smtClean="0">
                          <a:solidFill>
                            <a:schemeClr val="dk1"/>
                          </a:solidFill>
                          <a:effectLst/>
                          <a:latin typeface="+mn-lt"/>
                          <a:ea typeface="+mn-ea"/>
                          <a:cs typeface="+mn-cs"/>
                        </a:rPr>
                        <a:t>pull up</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smtClean="0">
                          <a:solidFill>
                            <a:schemeClr val="dk1"/>
                          </a:solidFill>
                          <a:effectLst/>
                          <a:latin typeface="+mn-lt"/>
                          <a:ea typeface="+mn-ea"/>
                          <a:cs typeface="+mn-cs"/>
                        </a:rPr>
                        <a:t>/</a:t>
                      </a:r>
                      <a:r>
                        <a:rPr lang="en-US" sz="2800" kern="1200" dirty="0" err="1" smtClean="0">
                          <a:solidFill>
                            <a:schemeClr val="dk1"/>
                          </a:solidFill>
                          <a:effectLst/>
                          <a:latin typeface="+mn-lt"/>
                          <a:ea typeface="+mn-ea"/>
                          <a:cs typeface="+mn-cs"/>
                        </a:rPr>
                        <a:t>pʊl</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ʌp</a:t>
                      </a:r>
                      <a:r>
                        <a:rPr lang="en-US" sz="2800" kern="1200" dirty="0" smtClean="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smtClean="0">
                          <a:solidFill>
                            <a:schemeClr val="dk1"/>
                          </a:solidFill>
                          <a:effectLst/>
                          <a:latin typeface="+mn-lt"/>
                          <a:ea typeface="+mn-ea"/>
                          <a:cs typeface="+mn-cs"/>
                        </a:rPr>
                        <a:t>kéo lên, nhổ lên, lôi lên</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7"/>
                  </a:ext>
                </a:extLst>
              </a:tr>
              <a:tr h="668020">
                <a:tc>
                  <a:txBody>
                    <a:bodyPr/>
                    <a:lstStyle/>
                    <a:p>
                      <a:pPr marL="144145" indent="-144145">
                        <a:spcAft>
                          <a:spcPts val="0"/>
                        </a:spcAft>
                      </a:pPr>
                      <a:r>
                        <a:rPr lang="en-US" sz="2800" dirty="0" smtClean="0">
                          <a:effectLst/>
                        </a:rPr>
                        <a:t>6. </a:t>
                      </a:r>
                      <a:r>
                        <a:rPr lang="en-US" sz="2800" kern="1200" dirty="0" smtClean="0">
                          <a:solidFill>
                            <a:schemeClr val="dk1"/>
                          </a:solidFill>
                          <a:effectLst/>
                          <a:latin typeface="+mn-lt"/>
                          <a:ea typeface="+mn-ea"/>
                          <a:cs typeface="+mn-cs"/>
                        </a:rPr>
                        <a:t>landslide (n)</a:t>
                      </a:r>
                      <a:endParaRPr lang="en-US" sz="2800" dirty="0">
                        <a:effectLst/>
                        <a:latin typeface="Times New Roman" panose="02020603050405020304" pitchFamily="18" charset="0"/>
                        <a:ea typeface="Times New Roman" panose="02020603050405020304" pitchFamily="18" charset="0"/>
                      </a:endParaRPr>
                    </a:p>
                  </a:txBody>
                  <a:tcPr marL="71755" marR="71755" marT="71755" marB="71755" anchor="ctr"/>
                </a:tc>
                <a:tc>
                  <a:txBody>
                    <a:bodyPr/>
                    <a:lstStyle/>
                    <a:p>
                      <a:pPr algn="ctr">
                        <a:spcAft>
                          <a:spcPts val="0"/>
                        </a:spcAft>
                      </a:pPr>
                      <a:r>
                        <a:rPr lang="en-US" sz="2800" kern="1200" dirty="0" smtClean="0">
                          <a:solidFill>
                            <a:schemeClr val="dk1"/>
                          </a:solidFill>
                          <a:effectLst/>
                          <a:latin typeface="+mn-lt"/>
                          <a:ea typeface="+mn-ea"/>
                          <a:cs typeface="+mn-cs"/>
                        </a:rPr>
                        <a:t>/ˈ</a:t>
                      </a:r>
                      <a:r>
                        <a:rPr lang="en-US" sz="2800" kern="1200" dirty="0" err="1" smtClean="0">
                          <a:solidFill>
                            <a:schemeClr val="dk1"/>
                          </a:solidFill>
                          <a:effectLst/>
                          <a:latin typeface="+mn-lt"/>
                          <a:ea typeface="+mn-ea"/>
                          <a:cs typeface="+mn-cs"/>
                        </a:rPr>
                        <a:t>lændslaɪd</a:t>
                      </a:r>
                      <a:r>
                        <a:rPr lang="en-US" sz="2800" kern="1200" dirty="0" smtClean="0">
                          <a:solidFill>
                            <a:schemeClr val="dk1"/>
                          </a:solidFill>
                          <a:effectLst/>
                          <a:latin typeface="+mn-lt"/>
                          <a:ea typeface="+mn-ea"/>
                          <a:cs typeface="+mn-cs"/>
                        </a:rPr>
                        <a:t>/</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tc>
                  <a:txBody>
                    <a:bodyPr/>
                    <a:lstStyle/>
                    <a:p>
                      <a:pPr algn="just">
                        <a:spcAft>
                          <a:spcPts val="0"/>
                        </a:spcAft>
                      </a:pPr>
                      <a:r>
                        <a:rPr lang="en-US" sz="2800" kern="1200" dirty="0" err="1" smtClean="0">
                          <a:solidFill>
                            <a:schemeClr val="dk1"/>
                          </a:solidFill>
                          <a:effectLst/>
                          <a:latin typeface="+mn-lt"/>
                          <a:ea typeface="+mn-ea"/>
                          <a:cs typeface="+mn-cs"/>
                        </a:rPr>
                        <a:t>vụ</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sạt</a:t>
                      </a:r>
                      <a:r>
                        <a:rPr lang="en-US" sz="2800" kern="1200" dirty="0" smtClean="0">
                          <a:solidFill>
                            <a:schemeClr val="dk1"/>
                          </a:solidFill>
                          <a:effectLst/>
                          <a:latin typeface="+mn-lt"/>
                          <a:ea typeface="+mn-ea"/>
                          <a:cs typeface="+mn-cs"/>
                        </a:rPr>
                        <a:t> </a:t>
                      </a:r>
                      <a:r>
                        <a:rPr lang="en-US" sz="2800" kern="1200" dirty="0" err="1" smtClean="0">
                          <a:solidFill>
                            <a:schemeClr val="dk1"/>
                          </a:solidFill>
                          <a:effectLst/>
                          <a:latin typeface="+mn-lt"/>
                          <a:ea typeface="+mn-ea"/>
                          <a:cs typeface="+mn-cs"/>
                        </a:rPr>
                        <a:t>lở</a:t>
                      </a:r>
                      <a:endParaRPr lang="en-US" sz="2800" dirty="0">
                        <a:effectLst/>
                        <a:latin typeface="Times New Roman" panose="02020603050405020304" pitchFamily="18" charset="0"/>
                        <a:ea typeface="Times New Roman" panose="02020603050405020304" pitchFamily="18" charset="0"/>
                      </a:endParaRPr>
                    </a:p>
                  </a:txBody>
                  <a:tcPr marL="36195" marR="36195" marT="71755" marB="71755" anchor="ctr"/>
                </a:tc>
                <a:extLst>
                  <a:ext uri="{0D108BD9-81ED-4DB2-BD59-A6C34878D82A}">
                    <a16:rowId xmlns:a16="http://schemas.microsoft.com/office/drawing/2014/main" val="3125697146"/>
                  </a:ext>
                </a:extLst>
              </a:tr>
            </a:tbl>
          </a:graphicData>
        </a:graphic>
      </p:graphicFrame>
      <p:pic>
        <p:nvPicPr>
          <p:cNvPr id="13" name="damage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29240" y="1705448"/>
            <a:ext cx="609600" cy="609600"/>
          </a:xfrm>
          <a:prstGeom prst="rect">
            <a:avLst/>
          </a:prstGeom>
        </p:spPr>
      </p:pic>
      <p:pic>
        <p:nvPicPr>
          <p:cNvPr id="14" name="funnel__gb_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29240" y="2374484"/>
            <a:ext cx="609600" cy="609600"/>
          </a:xfrm>
          <a:prstGeom prst="rect">
            <a:avLst/>
          </a:prstGeom>
        </p:spPr>
      </p:pic>
      <p:pic>
        <p:nvPicPr>
          <p:cNvPr id="15" name="tornado__gb_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629240" y="2984084"/>
            <a:ext cx="609600" cy="609600"/>
          </a:xfrm>
          <a:prstGeom prst="rect">
            <a:avLst/>
          </a:prstGeom>
        </p:spPr>
      </p:pic>
      <p:pic>
        <p:nvPicPr>
          <p:cNvPr id="16" name="eruption__gb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629240" y="3593684"/>
            <a:ext cx="609600" cy="609600"/>
          </a:xfrm>
          <a:prstGeom prst="rect">
            <a:avLst/>
          </a:prstGeom>
        </p:spPr>
      </p:pic>
      <p:pic>
        <p:nvPicPr>
          <p:cNvPr id="17" name="pull up">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629240" y="4203284"/>
            <a:ext cx="609600" cy="609600"/>
          </a:xfrm>
          <a:prstGeom prst="rect">
            <a:avLst/>
          </a:prstGeom>
        </p:spPr>
      </p:pic>
      <p:pic>
        <p:nvPicPr>
          <p:cNvPr id="18" name="landslide__gb_1">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629240" y="4812884"/>
            <a:ext cx="609600" cy="609600"/>
          </a:xfrm>
          <a:prstGeom prst="rect">
            <a:avLst/>
          </a:prstGeom>
        </p:spPr>
      </p:pic>
      <p:sp>
        <p:nvSpPr>
          <p:cNvPr id="19" name="TextBox 18"/>
          <p:cNvSpPr txBox="1"/>
          <p:nvPr/>
        </p:nvSpPr>
        <p:spPr>
          <a:xfrm>
            <a:off x="200739" y="60925"/>
            <a:ext cx="2597879" cy="523220"/>
          </a:xfrm>
          <a:prstGeom prst="rect">
            <a:avLst/>
          </a:prstGeom>
          <a:no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a:t>
            </a:r>
            <a:r>
              <a:rPr lang="en-US" sz="2800" b="1" u="sng" dirty="0" smtClean="0">
                <a:solidFill>
                  <a:srgbClr val="0070C0"/>
                </a:solidFill>
                <a:effectLst>
                  <a:glow rad="88900">
                    <a:schemeClr val="bg1"/>
                  </a:glow>
                </a:effectLst>
                <a:latin typeface="Arial" panose="020B0604020202020204" pitchFamily="34" charset="0"/>
                <a:cs typeface="Arial" panose="020B0604020202020204" pitchFamily="34" charset="0"/>
              </a:rPr>
              <a:t>Vocabulary</a:t>
            </a:r>
            <a:endParaRPr lang="en-US" sz="2800" b="1" u="sng" dirty="0">
              <a:solidFill>
                <a:srgbClr val="0070C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285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3"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97"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97"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92" fill="hold"/>
                                        <p:tgtEl>
                                          <p:spTgt spid="17"/>
                                        </p:tgtEl>
                                      </p:cBhvr>
                                    </p:cmd>
                                  </p:childTnLst>
                                </p:cTn>
                              </p:par>
                            </p:childTnLst>
                          </p:cTn>
                        </p:par>
                      </p:childTnLst>
                    </p:cTn>
                  </p:par>
                </p:childTnLst>
              </p:cTn>
              <p:nextCondLst>
                <p:cond evt="onClick" delay="0">
                  <p:tgtEl>
                    <p:spTgt spid="17"/>
                  </p:tgtEl>
                </p:cond>
              </p:nextCondLst>
            </p:seq>
            <p:audio>
              <p:cMediaNode vol="80000">
                <p:cTn id="31" fill="hold" display="0">
                  <p:stCondLst>
                    <p:cond delay="indefinite"/>
                  </p:stCondLst>
                  <p:endCondLst>
                    <p:cond evt="onStopAudio" delay="0">
                      <p:tgtEl>
                        <p:sldTgt/>
                      </p:tgtEl>
                    </p:cond>
                  </p:endCondLst>
                </p:cTn>
                <p:tgtEl>
                  <p:spTgt spid="17"/>
                </p:tgtEl>
              </p:cMediaNode>
            </p:audio>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227" fill="hold"/>
                                        <p:tgtEl>
                                          <p:spTgt spid="18"/>
                                        </p:tgtEl>
                                      </p:cBhvr>
                                    </p:cmd>
                                  </p:childTnLst>
                                </p:cTn>
                              </p:par>
                            </p:childTnLst>
                          </p:cTn>
                        </p:par>
                      </p:childTnLst>
                    </p:cTn>
                  </p:par>
                </p:childTnLst>
              </p:cTn>
              <p:nextCondLst>
                <p:cond evt="onClick" delay="0">
                  <p:tgtEl>
                    <p:spTgt spid="18"/>
                  </p:tgtEl>
                </p:cond>
              </p:nextCondLst>
            </p:seq>
            <p:audio>
              <p:cMediaNode vol="80000">
                <p:cTn id="3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78502117"/>
              </p:ext>
            </p:extLst>
          </p:nvPr>
        </p:nvGraphicFramePr>
        <p:xfrm>
          <a:off x="1577812" y="788402"/>
          <a:ext cx="8185024" cy="5456584"/>
        </p:xfrm>
        <a:graphic>
          <a:graphicData uri="http://schemas.openxmlformats.org/drawingml/2006/table">
            <a:tbl>
              <a:tblPr bandRow="1">
                <a:tableStyleId>{5C22544A-7EE6-4342-B048-85BDC9FD1C3A}</a:tableStyleId>
              </a:tblPr>
              <a:tblGrid>
                <a:gridCol w="3640733">
                  <a:extLst>
                    <a:ext uri="{9D8B030D-6E8A-4147-A177-3AD203B41FA5}">
                      <a16:colId xmlns:a16="http://schemas.microsoft.com/office/drawing/2014/main" val="178702658"/>
                    </a:ext>
                  </a:extLst>
                </a:gridCol>
                <a:gridCol w="4544291">
                  <a:extLst>
                    <a:ext uri="{9D8B030D-6E8A-4147-A177-3AD203B41FA5}">
                      <a16:colId xmlns:a16="http://schemas.microsoft.com/office/drawing/2014/main" val="2759178352"/>
                    </a:ext>
                  </a:extLst>
                </a:gridCol>
              </a:tblGrid>
              <a:tr h="779512">
                <a:tc>
                  <a:txBody>
                    <a:bodyPr/>
                    <a:lstStyle/>
                    <a:p>
                      <a:pPr algn="ctr">
                        <a:spcAft>
                          <a:spcPts val="0"/>
                        </a:spcAft>
                      </a:pPr>
                      <a:r>
                        <a:rPr lang="en-US" sz="3200" b="1" dirty="0" smtClean="0">
                          <a:effectLst/>
                          <a:latin typeface="+mn-lt"/>
                          <a:ea typeface="+mn-ea"/>
                        </a:rPr>
                        <a:t>Word</a:t>
                      </a:r>
                      <a:endParaRPr lang="en-US" sz="3200" b="1"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2">
                        <a:lumMod val="60000"/>
                        <a:lumOff val="40000"/>
                      </a:schemeClr>
                    </a:solidFill>
                  </a:tcPr>
                </a:tc>
                <a:tc>
                  <a:txBody>
                    <a:bodyPr/>
                    <a:lstStyle/>
                    <a:p>
                      <a:pPr algn="ctr">
                        <a:spcAft>
                          <a:spcPts val="0"/>
                        </a:spcAft>
                      </a:pPr>
                      <a:r>
                        <a:rPr lang="en-US" sz="3200" b="1" dirty="0">
                          <a:effectLst/>
                        </a:rPr>
                        <a:t>Vietnamese</a:t>
                      </a:r>
                      <a:r>
                        <a:rPr lang="vi-VN" sz="3200" b="1" dirty="0">
                          <a:effectLst/>
                        </a:rPr>
                        <a:t> </a:t>
                      </a:r>
                      <a:r>
                        <a:rPr lang="vi-VN" sz="3200" b="1" dirty="0" smtClean="0">
                          <a:effectLst/>
                        </a:rPr>
                        <a:t> </a:t>
                      </a:r>
                      <a:endParaRPr lang="en-US" sz="3200" b="1"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2">
                        <a:lumMod val="60000"/>
                        <a:lumOff val="40000"/>
                      </a:schemeClr>
                    </a:solidFill>
                  </a:tcPr>
                </a:tc>
                <a:extLst>
                  <a:ext uri="{0D108BD9-81ED-4DB2-BD59-A6C34878D82A}">
                    <a16:rowId xmlns:a16="http://schemas.microsoft.com/office/drawing/2014/main" val="668899475"/>
                  </a:ext>
                </a:extLst>
              </a:tr>
              <a:tr h="779512">
                <a:tc>
                  <a:txBody>
                    <a:bodyPr/>
                    <a:lstStyle/>
                    <a:p>
                      <a:pPr marL="144145" indent="-144145">
                        <a:spcAft>
                          <a:spcPts val="0"/>
                        </a:spcAft>
                      </a:pPr>
                      <a:r>
                        <a:rPr lang="en-US" sz="3200" dirty="0" smtClean="0">
                          <a:effectLst/>
                        </a:rPr>
                        <a:t>1.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smtClean="0">
                          <a:solidFill>
                            <a:schemeClr val="dk1"/>
                          </a:solidFill>
                          <a:effectLst/>
                          <a:latin typeface="+mn-lt"/>
                          <a:ea typeface="+mn-ea"/>
                          <a:cs typeface="+mn-cs"/>
                        </a:rPr>
                        <a:t>lốc</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xoáy</a:t>
                      </a:r>
                      <a:endParaRPr lang="en-US" sz="3200" dirty="0" smtClean="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161936037"/>
                  </a:ext>
                </a:extLst>
              </a:tr>
              <a:tr h="779512">
                <a:tc>
                  <a:txBody>
                    <a:bodyPr/>
                    <a:lstStyle/>
                    <a:p>
                      <a:pPr marL="144145" indent="-144145">
                        <a:spcAft>
                          <a:spcPts val="0"/>
                        </a:spcAft>
                      </a:pPr>
                      <a:r>
                        <a:rPr lang="en-US" sz="3200" dirty="0" smtClean="0">
                          <a:effectLst/>
                        </a:rPr>
                        <a:t>2.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smtClean="0">
                          <a:solidFill>
                            <a:schemeClr val="dk1"/>
                          </a:solidFill>
                          <a:effectLst/>
                          <a:latin typeface="+mn-lt"/>
                          <a:ea typeface="+mn-ea"/>
                          <a:cs typeface="+mn-cs"/>
                        </a:rPr>
                        <a:t>sự</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phun</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trào</a:t>
                      </a:r>
                      <a:endParaRPr lang="en-US" sz="3200" dirty="0" smtClean="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3330989348"/>
                  </a:ext>
                </a:extLst>
              </a:tr>
              <a:tr h="779512">
                <a:tc>
                  <a:txBody>
                    <a:bodyPr/>
                    <a:lstStyle/>
                    <a:p>
                      <a:pPr marL="144145" indent="-144145">
                        <a:spcAft>
                          <a:spcPts val="0"/>
                        </a:spcAft>
                      </a:pPr>
                      <a:r>
                        <a:rPr lang="en-US" sz="3200" dirty="0" smtClean="0">
                          <a:effectLst/>
                        </a:rPr>
                        <a:t>3.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smtClean="0">
                          <a:solidFill>
                            <a:schemeClr val="dk1"/>
                          </a:solidFill>
                          <a:effectLst/>
                          <a:latin typeface="+mn-lt"/>
                          <a:ea typeface="+mn-ea"/>
                          <a:cs typeface="+mn-cs"/>
                        </a:rPr>
                        <a:t>thiệt</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hại</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gây</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tổn</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hại</a:t>
                      </a:r>
                      <a:endParaRPr lang="en-US" sz="3200" dirty="0" smtClean="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854713314"/>
                  </a:ext>
                </a:extLst>
              </a:tr>
              <a:tr h="779512">
                <a:tc>
                  <a:txBody>
                    <a:bodyPr/>
                    <a:lstStyle/>
                    <a:p>
                      <a:pPr marL="144145" indent="-144145">
                        <a:spcAft>
                          <a:spcPts val="0"/>
                        </a:spcAft>
                      </a:pPr>
                      <a:r>
                        <a:rPr lang="en-US" sz="3200" dirty="0" smtClean="0">
                          <a:effectLst/>
                        </a:rPr>
                        <a:t>4.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algn="just">
                        <a:spcAft>
                          <a:spcPts val="0"/>
                        </a:spcAft>
                      </a:pPr>
                      <a:r>
                        <a:rPr lang="en-US" sz="3200" kern="1200" dirty="0" err="1" smtClean="0">
                          <a:solidFill>
                            <a:schemeClr val="dk1"/>
                          </a:solidFill>
                          <a:effectLst/>
                          <a:latin typeface="+mn-lt"/>
                          <a:ea typeface="+mn-ea"/>
                          <a:cs typeface="+mn-cs"/>
                        </a:rPr>
                        <a:t>cái</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phễu</a:t>
                      </a:r>
                      <a:endParaRPr lang="en-US" sz="3200" dirty="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1511327387"/>
                  </a:ext>
                </a:extLst>
              </a:tr>
              <a:tr h="779512">
                <a:tc>
                  <a:txBody>
                    <a:bodyPr/>
                    <a:lstStyle/>
                    <a:p>
                      <a:pPr marL="144145" indent="-144145">
                        <a:spcAft>
                          <a:spcPts val="0"/>
                        </a:spcAft>
                      </a:pPr>
                      <a:r>
                        <a:rPr lang="en-US" sz="3200" dirty="0" smtClean="0">
                          <a:effectLst/>
                        </a:rPr>
                        <a:t>5.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smtClean="0">
                          <a:solidFill>
                            <a:schemeClr val="dk1"/>
                          </a:solidFill>
                          <a:effectLst/>
                          <a:latin typeface="+mn-lt"/>
                          <a:ea typeface="+mn-ea"/>
                          <a:cs typeface="+mn-cs"/>
                        </a:rPr>
                        <a:t>vụ</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sạt</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lở</a:t>
                      </a:r>
                      <a:endParaRPr lang="en-US" sz="3200" dirty="0" smtClean="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112117684"/>
                  </a:ext>
                </a:extLst>
              </a:tr>
              <a:tr h="779512">
                <a:tc>
                  <a:txBody>
                    <a:bodyPr/>
                    <a:lstStyle/>
                    <a:p>
                      <a:pPr marL="144145" indent="-144145">
                        <a:spcAft>
                          <a:spcPts val="0"/>
                        </a:spcAft>
                      </a:pPr>
                      <a:r>
                        <a:rPr lang="en-US" sz="3200" dirty="0" smtClean="0">
                          <a:effectLst/>
                        </a:rPr>
                        <a:t>6. </a:t>
                      </a:r>
                      <a:endParaRPr lang="en-US" sz="3200" dirty="0">
                        <a:effectLst/>
                        <a:latin typeface="Times New Roman" panose="02020603050405020304" pitchFamily="18" charset="0"/>
                        <a:ea typeface="Times New Roman" panose="02020603050405020304" pitchFamily="18" charset="0"/>
                      </a:endParaRPr>
                    </a:p>
                  </a:txBody>
                  <a:tcPr marL="71755" marR="71755" marT="71755" marB="71755"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kern="1200" dirty="0" err="1" smtClean="0">
                          <a:solidFill>
                            <a:schemeClr val="dk1"/>
                          </a:solidFill>
                          <a:effectLst/>
                          <a:latin typeface="+mn-lt"/>
                          <a:ea typeface="+mn-ea"/>
                          <a:cs typeface="+mn-cs"/>
                        </a:rPr>
                        <a:t>kéo</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lên</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nhổ</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lên</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lôi</a:t>
                      </a:r>
                      <a:r>
                        <a:rPr lang="en-US" sz="3200" kern="1200" dirty="0" smtClean="0">
                          <a:solidFill>
                            <a:schemeClr val="dk1"/>
                          </a:solidFill>
                          <a:effectLst/>
                          <a:latin typeface="+mn-lt"/>
                          <a:ea typeface="+mn-ea"/>
                          <a:cs typeface="+mn-cs"/>
                        </a:rPr>
                        <a:t> </a:t>
                      </a:r>
                      <a:r>
                        <a:rPr lang="en-US" sz="3200" kern="1200" dirty="0" err="1" smtClean="0">
                          <a:solidFill>
                            <a:schemeClr val="dk1"/>
                          </a:solidFill>
                          <a:effectLst/>
                          <a:latin typeface="+mn-lt"/>
                          <a:ea typeface="+mn-ea"/>
                          <a:cs typeface="+mn-cs"/>
                        </a:rPr>
                        <a:t>lên</a:t>
                      </a:r>
                      <a:endParaRPr lang="en-US" sz="3200" dirty="0" smtClean="0">
                        <a:effectLst/>
                        <a:latin typeface="Times New Roman" panose="02020603050405020304" pitchFamily="18" charset="0"/>
                        <a:ea typeface="Times New Roman" panose="02020603050405020304" pitchFamily="18" charset="0"/>
                      </a:endParaRPr>
                    </a:p>
                  </a:txBody>
                  <a:tcPr marL="36195" marR="36195" marT="71755" marB="71755" anchor="ctr">
                    <a:solidFill>
                      <a:schemeClr val="accent1">
                        <a:lumMod val="60000"/>
                        <a:lumOff val="40000"/>
                      </a:schemeClr>
                    </a:solidFill>
                  </a:tcPr>
                </a:tc>
                <a:extLst>
                  <a:ext uri="{0D108BD9-81ED-4DB2-BD59-A6C34878D82A}">
                    <a16:rowId xmlns:a16="http://schemas.microsoft.com/office/drawing/2014/main" val="3022422520"/>
                  </a:ext>
                </a:extLst>
              </a:tr>
            </a:tbl>
          </a:graphicData>
        </a:graphic>
      </p:graphicFrame>
      <p:sp>
        <p:nvSpPr>
          <p:cNvPr id="16" name="TextBox 15"/>
          <p:cNvSpPr txBox="1"/>
          <p:nvPr/>
        </p:nvSpPr>
        <p:spPr>
          <a:xfrm>
            <a:off x="200739" y="60925"/>
            <a:ext cx="4417443" cy="523220"/>
          </a:xfrm>
          <a:prstGeom prst="rect">
            <a:avLst/>
          </a:prstGeom>
          <a:noFill/>
          <a:effectLst/>
        </p:spPr>
        <p:txBody>
          <a:bodyPr wrap="square" rtlCol="0">
            <a:spAutoFit/>
          </a:bodyPr>
          <a:lstStyle/>
          <a:p>
            <a:r>
              <a:rPr lang="en-US" sz="2800" b="1" dirty="0" smtClean="0">
                <a:solidFill>
                  <a:srgbClr val="C00000"/>
                </a:solidFill>
                <a:effectLst>
                  <a:glow rad="88900">
                    <a:schemeClr val="bg1"/>
                  </a:glow>
                </a:effectLst>
                <a:latin typeface="Arial" panose="020B0604020202020204" pitchFamily="34" charset="0"/>
                <a:cs typeface="Arial" panose="020B0604020202020204" pitchFamily="34" charset="0"/>
              </a:rPr>
              <a:t>* Checking </a:t>
            </a:r>
            <a:r>
              <a:rPr lang="en-US" sz="2800" b="1" u="sng" dirty="0">
                <a:solidFill>
                  <a:srgbClr val="C00000"/>
                </a:solidFill>
                <a:effectLst>
                  <a:glow rad="88900">
                    <a:schemeClr val="bg1"/>
                  </a:glow>
                </a:effectLst>
                <a:latin typeface="Arial" panose="020B0604020202020204" pitchFamily="34" charset="0"/>
                <a:cs typeface="Arial" panose="020B0604020202020204" pitchFamily="34" charset="0"/>
              </a:rPr>
              <a:t>v</a:t>
            </a:r>
            <a:r>
              <a:rPr lang="en-US" sz="2800" b="1" u="sng" dirty="0" smtClean="0">
                <a:solidFill>
                  <a:srgbClr val="C00000"/>
                </a:solidFill>
                <a:effectLst>
                  <a:glow rad="88900">
                    <a:schemeClr val="bg1"/>
                  </a:glow>
                </a:effectLst>
                <a:latin typeface="Arial" panose="020B0604020202020204" pitchFamily="34" charset="0"/>
                <a:cs typeface="Arial" panose="020B0604020202020204" pitchFamily="34" charset="0"/>
              </a:rPr>
              <a:t>ocabulary</a:t>
            </a:r>
            <a:endParaRPr lang="en-US" sz="28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3" name="Rectangle 2"/>
          <p:cNvSpPr/>
          <p:nvPr/>
        </p:nvSpPr>
        <p:spPr>
          <a:xfrm>
            <a:off x="2003160" y="1668031"/>
            <a:ext cx="2499787" cy="584775"/>
          </a:xfrm>
          <a:prstGeom prst="rect">
            <a:avLst/>
          </a:prstGeom>
        </p:spPr>
        <p:txBody>
          <a:bodyPr wrap="none">
            <a:spAutoFit/>
          </a:bodyPr>
          <a:lstStyle/>
          <a:p>
            <a:r>
              <a:rPr lang="en-US" sz="3200" b="1" dirty="0">
                <a:solidFill>
                  <a:schemeClr val="accent2">
                    <a:lumMod val="75000"/>
                  </a:schemeClr>
                </a:solidFill>
              </a:rPr>
              <a:t>damage (</a:t>
            </a:r>
            <a:r>
              <a:rPr lang="en-US" sz="3200" b="1" dirty="0" err="1">
                <a:solidFill>
                  <a:schemeClr val="accent2">
                    <a:lumMod val="75000"/>
                  </a:schemeClr>
                </a:solidFill>
              </a:rPr>
              <a:t>n,v</a:t>
            </a:r>
            <a:r>
              <a:rPr lang="en-US" sz="3200" b="1" dirty="0">
                <a:solidFill>
                  <a:schemeClr val="accent2">
                    <a:lumMod val="75000"/>
                  </a:schemeClr>
                </a:solidFill>
              </a:rPr>
              <a:t>) </a:t>
            </a:r>
            <a:endParaRPr lang="en-US" b="1" dirty="0">
              <a:solidFill>
                <a:schemeClr val="accent2">
                  <a:lumMod val="75000"/>
                </a:schemeClr>
              </a:solidFill>
            </a:endParaRPr>
          </a:p>
        </p:txBody>
      </p:sp>
      <p:sp>
        <p:nvSpPr>
          <p:cNvPr id="5" name="Rectangle 4"/>
          <p:cNvSpPr/>
          <p:nvPr/>
        </p:nvSpPr>
        <p:spPr>
          <a:xfrm>
            <a:off x="2074778" y="2457063"/>
            <a:ext cx="1943161" cy="584775"/>
          </a:xfrm>
          <a:prstGeom prst="rect">
            <a:avLst/>
          </a:prstGeom>
        </p:spPr>
        <p:txBody>
          <a:bodyPr wrap="none">
            <a:spAutoFit/>
          </a:bodyPr>
          <a:lstStyle/>
          <a:p>
            <a:pPr marL="144145" lvl="0" indent="-144145"/>
            <a:r>
              <a:rPr lang="en-US" sz="3200" b="1" dirty="0">
                <a:solidFill>
                  <a:schemeClr val="accent2">
                    <a:lumMod val="75000"/>
                  </a:schemeClr>
                </a:solidFill>
              </a:rPr>
              <a:t>funnel (n) </a:t>
            </a:r>
            <a:endParaRPr lang="en-US" sz="3200" b="1" dirty="0">
              <a:solidFill>
                <a:schemeClr val="accent2">
                  <a:lumMod val="75000"/>
                </a:schemeClr>
              </a:solidFill>
              <a:latin typeface="Times New Roman" panose="02020603050405020304" pitchFamily="18" charset="0"/>
              <a:ea typeface="Times New Roman" panose="02020603050405020304" pitchFamily="18" charset="0"/>
            </a:endParaRPr>
          </a:p>
        </p:txBody>
      </p:sp>
      <p:sp>
        <p:nvSpPr>
          <p:cNvPr id="6" name="Rectangle 5"/>
          <p:cNvSpPr/>
          <p:nvPr/>
        </p:nvSpPr>
        <p:spPr>
          <a:xfrm>
            <a:off x="2074778" y="3224306"/>
            <a:ext cx="2214837" cy="584775"/>
          </a:xfrm>
          <a:prstGeom prst="rect">
            <a:avLst/>
          </a:prstGeom>
        </p:spPr>
        <p:txBody>
          <a:bodyPr wrap="none">
            <a:spAutoFit/>
          </a:bodyPr>
          <a:lstStyle/>
          <a:p>
            <a:pPr marL="144145" lvl="0" indent="-144145"/>
            <a:r>
              <a:rPr lang="en-US" sz="3200" b="1" dirty="0">
                <a:solidFill>
                  <a:schemeClr val="accent2">
                    <a:lumMod val="75000"/>
                  </a:schemeClr>
                </a:solidFill>
              </a:rPr>
              <a:t>tornado (n) </a:t>
            </a:r>
            <a:endParaRPr lang="en-US" sz="3200" b="1" dirty="0">
              <a:solidFill>
                <a:schemeClr val="accent2">
                  <a:lumMod val="75000"/>
                </a:schemeClr>
              </a:solidFill>
              <a:latin typeface="Times New Roman" panose="02020603050405020304" pitchFamily="18" charset="0"/>
              <a:ea typeface="Times New Roman" panose="02020603050405020304" pitchFamily="18" charset="0"/>
            </a:endParaRPr>
          </a:p>
        </p:txBody>
      </p:sp>
      <p:sp>
        <p:nvSpPr>
          <p:cNvPr id="9" name="Rectangle 8"/>
          <p:cNvSpPr/>
          <p:nvPr/>
        </p:nvSpPr>
        <p:spPr>
          <a:xfrm>
            <a:off x="2074778" y="3956508"/>
            <a:ext cx="2228495" cy="584775"/>
          </a:xfrm>
          <a:prstGeom prst="rect">
            <a:avLst/>
          </a:prstGeom>
        </p:spPr>
        <p:txBody>
          <a:bodyPr wrap="none">
            <a:spAutoFit/>
          </a:bodyPr>
          <a:lstStyle/>
          <a:p>
            <a:pPr marL="144145" lvl="0" indent="-144145"/>
            <a:r>
              <a:rPr lang="en-US" sz="3200" b="1" dirty="0">
                <a:solidFill>
                  <a:schemeClr val="accent2">
                    <a:lumMod val="75000"/>
                  </a:schemeClr>
                </a:solidFill>
              </a:rPr>
              <a:t>eruption (n)</a:t>
            </a:r>
            <a:endParaRPr lang="en-US" sz="3200" b="1" dirty="0">
              <a:solidFill>
                <a:schemeClr val="accent2">
                  <a:lumMod val="75000"/>
                </a:schemeClr>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2104340" y="4732941"/>
            <a:ext cx="1358064" cy="584775"/>
          </a:xfrm>
          <a:prstGeom prst="rect">
            <a:avLst/>
          </a:prstGeom>
        </p:spPr>
        <p:txBody>
          <a:bodyPr wrap="none">
            <a:spAutoFit/>
          </a:bodyPr>
          <a:lstStyle/>
          <a:p>
            <a:pPr marL="144145" lvl="0" indent="-144145"/>
            <a:r>
              <a:rPr lang="en-US" sz="3200" b="1" dirty="0">
                <a:solidFill>
                  <a:schemeClr val="accent2">
                    <a:lumMod val="75000"/>
                  </a:schemeClr>
                </a:solidFill>
              </a:rPr>
              <a:t>pull up</a:t>
            </a:r>
            <a:endParaRPr lang="en-US" sz="3200" b="1" dirty="0">
              <a:solidFill>
                <a:schemeClr val="accent2">
                  <a:lumMod val="75000"/>
                </a:schemeClr>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2063139" y="5521973"/>
            <a:ext cx="2287806" cy="584775"/>
          </a:xfrm>
          <a:prstGeom prst="rect">
            <a:avLst/>
          </a:prstGeom>
        </p:spPr>
        <p:txBody>
          <a:bodyPr wrap="none">
            <a:spAutoFit/>
          </a:bodyPr>
          <a:lstStyle/>
          <a:p>
            <a:pPr marL="144145" lvl="0" indent="-144145"/>
            <a:r>
              <a:rPr lang="en-US" sz="3200" b="1" dirty="0">
                <a:solidFill>
                  <a:schemeClr val="accent2">
                    <a:lumMod val="75000"/>
                  </a:schemeClr>
                </a:solidFill>
              </a:rPr>
              <a:t>landslide (n)</a:t>
            </a:r>
            <a:endParaRPr lang="en-US" sz="3200" b="1" dirty="0">
              <a:solidFill>
                <a:schemeClr val="accent2">
                  <a:lumMod val="7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8874112"/>
      </p:ext>
    </p:extLst>
  </p:cSld>
  <p:clrMapOvr>
    <a:masterClrMapping/>
  </p:clrMapOvr>
  <mc:AlternateContent xmlns:mc="http://schemas.openxmlformats.org/markup-compatibility/2006" xmlns:p14="http://schemas.microsoft.com/office/powerpoint/2010/main">
    <mc:Choice Requires="p14">
      <p:transition spd="slow" p14:dur="2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2034" y="920977"/>
            <a:ext cx="6534250" cy="1200329"/>
          </a:xfrm>
          <a:prstGeom prst="rect">
            <a:avLst/>
          </a:prstGeom>
          <a:noFill/>
        </p:spPr>
        <p:txBody>
          <a:bodyPr wrap="square" rtlCol="0">
            <a:spAutoFit/>
          </a:bodyPr>
          <a:lstStyle/>
          <a:p>
            <a:pPr lvl="0"/>
            <a:r>
              <a:rPr lang="en-US" sz="3600" dirty="0"/>
              <a:t>- What can you see in the picture?</a:t>
            </a:r>
          </a:p>
          <a:p>
            <a:r>
              <a:rPr lang="en-US" sz="3600" dirty="0" smtClean="0"/>
              <a:t>- What </a:t>
            </a:r>
            <a:r>
              <a:rPr lang="en-US" sz="3600" dirty="0"/>
              <a:t>natural disaster is it?</a:t>
            </a:r>
          </a:p>
        </p:txBody>
      </p:sp>
      <p:pic>
        <p:nvPicPr>
          <p:cNvPr id="13" name="Picture 12"/>
          <p:cNvPicPr>
            <a:picLocks noChangeAspect="1"/>
          </p:cNvPicPr>
          <p:nvPr/>
        </p:nvPicPr>
        <p:blipFill>
          <a:blip r:embed="rId3"/>
          <a:stretch>
            <a:fillRect/>
          </a:stretch>
        </p:blipFill>
        <p:spPr>
          <a:xfrm>
            <a:off x="1424097" y="2355392"/>
            <a:ext cx="4963331" cy="4222589"/>
          </a:xfrm>
          <a:prstGeom prst="rect">
            <a:avLst/>
          </a:prstGeom>
        </p:spPr>
      </p:pic>
      <p:pic>
        <p:nvPicPr>
          <p:cNvPr id="14" name="Picture 13"/>
          <p:cNvPicPr>
            <a:picLocks noChangeAspect="1"/>
          </p:cNvPicPr>
          <p:nvPr/>
        </p:nvPicPr>
        <p:blipFill>
          <a:blip r:embed="rId4"/>
          <a:stretch>
            <a:fillRect/>
          </a:stretch>
        </p:blipFill>
        <p:spPr>
          <a:xfrm>
            <a:off x="6387296" y="2327684"/>
            <a:ext cx="4707683" cy="4165480"/>
          </a:xfrm>
          <a:prstGeom prst="rect">
            <a:avLst/>
          </a:prstGeom>
        </p:spPr>
      </p:pic>
      <p:sp>
        <p:nvSpPr>
          <p:cNvPr id="12" name="TextBox 11"/>
          <p:cNvSpPr txBox="1"/>
          <p:nvPr/>
        </p:nvSpPr>
        <p:spPr>
          <a:xfrm>
            <a:off x="952034" y="66137"/>
            <a:ext cx="3861330" cy="707886"/>
          </a:xfrm>
          <a:prstGeom prst="rect">
            <a:avLst/>
          </a:prstGeom>
          <a:noFill/>
          <a:effectLst/>
        </p:spPr>
        <p:txBody>
          <a:bodyPr wrap="square" rtlCol="0">
            <a:spAutoFit/>
          </a:bodyPr>
          <a:lstStyle/>
          <a:p>
            <a:r>
              <a:rPr lang="en-GB" sz="4000" b="1" dirty="0" smtClean="0">
                <a:solidFill>
                  <a:srgbClr val="002060"/>
                </a:solidFill>
              </a:rPr>
              <a:t>Listen and read.</a:t>
            </a:r>
            <a:endParaRPr lang="en-US" sz="4000" b="1" dirty="0">
              <a:solidFill>
                <a:srgbClr val="002060"/>
              </a:solidFill>
            </a:endParaRPr>
          </a:p>
        </p:txBody>
      </p:sp>
      <p:sp>
        <p:nvSpPr>
          <p:cNvPr id="17" name="Rounded Rectangle 16"/>
          <p:cNvSpPr/>
          <p:nvPr/>
        </p:nvSpPr>
        <p:spPr>
          <a:xfrm>
            <a:off x="393270" y="185916"/>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8" name="TextBox 17"/>
          <p:cNvSpPr txBox="1"/>
          <p:nvPr/>
        </p:nvSpPr>
        <p:spPr>
          <a:xfrm>
            <a:off x="449428" y="6613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Tree>
    <p:extLst>
      <p:ext uri="{BB962C8B-B14F-4D97-AF65-F5344CB8AC3E}">
        <p14:creationId xmlns:p14="http://schemas.microsoft.com/office/powerpoint/2010/main" val="2605281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78410"/>
            <a:ext cx="11963499" cy="6001643"/>
          </a:xfrm>
          <a:prstGeom prst="rect">
            <a:avLst/>
          </a:prstGeom>
          <a:noFill/>
        </p:spPr>
        <p:txBody>
          <a:bodyPr wrap="square" rtlCol="0">
            <a:spAutoFit/>
          </a:bodyPr>
          <a:lstStyle/>
          <a:p>
            <a:r>
              <a:rPr lang="en-US" sz="2400" b="1" dirty="0">
                <a:solidFill>
                  <a:srgbClr val="0070C0"/>
                </a:solidFill>
              </a:rPr>
              <a:t>Tom</a:t>
            </a:r>
            <a:r>
              <a:rPr lang="en-US" sz="2400" dirty="0">
                <a:solidFill>
                  <a:srgbClr val="0070C0"/>
                </a:solidFill>
              </a:rPr>
              <a:t>: </a:t>
            </a:r>
            <a:r>
              <a:rPr lang="en-US" sz="2400" dirty="0">
                <a:solidFill>
                  <a:srgbClr val="002060"/>
                </a:solidFill>
              </a:rPr>
              <a:t>You look pretty sad, Mi. What’s the matter? </a:t>
            </a:r>
            <a:endParaRPr lang="en-US" sz="2400" dirty="0" smtClean="0">
              <a:solidFill>
                <a:srgbClr val="002060"/>
              </a:solidFill>
            </a:endParaRPr>
          </a:p>
          <a:p>
            <a:r>
              <a:rPr lang="en-US" sz="2400" b="1" dirty="0" err="1" smtClean="0">
                <a:solidFill>
                  <a:srgbClr val="C00000"/>
                </a:solidFill>
              </a:rPr>
              <a:t>Mi</a:t>
            </a:r>
            <a:r>
              <a:rPr lang="en-US" sz="2400" dirty="0">
                <a:solidFill>
                  <a:srgbClr val="C00000"/>
                </a:solidFill>
              </a:rPr>
              <a:t>: </a:t>
            </a:r>
            <a:r>
              <a:rPr lang="en-US" sz="2400" dirty="0">
                <a:solidFill>
                  <a:srgbClr val="002060"/>
                </a:solidFill>
              </a:rPr>
              <a:t>My uncle called us this morning. Our home town has been affected by a flood. It’s the second time this year. </a:t>
            </a:r>
            <a:endParaRPr lang="en-US" sz="2400" dirty="0" smtClean="0">
              <a:solidFill>
                <a:srgbClr val="002060"/>
              </a:solidFill>
            </a:endParaRPr>
          </a:p>
          <a:p>
            <a:r>
              <a:rPr lang="en-US" sz="2400" b="1" dirty="0" smtClean="0">
                <a:solidFill>
                  <a:srgbClr val="0070C0"/>
                </a:solidFill>
              </a:rPr>
              <a:t>Tom</a:t>
            </a:r>
            <a:r>
              <a:rPr lang="en-US" sz="2400" dirty="0" smtClean="0">
                <a:solidFill>
                  <a:srgbClr val="002060"/>
                </a:solidFill>
              </a:rPr>
              <a:t>: I’m sorry to hear that. How are things there now? </a:t>
            </a:r>
          </a:p>
          <a:p>
            <a:r>
              <a:rPr lang="en-US" sz="2400" b="1" dirty="0" err="1" smtClean="0">
                <a:solidFill>
                  <a:srgbClr val="C00000"/>
                </a:solidFill>
              </a:rPr>
              <a:t>Mi</a:t>
            </a:r>
            <a:r>
              <a:rPr lang="en-US" sz="2400" dirty="0">
                <a:solidFill>
                  <a:srgbClr val="C00000"/>
                </a:solidFill>
              </a:rPr>
              <a:t>: </a:t>
            </a:r>
            <a:r>
              <a:rPr lang="en-US" sz="2400" dirty="0">
                <a:solidFill>
                  <a:srgbClr val="002060"/>
                </a:solidFill>
              </a:rPr>
              <a:t>My uncle, his wife, and his children are all safe. They moved everything to the second floor of their house last night. Are there natural disasters in your home town in the US? </a:t>
            </a:r>
            <a:endParaRPr lang="en-US" sz="2400" dirty="0" smtClean="0">
              <a:solidFill>
                <a:srgbClr val="002060"/>
              </a:solidFill>
            </a:endParaRPr>
          </a:p>
          <a:p>
            <a:r>
              <a:rPr lang="en-US" sz="2400" b="1" dirty="0" smtClean="0">
                <a:solidFill>
                  <a:srgbClr val="0070C0"/>
                </a:solidFill>
              </a:rPr>
              <a:t>Tom</a:t>
            </a:r>
            <a:r>
              <a:rPr lang="en-US" sz="2400" dirty="0">
                <a:solidFill>
                  <a:srgbClr val="0070C0"/>
                </a:solidFill>
              </a:rPr>
              <a:t>: </a:t>
            </a:r>
            <a:r>
              <a:rPr lang="en-US" sz="2400" dirty="0">
                <a:solidFill>
                  <a:srgbClr val="002060"/>
                </a:solidFill>
              </a:rPr>
              <a:t>Yes, we sometimes have tornadoes. </a:t>
            </a:r>
            <a:endParaRPr lang="en-US" sz="2400" dirty="0" smtClean="0">
              <a:solidFill>
                <a:srgbClr val="002060"/>
              </a:solidFill>
            </a:endParaRPr>
          </a:p>
          <a:p>
            <a:r>
              <a:rPr lang="en-US" sz="2400" b="1" dirty="0" err="1" smtClean="0">
                <a:solidFill>
                  <a:srgbClr val="C00000"/>
                </a:solidFill>
              </a:rPr>
              <a:t>Mi</a:t>
            </a:r>
            <a:r>
              <a:rPr lang="en-US" sz="2400" dirty="0">
                <a:solidFill>
                  <a:srgbClr val="C00000"/>
                </a:solidFill>
              </a:rPr>
              <a:t>: </a:t>
            </a:r>
            <a:r>
              <a:rPr lang="en-US" sz="2400" dirty="0">
                <a:solidFill>
                  <a:srgbClr val="002060"/>
                </a:solidFill>
              </a:rPr>
              <a:t>Tornadoes? Sounds strange. What’s a tornado? </a:t>
            </a:r>
            <a:endParaRPr lang="en-US" sz="2400" dirty="0" smtClean="0">
              <a:solidFill>
                <a:srgbClr val="002060"/>
              </a:solidFill>
            </a:endParaRPr>
          </a:p>
          <a:p>
            <a:r>
              <a:rPr lang="en-US" sz="2400" b="1" dirty="0" smtClean="0">
                <a:solidFill>
                  <a:srgbClr val="0070C0"/>
                </a:solidFill>
              </a:rPr>
              <a:t>Tom</a:t>
            </a:r>
            <a:r>
              <a:rPr lang="en-US" sz="2400" dirty="0">
                <a:solidFill>
                  <a:srgbClr val="0070C0"/>
                </a:solidFill>
              </a:rPr>
              <a:t>: </a:t>
            </a:r>
            <a:r>
              <a:rPr lang="en-US" sz="2400" dirty="0">
                <a:solidFill>
                  <a:srgbClr val="002060"/>
                </a:solidFill>
              </a:rPr>
              <a:t>It’s a violent storm that moves in a circle with very strong winds. I still remember the tornado we had last year</a:t>
            </a:r>
            <a:r>
              <a:rPr lang="en-US" sz="2400" dirty="0" smtClean="0">
                <a:solidFill>
                  <a:srgbClr val="002060"/>
                </a:solidFill>
              </a:rPr>
              <a:t>.</a:t>
            </a:r>
          </a:p>
          <a:p>
            <a:r>
              <a:rPr lang="en-US" sz="2400" b="1" dirty="0" err="1">
                <a:solidFill>
                  <a:srgbClr val="C00000"/>
                </a:solidFill>
              </a:rPr>
              <a:t>Mi</a:t>
            </a:r>
            <a:r>
              <a:rPr lang="en-US" sz="2400" dirty="0">
                <a:solidFill>
                  <a:srgbClr val="C00000"/>
                </a:solidFill>
              </a:rPr>
              <a:t>: </a:t>
            </a:r>
            <a:r>
              <a:rPr lang="en-US" sz="2400" dirty="0">
                <a:solidFill>
                  <a:srgbClr val="002060"/>
                </a:solidFill>
              </a:rPr>
              <a:t>What happened? </a:t>
            </a:r>
            <a:endParaRPr lang="en-US" sz="2400" dirty="0" smtClean="0">
              <a:solidFill>
                <a:srgbClr val="002060"/>
              </a:solidFill>
            </a:endParaRPr>
          </a:p>
          <a:p>
            <a:r>
              <a:rPr lang="en-US" sz="2400" b="1" dirty="0" smtClean="0">
                <a:solidFill>
                  <a:srgbClr val="0070C0"/>
                </a:solidFill>
              </a:rPr>
              <a:t>Tom</a:t>
            </a:r>
            <a:r>
              <a:rPr lang="en-US" sz="2400" dirty="0">
                <a:solidFill>
                  <a:srgbClr val="0070C0"/>
                </a:solidFill>
              </a:rPr>
              <a:t>: </a:t>
            </a:r>
            <a:r>
              <a:rPr lang="en-US" sz="2400" dirty="0">
                <a:solidFill>
                  <a:srgbClr val="002060"/>
                </a:solidFill>
              </a:rPr>
              <a:t>One evening my parents and I were having dinner. Suddenly we heard a very loud noise. When we looked out of the window, we saw a big funnel of wind moving towards us. </a:t>
            </a:r>
            <a:endParaRPr lang="en-US" sz="2400" dirty="0" smtClean="0">
              <a:solidFill>
                <a:srgbClr val="002060"/>
              </a:solidFill>
            </a:endParaRPr>
          </a:p>
          <a:p>
            <a:r>
              <a:rPr lang="en-US" sz="2400" b="1" dirty="0" err="1" smtClean="0">
                <a:solidFill>
                  <a:srgbClr val="C00000"/>
                </a:solidFill>
              </a:rPr>
              <a:t>Mi</a:t>
            </a:r>
            <a:r>
              <a:rPr lang="en-US" sz="2400" dirty="0">
                <a:solidFill>
                  <a:srgbClr val="C00000"/>
                </a:solidFill>
              </a:rPr>
              <a:t>: </a:t>
            </a:r>
            <a:r>
              <a:rPr lang="en-US" sz="2400" dirty="0">
                <a:solidFill>
                  <a:srgbClr val="002060"/>
                </a:solidFill>
              </a:rPr>
              <a:t>Did it cause any damage? </a:t>
            </a:r>
            <a:endParaRPr lang="en-US" sz="2400" dirty="0" smtClean="0">
              <a:solidFill>
                <a:srgbClr val="002060"/>
              </a:solidFill>
            </a:endParaRPr>
          </a:p>
          <a:p>
            <a:r>
              <a:rPr lang="en-US" sz="2400" b="1" dirty="0" smtClean="0">
                <a:solidFill>
                  <a:srgbClr val="0070C0"/>
                </a:solidFill>
              </a:rPr>
              <a:t>Tom</a:t>
            </a:r>
            <a:r>
              <a:rPr lang="en-US" sz="2400" dirty="0">
                <a:solidFill>
                  <a:srgbClr val="0070C0"/>
                </a:solidFill>
              </a:rPr>
              <a:t>: </a:t>
            </a:r>
            <a:r>
              <a:rPr lang="en-US" sz="2400" dirty="0">
                <a:solidFill>
                  <a:srgbClr val="002060"/>
                </a:solidFill>
              </a:rPr>
              <a:t>Yes, a lot. It damaged the roof of our house and pulled up some trees in our yard. Fortunately, no one was hurt.</a:t>
            </a:r>
          </a:p>
        </p:txBody>
      </p:sp>
      <p:sp>
        <p:nvSpPr>
          <p:cNvPr id="14" name="TextBox 13"/>
          <p:cNvSpPr txBox="1"/>
          <p:nvPr/>
        </p:nvSpPr>
        <p:spPr>
          <a:xfrm>
            <a:off x="955659" y="257692"/>
            <a:ext cx="2309621" cy="461665"/>
          </a:xfrm>
          <a:prstGeom prst="rect">
            <a:avLst/>
          </a:prstGeom>
          <a:noFill/>
          <a:effectLst/>
        </p:spPr>
        <p:txBody>
          <a:bodyPr wrap="square" rtlCol="0">
            <a:spAutoFit/>
          </a:bodyPr>
          <a:lstStyle/>
          <a:p>
            <a:r>
              <a:rPr lang="en-GB" sz="2400" b="1" smtClean="0"/>
              <a:t>Listen and read.</a:t>
            </a:r>
            <a:endParaRPr lang="en-US" sz="2400" b="1" dirty="0"/>
          </a:p>
        </p:txBody>
      </p:sp>
      <p:sp>
        <p:nvSpPr>
          <p:cNvPr id="15" name="Rounded Rectangle 14"/>
          <p:cNvSpPr/>
          <p:nvPr/>
        </p:nvSpPr>
        <p:spPr>
          <a:xfrm>
            <a:off x="396895" y="2505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6" name="TextBox 15"/>
          <p:cNvSpPr txBox="1"/>
          <p:nvPr/>
        </p:nvSpPr>
        <p:spPr>
          <a:xfrm>
            <a:off x="453053" y="13079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3" name="Track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2892" y="229078"/>
            <a:ext cx="609600" cy="609600"/>
          </a:xfrm>
          <a:prstGeom prst="rect">
            <a:avLst/>
          </a:prstGeom>
        </p:spPr>
      </p:pic>
    </p:spTree>
    <p:extLst>
      <p:ext uri="{BB962C8B-B14F-4D97-AF65-F5344CB8AC3E}">
        <p14:creationId xmlns:p14="http://schemas.microsoft.com/office/powerpoint/2010/main" val="107296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13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a:t>
            </a:r>
            <a:r>
              <a:rPr lang="en-GB" sz="2600" b="1" dirty="0" smtClean="0"/>
              <a:t>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339285" y="1061770"/>
            <a:ext cx="11188644" cy="4524315"/>
          </a:xfrm>
          <a:prstGeom prst="rect">
            <a:avLst/>
          </a:prstGeom>
        </p:spPr>
        <p:txBody>
          <a:bodyPr wrap="square">
            <a:spAutoFit/>
          </a:bodyPr>
          <a:lstStyle/>
          <a:p>
            <a:pPr algn="just"/>
            <a:r>
              <a:rPr lang="en-US" sz="3200" b="1" dirty="0" smtClean="0">
                <a:solidFill>
                  <a:srgbClr val="F7941E"/>
                </a:solidFill>
              </a:rPr>
              <a:t>1. </a:t>
            </a:r>
            <a:r>
              <a:rPr lang="en-US" sz="3200" dirty="0" smtClean="0"/>
              <a:t>There </a:t>
            </a:r>
            <a:r>
              <a:rPr lang="en-US" sz="3200" dirty="0"/>
              <a:t>is a </a:t>
            </a:r>
            <a:r>
              <a:rPr lang="en-US" sz="3200" dirty="0" smtClean="0"/>
              <a:t>_____ </a:t>
            </a:r>
            <a:r>
              <a:rPr lang="en-US" sz="3200" dirty="0"/>
              <a:t>in </a:t>
            </a:r>
            <a:r>
              <a:rPr lang="en-US" sz="3200" dirty="0" err="1"/>
              <a:t>Mi’s</a:t>
            </a:r>
            <a:r>
              <a:rPr lang="en-US" sz="3200" dirty="0"/>
              <a:t> home town. </a:t>
            </a:r>
            <a:endParaRPr lang="en-US" sz="3200" dirty="0" smtClean="0"/>
          </a:p>
          <a:p>
            <a:pPr algn="just"/>
            <a:endParaRPr lang="en-US" sz="1600" dirty="0" smtClean="0"/>
          </a:p>
          <a:p>
            <a:pPr algn="just"/>
            <a:r>
              <a:rPr lang="en-US" sz="3200" b="1" dirty="0" smtClean="0">
                <a:solidFill>
                  <a:srgbClr val="F7941E"/>
                </a:solidFill>
              </a:rPr>
              <a:t>2. </a:t>
            </a:r>
            <a:r>
              <a:rPr lang="en-US" sz="3200" dirty="0" smtClean="0"/>
              <a:t>Her </a:t>
            </a:r>
            <a:r>
              <a:rPr lang="en-US" sz="3200" dirty="0"/>
              <a:t>uncle’s family had to move everything to the </a:t>
            </a:r>
            <a:r>
              <a:rPr lang="en-US" sz="3200" dirty="0" smtClean="0"/>
              <a:t>___________ </a:t>
            </a:r>
            <a:r>
              <a:rPr lang="en-US" sz="3200" dirty="0"/>
              <a:t>last night. </a:t>
            </a:r>
            <a:endParaRPr lang="en-US" sz="3200" dirty="0" smtClean="0"/>
          </a:p>
          <a:p>
            <a:pPr algn="just"/>
            <a:endParaRPr lang="en-US" sz="1600" dirty="0" smtClean="0"/>
          </a:p>
          <a:p>
            <a:pPr algn="just"/>
            <a:r>
              <a:rPr lang="en-US" sz="3200" b="1" dirty="0" smtClean="0">
                <a:solidFill>
                  <a:srgbClr val="F7941E"/>
                </a:solidFill>
              </a:rPr>
              <a:t>3. </a:t>
            </a:r>
            <a:r>
              <a:rPr lang="en-US" sz="3200" dirty="0" smtClean="0"/>
              <a:t>A </a:t>
            </a:r>
            <a:r>
              <a:rPr lang="en-US" sz="3200" dirty="0"/>
              <a:t>tornado is an example of a </a:t>
            </a:r>
            <a:r>
              <a:rPr lang="en-US" sz="3200" dirty="0" smtClean="0"/>
              <a:t>_______________. </a:t>
            </a:r>
          </a:p>
          <a:p>
            <a:pPr algn="just"/>
            <a:endParaRPr lang="en-US" sz="1600" dirty="0" smtClean="0"/>
          </a:p>
          <a:p>
            <a:pPr algn="just"/>
            <a:r>
              <a:rPr lang="en-US" sz="3200" b="1" dirty="0" smtClean="0">
                <a:solidFill>
                  <a:srgbClr val="F7941E"/>
                </a:solidFill>
              </a:rPr>
              <a:t>4. </a:t>
            </a:r>
            <a:r>
              <a:rPr lang="en-US" sz="3200" dirty="0" smtClean="0"/>
              <a:t>Tom’s </a:t>
            </a:r>
            <a:r>
              <a:rPr lang="en-US" sz="3200" dirty="0"/>
              <a:t>family </a:t>
            </a:r>
            <a:r>
              <a:rPr lang="en-US" sz="3200" dirty="0" smtClean="0"/>
              <a:t>___________ </a:t>
            </a:r>
            <a:r>
              <a:rPr lang="en-US" sz="3200" dirty="0"/>
              <a:t>dinner when the tornado came. </a:t>
            </a:r>
            <a:endParaRPr lang="en-US" sz="3200" dirty="0" smtClean="0"/>
          </a:p>
          <a:p>
            <a:pPr algn="just"/>
            <a:endParaRPr lang="en-US" sz="1600" dirty="0" smtClean="0"/>
          </a:p>
          <a:p>
            <a:pPr algn="just"/>
            <a:r>
              <a:rPr lang="en-US" sz="3200" b="1" dirty="0" smtClean="0">
                <a:solidFill>
                  <a:srgbClr val="F7941E"/>
                </a:solidFill>
              </a:rPr>
              <a:t>5. </a:t>
            </a:r>
            <a:r>
              <a:rPr lang="en-US" sz="3200" dirty="0" smtClean="0"/>
              <a:t>The </a:t>
            </a:r>
            <a:r>
              <a:rPr lang="en-US" sz="3200" dirty="0"/>
              <a:t>tornado damaged their roof and </a:t>
            </a:r>
            <a:r>
              <a:rPr lang="en-US" sz="3200" dirty="0" smtClean="0"/>
              <a:t>_______ </a:t>
            </a:r>
            <a:r>
              <a:rPr lang="en-US" sz="3200" dirty="0"/>
              <a:t>up some trees in their yard. </a:t>
            </a:r>
          </a:p>
        </p:txBody>
      </p:sp>
      <p:sp>
        <p:nvSpPr>
          <p:cNvPr id="2" name="Down Arrow Callout 1"/>
          <p:cNvSpPr/>
          <p:nvPr/>
        </p:nvSpPr>
        <p:spPr>
          <a:xfrm>
            <a:off x="10575637" y="6257637"/>
            <a:ext cx="1182254" cy="60036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Game</a:t>
            </a:r>
            <a:endParaRPr lang="en-US" b="1" dirty="0">
              <a:solidFill>
                <a:srgbClr val="C00000"/>
              </a:solidFill>
            </a:endParaRPr>
          </a:p>
        </p:txBody>
      </p:sp>
    </p:spTree>
    <p:extLst>
      <p:ext uri="{BB962C8B-B14F-4D97-AF65-F5344CB8AC3E}">
        <p14:creationId xmlns:p14="http://schemas.microsoft.com/office/powerpoint/2010/main" val="3633158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14" descr="duck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08120" y="-136670"/>
            <a:ext cx="1447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15"/>
          <p:cNvSpPr>
            <a:spLocks noChangeArrowheads="1" noChangeShapeType="1" noTextEdit="1"/>
          </p:cNvSpPr>
          <p:nvPr/>
        </p:nvSpPr>
        <p:spPr bwMode="auto">
          <a:xfrm>
            <a:off x="1699491" y="411956"/>
            <a:ext cx="6473825" cy="1006475"/>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contourClr>
                <a:srgbClr val="0070C0"/>
              </a:contourClr>
            </a:sp3d>
          </a:bodyPr>
          <a:lstStyle/>
          <a:p>
            <a:pPr algn="ctr"/>
            <a:r>
              <a:rPr lang="en-US" sz="2000" b="1" kern="10" dirty="0">
                <a:ln w="9525">
                  <a:round/>
                  <a:headEnd/>
                  <a:tailEnd/>
                </a:ln>
                <a:solidFill>
                  <a:schemeClr val="accent1">
                    <a:lumMod val="75000"/>
                  </a:schemeClr>
                </a:solidFill>
                <a:latin typeface="Arial" panose="020B0604020202020204" pitchFamily="34" charset="0"/>
                <a:cs typeface="Arial" panose="020B0604020202020204" pitchFamily="34" charset="0"/>
              </a:rPr>
              <a:t>Who chooses the number first</a:t>
            </a:r>
            <a:r>
              <a:rPr lang="en-US" sz="2000" b="1" kern="10" dirty="0" smtClean="0">
                <a:ln w="9525">
                  <a:round/>
                  <a:headEnd/>
                  <a:tailEnd/>
                </a:ln>
                <a:solidFill>
                  <a:schemeClr val="accent1">
                    <a:lumMod val="75000"/>
                  </a:schemeClr>
                </a:solidFill>
                <a:latin typeface="Arial" panose="020B0604020202020204" pitchFamily="34" charset="0"/>
                <a:cs typeface="Arial" panose="020B0604020202020204" pitchFamily="34" charset="0"/>
              </a:rPr>
              <a:t>?</a:t>
            </a:r>
            <a:endParaRPr lang="en-US" sz="2000" b="1" kern="10" dirty="0">
              <a:ln w="9525">
                <a:round/>
                <a:headEnd/>
                <a:tailEnd/>
              </a:ln>
              <a:solidFill>
                <a:schemeClr val="accent1">
                  <a:lumMod val="75000"/>
                </a:schemeClr>
              </a:solidFill>
              <a:latin typeface="Arial" panose="020B0604020202020204" pitchFamily="34" charset="0"/>
              <a:cs typeface="Arial" panose="020B0604020202020204" pitchFamily="34" charset="0"/>
            </a:endParaRPr>
          </a:p>
        </p:txBody>
      </p:sp>
      <p:pic>
        <p:nvPicPr>
          <p:cNvPr id="22540"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67" y="5976937"/>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52862" y="5976935"/>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63766" y="6045705"/>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201688" y="5976936"/>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8029" y="66819"/>
            <a:ext cx="95885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1"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201688" y="2953038"/>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8"/>
          <p:cNvSpPr txBox="1">
            <a:spLocks noChangeArrowheads="1"/>
          </p:cNvSpPr>
          <p:nvPr/>
        </p:nvSpPr>
        <p:spPr bwMode="auto">
          <a:xfrm>
            <a:off x="1909762" y="2191831"/>
            <a:ext cx="3886200" cy="2403475"/>
          </a:xfrm>
          <a:prstGeom prst="rect">
            <a:avLst/>
          </a:prstGeom>
          <a:noFill/>
          <a:ln w="38100">
            <a:solidFill>
              <a:srgbClr val="FF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3200" b="1" dirty="0" err="1" smtClean="0">
                <a:solidFill>
                  <a:srgbClr val="FF3300"/>
                </a:solidFill>
                <a:latin typeface="Times New Roman" panose="02020603050405020304" pitchFamily="18" charset="0"/>
              </a:rPr>
              <a:t>Conrgatulation</a:t>
            </a:r>
            <a:endParaRPr lang="en-US" altLang="en-US" sz="3200" b="1" dirty="0">
              <a:solidFill>
                <a:srgbClr val="FF3300"/>
              </a:solidFill>
              <a:latin typeface="Times New Roman" panose="02020603050405020304" pitchFamily="18" charset="0"/>
            </a:endParaRPr>
          </a:p>
          <a:p>
            <a:pPr>
              <a:spcBef>
                <a:spcPct val="50000"/>
              </a:spcBef>
            </a:pPr>
            <a:endParaRPr lang="en-US" altLang="en-US" sz="3200" b="1" dirty="0">
              <a:solidFill>
                <a:srgbClr val="FF3300"/>
              </a:solidFill>
              <a:latin typeface="Times New Roman" panose="02020603050405020304" pitchFamily="18" charset="0"/>
            </a:endParaRPr>
          </a:p>
          <a:p>
            <a:pPr>
              <a:spcBef>
                <a:spcPct val="50000"/>
              </a:spcBef>
            </a:pPr>
            <a:endParaRPr lang="en-US" altLang="en-US" dirty="0"/>
          </a:p>
          <a:p>
            <a:pPr algn="ctr">
              <a:spcBef>
                <a:spcPct val="50000"/>
              </a:spcBef>
            </a:pPr>
            <a:r>
              <a:rPr lang="en-US" altLang="en-US" sz="2800" b="1" dirty="0" smtClean="0">
                <a:latin typeface="Times New Roman" panose="02020603050405020304" pitchFamily="18" charset="0"/>
              </a:rPr>
              <a:t>You are the first</a:t>
            </a:r>
            <a:endParaRPr lang="en-US" altLang="en-US" sz="2800" b="1" dirty="0">
              <a:latin typeface="Times New Roman" panose="02020603050405020304" pitchFamily="18" charset="0"/>
            </a:endParaRPr>
          </a:p>
        </p:txBody>
      </p:sp>
      <p:pic>
        <p:nvPicPr>
          <p:cNvPr id="24" name="Picture 39" descr="cươ"/>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4162" y="2953831"/>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16"/>
          <p:cNvGrpSpPr>
            <a:grpSpLocks/>
          </p:cNvGrpSpPr>
          <p:nvPr/>
        </p:nvGrpSpPr>
        <p:grpSpPr bwMode="auto">
          <a:xfrm>
            <a:off x="1795053" y="2121162"/>
            <a:ext cx="3962400" cy="2438400"/>
            <a:chOff x="-1056" y="2964"/>
            <a:chExt cx="1728" cy="1536"/>
          </a:xfrm>
          <a:solidFill>
            <a:schemeClr val="accent2"/>
          </a:solidFill>
        </p:grpSpPr>
        <p:sp>
          <p:nvSpPr>
            <p:cNvPr id="26" name="Rectangle 17"/>
            <p:cNvSpPr>
              <a:spLocks noChangeArrowheads="1"/>
            </p:cNvSpPr>
            <p:nvPr/>
          </p:nvSpPr>
          <p:spPr bwMode="auto">
            <a:xfrm>
              <a:off x="-1056" y="2964"/>
              <a:ext cx="1728" cy="1536"/>
            </a:xfrm>
            <a:prstGeom prst="rect">
              <a:avLst/>
            </a:prstGeom>
            <a:grpFill/>
            <a:ln w="38100">
              <a:solidFill>
                <a:srgbClr val="FF66FF"/>
              </a:solidFill>
              <a:miter lim="800000"/>
              <a:headEnd/>
              <a:tailEnd/>
            </a:ln>
            <a:effectLst/>
            <a:extLst/>
          </p:spPr>
          <p:txBody>
            <a:bodyPr wrap="none" anchor="ctr"/>
            <a:lstStyle/>
            <a:p>
              <a:pPr algn="ctr" eaLnBrk="1" hangingPunct="1">
                <a:defRPr/>
              </a:pPr>
              <a:endParaRPr lang="en-US">
                <a:latin typeface="Arial" charset="0"/>
              </a:endParaRPr>
            </a:p>
          </p:txBody>
        </p:sp>
        <p:sp>
          <p:nvSpPr>
            <p:cNvPr id="27" name="WordArt 18"/>
            <p:cNvSpPr>
              <a:spLocks noChangeArrowheads="1" noChangeShapeType="1" noTextEdit="1"/>
            </p:cNvSpPr>
            <p:nvPr/>
          </p:nvSpPr>
          <p:spPr bwMode="auto">
            <a:xfrm>
              <a:off x="-458" y="3273"/>
              <a:ext cx="432" cy="768"/>
            </a:xfrm>
            <a:prstGeom prst="rect">
              <a:avLst/>
            </a:prstGeom>
            <a:grpFill/>
          </p:spPr>
          <p:txBody>
            <a:bodyPr wrap="none" fromWordArt="1">
              <a:prstTxWarp prst="textPlain">
                <a:avLst>
                  <a:gd name="adj" fmla="val 50000"/>
                </a:avLst>
              </a:prstTxWarp>
            </a:bodyPr>
            <a:lstStyle/>
            <a:p>
              <a:pPr algn="ctr">
                <a:defRPr/>
              </a:pPr>
              <a:r>
                <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1</a:t>
              </a:r>
            </a:p>
          </p:txBody>
        </p:sp>
      </p:grpSp>
      <p:sp>
        <p:nvSpPr>
          <p:cNvPr id="28" name="Text Box 43"/>
          <p:cNvSpPr txBox="1">
            <a:spLocks noChangeArrowheads="1"/>
          </p:cNvSpPr>
          <p:nvPr/>
        </p:nvSpPr>
        <p:spPr bwMode="auto">
          <a:xfrm>
            <a:off x="6786562" y="2172781"/>
            <a:ext cx="3657600" cy="2403475"/>
          </a:xfrm>
          <a:prstGeom prst="rect">
            <a:avLst/>
          </a:prstGeom>
          <a:noFill/>
          <a:ln w="38100">
            <a:solidFill>
              <a:srgbClr val="FF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3200" b="1" dirty="0" smtClean="0">
                <a:solidFill>
                  <a:srgbClr val="FF3300"/>
                </a:solidFill>
                <a:latin typeface="Times New Roman" panose="02020603050405020304" pitchFamily="18" charset="0"/>
              </a:rPr>
              <a:t>Oh, no</a:t>
            </a:r>
            <a:endParaRPr lang="en-US" altLang="en-US" sz="3200" b="1" dirty="0">
              <a:solidFill>
                <a:srgbClr val="FF3300"/>
              </a:solidFill>
              <a:latin typeface="Times New Roman" panose="02020603050405020304" pitchFamily="18" charset="0"/>
            </a:endParaRPr>
          </a:p>
          <a:p>
            <a:pPr>
              <a:spcBef>
                <a:spcPct val="50000"/>
              </a:spcBef>
            </a:pPr>
            <a:endParaRPr lang="en-US" altLang="en-US" sz="3200" b="1" dirty="0">
              <a:solidFill>
                <a:srgbClr val="FF3300"/>
              </a:solidFill>
              <a:latin typeface="Times New Roman" panose="02020603050405020304" pitchFamily="18" charset="0"/>
            </a:endParaRPr>
          </a:p>
          <a:p>
            <a:pPr>
              <a:spcBef>
                <a:spcPct val="50000"/>
              </a:spcBef>
            </a:pPr>
            <a:endParaRPr lang="en-US" altLang="en-US" dirty="0"/>
          </a:p>
          <a:p>
            <a:pPr algn="ctr">
              <a:spcBef>
                <a:spcPct val="50000"/>
              </a:spcBef>
            </a:pPr>
            <a:r>
              <a:rPr lang="en-US" altLang="en-US" sz="2800" b="1" dirty="0" smtClean="0">
                <a:latin typeface="Times New Roman" panose="02020603050405020304" pitchFamily="18" charset="0"/>
              </a:rPr>
              <a:t>You are the second</a:t>
            </a:r>
            <a:endParaRPr lang="en-US" altLang="en-US" sz="2800" b="1" dirty="0">
              <a:latin typeface="Times New Roman" panose="02020603050405020304" pitchFamily="18" charset="0"/>
            </a:endParaRPr>
          </a:p>
        </p:txBody>
      </p:sp>
      <p:pic>
        <p:nvPicPr>
          <p:cNvPr id="29" name="Picture 44" descr="me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2362" y="2801431"/>
            <a:ext cx="2438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a:grpSpLocks/>
          </p:cNvGrpSpPr>
          <p:nvPr/>
        </p:nvGrpSpPr>
        <p:grpSpPr bwMode="auto">
          <a:xfrm>
            <a:off x="6710943" y="2150556"/>
            <a:ext cx="3810000" cy="2438400"/>
            <a:chOff x="3840" y="1152"/>
            <a:chExt cx="1728" cy="1536"/>
          </a:xfrm>
          <a:solidFill>
            <a:srgbClr val="0070C0"/>
          </a:solidFill>
        </p:grpSpPr>
        <p:sp>
          <p:nvSpPr>
            <p:cNvPr id="31" name="Rectangle 30"/>
            <p:cNvSpPr>
              <a:spLocks noChangeArrowheads="1"/>
            </p:cNvSpPr>
            <p:nvPr/>
          </p:nvSpPr>
          <p:spPr bwMode="auto">
            <a:xfrm>
              <a:off x="3840" y="1152"/>
              <a:ext cx="1728" cy="1536"/>
            </a:xfrm>
            <a:prstGeom prst="rect">
              <a:avLst/>
            </a:prstGeom>
            <a:grpFill/>
            <a:ln w="38100">
              <a:solidFill>
                <a:srgbClr val="FF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mtClean="0">
                <a:solidFill>
                  <a:srgbClr val="FF66FF"/>
                </a:solidFill>
              </a:endParaRPr>
            </a:p>
          </p:txBody>
        </p:sp>
        <p:sp>
          <p:nvSpPr>
            <p:cNvPr id="32" name="WordArt 31" descr="Oak"/>
            <p:cNvSpPr>
              <a:spLocks noChangeArrowheads="1" noChangeShapeType="1" noTextEdit="1"/>
            </p:cNvSpPr>
            <p:nvPr/>
          </p:nvSpPr>
          <p:spPr bwMode="auto">
            <a:xfrm>
              <a:off x="4416" y="1536"/>
              <a:ext cx="564" cy="720"/>
            </a:xfrm>
            <a:prstGeom prst="rect">
              <a:avLst/>
            </a:prstGeom>
            <a:grpFill/>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3300"/>
                </a:contourClr>
              </a:sp3d>
            </a:bodyPr>
            <a:lstStyle/>
            <a:p>
              <a:pPr algn="ctr">
                <a:defRPr/>
              </a:pPr>
              <a:r>
                <a:rPr lang="en-US" sz="3600" kern="10" dirty="0">
                  <a:ln w="9525">
                    <a:round/>
                    <a:headEnd/>
                    <a:tailEnd/>
                  </a:ln>
                  <a:solidFill>
                    <a:srgbClr val="FF3300"/>
                  </a:solidFill>
                  <a:latin typeface="Arial" panose="020B0604020202020204" pitchFamily="34" charset="0"/>
                  <a:cs typeface="Arial" panose="020B0604020202020204" pitchFamily="34" charset="0"/>
                </a:rPr>
                <a:t>2</a:t>
              </a:r>
            </a:p>
          </p:txBody>
        </p:sp>
      </p:grpSp>
    </p:spTree>
    <p:custDataLst>
      <p:tags r:id="rId1"/>
    </p:custDataLst>
    <p:extLst>
      <p:ext uri="{BB962C8B-B14F-4D97-AF65-F5344CB8AC3E}">
        <p14:creationId xmlns:p14="http://schemas.microsoft.com/office/powerpoint/2010/main" val="2917448033"/>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afterEffect">
                                  <p:stCondLst>
                                    <p:cond delay="0"/>
                                  </p:stCondLst>
                                  <p:childTnLst>
                                    <p:animEffect transition="out" filter="box(in)">
                                      <p:cBhvr>
                                        <p:cTn id="6" dur="2000"/>
                                        <p:tgtEl>
                                          <p:spTgt spid="25"/>
                                        </p:tgtEl>
                                      </p:cBhvr>
                                    </p:animEffect>
                                    <p:set>
                                      <p:cBhvr>
                                        <p:cTn id="7" dur="1" fill="hold">
                                          <p:stCondLst>
                                            <p:cond delay="1999"/>
                                          </p:stCondLst>
                                        </p:cTn>
                                        <p:tgtEl>
                                          <p:spTgt spid="2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8" presetClass="exit" presetSubtype="16" fill="hold" nodeType="clickEffect">
                                  <p:stCondLst>
                                    <p:cond delay="0"/>
                                  </p:stCondLst>
                                  <p:childTnLst>
                                    <p:animEffect transition="out" filter="diamond(in)">
                                      <p:cBhvr>
                                        <p:cTn id="12" dur="2000"/>
                                        <p:tgtEl>
                                          <p:spTgt spid="30"/>
                                        </p:tgtEl>
                                      </p:cBhvr>
                                    </p:animEffect>
                                    <p:set>
                                      <p:cBhvr>
                                        <p:cTn id="13"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hlinkClick r:id="rId4" action="ppaction://hlinksldjump"/>
          </p:cNvPr>
          <p:cNvSpPr>
            <a:spLocks noChangeArrowheads="1"/>
          </p:cNvSpPr>
          <p:nvPr/>
        </p:nvSpPr>
        <p:spPr bwMode="auto">
          <a:xfrm>
            <a:off x="2053355" y="1327872"/>
            <a:ext cx="1799359" cy="1676400"/>
          </a:xfrm>
          <a:prstGeom prst="rect">
            <a:avLst/>
          </a:prstGeom>
          <a:solidFill>
            <a:srgbClr val="99CC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dirty="0">
                <a:latin typeface="Times New Roman" panose="02020603050405020304" pitchFamily="18" charset="0"/>
              </a:rPr>
              <a:t>1</a:t>
            </a:r>
          </a:p>
        </p:txBody>
      </p:sp>
      <p:sp>
        <p:nvSpPr>
          <p:cNvPr id="279555" name="Rectangle 3">
            <a:hlinkClick r:id="rId5" action="ppaction://hlinksldjump"/>
          </p:cNvPr>
          <p:cNvSpPr>
            <a:spLocks noChangeArrowheads="1"/>
          </p:cNvSpPr>
          <p:nvPr/>
        </p:nvSpPr>
        <p:spPr bwMode="auto">
          <a:xfrm>
            <a:off x="2023915" y="3431309"/>
            <a:ext cx="1828800" cy="1600200"/>
          </a:xfrm>
          <a:prstGeom prst="rect">
            <a:avLst/>
          </a:prstGeom>
          <a:solidFill>
            <a:schemeClr val="accent4">
              <a:lumMod val="75000"/>
            </a:schemeClr>
          </a:solidFill>
          <a:ln w="9525">
            <a:solidFill>
              <a:srgbClr val="3366FF"/>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a:latin typeface="Times New Roman" panose="02020603050405020304" pitchFamily="18" charset="0"/>
              </a:rPr>
              <a:t>6</a:t>
            </a:r>
          </a:p>
        </p:txBody>
      </p:sp>
      <p:pic>
        <p:nvPicPr>
          <p:cNvPr id="24581"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164744" y="81972"/>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27" y="0"/>
            <a:ext cx="95885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0091" y="5909540"/>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77" name="Rectangle 25">
            <a:hlinkClick r:id="rId7" action="ppaction://hlinksldjump"/>
          </p:cNvPr>
          <p:cNvSpPr>
            <a:spLocks noChangeArrowheads="1"/>
          </p:cNvSpPr>
          <p:nvPr/>
        </p:nvSpPr>
        <p:spPr bwMode="auto">
          <a:xfrm>
            <a:off x="4093439" y="1348509"/>
            <a:ext cx="1828800" cy="1655763"/>
          </a:xfrm>
          <a:prstGeom prst="rect">
            <a:avLst/>
          </a:prstGeom>
          <a:solidFill>
            <a:srgbClr val="FF6600"/>
          </a:solidFill>
          <a:ln w="9525">
            <a:solidFill>
              <a:srgbClr val="FF66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dirty="0">
                <a:latin typeface="Times New Roman" panose="02020603050405020304" pitchFamily="18" charset="0"/>
              </a:rPr>
              <a:t>2</a:t>
            </a:r>
          </a:p>
        </p:txBody>
      </p:sp>
      <p:sp>
        <p:nvSpPr>
          <p:cNvPr id="279581" name="Rectangle 29">
            <a:hlinkClick r:id="rId8" action="ppaction://hlinksldjump"/>
          </p:cNvPr>
          <p:cNvSpPr>
            <a:spLocks noChangeArrowheads="1"/>
          </p:cNvSpPr>
          <p:nvPr/>
        </p:nvSpPr>
        <p:spPr bwMode="auto">
          <a:xfrm>
            <a:off x="4093439" y="3431309"/>
            <a:ext cx="1828800" cy="1600200"/>
          </a:xfrm>
          <a:prstGeom prst="rect">
            <a:avLst/>
          </a:prstGeom>
          <a:solidFill>
            <a:schemeClr val="accent6">
              <a:lumMod val="75000"/>
            </a:schemeClr>
          </a:solidFill>
          <a:ln w="9525">
            <a:solidFill>
              <a:srgbClr val="FFFF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a:latin typeface="Times New Roman" panose="02020603050405020304" pitchFamily="18" charset="0"/>
              </a:rPr>
              <a:t>7</a:t>
            </a:r>
          </a:p>
        </p:txBody>
      </p:sp>
      <p:sp>
        <p:nvSpPr>
          <p:cNvPr id="279582" name="Rectangle 30">
            <a:hlinkClick r:id="rId9" action="ppaction://hlinksldjump"/>
          </p:cNvPr>
          <p:cNvSpPr>
            <a:spLocks noChangeArrowheads="1"/>
          </p:cNvSpPr>
          <p:nvPr/>
        </p:nvSpPr>
        <p:spPr bwMode="auto">
          <a:xfrm>
            <a:off x="6213769" y="3431309"/>
            <a:ext cx="1828800" cy="1600200"/>
          </a:xfrm>
          <a:prstGeom prst="rect">
            <a:avLst/>
          </a:prstGeom>
          <a:solidFill>
            <a:schemeClr val="bg1"/>
          </a:solidFill>
          <a:ln w="9525">
            <a:solidFill>
              <a:srgbClr val="FF66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a:latin typeface="Times New Roman" panose="02020603050405020304" pitchFamily="18" charset="0"/>
              </a:rPr>
              <a:t>8</a:t>
            </a:r>
          </a:p>
        </p:txBody>
      </p:sp>
      <p:sp>
        <p:nvSpPr>
          <p:cNvPr id="279583" name="Rectangle 31">
            <a:hlinkClick r:id="rId10" action="ppaction://hlinksldjump"/>
          </p:cNvPr>
          <p:cNvSpPr>
            <a:spLocks noChangeArrowheads="1"/>
          </p:cNvSpPr>
          <p:nvPr/>
        </p:nvSpPr>
        <p:spPr bwMode="auto">
          <a:xfrm>
            <a:off x="6204532" y="1348509"/>
            <a:ext cx="1828800" cy="1655763"/>
          </a:xfrm>
          <a:prstGeom prst="rect">
            <a:avLst/>
          </a:prstGeom>
          <a:solidFill>
            <a:srgbClr val="CC66FF"/>
          </a:solidFill>
          <a:ln w="9525">
            <a:solidFill>
              <a:srgbClr val="FF66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dirty="0">
                <a:latin typeface="Times New Roman" panose="02020603050405020304" pitchFamily="18" charset="0"/>
              </a:rPr>
              <a:t>3</a:t>
            </a:r>
          </a:p>
        </p:txBody>
      </p:sp>
      <p:sp>
        <p:nvSpPr>
          <p:cNvPr id="279585" name="Rectangle 33">
            <a:hlinkClick r:id="rId11" action="ppaction://hlinksldjump"/>
          </p:cNvPr>
          <p:cNvSpPr>
            <a:spLocks noChangeArrowheads="1"/>
          </p:cNvSpPr>
          <p:nvPr/>
        </p:nvSpPr>
        <p:spPr bwMode="auto">
          <a:xfrm>
            <a:off x="8361805" y="1348509"/>
            <a:ext cx="1752600" cy="1655763"/>
          </a:xfrm>
          <a:prstGeom prst="rect">
            <a:avLst/>
          </a:prstGeom>
          <a:solidFill>
            <a:srgbClr val="FFFF00"/>
          </a:solidFill>
          <a:ln w="9525">
            <a:solidFill>
              <a:srgbClr val="FF66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dirty="0">
                <a:latin typeface="Times New Roman" panose="02020603050405020304" pitchFamily="18" charset="0"/>
              </a:rPr>
              <a:t>4</a:t>
            </a:r>
          </a:p>
        </p:txBody>
      </p:sp>
      <p:sp>
        <p:nvSpPr>
          <p:cNvPr id="279586" name="Rectangle 34">
            <a:hlinkClick r:id="rId12" action="ppaction://hlinksldjump"/>
          </p:cNvPr>
          <p:cNvSpPr>
            <a:spLocks noChangeArrowheads="1"/>
          </p:cNvSpPr>
          <p:nvPr/>
        </p:nvSpPr>
        <p:spPr bwMode="auto">
          <a:xfrm>
            <a:off x="8361805" y="3431309"/>
            <a:ext cx="1752600" cy="1600200"/>
          </a:xfrm>
          <a:prstGeom prst="rect">
            <a:avLst/>
          </a:prstGeom>
          <a:solidFill>
            <a:srgbClr val="00A9A5"/>
          </a:solidFill>
          <a:ln w="9525">
            <a:solidFill>
              <a:srgbClr val="FF6600"/>
            </a:solidFill>
            <a:miter lim="800000"/>
            <a:headEnd/>
            <a:tailEnd/>
          </a:ln>
          <a:effec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6800" b="1">
                <a:latin typeface="Times New Roman" panose="02020603050405020304" pitchFamily="18" charset="0"/>
              </a:rPr>
              <a:t>9</a:t>
            </a:r>
          </a:p>
        </p:txBody>
      </p:sp>
      <p:pic>
        <p:nvPicPr>
          <p:cNvPr id="21"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164744" y="5941938"/>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txBox="1">
            <a:spLocks noChangeArrowheads="1"/>
          </p:cNvSpPr>
          <p:nvPr/>
        </p:nvSpPr>
        <p:spPr bwMode="auto">
          <a:xfrm>
            <a:off x="2337381" y="70572"/>
            <a:ext cx="767714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a:r>
              <a:rPr lang="en-US" sz="5400" b="1" dirty="0">
                <a:solidFill>
                  <a:srgbClr val="FF0000"/>
                </a:solidFill>
                <a:latin typeface="Bahnschrift SemiCondensed" panose="020B0502040204020203" pitchFamily="34" charset="0"/>
              </a:rPr>
              <a:t>LUCKY NUMBERS</a:t>
            </a:r>
          </a:p>
        </p:txBody>
      </p:sp>
      <p:sp>
        <p:nvSpPr>
          <p:cNvPr id="23" name="Text Box 19"/>
          <p:cNvSpPr txBox="1">
            <a:spLocks noChangeArrowheads="1"/>
          </p:cNvSpPr>
          <p:nvPr/>
        </p:nvSpPr>
        <p:spPr bwMode="auto">
          <a:xfrm>
            <a:off x="212428" y="1423984"/>
            <a:ext cx="1524000" cy="507819"/>
          </a:xfrm>
          <a:prstGeom prst="rect">
            <a:avLst/>
          </a:prstGeom>
          <a:gradFill rotWithShape="1">
            <a:gsLst>
              <a:gs pos="0">
                <a:schemeClr val="bg1"/>
              </a:gs>
              <a:gs pos="100000">
                <a:srgbClr val="00FF00"/>
              </a:gs>
            </a:gsLst>
            <a:path path="shape">
              <a:fillToRect l="50000" t="50000" r="50000" b="50000"/>
            </a:path>
          </a:gradFill>
          <a:ln>
            <a:noFill/>
          </a:ln>
          <a:extLst>
            <a:ext uri="{91240B29-F687-4F45-9708-019B960494DF}">
              <a14:hiddenLine xmlns:a14="http://schemas.microsoft.com/office/drawing/2010/main" w="76200" algn="ctr">
                <a:solidFill>
                  <a:srgbClr val="000000"/>
                </a:solidFill>
                <a:prstDash val="sysDot"/>
                <a:miter lim="800000"/>
                <a:headEnd/>
                <a:tailEnd/>
              </a14:hiddenLine>
            </a:ext>
          </a:extLst>
        </p:spPr>
        <p:txBody>
          <a:bodyPr lIns="91427" tIns="45714" rIns="91427" bIns="4571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700" b="1" dirty="0">
                <a:solidFill>
                  <a:srgbClr val="FF0066"/>
                </a:solidFill>
              </a:rPr>
              <a:t>Team A</a:t>
            </a:r>
          </a:p>
        </p:txBody>
      </p:sp>
      <p:sp>
        <p:nvSpPr>
          <p:cNvPr id="24" name="Oval 22"/>
          <p:cNvSpPr>
            <a:spLocks noChangeArrowheads="1"/>
          </p:cNvSpPr>
          <p:nvPr/>
        </p:nvSpPr>
        <p:spPr bwMode="auto">
          <a:xfrm>
            <a:off x="523591" y="2114560"/>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2</a:t>
            </a:r>
          </a:p>
        </p:txBody>
      </p:sp>
      <p:sp>
        <p:nvSpPr>
          <p:cNvPr id="26" name="Oval 25"/>
          <p:cNvSpPr>
            <a:spLocks noChangeArrowheads="1"/>
          </p:cNvSpPr>
          <p:nvPr/>
        </p:nvSpPr>
        <p:spPr bwMode="auto">
          <a:xfrm>
            <a:off x="523591" y="2114560"/>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4</a:t>
            </a:r>
          </a:p>
        </p:txBody>
      </p:sp>
      <p:sp>
        <p:nvSpPr>
          <p:cNvPr id="27" name="Oval 26"/>
          <p:cNvSpPr>
            <a:spLocks noChangeArrowheads="1"/>
          </p:cNvSpPr>
          <p:nvPr/>
        </p:nvSpPr>
        <p:spPr bwMode="auto">
          <a:xfrm>
            <a:off x="523591" y="2114560"/>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6</a:t>
            </a:r>
          </a:p>
        </p:txBody>
      </p:sp>
      <p:sp>
        <p:nvSpPr>
          <p:cNvPr id="28" name="_s3086"/>
          <p:cNvSpPr>
            <a:spLocks noChangeArrowheads="1"/>
          </p:cNvSpPr>
          <p:nvPr/>
        </p:nvSpPr>
        <p:spPr bwMode="auto">
          <a:xfrm>
            <a:off x="523591" y="2114560"/>
            <a:ext cx="751705" cy="720329"/>
          </a:xfrm>
          <a:prstGeom prst="ellipse">
            <a:avLst/>
          </a:prstGeom>
          <a:gradFill rotWithShape="1">
            <a:gsLst>
              <a:gs pos="0">
                <a:srgbClr val="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eaLnBrk="1" hangingPunct="1"/>
            <a:r>
              <a:rPr lang="en-US" altLang="en-US" sz="4400" b="1" dirty="0"/>
              <a:t>8</a:t>
            </a:r>
          </a:p>
        </p:txBody>
      </p:sp>
      <p:sp>
        <p:nvSpPr>
          <p:cNvPr id="29" name="Oval 32">
            <a:hlinkClick r:id="" action="ppaction://noaction" highlightClick="1">
              <a:snd r:embed="rId13" name="click.wav"/>
            </a:hlinkClick>
          </p:cNvPr>
          <p:cNvSpPr>
            <a:spLocks noChangeArrowheads="1"/>
          </p:cNvSpPr>
          <p:nvPr/>
        </p:nvSpPr>
        <p:spPr bwMode="auto">
          <a:xfrm>
            <a:off x="523591" y="2114560"/>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smtClean="0"/>
              <a:t>10</a:t>
            </a:r>
            <a:endParaRPr lang="en-US" altLang="en-US" sz="4400" b="1" dirty="0"/>
          </a:p>
        </p:txBody>
      </p:sp>
      <p:sp>
        <p:nvSpPr>
          <p:cNvPr id="30" name="Text Box 19"/>
          <p:cNvSpPr txBox="1">
            <a:spLocks noChangeArrowheads="1"/>
          </p:cNvSpPr>
          <p:nvPr/>
        </p:nvSpPr>
        <p:spPr bwMode="auto">
          <a:xfrm>
            <a:off x="10442878" y="1460228"/>
            <a:ext cx="1524000" cy="507819"/>
          </a:xfrm>
          <a:prstGeom prst="rect">
            <a:avLst/>
          </a:prstGeom>
          <a:gradFill rotWithShape="1">
            <a:gsLst>
              <a:gs pos="0">
                <a:schemeClr val="bg1"/>
              </a:gs>
              <a:gs pos="100000">
                <a:srgbClr val="00FF00"/>
              </a:gs>
            </a:gsLst>
            <a:path path="shape">
              <a:fillToRect l="50000" t="50000" r="50000" b="50000"/>
            </a:path>
          </a:gradFill>
          <a:ln>
            <a:noFill/>
          </a:ln>
          <a:extLst>
            <a:ext uri="{91240B29-F687-4F45-9708-019B960494DF}">
              <a14:hiddenLine xmlns:a14="http://schemas.microsoft.com/office/drawing/2010/main" w="76200" algn="ctr">
                <a:solidFill>
                  <a:srgbClr val="000000"/>
                </a:solidFill>
                <a:prstDash val="sysDot"/>
                <a:miter lim="800000"/>
                <a:headEnd/>
                <a:tailEnd/>
              </a14:hiddenLine>
            </a:ext>
          </a:extLst>
        </p:spPr>
        <p:txBody>
          <a:bodyPr lIns="91427" tIns="45714" rIns="91427" bIns="4571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700" b="1" dirty="0">
                <a:solidFill>
                  <a:srgbClr val="FF0066"/>
                </a:solidFill>
              </a:rPr>
              <a:t>Team A</a:t>
            </a:r>
          </a:p>
        </p:txBody>
      </p:sp>
      <p:sp>
        <p:nvSpPr>
          <p:cNvPr id="31" name="Oval 22"/>
          <p:cNvSpPr>
            <a:spLocks noChangeArrowheads="1"/>
          </p:cNvSpPr>
          <p:nvPr/>
        </p:nvSpPr>
        <p:spPr bwMode="auto">
          <a:xfrm>
            <a:off x="10892464" y="2284463"/>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2</a:t>
            </a:r>
          </a:p>
        </p:txBody>
      </p:sp>
      <p:sp>
        <p:nvSpPr>
          <p:cNvPr id="32" name="Oval 31"/>
          <p:cNvSpPr>
            <a:spLocks noChangeArrowheads="1"/>
          </p:cNvSpPr>
          <p:nvPr/>
        </p:nvSpPr>
        <p:spPr bwMode="auto">
          <a:xfrm>
            <a:off x="10892464" y="2284463"/>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4</a:t>
            </a:r>
          </a:p>
        </p:txBody>
      </p:sp>
      <p:sp>
        <p:nvSpPr>
          <p:cNvPr id="33" name="Oval 32"/>
          <p:cNvSpPr>
            <a:spLocks noChangeArrowheads="1"/>
          </p:cNvSpPr>
          <p:nvPr/>
        </p:nvSpPr>
        <p:spPr bwMode="auto">
          <a:xfrm>
            <a:off x="10892464" y="2284463"/>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a:t>6</a:t>
            </a:r>
          </a:p>
        </p:txBody>
      </p:sp>
      <p:sp>
        <p:nvSpPr>
          <p:cNvPr id="34" name="_s3086"/>
          <p:cNvSpPr>
            <a:spLocks noChangeArrowheads="1"/>
          </p:cNvSpPr>
          <p:nvPr/>
        </p:nvSpPr>
        <p:spPr bwMode="auto">
          <a:xfrm>
            <a:off x="10892464" y="2284463"/>
            <a:ext cx="751705" cy="720329"/>
          </a:xfrm>
          <a:prstGeom prst="ellipse">
            <a:avLst/>
          </a:prstGeom>
          <a:gradFill rotWithShape="1">
            <a:gsLst>
              <a:gs pos="0">
                <a:srgbClr val="FFFFFF"/>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eaLnBrk="1" hangingPunct="1"/>
            <a:r>
              <a:rPr lang="en-US" altLang="en-US" sz="4400" b="1" dirty="0"/>
              <a:t>8</a:t>
            </a:r>
          </a:p>
        </p:txBody>
      </p:sp>
      <p:sp>
        <p:nvSpPr>
          <p:cNvPr id="35" name="Oval 32">
            <a:hlinkClick r:id="" action="ppaction://noaction" highlightClick="1">
              <a:snd r:embed="rId13" name="click.wav"/>
            </a:hlinkClick>
          </p:cNvPr>
          <p:cNvSpPr>
            <a:spLocks noChangeArrowheads="1"/>
          </p:cNvSpPr>
          <p:nvPr/>
        </p:nvSpPr>
        <p:spPr bwMode="auto">
          <a:xfrm>
            <a:off x="10892464" y="2284463"/>
            <a:ext cx="751705" cy="720329"/>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lIns="91427" tIns="45714" rIns="91427" bIns="45714" anchor="ctr"/>
          <a:lstStyle/>
          <a:p>
            <a:pPr algn="ctr" eaLnBrk="1" hangingPunct="1"/>
            <a:r>
              <a:rPr lang="en-US" altLang="en-US" sz="4400" b="1" dirty="0" smtClean="0"/>
              <a:t>10</a:t>
            </a:r>
            <a:endParaRPr lang="en-US" altLang="en-US" sz="4400" b="1" dirty="0"/>
          </a:p>
        </p:txBody>
      </p:sp>
      <p:sp>
        <p:nvSpPr>
          <p:cNvPr id="3" name="Right Arrow 2">
            <a:hlinkClick r:id="rId14" action="ppaction://hlinksldjump"/>
          </p:cNvPr>
          <p:cNvSpPr/>
          <p:nvPr/>
        </p:nvSpPr>
        <p:spPr>
          <a:xfrm>
            <a:off x="10344727" y="6474691"/>
            <a:ext cx="547737" cy="38330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custDataLst>
      <p:tags r:id="rId1"/>
    </p:custDataLst>
    <p:extLst>
      <p:ext uri="{BB962C8B-B14F-4D97-AF65-F5344CB8AC3E}">
        <p14:creationId xmlns:p14="http://schemas.microsoft.com/office/powerpoint/2010/main" val="1327112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1" nodeType="clickEffect">
                                  <p:stCondLst>
                                    <p:cond delay="0"/>
                                  </p:stCondLst>
                                  <p:childTnLst>
                                    <p:animEffect transition="out" filter="blinds(horizontal)">
                                      <p:cBhvr>
                                        <p:cTn id="6" dur="500"/>
                                        <p:tgtEl>
                                          <p:spTgt spid="279554"/>
                                        </p:tgtEl>
                                      </p:cBhvr>
                                    </p:animEffect>
                                    <p:set>
                                      <p:cBhvr>
                                        <p:cTn id="7" dur="1" fill="hold">
                                          <p:stCondLst>
                                            <p:cond delay="499"/>
                                          </p:stCondLst>
                                        </p:cTn>
                                        <p:tgtEl>
                                          <p:spTgt spid="27955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79555"/>
                                        </p:tgtEl>
                                      </p:cBhvr>
                                    </p:animEffect>
                                    <p:set>
                                      <p:cBhvr>
                                        <p:cTn id="12" dur="1" fill="hold">
                                          <p:stCondLst>
                                            <p:cond delay="499"/>
                                          </p:stCondLst>
                                        </p:cTn>
                                        <p:tgtEl>
                                          <p:spTgt spid="27955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79577"/>
                                        </p:tgtEl>
                                      </p:cBhvr>
                                    </p:animEffect>
                                    <p:set>
                                      <p:cBhvr>
                                        <p:cTn id="17" dur="1" fill="hold">
                                          <p:stCondLst>
                                            <p:cond delay="499"/>
                                          </p:stCondLst>
                                        </p:cTn>
                                        <p:tgtEl>
                                          <p:spTgt spid="27957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79581"/>
                                        </p:tgtEl>
                                      </p:cBhvr>
                                    </p:animEffect>
                                    <p:set>
                                      <p:cBhvr>
                                        <p:cTn id="22" dur="1" fill="hold">
                                          <p:stCondLst>
                                            <p:cond delay="499"/>
                                          </p:stCondLst>
                                        </p:cTn>
                                        <p:tgtEl>
                                          <p:spTgt spid="27958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279582"/>
                                        </p:tgtEl>
                                      </p:cBhvr>
                                    </p:animEffect>
                                    <p:set>
                                      <p:cBhvr>
                                        <p:cTn id="27" dur="1" fill="hold">
                                          <p:stCondLst>
                                            <p:cond delay="499"/>
                                          </p:stCondLst>
                                        </p:cTn>
                                        <p:tgtEl>
                                          <p:spTgt spid="27958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1" nodeType="clickEffect">
                                  <p:stCondLst>
                                    <p:cond delay="0"/>
                                  </p:stCondLst>
                                  <p:childTnLst>
                                    <p:animEffect transition="out" filter="blinds(horizontal)">
                                      <p:cBhvr>
                                        <p:cTn id="31" dur="500"/>
                                        <p:tgtEl>
                                          <p:spTgt spid="279583"/>
                                        </p:tgtEl>
                                      </p:cBhvr>
                                    </p:animEffect>
                                    <p:set>
                                      <p:cBhvr>
                                        <p:cTn id="32" dur="1" fill="hold">
                                          <p:stCondLst>
                                            <p:cond delay="499"/>
                                          </p:stCondLst>
                                        </p:cTn>
                                        <p:tgtEl>
                                          <p:spTgt spid="27958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1" nodeType="clickEffect">
                                  <p:stCondLst>
                                    <p:cond delay="0"/>
                                  </p:stCondLst>
                                  <p:childTnLst>
                                    <p:animEffect transition="out" filter="blinds(horizontal)">
                                      <p:cBhvr>
                                        <p:cTn id="36" dur="500"/>
                                        <p:tgtEl>
                                          <p:spTgt spid="279585"/>
                                        </p:tgtEl>
                                      </p:cBhvr>
                                    </p:animEffect>
                                    <p:set>
                                      <p:cBhvr>
                                        <p:cTn id="37" dur="1" fill="hold">
                                          <p:stCondLst>
                                            <p:cond delay="499"/>
                                          </p:stCondLst>
                                        </p:cTn>
                                        <p:tgtEl>
                                          <p:spTgt spid="279585"/>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79586"/>
                                        </p:tgtEl>
                                      </p:cBhvr>
                                    </p:animEffect>
                                    <p:set>
                                      <p:cBhvr>
                                        <p:cTn id="42" dur="1" fill="hold">
                                          <p:stCondLst>
                                            <p:cond delay="499"/>
                                          </p:stCondLst>
                                        </p:cTn>
                                        <p:tgtEl>
                                          <p:spTgt spid="2795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7955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22" presetClass="exit" presetSubtype="8" fill="hold" grpId="0" nodeType="clickEffect">
                                  <p:stCondLst>
                                    <p:cond delay="0"/>
                                  </p:stCondLst>
                                  <p:childTnLst>
                                    <p:animEffect transition="out" filter="wipe(left)">
                                      <p:cBhvr>
                                        <p:cTn id="47" dur="500"/>
                                        <p:tgtEl>
                                          <p:spTgt spid="279554"/>
                                        </p:tgtEl>
                                      </p:cBhvr>
                                    </p:animEffect>
                                    <p:set>
                                      <p:cBhvr>
                                        <p:cTn id="48" dur="1" fill="hold">
                                          <p:stCondLst>
                                            <p:cond delay="499"/>
                                          </p:stCondLst>
                                        </p:cTn>
                                        <p:tgtEl>
                                          <p:spTgt spid="279554"/>
                                        </p:tgtEl>
                                        <p:attrNameLst>
                                          <p:attrName>style.visibility</p:attrName>
                                        </p:attrNameLst>
                                      </p:cBhvr>
                                      <p:to>
                                        <p:strVal val="hidden"/>
                                      </p:to>
                                    </p:set>
                                  </p:childTnLst>
                                </p:cTn>
                              </p:par>
                            </p:childTnLst>
                          </p:cTn>
                        </p:par>
                      </p:childTnLst>
                    </p:cTn>
                  </p:par>
                </p:childTnLst>
              </p:cTn>
              <p:nextCondLst>
                <p:cond evt="onClick" delay="0">
                  <p:tgtEl>
                    <p:spTgt spid="279554"/>
                  </p:tgtEl>
                </p:cond>
              </p:nextCondLst>
            </p:seq>
            <p:seq concurrent="1" nextAc="seek">
              <p:cTn id="49" restart="whenNotActive" fill="hold" evtFilter="cancelBubble" nodeType="interactiveSeq">
                <p:stCondLst>
                  <p:cond evt="onClick" delay="0">
                    <p:tgtEl>
                      <p:spTgt spid="279555"/>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22" presetClass="exit" presetSubtype="8" fill="hold" grpId="0" nodeType="clickEffect">
                                  <p:stCondLst>
                                    <p:cond delay="0"/>
                                  </p:stCondLst>
                                  <p:childTnLst>
                                    <p:animEffect transition="out" filter="wipe(left)">
                                      <p:cBhvr>
                                        <p:cTn id="53" dur="500"/>
                                        <p:tgtEl>
                                          <p:spTgt spid="279555"/>
                                        </p:tgtEl>
                                      </p:cBhvr>
                                    </p:animEffect>
                                    <p:set>
                                      <p:cBhvr>
                                        <p:cTn id="54" dur="1" fill="hold">
                                          <p:stCondLst>
                                            <p:cond delay="499"/>
                                          </p:stCondLst>
                                        </p:cTn>
                                        <p:tgtEl>
                                          <p:spTgt spid="279555"/>
                                        </p:tgtEl>
                                        <p:attrNameLst>
                                          <p:attrName>style.visibility</p:attrName>
                                        </p:attrNameLst>
                                      </p:cBhvr>
                                      <p:to>
                                        <p:strVal val="hidden"/>
                                      </p:to>
                                    </p:set>
                                  </p:childTnLst>
                                </p:cTn>
                              </p:par>
                            </p:childTnLst>
                          </p:cTn>
                        </p:par>
                      </p:childTnLst>
                    </p:cTn>
                  </p:par>
                </p:childTnLst>
              </p:cTn>
              <p:nextCondLst>
                <p:cond evt="onClick" delay="0">
                  <p:tgtEl>
                    <p:spTgt spid="279555"/>
                  </p:tgtEl>
                </p:cond>
              </p:nextCondLst>
            </p:seq>
            <p:seq concurrent="1" nextAc="seek">
              <p:cTn id="55" restart="whenNotActive" fill="hold" evtFilter="cancelBubble" nodeType="interactiveSeq">
                <p:stCondLst>
                  <p:cond evt="onClick" delay="0">
                    <p:tgtEl>
                      <p:spTgt spid="279577"/>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22" presetClass="exit" presetSubtype="8" fill="hold" grpId="0" nodeType="clickEffect">
                                  <p:stCondLst>
                                    <p:cond delay="0"/>
                                  </p:stCondLst>
                                  <p:childTnLst>
                                    <p:animEffect transition="out" filter="wipe(left)">
                                      <p:cBhvr>
                                        <p:cTn id="59" dur="500"/>
                                        <p:tgtEl>
                                          <p:spTgt spid="279577"/>
                                        </p:tgtEl>
                                      </p:cBhvr>
                                    </p:animEffect>
                                    <p:set>
                                      <p:cBhvr>
                                        <p:cTn id="60" dur="1" fill="hold">
                                          <p:stCondLst>
                                            <p:cond delay="499"/>
                                          </p:stCondLst>
                                        </p:cTn>
                                        <p:tgtEl>
                                          <p:spTgt spid="279577"/>
                                        </p:tgtEl>
                                        <p:attrNameLst>
                                          <p:attrName>style.visibility</p:attrName>
                                        </p:attrNameLst>
                                      </p:cBhvr>
                                      <p:to>
                                        <p:strVal val="hidden"/>
                                      </p:to>
                                    </p:set>
                                  </p:childTnLst>
                                </p:cTn>
                              </p:par>
                            </p:childTnLst>
                          </p:cTn>
                        </p:par>
                      </p:childTnLst>
                    </p:cTn>
                  </p:par>
                </p:childTnLst>
              </p:cTn>
              <p:nextCondLst>
                <p:cond evt="onClick" delay="0">
                  <p:tgtEl>
                    <p:spTgt spid="279577"/>
                  </p:tgtEl>
                </p:cond>
              </p:nextCondLst>
            </p:seq>
            <p:seq concurrent="1" nextAc="seek">
              <p:cTn id="61" restart="whenNotActive" fill="hold" evtFilter="cancelBubble" nodeType="interactiveSeq">
                <p:stCondLst>
                  <p:cond evt="onClick" delay="0">
                    <p:tgtEl>
                      <p:spTgt spid="279581"/>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22" presetClass="exit" presetSubtype="8" fill="hold" grpId="0" nodeType="clickEffect">
                                  <p:stCondLst>
                                    <p:cond delay="0"/>
                                  </p:stCondLst>
                                  <p:childTnLst>
                                    <p:animEffect transition="out" filter="wipe(left)">
                                      <p:cBhvr>
                                        <p:cTn id="65" dur="500"/>
                                        <p:tgtEl>
                                          <p:spTgt spid="279581"/>
                                        </p:tgtEl>
                                      </p:cBhvr>
                                    </p:animEffect>
                                    <p:set>
                                      <p:cBhvr>
                                        <p:cTn id="66" dur="1" fill="hold">
                                          <p:stCondLst>
                                            <p:cond delay="499"/>
                                          </p:stCondLst>
                                        </p:cTn>
                                        <p:tgtEl>
                                          <p:spTgt spid="279581"/>
                                        </p:tgtEl>
                                        <p:attrNameLst>
                                          <p:attrName>style.visibility</p:attrName>
                                        </p:attrNameLst>
                                      </p:cBhvr>
                                      <p:to>
                                        <p:strVal val="hidden"/>
                                      </p:to>
                                    </p:set>
                                  </p:childTnLst>
                                </p:cTn>
                              </p:par>
                            </p:childTnLst>
                          </p:cTn>
                        </p:par>
                      </p:childTnLst>
                    </p:cTn>
                  </p:par>
                </p:childTnLst>
              </p:cTn>
              <p:nextCondLst>
                <p:cond evt="onClick" delay="0">
                  <p:tgtEl>
                    <p:spTgt spid="279581"/>
                  </p:tgtEl>
                </p:cond>
              </p:nextCondLst>
            </p:seq>
            <p:seq concurrent="1" nextAc="seek">
              <p:cTn id="67" restart="whenNotActive" fill="hold" evtFilter="cancelBubble" nodeType="interactiveSeq">
                <p:stCondLst>
                  <p:cond evt="onClick" delay="0">
                    <p:tgtEl>
                      <p:spTgt spid="279582"/>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22" presetClass="exit" presetSubtype="8" fill="hold" grpId="0" nodeType="clickEffect">
                                  <p:stCondLst>
                                    <p:cond delay="0"/>
                                  </p:stCondLst>
                                  <p:childTnLst>
                                    <p:animEffect transition="out" filter="wipe(left)">
                                      <p:cBhvr>
                                        <p:cTn id="71" dur="500"/>
                                        <p:tgtEl>
                                          <p:spTgt spid="279582"/>
                                        </p:tgtEl>
                                      </p:cBhvr>
                                    </p:animEffect>
                                    <p:set>
                                      <p:cBhvr>
                                        <p:cTn id="72" dur="1" fill="hold">
                                          <p:stCondLst>
                                            <p:cond delay="499"/>
                                          </p:stCondLst>
                                        </p:cTn>
                                        <p:tgtEl>
                                          <p:spTgt spid="279582"/>
                                        </p:tgtEl>
                                        <p:attrNameLst>
                                          <p:attrName>style.visibility</p:attrName>
                                        </p:attrNameLst>
                                      </p:cBhvr>
                                      <p:to>
                                        <p:strVal val="hidden"/>
                                      </p:to>
                                    </p:set>
                                  </p:childTnLst>
                                </p:cTn>
                              </p:par>
                            </p:childTnLst>
                          </p:cTn>
                        </p:par>
                      </p:childTnLst>
                    </p:cTn>
                  </p:par>
                </p:childTnLst>
              </p:cTn>
              <p:nextCondLst>
                <p:cond evt="onClick" delay="0">
                  <p:tgtEl>
                    <p:spTgt spid="279582"/>
                  </p:tgtEl>
                </p:cond>
              </p:nextCondLst>
            </p:seq>
            <p:seq concurrent="1" nextAc="seek">
              <p:cTn id="73" restart="whenNotActive" fill="hold" evtFilter="cancelBubble" nodeType="interactiveSeq">
                <p:stCondLst>
                  <p:cond evt="onClick" delay="0">
                    <p:tgtEl>
                      <p:spTgt spid="279583"/>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22" presetClass="exit" presetSubtype="8" fill="hold" grpId="0" nodeType="clickEffect">
                                  <p:stCondLst>
                                    <p:cond delay="0"/>
                                  </p:stCondLst>
                                  <p:childTnLst>
                                    <p:animEffect transition="out" filter="wipe(left)">
                                      <p:cBhvr>
                                        <p:cTn id="77" dur="500"/>
                                        <p:tgtEl>
                                          <p:spTgt spid="279583"/>
                                        </p:tgtEl>
                                      </p:cBhvr>
                                    </p:animEffect>
                                    <p:set>
                                      <p:cBhvr>
                                        <p:cTn id="78" dur="1" fill="hold">
                                          <p:stCondLst>
                                            <p:cond delay="499"/>
                                          </p:stCondLst>
                                        </p:cTn>
                                        <p:tgtEl>
                                          <p:spTgt spid="279583"/>
                                        </p:tgtEl>
                                        <p:attrNameLst>
                                          <p:attrName>style.visibility</p:attrName>
                                        </p:attrNameLst>
                                      </p:cBhvr>
                                      <p:to>
                                        <p:strVal val="hidden"/>
                                      </p:to>
                                    </p:set>
                                  </p:childTnLst>
                                </p:cTn>
                              </p:par>
                            </p:childTnLst>
                          </p:cTn>
                        </p:par>
                      </p:childTnLst>
                    </p:cTn>
                  </p:par>
                </p:childTnLst>
              </p:cTn>
              <p:nextCondLst>
                <p:cond evt="onClick" delay="0">
                  <p:tgtEl>
                    <p:spTgt spid="279583"/>
                  </p:tgtEl>
                </p:cond>
              </p:nextCondLst>
            </p:seq>
            <p:seq concurrent="1" nextAc="seek">
              <p:cTn id="79" restart="whenNotActive" fill="hold" evtFilter="cancelBubble" nodeType="interactiveSeq">
                <p:stCondLst>
                  <p:cond evt="onClick" delay="0">
                    <p:tgtEl>
                      <p:spTgt spid="279585"/>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2" presetClass="exit" presetSubtype="8" fill="hold" grpId="0" nodeType="clickEffect">
                                  <p:stCondLst>
                                    <p:cond delay="0"/>
                                  </p:stCondLst>
                                  <p:childTnLst>
                                    <p:animEffect transition="out" filter="wipe(left)">
                                      <p:cBhvr>
                                        <p:cTn id="83" dur="500"/>
                                        <p:tgtEl>
                                          <p:spTgt spid="279585"/>
                                        </p:tgtEl>
                                      </p:cBhvr>
                                    </p:animEffect>
                                    <p:set>
                                      <p:cBhvr>
                                        <p:cTn id="84" dur="1" fill="hold">
                                          <p:stCondLst>
                                            <p:cond delay="499"/>
                                          </p:stCondLst>
                                        </p:cTn>
                                        <p:tgtEl>
                                          <p:spTgt spid="279585"/>
                                        </p:tgtEl>
                                        <p:attrNameLst>
                                          <p:attrName>style.visibility</p:attrName>
                                        </p:attrNameLst>
                                      </p:cBhvr>
                                      <p:to>
                                        <p:strVal val="hidden"/>
                                      </p:to>
                                    </p:set>
                                  </p:childTnLst>
                                </p:cTn>
                              </p:par>
                            </p:childTnLst>
                          </p:cTn>
                        </p:par>
                      </p:childTnLst>
                    </p:cTn>
                  </p:par>
                </p:childTnLst>
              </p:cTn>
              <p:nextCondLst>
                <p:cond evt="onClick" delay="0">
                  <p:tgtEl>
                    <p:spTgt spid="279585"/>
                  </p:tgtEl>
                </p:cond>
              </p:nextCondLst>
            </p:seq>
            <p:seq concurrent="1" nextAc="seek">
              <p:cTn id="85" restart="whenNotActive" fill="hold" evtFilter="cancelBubble" nodeType="interactiveSeq">
                <p:stCondLst>
                  <p:cond evt="onClick" delay="0">
                    <p:tgtEl>
                      <p:spTgt spid="279586"/>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22" presetClass="exit" presetSubtype="8" fill="hold" grpId="0" nodeType="clickEffect">
                                  <p:stCondLst>
                                    <p:cond delay="0"/>
                                  </p:stCondLst>
                                  <p:childTnLst>
                                    <p:animEffect transition="out" filter="wipe(left)">
                                      <p:cBhvr>
                                        <p:cTn id="89" dur="500"/>
                                        <p:tgtEl>
                                          <p:spTgt spid="279586"/>
                                        </p:tgtEl>
                                      </p:cBhvr>
                                    </p:animEffect>
                                    <p:set>
                                      <p:cBhvr>
                                        <p:cTn id="90" dur="1" fill="hold">
                                          <p:stCondLst>
                                            <p:cond delay="499"/>
                                          </p:stCondLst>
                                        </p:cTn>
                                        <p:tgtEl>
                                          <p:spTgt spid="279586"/>
                                        </p:tgtEl>
                                        <p:attrNameLst>
                                          <p:attrName>style.visibility</p:attrName>
                                        </p:attrNameLst>
                                      </p:cBhvr>
                                      <p:to>
                                        <p:strVal val="hidden"/>
                                      </p:to>
                                    </p:set>
                                  </p:childTnLst>
                                </p:cTn>
                              </p:par>
                            </p:childTnLst>
                          </p:cTn>
                        </p:par>
                      </p:childTnLst>
                    </p:cTn>
                  </p:par>
                </p:childTnLst>
              </p:cTn>
              <p:nextCondLst>
                <p:cond evt="onClick" delay="0">
                  <p:tgtEl>
                    <p:spTgt spid="279586"/>
                  </p:tgtEl>
                </p:cond>
              </p:nextCondLst>
            </p:seq>
            <p:seq concurrent="1" nextAc="seek">
              <p:cTn id="91" restart="whenNotActive" fill="hold" evtFilter="cancelBubble" nodeType="interactiveSeq">
                <p:stCondLst>
                  <p:cond evt="onClick" delay="0">
                    <p:tgtEl>
                      <p:spTgt spid="23"/>
                    </p:tgtEl>
                  </p:cond>
                </p:stCondLst>
                <p:endSync evt="end" delay="0">
                  <p:rtn val="all"/>
                </p:endSync>
                <p:childTnLst>
                  <p:par>
                    <p:cTn id="92" fill="hold">
                      <p:stCondLst>
                        <p:cond delay="0"/>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blinds(horizontal)">
                                      <p:cBhvr>
                                        <p:cTn id="96" dur="500"/>
                                        <p:tgtEl>
                                          <p:spTgt spid="24"/>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blinds(horizontal)">
                                      <p:cBhvr>
                                        <p:cTn id="101" dur="500"/>
                                        <p:tgtEl>
                                          <p:spTgt spid="26"/>
                                        </p:tgtEl>
                                      </p:cBhvr>
                                    </p:animEffect>
                                  </p:childTnLst>
                                </p:cTn>
                              </p:par>
                              <p:par>
                                <p:cTn id="102" presetID="3" presetClass="exit" presetSubtype="10" fill="hold" grpId="1" nodeType="withEffect">
                                  <p:stCondLst>
                                    <p:cond delay="0"/>
                                  </p:stCondLst>
                                  <p:childTnLst>
                                    <p:animEffect transition="out" filter="blinds(horizontal)">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blinds(horizontal)">
                                      <p:cBhvr>
                                        <p:cTn id="109" dur="500"/>
                                        <p:tgtEl>
                                          <p:spTgt spid="27"/>
                                        </p:tgtEl>
                                      </p:cBhvr>
                                    </p:animEffect>
                                  </p:childTnLst>
                                </p:cTn>
                              </p:par>
                              <p:par>
                                <p:cTn id="110" presetID="3" presetClass="exit" presetSubtype="10" fill="hold" grpId="1" nodeType="withEffect">
                                  <p:stCondLst>
                                    <p:cond delay="0"/>
                                  </p:stCondLst>
                                  <p:childTnLst>
                                    <p:animEffect transition="out" filter="blinds(horizontal)">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linds(horizontal)">
                                      <p:cBhvr>
                                        <p:cTn id="117" dur="500"/>
                                        <p:tgtEl>
                                          <p:spTgt spid="28"/>
                                        </p:tgtEl>
                                      </p:cBhvr>
                                    </p:animEffect>
                                  </p:childTnLst>
                                </p:cTn>
                              </p:par>
                              <p:par>
                                <p:cTn id="118" presetID="3" presetClass="exit" presetSubtype="10" fill="hold" grpId="1" nodeType="withEffect">
                                  <p:stCondLst>
                                    <p:cond delay="0"/>
                                  </p:stCondLst>
                                  <p:childTnLst>
                                    <p:animEffect transition="out" filter="blinds(horizontal)">
                                      <p:cBhvr>
                                        <p:cTn id="119" dur="500"/>
                                        <p:tgtEl>
                                          <p:spTgt spid="27"/>
                                        </p:tgtEl>
                                      </p:cBhvr>
                                    </p:animEffect>
                                    <p:set>
                                      <p:cBhvr>
                                        <p:cTn id="120" dur="1" fill="hold">
                                          <p:stCondLst>
                                            <p:cond delay="499"/>
                                          </p:stCondLst>
                                        </p:cTn>
                                        <p:tgtEl>
                                          <p:spTgt spid="27"/>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blinds(horizontal)">
                                      <p:cBhvr>
                                        <p:cTn id="125" dur="500"/>
                                        <p:tgtEl>
                                          <p:spTgt spid="29"/>
                                        </p:tgtEl>
                                      </p:cBhvr>
                                    </p:animEffect>
                                  </p:childTnLst>
                                </p:cTn>
                              </p:par>
                            </p:childTnLst>
                          </p:cTn>
                        </p:par>
                      </p:childTnLst>
                    </p:cTn>
                  </p:par>
                </p:childTnLst>
              </p:cTn>
              <p:nextCondLst>
                <p:cond evt="onClick" delay="0">
                  <p:tgtEl>
                    <p:spTgt spid="23"/>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3" presetClass="entr" presetSubtype="10" fill="hold" grpId="0" nodeType="click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blinds(horizontal)">
                                      <p:cBhvr>
                                        <p:cTn id="131" dur="500"/>
                                        <p:tgtEl>
                                          <p:spTgt spid="31"/>
                                        </p:tgtEl>
                                      </p:cBhvr>
                                    </p:animEffect>
                                  </p:childTnLst>
                                </p:cTn>
                              </p:par>
                            </p:childTnLst>
                          </p:cTn>
                        </p:par>
                      </p:childTnLst>
                    </p:cTn>
                  </p:par>
                  <p:par>
                    <p:cTn id="132" fill="hold">
                      <p:stCondLst>
                        <p:cond delay="indefinite"/>
                      </p:stCondLst>
                      <p:childTnLst>
                        <p:par>
                          <p:cTn id="133" fill="hold">
                            <p:stCondLst>
                              <p:cond delay="0"/>
                            </p:stCondLst>
                            <p:childTnLst>
                              <p:par>
                                <p:cTn id="134" presetID="3" presetClass="entr" presetSubtype="10" fill="hold" grpId="0" nodeType="clickEffect">
                                  <p:stCondLst>
                                    <p:cond delay="0"/>
                                  </p:stCondLst>
                                  <p:childTnLst>
                                    <p:set>
                                      <p:cBhvr>
                                        <p:cTn id="135" dur="1" fill="hold">
                                          <p:stCondLst>
                                            <p:cond delay="0"/>
                                          </p:stCondLst>
                                        </p:cTn>
                                        <p:tgtEl>
                                          <p:spTgt spid="32"/>
                                        </p:tgtEl>
                                        <p:attrNameLst>
                                          <p:attrName>style.visibility</p:attrName>
                                        </p:attrNameLst>
                                      </p:cBhvr>
                                      <p:to>
                                        <p:strVal val="visible"/>
                                      </p:to>
                                    </p:set>
                                    <p:animEffect transition="in" filter="blinds(horizontal)">
                                      <p:cBhvr>
                                        <p:cTn id="136" dur="500"/>
                                        <p:tgtEl>
                                          <p:spTgt spid="32"/>
                                        </p:tgtEl>
                                      </p:cBhvr>
                                    </p:animEffect>
                                  </p:childTnLst>
                                </p:cTn>
                              </p:par>
                              <p:par>
                                <p:cTn id="137" presetID="3" presetClass="exit" presetSubtype="10" fill="hold" grpId="1" nodeType="withEffect">
                                  <p:stCondLst>
                                    <p:cond delay="0"/>
                                  </p:stCondLst>
                                  <p:childTnLst>
                                    <p:animEffect transition="out" filter="blinds(horizontal)">
                                      <p:cBhvr>
                                        <p:cTn id="138" dur="500"/>
                                        <p:tgtEl>
                                          <p:spTgt spid="31"/>
                                        </p:tgtEl>
                                      </p:cBhvr>
                                    </p:animEffect>
                                    <p:set>
                                      <p:cBhvr>
                                        <p:cTn id="139" dur="1" fill="hold">
                                          <p:stCondLst>
                                            <p:cond delay="499"/>
                                          </p:stCondLst>
                                        </p:cTn>
                                        <p:tgtEl>
                                          <p:spTgt spid="31"/>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3" presetClass="entr" presetSubtype="10"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blinds(horizontal)">
                                      <p:cBhvr>
                                        <p:cTn id="144" dur="500"/>
                                        <p:tgtEl>
                                          <p:spTgt spid="33"/>
                                        </p:tgtEl>
                                      </p:cBhvr>
                                    </p:animEffect>
                                  </p:childTnLst>
                                </p:cTn>
                              </p:par>
                              <p:par>
                                <p:cTn id="145" presetID="3" presetClass="exit" presetSubtype="10" fill="hold" grpId="1" nodeType="withEffect">
                                  <p:stCondLst>
                                    <p:cond delay="0"/>
                                  </p:stCondLst>
                                  <p:childTnLst>
                                    <p:animEffect transition="out" filter="blinds(horizontal)">
                                      <p:cBhvr>
                                        <p:cTn id="146" dur="500"/>
                                        <p:tgtEl>
                                          <p:spTgt spid="32"/>
                                        </p:tgtEl>
                                      </p:cBhvr>
                                    </p:animEffect>
                                    <p:set>
                                      <p:cBhvr>
                                        <p:cTn id="147" dur="1" fill="hold">
                                          <p:stCondLst>
                                            <p:cond delay="499"/>
                                          </p:stCondLst>
                                        </p:cTn>
                                        <p:tgtEl>
                                          <p:spTgt spid="32"/>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3" presetClass="entr" presetSubtype="10" fill="hold" grpId="0" nodeType="clickEffect">
                                  <p:stCondLst>
                                    <p:cond delay="0"/>
                                  </p:stCondLst>
                                  <p:childTnLst>
                                    <p:set>
                                      <p:cBhvr>
                                        <p:cTn id="151" dur="1" fill="hold">
                                          <p:stCondLst>
                                            <p:cond delay="0"/>
                                          </p:stCondLst>
                                        </p:cTn>
                                        <p:tgtEl>
                                          <p:spTgt spid="34"/>
                                        </p:tgtEl>
                                        <p:attrNameLst>
                                          <p:attrName>style.visibility</p:attrName>
                                        </p:attrNameLst>
                                      </p:cBhvr>
                                      <p:to>
                                        <p:strVal val="visible"/>
                                      </p:to>
                                    </p:set>
                                    <p:animEffect transition="in" filter="blinds(horizontal)">
                                      <p:cBhvr>
                                        <p:cTn id="152" dur="500"/>
                                        <p:tgtEl>
                                          <p:spTgt spid="34"/>
                                        </p:tgtEl>
                                      </p:cBhvr>
                                    </p:animEffect>
                                  </p:childTnLst>
                                </p:cTn>
                              </p:par>
                              <p:par>
                                <p:cTn id="153" presetID="3" presetClass="exit" presetSubtype="10" fill="hold" grpId="1" nodeType="withEffect">
                                  <p:stCondLst>
                                    <p:cond delay="0"/>
                                  </p:stCondLst>
                                  <p:childTnLst>
                                    <p:animEffect transition="out" filter="blinds(horizontal)">
                                      <p:cBhvr>
                                        <p:cTn id="154" dur="500"/>
                                        <p:tgtEl>
                                          <p:spTgt spid="33"/>
                                        </p:tgtEl>
                                      </p:cBhvr>
                                    </p:animEffect>
                                    <p:set>
                                      <p:cBhvr>
                                        <p:cTn id="155" dur="1" fill="hold">
                                          <p:stCondLst>
                                            <p:cond delay="499"/>
                                          </p:stCondLst>
                                        </p:cTn>
                                        <p:tgtEl>
                                          <p:spTgt spid="33"/>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3" presetClass="entr" presetSubtype="10" fill="hold" grpId="0" nodeType="clickEffect">
                                  <p:stCondLst>
                                    <p:cond delay="0"/>
                                  </p:stCondLst>
                                  <p:childTnLst>
                                    <p:set>
                                      <p:cBhvr>
                                        <p:cTn id="159" dur="1" fill="hold">
                                          <p:stCondLst>
                                            <p:cond delay="0"/>
                                          </p:stCondLst>
                                        </p:cTn>
                                        <p:tgtEl>
                                          <p:spTgt spid="35"/>
                                        </p:tgtEl>
                                        <p:attrNameLst>
                                          <p:attrName>style.visibility</p:attrName>
                                        </p:attrNameLst>
                                      </p:cBhvr>
                                      <p:to>
                                        <p:strVal val="visible"/>
                                      </p:to>
                                    </p:set>
                                    <p:animEffect transition="in" filter="blinds(horizontal)">
                                      <p:cBhvr>
                                        <p:cTn id="160" dur="500"/>
                                        <p:tgtEl>
                                          <p:spTgt spid="35"/>
                                        </p:tgtEl>
                                      </p:cBhvr>
                                    </p:animEffect>
                                  </p:childTnLst>
                                </p:cTn>
                              </p:par>
                            </p:childTnLst>
                          </p:cTn>
                        </p:par>
                      </p:childTnLst>
                    </p:cTn>
                  </p:par>
                </p:childTnLst>
              </p:cTn>
              <p:nextCondLst>
                <p:cond evt="onClick" delay="0">
                  <p:tgtEl>
                    <p:spTgt spid="30"/>
                  </p:tgtEl>
                </p:cond>
              </p:nextCondLst>
            </p:seq>
          </p:childTnLst>
        </p:cTn>
      </p:par>
    </p:tnLst>
    <p:bldLst>
      <p:bldP spid="279554" grpId="0" animBg="1"/>
      <p:bldP spid="279554" grpId="1" animBg="1"/>
      <p:bldP spid="279555" grpId="0" animBg="1"/>
      <p:bldP spid="279555" grpId="1" animBg="1"/>
      <p:bldP spid="279577" grpId="0" animBg="1"/>
      <p:bldP spid="279577" grpId="1" animBg="1"/>
      <p:bldP spid="279581" grpId="0" animBg="1"/>
      <p:bldP spid="279581" grpId="1" animBg="1"/>
      <p:bldP spid="279582" grpId="0" animBg="1"/>
      <p:bldP spid="279582" grpId="1" animBg="1"/>
      <p:bldP spid="279583" grpId="0" animBg="1"/>
      <p:bldP spid="279583" grpId="1" animBg="1"/>
      <p:bldP spid="279585" grpId="0" animBg="1"/>
      <p:bldP spid="279585" grpId="1" animBg="1"/>
      <p:bldP spid="279586" grpId="0" animBg="1"/>
      <p:bldP spid="279586" grpId="1" animBg="1"/>
      <p:bldP spid="24" grpId="0" animBg="1"/>
      <p:bldP spid="24" grpId="1" animBg="1"/>
      <p:bldP spid="26" grpId="0" animBg="1"/>
      <p:bldP spid="26" grpId="1" animBg="1"/>
      <p:bldP spid="27" grpId="0" animBg="1"/>
      <p:bldP spid="27" grpId="1" animBg="1"/>
      <p:bldP spid="28" grpId="0" animBg="1"/>
      <p:bldP spid="29" grpId="0" animBg="1"/>
      <p:bldP spid="31" grpId="0" animBg="1"/>
      <p:bldP spid="31" grpId="1" animBg="1"/>
      <p:bldP spid="32" grpId="0" animBg="1"/>
      <p:bldP spid="32" grpId="1" animBg="1"/>
      <p:bldP spid="33" grpId="0" animBg="1"/>
      <p:bldP spid="33" grpId="1" animBg="1"/>
      <p:bldP spid="34"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a:t>
            </a:r>
            <a:r>
              <a:rPr lang="en-GB" sz="2600" b="1" dirty="0" smtClean="0"/>
              <a:t>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1003356" y="1374318"/>
            <a:ext cx="11188644" cy="584775"/>
          </a:xfrm>
          <a:prstGeom prst="rect">
            <a:avLst/>
          </a:prstGeom>
        </p:spPr>
        <p:txBody>
          <a:bodyPr wrap="square">
            <a:spAutoFit/>
          </a:bodyPr>
          <a:lstStyle/>
          <a:p>
            <a:pPr algn="just"/>
            <a:r>
              <a:rPr lang="en-US" sz="3200" b="1" dirty="0" smtClean="0">
                <a:solidFill>
                  <a:srgbClr val="FF0000"/>
                </a:solidFill>
              </a:rPr>
              <a:t>1. </a:t>
            </a:r>
            <a:r>
              <a:rPr lang="en-US" sz="3200" b="1" dirty="0" smtClean="0"/>
              <a:t>There </a:t>
            </a:r>
            <a:r>
              <a:rPr lang="en-US" sz="3200" b="1" dirty="0"/>
              <a:t>is a </a:t>
            </a:r>
            <a:r>
              <a:rPr lang="en-US" sz="3200" b="1" dirty="0" smtClean="0"/>
              <a:t>_____ </a:t>
            </a:r>
            <a:r>
              <a:rPr lang="en-US" sz="3200" b="1" dirty="0"/>
              <a:t>in </a:t>
            </a:r>
            <a:r>
              <a:rPr lang="en-US" sz="3200" b="1" dirty="0" err="1"/>
              <a:t>Mi’s</a:t>
            </a:r>
            <a:r>
              <a:rPr lang="en-US" sz="3200" b="1" dirty="0"/>
              <a:t> home town. </a:t>
            </a:r>
            <a:r>
              <a:rPr lang="en-US" sz="3200" b="1" dirty="0" smtClean="0">
                <a:solidFill>
                  <a:srgbClr val="F7941E"/>
                </a:solidFill>
              </a:rPr>
              <a:t> </a:t>
            </a:r>
            <a:endParaRPr lang="en-US" sz="3200" b="1" dirty="0"/>
          </a:p>
        </p:txBody>
      </p:sp>
      <p:sp>
        <p:nvSpPr>
          <p:cNvPr id="5" name="TextBox 4"/>
          <p:cNvSpPr txBox="1"/>
          <p:nvPr/>
        </p:nvSpPr>
        <p:spPr>
          <a:xfrm>
            <a:off x="3180865" y="1374317"/>
            <a:ext cx="1310256" cy="584775"/>
          </a:xfrm>
          <a:prstGeom prst="rect">
            <a:avLst/>
          </a:prstGeom>
          <a:noFill/>
        </p:spPr>
        <p:txBody>
          <a:bodyPr wrap="square" rtlCol="0">
            <a:spAutoFit/>
          </a:bodyPr>
          <a:lstStyle/>
          <a:p>
            <a:r>
              <a:rPr lang="en-US" sz="3200" b="1" dirty="0">
                <a:solidFill>
                  <a:srgbClr val="C00000"/>
                </a:solidFill>
              </a:rPr>
              <a:t>flood</a:t>
            </a:r>
          </a:p>
        </p:txBody>
      </p:sp>
      <p:sp>
        <p:nvSpPr>
          <p:cNvPr id="11" name="Action Button: Home 10">
            <a:hlinkClick r:id="rId3" action="ppaction://hlinksldjump" highlightClick="1"/>
          </p:cNvPr>
          <p:cNvSpPr/>
          <p:nvPr/>
        </p:nvSpPr>
        <p:spPr>
          <a:xfrm>
            <a:off x="5790530" y="6144267"/>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83948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3725119" y="1439546"/>
            <a:ext cx="4951043" cy="625641"/>
          </a:xfrm>
          <a:prstGeom prst="roundRect">
            <a:avLst>
              <a:gd name="adj" fmla="val 4266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4" name="TextBox 13"/>
          <p:cNvSpPr txBox="1"/>
          <p:nvPr/>
        </p:nvSpPr>
        <p:spPr>
          <a:xfrm>
            <a:off x="3261637" y="2189926"/>
            <a:ext cx="5636392" cy="553998"/>
          </a:xfrm>
          <a:prstGeom prst="rect">
            <a:avLst/>
          </a:prstGeom>
          <a:noFill/>
        </p:spPr>
        <p:txBody>
          <a:bodyPr wrap="square" rtlCol="0">
            <a:spAutoFit/>
          </a:bodyPr>
          <a:lstStyle/>
          <a:p>
            <a:pPr algn="ctr"/>
            <a:r>
              <a:rPr lang="en-GB" sz="3000" b="1" dirty="0"/>
              <a:t>We are all safe!</a:t>
            </a:r>
            <a:endParaRPr lang="en-US" sz="3000" b="1" dirty="0">
              <a:solidFill>
                <a:srgbClr val="0070C0"/>
              </a:solidFill>
            </a:endParaRPr>
          </a:p>
        </p:txBody>
      </p:sp>
      <p:sp>
        <p:nvSpPr>
          <p:cNvPr id="15" name="TextBox 14"/>
          <p:cNvSpPr txBox="1"/>
          <p:nvPr/>
        </p:nvSpPr>
        <p:spPr>
          <a:xfrm>
            <a:off x="4060578" y="1546416"/>
            <a:ext cx="4074765" cy="461665"/>
          </a:xfrm>
          <a:prstGeom prst="rect">
            <a:avLst/>
          </a:prstGeom>
          <a:noFill/>
        </p:spPr>
        <p:txBody>
          <a:bodyPr wrap="square" rtlCol="0">
            <a:spAutoFit/>
          </a:bodyPr>
          <a:lstStyle/>
          <a:p>
            <a:r>
              <a:rPr lang="en-US" sz="2400" b="1" dirty="0">
                <a:solidFill>
                  <a:schemeClr val="bg1"/>
                </a:solidFill>
              </a:rPr>
              <a:t>LESSON 1: GETTING STARTED</a:t>
            </a:r>
          </a:p>
        </p:txBody>
      </p:sp>
      <p:pic>
        <p:nvPicPr>
          <p:cNvPr id="36" name="Picture 35"/>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112752" y="1271150"/>
            <a:ext cx="964452" cy="916490"/>
          </a:xfrm>
          <a:prstGeom prst="rect">
            <a:avLst/>
          </a:prstGeom>
        </p:spPr>
      </p:pic>
      <p:sp>
        <p:nvSpPr>
          <p:cNvPr id="37" name="TextBox 36"/>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38" name="TextBox 37"/>
          <p:cNvSpPr txBox="1"/>
          <p:nvPr/>
        </p:nvSpPr>
        <p:spPr>
          <a:xfrm>
            <a:off x="3327149" y="229764"/>
            <a:ext cx="8762069" cy="707886"/>
          </a:xfrm>
          <a:prstGeom prst="rect">
            <a:avLst/>
          </a:prstGeom>
          <a:noFill/>
        </p:spPr>
        <p:txBody>
          <a:bodyPr wrap="square" rtlCol="0">
            <a:spAutoFit/>
          </a:bodyPr>
          <a:lstStyle/>
          <a:p>
            <a:r>
              <a:rPr lang="en-US" sz="4000" b="1" dirty="0" smtClean="0">
                <a:solidFill>
                  <a:schemeClr val="bg1"/>
                </a:solidFill>
                <a:latin typeface="Myriad Pro" pitchFamily="34" charset="0"/>
              </a:rPr>
              <a:t>ETHNIC GROUPS OF VIET NAM</a:t>
            </a:r>
            <a:endParaRPr lang="en-US" sz="4000" b="1" dirty="0">
              <a:solidFill>
                <a:schemeClr val="bg1"/>
              </a:solidFill>
              <a:latin typeface="Myriad Pro" pitchFamily="34" charset="0"/>
            </a:endParaRPr>
          </a:p>
        </p:txBody>
      </p:sp>
      <p:sp>
        <p:nvSpPr>
          <p:cNvPr id="3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0" name="Group 39"/>
          <p:cNvGrpSpPr/>
          <p:nvPr/>
        </p:nvGrpSpPr>
        <p:grpSpPr>
          <a:xfrm>
            <a:off x="-3013" y="-7620"/>
            <a:ext cx="12192000" cy="1083309"/>
            <a:chOff x="0" y="-3"/>
            <a:chExt cx="12192000" cy="1083309"/>
          </a:xfrm>
        </p:grpSpPr>
        <p:sp>
          <p:nvSpPr>
            <p:cNvPr id="41" name="Round Single Corner Rectangle 4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 Single Corner Rectangle 4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 Single Corner Rectangle 4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p:cNvSpPr txBox="1"/>
          <p:nvPr/>
        </p:nvSpPr>
        <p:spPr>
          <a:xfrm>
            <a:off x="3150250" y="88279"/>
            <a:ext cx="8871569" cy="707886"/>
          </a:xfrm>
          <a:prstGeom prst="rect">
            <a:avLst/>
          </a:prstGeom>
          <a:noFill/>
        </p:spPr>
        <p:txBody>
          <a:bodyPr wrap="square" rtlCol="0">
            <a:spAutoFit/>
          </a:bodyPr>
          <a:lstStyle/>
          <a:p>
            <a:r>
              <a:rPr lang="en-US" sz="4000" b="1" dirty="0" smtClean="0">
                <a:solidFill>
                  <a:schemeClr val="bg1"/>
                </a:solidFill>
                <a:latin typeface="Myriad Pro" pitchFamily="34" charset="0"/>
              </a:rPr>
              <a:t>NATURAL DISASTERS</a:t>
            </a:r>
            <a:endParaRPr lang="en-US" sz="4000" b="1" dirty="0">
              <a:solidFill>
                <a:schemeClr val="bg1"/>
              </a:solidFill>
              <a:latin typeface="Myriad Pro" pitchFamily="34" charset="0"/>
            </a:endParaRPr>
          </a:p>
        </p:txBody>
      </p:sp>
      <p:grpSp>
        <p:nvGrpSpPr>
          <p:cNvPr id="45" name="Group 44"/>
          <p:cNvGrpSpPr/>
          <p:nvPr/>
        </p:nvGrpSpPr>
        <p:grpSpPr>
          <a:xfrm>
            <a:off x="2199101" y="121537"/>
            <a:ext cx="712319" cy="709214"/>
            <a:chOff x="2180974" y="148629"/>
            <a:chExt cx="712319" cy="709214"/>
          </a:xfrm>
        </p:grpSpPr>
        <p:sp>
          <p:nvSpPr>
            <p:cNvPr id="46" name="Oval 45"/>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hord 46"/>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p:cNvSpPr txBox="1"/>
          <p:nvPr/>
        </p:nvSpPr>
        <p:spPr>
          <a:xfrm>
            <a:off x="2194762" y="9569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9</a:t>
            </a:r>
          </a:p>
        </p:txBody>
      </p:sp>
      <p:sp>
        <p:nvSpPr>
          <p:cNvPr id="49" name="TextBox 48"/>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pic>
        <p:nvPicPr>
          <p:cNvPr id="2" name="Picture 1"/>
          <p:cNvPicPr>
            <a:picLocks noChangeAspect="1"/>
          </p:cNvPicPr>
          <p:nvPr/>
        </p:nvPicPr>
        <p:blipFill>
          <a:blip r:embed="rId4"/>
          <a:stretch>
            <a:fillRect/>
          </a:stretch>
        </p:blipFill>
        <p:spPr>
          <a:xfrm>
            <a:off x="2056789" y="2943825"/>
            <a:ext cx="4602200" cy="3642445"/>
          </a:xfrm>
          <a:prstGeom prst="rect">
            <a:avLst/>
          </a:prstGeom>
        </p:spPr>
      </p:pic>
      <p:pic>
        <p:nvPicPr>
          <p:cNvPr id="3" name="Picture 2"/>
          <p:cNvPicPr>
            <a:picLocks noChangeAspect="1"/>
          </p:cNvPicPr>
          <p:nvPr/>
        </p:nvPicPr>
        <p:blipFill>
          <a:blip r:embed="rId5"/>
          <a:stretch>
            <a:fillRect/>
          </a:stretch>
        </p:blipFill>
        <p:spPr>
          <a:xfrm>
            <a:off x="6658989" y="2868663"/>
            <a:ext cx="4365153" cy="3717607"/>
          </a:xfrm>
          <a:prstGeom prst="rect">
            <a:avLst/>
          </a:prstGeom>
        </p:spPr>
      </p:pic>
    </p:spTree>
    <p:extLst>
      <p:ext uri="{BB962C8B-B14F-4D97-AF65-F5344CB8AC3E}">
        <p14:creationId xmlns:p14="http://schemas.microsoft.com/office/powerpoint/2010/main" val="25262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a:t>
            </a:r>
            <a:r>
              <a:rPr lang="en-GB" sz="2600" b="1" dirty="0" smtClean="0"/>
              <a:t>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547297" y="1495879"/>
            <a:ext cx="11188644" cy="1569660"/>
          </a:xfrm>
          <a:prstGeom prst="rect">
            <a:avLst/>
          </a:prstGeom>
        </p:spPr>
        <p:txBody>
          <a:bodyPr wrap="square">
            <a:spAutoFit/>
          </a:bodyPr>
          <a:lstStyle/>
          <a:p>
            <a:pPr algn="just"/>
            <a:endParaRPr lang="en-US" sz="1600" dirty="0" smtClean="0"/>
          </a:p>
          <a:p>
            <a:pPr algn="just"/>
            <a:r>
              <a:rPr lang="en-US" sz="3200" b="1" dirty="0" smtClean="0">
                <a:solidFill>
                  <a:srgbClr val="F7941E"/>
                </a:solidFill>
              </a:rPr>
              <a:t>2. </a:t>
            </a:r>
            <a:r>
              <a:rPr lang="en-US" sz="3200" dirty="0" smtClean="0"/>
              <a:t>Her </a:t>
            </a:r>
            <a:r>
              <a:rPr lang="en-US" sz="3200" dirty="0"/>
              <a:t>uncle’s family had to move everything to the </a:t>
            </a:r>
            <a:r>
              <a:rPr lang="en-US" sz="3200" dirty="0" smtClean="0"/>
              <a:t>___________ </a:t>
            </a:r>
            <a:r>
              <a:rPr lang="en-US" sz="3200" dirty="0"/>
              <a:t>last night. </a:t>
            </a:r>
            <a:endParaRPr lang="en-US" sz="3200" dirty="0" smtClean="0"/>
          </a:p>
          <a:p>
            <a:pPr algn="just"/>
            <a:endParaRPr lang="en-US" sz="1600" dirty="0" smtClean="0"/>
          </a:p>
        </p:txBody>
      </p:sp>
      <p:sp>
        <p:nvSpPr>
          <p:cNvPr id="16" name="TextBox 15"/>
          <p:cNvSpPr txBox="1"/>
          <p:nvPr/>
        </p:nvSpPr>
        <p:spPr>
          <a:xfrm>
            <a:off x="9364073" y="1727396"/>
            <a:ext cx="2515738" cy="584775"/>
          </a:xfrm>
          <a:prstGeom prst="rect">
            <a:avLst/>
          </a:prstGeom>
          <a:noFill/>
        </p:spPr>
        <p:txBody>
          <a:bodyPr wrap="square" rtlCol="0">
            <a:spAutoFit/>
          </a:bodyPr>
          <a:lstStyle/>
          <a:p>
            <a:r>
              <a:rPr lang="en-US" sz="3200" b="1" dirty="0">
                <a:solidFill>
                  <a:srgbClr val="C00000"/>
                </a:solidFill>
              </a:rPr>
              <a:t>second </a:t>
            </a:r>
            <a:r>
              <a:rPr lang="en-US" sz="3200" b="1" dirty="0" smtClean="0">
                <a:solidFill>
                  <a:srgbClr val="C00000"/>
                </a:solidFill>
              </a:rPr>
              <a:t>floor</a:t>
            </a:r>
            <a:endParaRPr lang="en-US" sz="3200" b="1" dirty="0">
              <a:solidFill>
                <a:srgbClr val="C00000"/>
              </a:solidFill>
            </a:endParaRPr>
          </a:p>
        </p:txBody>
      </p:sp>
      <p:sp>
        <p:nvSpPr>
          <p:cNvPr id="11" name="Action Button: Home 10">
            <a:hlinkClick r:id="rId3"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5755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a:t>
            </a:r>
            <a:r>
              <a:rPr lang="en-GB" sz="2600" b="1" dirty="0" smtClean="0"/>
              <a:t>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339285" y="1061770"/>
            <a:ext cx="11188644" cy="1077218"/>
          </a:xfrm>
          <a:prstGeom prst="rect">
            <a:avLst/>
          </a:prstGeom>
        </p:spPr>
        <p:txBody>
          <a:bodyPr wrap="square">
            <a:spAutoFit/>
          </a:bodyPr>
          <a:lstStyle/>
          <a:p>
            <a:pPr algn="just"/>
            <a:endParaRPr lang="en-US" sz="1600" dirty="0" smtClean="0"/>
          </a:p>
          <a:p>
            <a:pPr algn="just"/>
            <a:r>
              <a:rPr lang="en-US" sz="3200" b="1" dirty="0" smtClean="0">
                <a:solidFill>
                  <a:srgbClr val="F7941E"/>
                </a:solidFill>
              </a:rPr>
              <a:t>3. </a:t>
            </a:r>
            <a:r>
              <a:rPr lang="en-US" sz="3200" dirty="0" smtClean="0"/>
              <a:t>A </a:t>
            </a:r>
            <a:r>
              <a:rPr lang="en-US" sz="3200" dirty="0"/>
              <a:t>tornado is an example of a </a:t>
            </a:r>
            <a:r>
              <a:rPr lang="en-US" sz="3200" dirty="0" smtClean="0"/>
              <a:t>_______________. </a:t>
            </a:r>
          </a:p>
          <a:p>
            <a:pPr algn="just"/>
            <a:endParaRPr lang="en-US" sz="1600" dirty="0" smtClean="0"/>
          </a:p>
        </p:txBody>
      </p:sp>
      <p:sp>
        <p:nvSpPr>
          <p:cNvPr id="22" name="TextBox 21"/>
          <p:cNvSpPr txBox="1"/>
          <p:nvPr/>
        </p:nvSpPr>
        <p:spPr>
          <a:xfrm>
            <a:off x="5726846" y="1293287"/>
            <a:ext cx="2989969" cy="584775"/>
          </a:xfrm>
          <a:prstGeom prst="rect">
            <a:avLst/>
          </a:prstGeom>
          <a:noFill/>
        </p:spPr>
        <p:txBody>
          <a:bodyPr wrap="square" rtlCol="0">
            <a:spAutoFit/>
          </a:bodyPr>
          <a:lstStyle/>
          <a:p>
            <a:r>
              <a:rPr lang="en-US" sz="3200" b="1" dirty="0">
                <a:solidFill>
                  <a:srgbClr val="C00000"/>
                </a:solidFill>
              </a:rPr>
              <a:t>natural disaster</a:t>
            </a:r>
          </a:p>
        </p:txBody>
      </p:sp>
      <p:sp>
        <p:nvSpPr>
          <p:cNvPr id="11" name="Action Button: Home 10">
            <a:hlinkClick r:id="rId3"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64064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a:t>
            </a:r>
            <a:r>
              <a:rPr lang="en-GB" sz="2600" b="1" dirty="0" smtClean="0"/>
              <a:t>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339285" y="1061770"/>
            <a:ext cx="11188644" cy="1077218"/>
          </a:xfrm>
          <a:prstGeom prst="rect">
            <a:avLst/>
          </a:prstGeom>
        </p:spPr>
        <p:txBody>
          <a:bodyPr wrap="square">
            <a:spAutoFit/>
          </a:bodyPr>
          <a:lstStyle/>
          <a:p>
            <a:pPr algn="just"/>
            <a:endParaRPr lang="en-US" sz="1600" dirty="0" smtClean="0"/>
          </a:p>
          <a:p>
            <a:pPr algn="just"/>
            <a:r>
              <a:rPr lang="en-US" sz="3200" b="1" dirty="0" smtClean="0">
                <a:solidFill>
                  <a:srgbClr val="FF0000"/>
                </a:solidFill>
              </a:rPr>
              <a:t>4. </a:t>
            </a:r>
            <a:r>
              <a:rPr lang="en-US" sz="3200" dirty="0" smtClean="0">
                <a:solidFill>
                  <a:srgbClr val="FF0000"/>
                </a:solidFill>
              </a:rPr>
              <a:t>Tom’s </a:t>
            </a:r>
            <a:r>
              <a:rPr lang="en-US" sz="3200" dirty="0"/>
              <a:t>family </a:t>
            </a:r>
            <a:r>
              <a:rPr lang="en-US" sz="3200" dirty="0" smtClean="0"/>
              <a:t>___________ </a:t>
            </a:r>
            <a:r>
              <a:rPr lang="en-US" sz="3200" dirty="0"/>
              <a:t>dinner when the tornado came. </a:t>
            </a:r>
            <a:endParaRPr lang="en-US" sz="3200" dirty="0" smtClean="0"/>
          </a:p>
          <a:p>
            <a:pPr algn="just"/>
            <a:endParaRPr lang="en-US" sz="1600" dirty="0" smtClean="0"/>
          </a:p>
        </p:txBody>
      </p:sp>
      <p:sp>
        <p:nvSpPr>
          <p:cNvPr id="23" name="TextBox 22"/>
          <p:cNvSpPr txBox="1"/>
          <p:nvPr/>
        </p:nvSpPr>
        <p:spPr>
          <a:xfrm>
            <a:off x="2872878" y="1293287"/>
            <a:ext cx="2264388" cy="584775"/>
          </a:xfrm>
          <a:prstGeom prst="rect">
            <a:avLst/>
          </a:prstGeom>
          <a:noFill/>
        </p:spPr>
        <p:txBody>
          <a:bodyPr wrap="square" rtlCol="0">
            <a:spAutoFit/>
          </a:bodyPr>
          <a:lstStyle/>
          <a:p>
            <a:r>
              <a:rPr lang="en-US" sz="3200" b="1" dirty="0" smtClean="0">
                <a:solidFill>
                  <a:srgbClr val="C00000"/>
                </a:solidFill>
              </a:rPr>
              <a:t>was </a:t>
            </a:r>
            <a:r>
              <a:rPr lang="en-US" sz="3200" b="1" dirty="0">
                <a:solidFill>
                  <a:srgbClr val="C00000"/>
                </a:solidFill>
              </a:rPr>
              <a:t>having</a:t>
            </a:r>
          </a:p>
        </p:txBody>
      </p:sp>
      <p:sp>
        <p:nvSpPr>
          <p:cNvPr id="11" name="Action Button: Home 10">
            <a:hlinkClick r:id="rId3"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72971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a:t>
            </a:r>
            <a:r>
              <a:rPr lang="en-GB" sz="2600" b="1" dirty="0" smtClean="0"/>
              <a:t>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339285" y="1061770"/>
            <a:ext cx="11188644" cy="1323439"/>
          </a:xfrm>
          <a:prstGeom prst="rect">
            <a:avLst/>
          </a:prstGeom>
        </p:spPr>
        <p:txBody>
          <a:bodyPr wrap="square">
            <a:spAutoFit/>
          </a:bodyPr>
          <a:lstStyle/>
          <a:p>
            <a:pPr algn="just"/>
            <a:endParaRPr lang="en-US" sz="1600" dirty="0" smtClean="0"/>
          </a:p>
          <a:p>
            <a:pPr algn="just"/>
            <a:r>
              <a:rPr lang="en-US" sz="3200" b="1" dirty="0" smtClean="0">
                <a:solidFill>
                  <a:srgbClr val="FF0000"/>
                </a:solidFill>
              </a:rPr>
              <a:t>5. </a:t>
            </a:r>
            <a:r>
              <a:rPr lang="en-US" sz="3200" dirty="0" smtClean="0"/>
              <a:t>The </a:t>
            </a:r>
            <a:r>
              <a:rPr lang="en-US" sz="3200" dirty="0"/>
              <a:t>tornado damaged their roof and </a:t>
            </a:r>
            <a:r>
              <a:rPr lang="en-US" sz="3200" dirty="0" smtClean="0"/>
              <a:t>_______ </a:t>
            </a:r>
            <a:r>
              <a:rPr lang="en-US" sz="3200" dirty="0"/>
              <a:t>up some trees in their yard. </a:t>
            </a:r>
          </a:p>
        </p:txBody>
      </p:sp>
      <p:sp>
        <p:nvSpPr>
          <p:cNvPr id="24" name="TextBox 23"/>
          <p:cNvSpPr txBox="1"/>
          <p:nvPr/>
        </p:nvSpPr>
        <p:spPr>
          <a:xfrm>
            <a:off x="7144008" y="1293287"/>
            <a:ext cx="1399709" cy="584775"/>
          </a:xfrm>
          <a:prstGeom prst="rect">
            <a:avLst/>
          </a:prstGeom>
          <a:noFill/>
        </p:spPr>
        <p:txBody>
          <a:bodyPr wrap="square" rtlCol="0">
            <a:spAutoFit/>
          </a:bodyPr>
          <a:lstStyle/>
          <a:p>
            <a:r>
              <a:rPr lang="en-US" sz="3200" b="1" dirty="0">
                <a:solidFill>
                  <a:srgbClr val="C00000"/>
                </a:solidFill>
              </a:rPr>
              <a:t>pulled</a:t>
            </a:r>
          </a:p>
        </p:txBody>
      </p:sp>
      <p:sp>
        <p:nvSpPr>
          <p:cNvPr id="11" name="Action Button: Home 10">
            <a:hlinkClick r:id="rId3"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17515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yển chọn 500+ hình ảnh icon buồn hot nhất hiện nay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153" y="1542477"/>
            <a:ext cx="4838955" cy="41000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64148" y="133817"/>
            <a:ext cx="6379853" cy="83099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800" b="1" i="1" dirty="0">
                <a:solidFill>
                  <a:schemeClr val="tx1"/>
                </a:solidFill>
              </a:rPr>
              <a:t>UNLUCKY NUMBER </a:t>
            </a:r>
          </a:p>
        </p:txBody>
      </p:sp>
      <p:pic>
        <p:nvPicPr>
          <p:cNvPr id="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2186" y="4"/>
            <a:ext cx="649817" cy="649817"/>
          </a:xfrm>
          <a:prstGeom prst="rect">
            <a:avLst/>
          </a:prstGeom>
        </p:spPr>
      </p:pic>
      <p:sp>
        <p:nvSpPr>
          <p:cNvPr id="6" name="Action Button: Home 5">
            <a:hlinkClick r:id="rId6"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0598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mẫu họa&#10;&#10;Mô tả được tạo tự động">
            <a:extLst>
              <a:ext uri="{FF2B5EF4-FFF2-40B4-BE49-F238E27FC236}">
                <a16:creationId xmlns:a16="http://schemas.microsoft.com/office/drawing/2014/main" id="{1C222CB0-577E-4B8B-B039-A35E367316E3}"/>
              </a:ext>
            </a:extLst>
          </p:cNvPr>
          <p:cNvPicPr>
            <a:picLocks noChangeAspect="1"/>
          </p:cNvPicPr>
          <p:nvPr/>
        </p:nvPicPr>
        <p:blipFill>
          <a:blip r:embed="rId3"/>
          <a:stretch>
            <a:fillRect/>
          </a:stretch>
        </p:blipFill>
        <p:spPr>
          <a:xfrm>
            <a:off x="2232802" y="1472251"/>
            <a:ext cx="6576665" cy="4174551"/>
          </a:xfrm>
          <a:prstGeom prst="rect">
            <a:avLst/>
          </a:prstGeom>
        </p:spPr>
      </p:pic>
      <p:pic>
        <p:nvPicPr>
          <p:cNvPr id="7" name="Hình ảnh 6">
            <a:extLst>
              <a:ext uri="{FF2B5EF4-FFF2-40B4-BE49-F238E27FC236}">
                <a16:creationId xmlns:a16="http://schemas.microsoft.com/office/drawing/2014/main" id="{3F720CF9-BF34-4187-8042-88DBE5FBB27D}"/>
              </a:ext>
            </a:extLst>
          </p:cNvPr>
          <p:cNvPicPr>
            <a:picLocks noChangeAspect="1"/>
          </p:cNvPicPr>
          <p:nvPr/>
        </p:nvPicPr>
        <p:blipFill>
          <a:blip r:embed="rId4"/>
          <a:stretch>
            <a:fillRect/>
          </a:stretch>
        </p:blipFill>
        <p:spPr>
          <a:xfrm>
            <a:off x="10624399" y="5"/>
            <a:ext cx="1567605" cy="1706137"/>
          </a:xfrm>
          <a:prstGeom prst="rect">
            <a:avLst/>
          </a:prstGeom>
        </p:spPr>
      </p:pic>
      <p:pic>
        <p:nvPicPr>
          <p:cNvPr id="8" name="Hình ảnh 7">
            <a:extLst>
              <a:ext uri="{FF2B5EF4-FFF2-40B4-BE49-F238E27FC236}">
                <a16:creationId xmlns:a16="http://schemas.microsoft.com/office/drawing/2014/main" id="{AE394AA8-C4F2-4D58-A6C4-D4D4A398432C}"/>
              </a:ext>
            </a:extLst>
          </p:cNvPr>
          <p:cNvPicPr>
            <a:picLocks noChangeAspect="1"/>
          </p:cNvPicPr>
          <p:nvPr/>
        </p:nvPicPr>
        <p:blipFill>
          <a:blip r:embed="rId4"/>
          <a:stretch>
            <a:fillRect/>
          </a:stretch>
        </p:blipFill>
        <p:spPr>
          <a:xfrm>
            <a:off x="0" y="-1"/>
            <a:ext cx="1567605" cy="1706137"/>
          </a:xfrm>
          <a:prstGeom prst="rect">
            <a:avLst/>
          </a:prstGeom>
        </p:spPr>
      </p:pic>
      <p:pic>
        <p:nvPicPr>
          <p:cNvPr id="9" name="Hình ảnh 8">
            <a:extLst>
              <a:ext uri="{FF2B5EF4-FFF2-40B4-BE49-F238E27FC236}">
                <a16:creationId xmlns:a16="http://schemas.microsoft.com/office/drawing/2014/main" id="{C7BFF9B9-FF16-47C3-AB70-9CB878EAC6B0}"/>
              </a:ext>
            </a:extLst>
          </p:cNvPr>
          <p:cNvPicPr>
            <a:picLocks noChangeAspect="1"/>
          </p:cNvPicPr>
          <p:nvPr/>
        </p:nvPicPr>
        <p:blipFill>
          <a:blip r:embed="rId4"/>
          <a:stretch>
            <a:fillRect/>
          </a:stretch>
        </p:blipFill>
        <p:spPr>
          <a:xfrm>
            <a:off x="10624399" y="5151869"/>
            <a:ext cx="1567605" cy="1706137"/>
          </a:xfrm>
          <a:prstGeom prst="rect">
            <a:avLst/>
          </a:prstGeom>
        </p:spPr>
      </p:pic>
      <p:pic>
        <p:nvPicPr>
          <p:cNvPr id="10" name="Hình ảnh 9">
            <a:extLst>
              <a:ext uri="{FF2B5EF4-FFF2-40B4-BE49-F238E27FC236}">
                <a16:creationId xmlns:a16="http://schemas.microsoft.com/office/drawing/2014/main" id="{0D3A0704-6265-43C3-83D3-D86E7038C90A}"/>
              </a:ext>
            </a:extLst>
          </p:cNvPr>
          <p:cNvPicPr>
            <a:picLocks noChangeAspect="1"/>
          </p:cNvPicPr>
          <p:nvPr/>
        </p:nvPicPr>
        <p:blipFill>
          <a:blip r:embed="rId4"/>
          <a:stretch>
            <a:fillRect/>
          </a:stretch>
        </p:blipFill>
        <p:spPr>
          <a:xfrm>
            <a:off x="0" y="5151868"/>
            <a:ext cx="1567605" cy="1706137"/>
          </a:xfrm>
          <a:prstGeom prst="rect">
            <a:avLst/>
          </a:prstGeom>
        </p:spPr>
      </p:pic>
      <p:sp>
        <p:nvSpPr>
          <p:cNvPr id="12" name="Action Button: Home 11">
            <a:hlinkClick r:id="rId5"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8565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32" presetClass="emph" presetSubtype="0" repeatCount="4000" fill="hold"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par>
                                <p:cTn id="24" presetID="32" presetClass="emph" presetSubtype="0" repeatCount="4000" fill="hold" nodeType="with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cTn>
                              </p:par>
                              <p:par>
                                <p:cTn id="30" presetID="32" presetClass="emph" presetSubtype="0" repeatCount="4000" fill="hold" nodeType="withEffect">
                                  <p:stCondLst>
                                    <p:cond delay="0"/>
                                  </p:stCondLst>
                                  <p:childTnLst>
                                    <p:animRot by="120000">
                                      <p:cBhvr>
                                        <p:cTn id="31" dur="100" fill="hold">
                                          <p:stCondLst>
                                            <p:cond delay="0"/>
                                          </p:stCondLst>
                                        </p:cTn>
                                        <p:tgtEl>
                                          <p:spTgt spid="7"/>
                                        </p:tgtEl>
                                        <p:attrNameLst>
                                          <p:attrName>r</p:attrName>
                                        </p:attrNameLst>
                                      </p:cBhvr>
                                    </p:animRot>
                                    <p:animRot by="-240000">
                                      <p:cBhvr>
                                        <p:cTn id="32" dur="200" fill="hold">
                                          <p:stCondLst>
                                            <p:cond delay="200"/>
                                          </p:stCondLst>
                                        </p:cTn>
                                        <p:tgtEl>
                                          <p:spTgt spid="7"/>
                                        </p:tgtEl>
                                        <p:attrNameLst>
                                          <p:attrName>r</p:attrName>
                                        </p:attrNameLst>
                                      </p:cBhvr>
                                    </p:animRot>
                                    <p:animRot by="240000">
                                      <p:cBhvr>
                                        <p:cTn id="33" dur="200" fill="hold">
                                          <p:stCondLst>
                                            <p:cond delay="400"/>
                                          </p:stCondLst>
                                        </p:cTn>
                                        <p:tgtEl>
                                          <p:spTgt spid="7"/>
                                        </p:tgtEl>
                                        <p:attrNameLst>
                                          <p:attrName>r</p:attrName>
                                        </p:attrNameLst>
                                      </p:cBhvr>
                                    </p:animRot>
                                    <p:animRot by="-240000">
                                      <p:cBhvr>
                                        <p:cTn id="34" dur="200" fill="hold">
                                          <p:stCondLst>
                                            <p:cond delay="600"/>
                                          </p:stCondLst>
                                        </p:cTn>
                                        <p:tgtEl>
                                          <p:spTgt spid="7"/>
                                        </p:tgtEl>
                                        <p:attrNameLst>
                                          <p:attrName>r</p:attrName>
                                        </p:attrNameLst>
                                      </p:cBhvr>
                                    </p:animRot>
                                    <p:animRot by="120000">
                                      <p:cBhvr>
                                        <p:cTn id="35" dur="200" fill="hold">
                                          <p:stCondLst>
                                            <p:cond delay="800"/>
                                          </p:stCondLst>
                                        </p:cTn>
                                        <p:tgtEl>
                                          <p:spTgt spid="7"/>
                                        </p:tgtEl>
                                        <p:attrNameLst>
                                          <p:attrName>r</p:attrName>
                                        </p:attrNameLst>
                                      </p:cBhvr>
                                    </p:animRo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mẫu họa&#10;&#10;Mô tả được tạo tự động">
            <a:extLst>
              <a:ext uri="{FF2B5EF4-FFF2-40B4-BE49-F238E27FC236}">
                <a16:creationId xmlns:a16="http://schemas.microsoft.com/office/drawing/2014/main" id="{1C222CB0-577E-4B8B-B039-A35E367316E3}"/>
              </a:ext>
            </a:extLst>
          </p:cNvPr>
          <p:cNvPicPr>
            <a:picLocks noChangeAspect="1"/>
          </p:cNvPicPr>
          <p:nvPr/>
        </p:nvPicPr>
        <p:blipFill>
          <a:blip r:embed="rId3"/>
          <a:stretch>
            <a:fillRect/>
          </a:stretch>
        </p:blipFill>
        <p:spPr>
          <a:xfrm>
            <a:off x="2232802" y="1472251"/>
            <a:ext cx="6576665" cy="4174551"/>
          </a:xfrm>
          <a:prstGeom prst="rect">
            <a:avLst/>
          </a:prstGeom>
        </p:spPr>
      </p:pic>
      <p:pic>
        <p:nvPicPr>
          <p:cNvPr id="7" name="Hình ảnh 6">
            <a:extLst>
              <a:ext uri="{FF2B5EF4-FFF2-40B4-BE49-F238E27FC236}">
                <a16:creationId xmlns:a16="http://schemas.microsoft.com/office/drawing/2014/main" id="{3F720CF9-BF34-4187-8042-88DBE5FBB27D}"/>
              </a:ext>
            </a:extLst>
          </p:cNvPr>
          <p:cNvPicPr>
            <a:picLocks noChangeAspect="1"/>
          </p:cNvPicPr>
          <p:nvPr/>
        </p:nvPicPr>
        <p:blipFill>
          <a:blip r:embed="rId4"/>
          <a:stretch>
            <a:fillRect/>
          </a:stretch>
        </p:blipFill>
        <p:spPr>
          <a:xfrm>
            <a:off x="10624399" y="5"/>
            <a:ext cx="1567605" cy="1706137"/>
          </a:xfrm>
          <a:prstGeom prst="rect">
            <a:avLst/>
          </a:prstGeom>
        </p:spPr>
      </p:pic>
      <p:pic>
        <p:nvPicPr>
          <p:cNvPr id="8" name="Hình ảnh 7">
            <a:extLst>
              <a:ext uri="{FF2B5EF4-FFF2-40B4-BE49-F238E27FC236}">
                <a16:creationId xmlns:a16="http://schemas.microsoft.com/office/drawing/2014/main" id="{AE394AA8-C4F2-4D58-A6C4-D4D4A398432C}"/>
              </a:ext>
            </a:extLst>
          </p:cNvPr>
          <p:cNvPicPr>
            <a:picLocks noChangeAspect="1"/>
          </p:cNvPicPr>
          <p:nvPr/>
        </p:nvPicPr>
        <p:blipFill>
          <a:blip r:embed="rId4"/>
          <a:stretch>
            <a:fillRect/>
          </a:stretch>
        </p:blipFill>
        <p:spPr>
          <a:xfrm>
            <a:off x="0" y="-1"/>
            <a:ext cx="1567605" cy="1706137"/>
          </a:xfrm>
          <a:prstGeom prst="rect">
            <a:avLst/>
          </a:prstGeom>
        </p:spPr>
      </p:pic>
      <p:pic>
        <p:nvPicPr>
          <p:cNvPr id="9" name="Hình ảnh 8">
            <a:extLst>
              <a:ext uri="{FF2B5EF4-FFF2-40B4-BE49-F238E27FC236}">
                <a16:creationId xmlns:a16="http://schemas.microsoft.com/office/drawing/2014/main" id="{C7BFF9B9-FF16-47C3-AB70-9CB878EAC6B0}"/>
              </a:ext>
            </a:extLst>
          </p:cNvPr>
          <p:cNvPicPr>
            <a:picLocks noChangeAspect="1"/>
          </p:cNvPicPr>
          <p:nvPr/>
        </p:nvPicPr>
        <p:blipFill>
          <a:blip r:embed="rId4"/>
          <a:stretch>
            <a:fillRect/>
          </a:stretch>
        </p:blipFill>
        <p:spPr>
          <a:xfrm>
            <a:off x="10624399" y="5151869"/>
            <a:ext cx="1567605" cy="1706137"/>
          </a:xfrm>
          <a:prstGeom prst="rect">
            <a:avLst/>
          </a:prstGeom>
        </p:spPr>
      </p:pic>
      <p:pic>
        <p:nvPicPr>
          <p:cNvPr id="10" name="Hình ảnh 9">
            <a:extLst>
              <a:ext uri="{FF2B5EF4-FFF2-40B4-BE49-F238E27FC236}">
                <a16:creationId xmlns:a16="http://schemas.microsoft.com/office/drawing/2014/main" id="{0D3A0704-6265-43C3-83D3-D86E7038C90A}"/>
              </a:ext>
            </a:extLst>
          </p:cNvPr>
          <p:cNvPicPr>
            <a:picLocks noChangeAspect="1"/>
          </p:cNvPicPr>
          <p:nvPr/>
        </p:nvPicPr>
        <p:blipFill>
          <a:blip r:embed="rId4"/>
          <a:stretch>
            <a:fillRect/>
          </a:stretch>
        </p:blipFill>
        <p:spPr>
          <a:xfrm>
            <a:off x="0" y="5151868"/>
            <a:ext cx="1567605" cy="1706137"/>
          </a:xfrm>
          <a:prstGeom prst="rect">
            <a:avLst/>
          </a:prstGeom>
        </p:spPr>
      </p:pic>
      <p:sp>
        <p:nvSpPr>
          <p:cNvPr id="11" name="Action Button: Home 10">
            <a:hlinkClick r:id="rId5" action="ppaction://hlinksldjump" highlightClick="1"/>
          </p:cNvPr>
          <p:cNvSpPr/>
          <p:nvPr/>
        </p:nvSpPr>
        <p:spPr>
          <a:xfrm>
            <a:off x="5726846" y="6282813"/>
            <a:ext cx="604684" cy="575187"/>
          </a:xfrm>
          <a:prstGeom prst="actionButtonHome">
            <a:avLst/>
          </a:prstGeom>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7992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32" presetClass="emph" presetSubtype="0" repeatCount="4000" fill="hold"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par>
                                <p:cTn id="24" presetID="32" presetClass="emph" presetSubtype="0" repeatCount="4000" fill="hold" nodeType="with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cTn>
                              </p:par>
                              <p:par>
                                <p:cTn id="30" presetID="32" presetClass="emph" presetSubtype="0" repeatCount="4000" fill="hold" nodeType="withEffect">
                                  <p:stCondLst>
                                    <p:cond delay="0"/>
                                  </p:stCondLst>
                                  <p:childTnLst>
                                    <p:animRot by="120000">
                                      <p:cBhvr>
                                        <p:cTn id="31" dur="100" fill="hold">
                                          <p:stCondLst>
                                            <p:cond delay="0"/>
                                          </p:stCondLst>
                                        </p:cTn>
                                        <p:tgtEl>
                                          <p:spTgt spid="7"/>
                                        </p:tgtEl>
                                        <p:attrNameLst>
                                          <p:attrName>r</p:attrName>
                                        </p:attrNameLst>
                                      </p:cBhvr>
                                    </p:animRot>
                                    <p:animRot by="-240000">
                                      <p:cBhvr>
                                        <p:cTn id="32" dur="200" fill="hold">
                                          <p:stCondLst>
                                            <p:cond delay="200"/>
                                          </p:stCondLst>
                                        </p:cTn>
                                        <p:tgtEl>
                                          <p:spTgt spid="7"/>
                                        </p:tgtEl>
                                        <p:attrNameLst>
                                          <p:attrName>r</p:attrName>
                                        </p:attrNameLst>
                                      </p:cBhvr>
                                    </p:animRot>
                                    <p:animRot by="240000">
                                      <p:cBhvr>
                                        <p:cTn id="33" dur="200" fill="hold">
                                          <p:stCondLst>
                                            <p:cond delay="400"/>
                                          </p:stCondLst>
                                        </p:cTn>
                                        <p:tgtEl>
                                          <p:spTgt spid="7"/>
                                        </p:tgtEl>
                                        <p:attrNameLst>
                                          <p:attrName>r</p:attrName>
                                        </p:attrNameLst>
                                      </p:cBhvr>
                                    </p:animRot>
                                    <p:animRot by="-240000">
                                      <p:cBhvr>
                                        <p:cTn id="34" dur="200" fill="hold">
                                          <p:stCondLst>
                                            <p:cond delay="600"/>
                                          </p:stCondLst>
                                        </p:cTn>
                                        <p:tgtEl>
                                          <p:spTgt spid="7"/>
                                        </p:tgtEl>
                                        <p:attrNameLst>
                                          <p:attrName>r</p:attrName>
                                        </p:attrNameLst>
                                      </p:cBhvr>
                                    </p:animRot>
                                    <p:animRot by="120000">
                                      <p:cBhvr>
                                        <p:cTn id="35" dur="200" fill="hold">
                                          <p:stCondLst>
                                            <p:cond delay="800"/>
                                          </p:stCondLst>
                                        </p:cTn>
                                        <p:tgtEl>
                                          <p:spTgt spid="7"/>
                                        </p:tgtEl>
                                        <p:attrNameLst>
                                          <p:attrName>r</p:attrName>
                                        </p:attrNameLst>
                                      </p:cBhvr>
                                    </p:animRo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0763" y="175939"/>
            <a:ext cx="10488902" cy="892552"/>
          </a:xfrm>
          <a:prstGeom prst="rect">
            <a:avLst/>
          </a:prstGeom>
          <a:noFill/>
          <a:effectLst/>
        </p:spPr>
        <p:txBody>
          <a:bodyPr wrap="square" rtlCol="0">
            <a:spAutoFit/>
          </a:bodyPr>
          <a:lstStyle/>
          <a:p>
            <a:r>
              <a:rPr lang="en-GB" sz="2600" b="1" dirty="0"/>
              <a:t>Read the conversation again. Complete each sentence with no more than TWO words from </a:t>
            </a:r>
            <a:r>
              <a:rPr lang="en-GB" sz="2600" b="1" dirty="0" smtClean="0"/>
              <a:t>it.</a:t>
            </a:r>
            <a:endParaRPr lang="en-US" sz="2600" b="1" dirty="0"/>
          </a:p>
        </p:txBody>
      </p:sp>
      <p:sp>
        <p:nvSpPr>
          <p:cNvPr id="21" name="Rounded Rectangle 20"/>
          <p:cNvSpPr/>
          <p:nvPr/>
        </p:nvSpPr>
        <p:spPr>
          <a:xfrm>
            <a:off x="491139" y="33436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47297" y="214589"/>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Rectangle 2"/>
          <p:cNvSpPr/>
          <p:nvPr/>
        </p:nvSpPr>
        <p:spPr>
          <a:xfrm>
            <a:off x="339285" y="1061770"/>
            <a:ext cx="11188644" cy="4524315"/>
          </a:xfrm>
          <a:prstGeom prst="rect">
            <a:avLst/>
          </a:prstGeom>
        </p:spPr>
        <p:txBody>
          <a:bodyPr wrap="square">
            <a:spAutoFit/>
          </a:bodyPr>
          <a:lstStyle/>
          <a:p>
            <a:pPr algn="just"/>
            <a:r>
              <a:rPr lang="en-US" sz="3200" b="1" dirty="0" smtClean="0">
                <a:solidFill>
                  <a:srgbClr val="F7941E"/>
                </a:solidFill>
              </a:rPr>
              <a:t>1. </a:t>
            </a:r>
            <a:r>
              <a:rPr lang="en-US" sz="3200" dirty="0" smtClean="0"/>
              <a:t>There </a:t>
            </a:r>
            <a:r>
              <a:rPr lang="en-US" sz="3200" dirty="0"/>
              <a:t>is a </a:t>
            </a:r>
            <a:r>
              <a:rPr lang="en-US" sz="3200" dirty="0" smtClean="0"/>
              <a:t>_____ </a:t>
            </a:r>
            <a:r>
              <a:rPr lang="en-US" sz="3200" dirty="0"/>
              <a:t>in </a:t>
            </a:r>
            <a:r>
              <a:rPr lang="en-US" sz="3200" dirty="0" err="1"/>
              <a:t>Mi’s</a:t>
            </a:r>
            <a:r>
              <a:rPr lang="en-US" sz="3200" dirty="0"/>
              <a:t> home town. </a:t>
            </a:r>
            <a:endParaRPr lang="en-US" sz="3200" dirty="0" smtClean="0"/>
          </a:p>
          <a:p>
            <a:pPr algn="just"/>
            <a:endParaRPr lang="en-US" sz="1600" dirty="0" smtClean="0"/>
          </a:p>
          <a:p>
            <a:pPr algn="just"/>
            <a:r>
              <a:rPr lang="en-US" sz="3200" b="1" dirty="0" smtClean="0">
                <a:solidFill>
                  <a:srgbClr val="F7941E"/>
                </a:solidFill>
              </a:rPr>
              <a:t>2. </a:t>
            </a:r>
            <a:r>
              <a:rPr lang="en-US" sz="3200" dirty="0" smtClean="0"/>
              <a:t>Her </a:t>
            </a:r>
            <a:r>
              <a:rPr lang="en-US" sz="3200" dirty="0"/>
              <a:t>uncle’s family had to move everything to the </a:t>
            </a:r>
            <a:r>
              <a:rPr lang="en-US" sz="3200" dirty="0" smtClean="0"/>
              <a:t>___________ </a:t>
            </a:r>
            <a:r>
              <a:rPr lang="en-US" sz="3200" dirty="0"/>
              <a:t>last night. </a:t>
            </a:r>
            <a:endParaRPr lang="en-US" sz="3200" dirty="0" smtClean="0"/>
          </a:p>
          <a:p>
            <a:pPr algn="just"/>
            <a:endParaRPr lang="en-US" sz="1600" dirty="0" smtClean="0"/>
          </a:p>
          <a:p>
            <a:pPr algn="just"/>
            <a:r>
              <a:rPr lang="en-US" sz="3200" b="1" dirty="0" smtClean="0">
                <a:solidFill>
                  <a:srgbClr val="F7941E"/>
                </a:solidFill>
              </a:rPr>
              <a:t>3. </a:t>
            </a:r>
            <a:r>
              <a:rPr lang="en-US" sz="3200" dirty="0" smtClean="0"/>
              <a:t>A </a:t>
            </a:r>
            <a:r>
              <a:rPr lang="en-US" sz="3200" dirty="0"/>
              <a:t>tornado is an example of a </a:t>
            </a:r>
            <a:r>
              <a:rPr lang="en-US" sz="3200" dirty="0" smtClean="0"/>
              <a:t>_______________. </a:t>
            </a:r>
          </a:p>
          <a:p>
            <a:pPr algn="just"/>
            <a:endParaRPr lang="en-US" sz="1600" dirty="0" smtClean="0"/>
          </a:p>
          <a:p>
            <a:pPr algn="just"/>
            <a:r>
              <a:rPr lang="en-US" sz="3200" b="1" dirty="0" smtClean="0">
                <a:solidFill>
                  <a:srgbClr val="F7941E"/>
                </a:solidFill>
              </a:rPr>
              <a:t>4. </a:t>
            </a:r>
            <a:r>
              <a:rPr lang="en-US" sz="3200" dirty="0" smtClean="0"/>
              <a:t>Tom’s </a:t>
            </a:r>
            <a:r>
              <a:rPr lang="en-US" sz="3200" dirty="0"/>
              <a:t>family </a:t>
            </a:r>
            <a:r>
              <a:rPr lang="en-US" sz="3200" dirty="0" smtClean="0"/>
              <a:t>___________ </a:t>
            </a:r>
            <a:r>
              <a:rPr lang="en-US" sz="3200" dirty="0"/>
              <a:t>dinner when the tornado came. </a:t>
            </a:r>
            <a:endParaRPr lang="en-US" sz="3200" dirty="0" smtClean="0"/>
          </a:p>
          <a:p>
            <a:pPr algn="just"/>
            <a:endParaRPr lang="en-US" sz="1600" dirty="0" smtClean="0"/>
          </a:p>
          <a:p>
            <a:pPr algn="just"/>
            <a:r>
              <a:rPr lang="en-US" sz="3200" b="1" dirty="0" smtClean="0">
                <a:solidFill>
                  <a:srgbClr val="F7941E"/>
                </a:solidFill>
              </a:rPr>
              <a:t>5. </a:t>
            </a:r>
            <a:r>
              <a:rPr lang="en-US" sz="3200" dirty="0" smtClean="0"/>
              <a:t>The </a:t>
            </a:r>
            <a:r>
              <a:rPr lang="en-US" sz="3200" dirty="0"/>
              <a:t>tornado damaged their roof and </a:t>
            </a:r>
            <a:r>
              <a:rPr lang="en-US" sz="3200" dirty="0" smtClean="0"/>
              <a:t>_______ </a:t>
            </a:r>
            <a:r>
              <a:rPr lang="en-US" sz="3200" dirty="0"/>
              <a:t>up some trees in their yard. </a:t>
            </a:r>
          </a:p>
        </p:txBody>
      </p:sp>
      <p:sp>
        <p:nvSpPr>
          <p:cNvPr id="5" name="TextBox 4"/>
          <p:cNvSpPr txBox="1"/>
          <p:nvPr/>
        </p:nvSpPr>
        <p:spPr>
          <a:xfrm>
            <a:off x="2497374" y="1075211"/>
            <a:ext cx="1310256" cy="584775"/>
          </a:xfrm>
          <a:prstGeom prst="rect">
            <a:avLst/>
          </a:prstGeom>
          <a:noFill/>
        </p:spPr>
        <p:txBody>
          <a:bodyPr wrap="square" rtlCol="0">
            <a:spAutoFit/>
          </a:bodyPr>
          <a:lstStyle/>
          <a:p>
            <a:r>
              <a:rPr lang="en-US" sz="3200" b="1" dirty="0">
                <a:solidFill>
                  <a:srgbClr val="C00000"/>
                </a:solidFill>
              </a:rPr>
              <a:t>flood</a:t>
            </a:r>
          </a:p>
        </p:txBody>
      </p:sp>
      <p:sp>
        <p:nvSpPr>
          <p:cNvPr id="16" name="TextBox 15"/>
          <p:cNvSpPr txBox="1"/>
          <p:nvPr/>
        </p:nvSpPr>
        <p:spPr>
          <a:xfrm>
            <a:off x="9123927" y="1802338"/>
            <a:ext cx="2515738" cy="584775"/>
          </a:xfrm>
          <a:prstGeom prst="rect">
            <a:avLst/>
          </a:prstGeom>
          <a:noFill/>
        </p:spPr>
        <p:txBody>
          <a:bodyPr wrap="square" rtlCol="0">
            <a:spAutoFit/>
          </a:bodyPr>
          <a:lstStyle/>
          <a:p>
            <a:r>
              <a:rPr lang="en-US" sz="3200" b="1" dirty="0">
                <a:solidFill>
                  <a:srgbClr val="C00000"/>
                </a:solidFill>
              </a:rPr>
              <a:t>second </a:t>
            </a:r>
            <a:r>
              <a:rPr lang="en-US" sz="3200" b="1" dirty="0" smtClean="0">
                <a:solidFill>
                  <a:srgbClr val="C00000"/>
                </a:solidFill>
              </a:rPr>
              <a:t>floor</a:t>
            </a:r>
            <a:endParaRPr lang="en-US" sz="3200" b="1" dirty="0">
              <a:solidFill>
                <a:srgbClr val="C00000"/>
              </a:solidFill>
            </a:endParaRPr>
          </a:p>
        </p:txBody>
      </p:sp>
      <p:sp>
        <p:nvSpPr>
          <p:cNvPr id="22" name="TextBox 21"/>
          <p:cNvSpPr txBox="1"/>
          <p:nvPr/>
        </p:nvSpPr>
        <p:spPr>
          <a:xfrm>
            <a:off x="5602842" y="3031539"/>
            <a:ext cx="2989969" cy="584775"/>
          </a:xfrm>
          <a:prstGeom prst="rect">
            <a:avLst/>
          </a:prstGeom>
          <a:noFill/>
        </p:spPr>
        <p:txBody>
          <a:bodyPr wrap="square" rtlCol="0">
            <a:spAutoFit/>
          </a:bodyPr>
          <a:lstStyle/>
          <a:p>
            <a:r>
              <a:rPr lang="en-US" sz="3200" b="1" dirty="0">
                <a:solidFill>
                  <a:srgbClr val="C00000"/>
                </a:solidFill>
              </a:rPr>
              <a:t>natural disaster</a:t>
            </a:r>
          </a:p>
        </p:txBody>
      </p:sp>
      <p:sp>
        <p:nvSpPr>
          <p:cNvPr id="23" name="TextBox 22"/>
          <p:cNvSpPr txBox="1"/>
          <p:nvPr/>
        </p:nvSpPr>
        <p:spPr>
          <a:xfrm>
            <a:off x="2974478" y="3724037"/>
            <a:ext cx="2264388" cy="584775"/>
          </a:xfrm>
          <a:prstGeom prst="rect">
            <a:avLst/>
          </a:prstGeom>
          <a:noFill/>
        </p:spPr>
        <p:txBody>
          <a:bodyPr wrap="square" rtlCol="0">
            <a:spAutoFit/>
          </a:bodyPr>
          <a:lstStyle/>
          <a:p>
            <a:r>
              <a:rPr lang="en-US" sz="3200" b="1" smtClean="0">
                <a:solidFill>
                  <a:srgbClr val="C00000"/>
                </a:solidFill>
              </a:rPr>
              <a:t>was </a:t>
            </a:r>
            <a:r>
              <a:rPr lang="en-US" sz="3200" b="1" dirty="0">
                <a:solidFill>
                  <a:srgbClr val="C00000"/>
                </a:solidFill>
              </a:rPr>
              <a:t>having</a:t>
            </a:r>
          </a:p>
        </p:txBody>
      </p:sp>
      <p:sp>
        <p:nvSpPr>
          <p:cNvPr id="24" name="TextBox 23"/>
          <p:cNvSpPr txBox="1"/>
          <p:nvPr/>
        </p:nvSpPr>
        <p:spPr>
          <a:xfrm>
            <a:off x="7097826" y="4498323"/>
            <a:ext cx="1399709" cy="584775"/>
          </a:xfrm>
          <a:prstGeom prst="rect">
            <a:avLst/>
          </a:prstGeom>
          <a:noFill/>
        </p:spPr>
        <p:txBody>
          <a:bodyPr wrap="square" rtlCol="0">
            <a:spAutoFit/>
          </a:bodyPr>
          <a:lstStyle/>
          <a:p>
            <a:r>
              <a:rPr lang="en-US" sz="3200" b="1" dirty="0">
                <a:solidFill>
                  <a:srgbClr val="C00000"/>
                </a:solidFill>
              </a:rPr>
              <a:t>pulled</a:t>
            </a:r>
          </a:p>
        </p:txBody>
      </p:sp>
    </p:spTree>
    <p:extLst>
      <p:ext uri="{BB962C8B-B14F-4D97-AF65-F5344CB8AC3E}">
        <p14:creationId xmlns:p14="http://schemas.microsoft.com/office/powerpoint/2010/main" val="2764328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0083" y="116316"/>
            <a:ext cx="10540615" cy="892552"/>
          </a:xfrm>
          <a:prstGeom prst="rect">
            <a:avLst/>
          </a:prstGeom>
          <a:noFill/>
          <a:effectLst/>
        </p:spPr>
        <p:txBody>
          <a:bodyPr wrap="square" rtlCol="0">
            <a:spAutoFit/>
          </a:bodyPr>
          <a:lstStyle/>
          <a:p>
            <a:pPr algn="just"/>
            <a:r>
              <a:rPr lang="en-GB" sz="2600" b="1" dirty="0"/>
              <a:t>Write the natural disasters from the box under the pictures. Then listen, check, and </a:t>
            </a:r>
            <a:r>
              <a:rPr lang="en-GB" sz="2600" b="1" dirty="0" smtClean="0"/>
              <a:t>repeat.</a:t>
            </a:r>
            <a:endParaRPr lang="en-US" sz="2600" b="1" dirty="0">
              <a:effectLst>
                <a:glow rad="88900">
                  <a:schemeClr val="bg1"/>
                </a:glow>
              </a:effectLst>
              <a:latin typeface="Arial" panose="020B0604020202020204" pitchFamily="34" charset="0"/>
              <a:cs typeface="Arial" panose="020B0604020202020204" pitchFamily="34" charset="0"/>
            </a:endParaRPr>
          </a:p>
        </p:txBody>
      </p:sp>
      <p:sp>
        <p:nvSpPr>
          <p:cNvPr id="28" name="Rounded Rectangle 27"/>
          <p:cNvSpPr/>
          <p:nvPr/>
        </p:nvSpPr>
        <p:spPr>
          <a:xfrm>
            <a:off x="301136" y="2713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4102" y="151592"/>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560752" y="1065690"/>
            <a:ext cx="2762894" cy="523220"/>
          </a:xfrm>
          <a:prstGeom prst="rect">
            <a:avLst/>
          </a:prstGeom>
          <a:noFill/>
        </p:spPr>
        <p:txBody>
          <a:bodyPr wrap="square" rtlCol="0">
            <a:spAutoFit/>
          </a:bodyPr>
          <a:lstStyle/>
          <a:p>
            <a:r>
              <a:rPr lang="en-US" sz="2800" b="1" dirty="0">
                <a:solidFill>
                  <a:srgbClr val="7030A0"/>
                </a:solidFill>
              </a:rPr>
              <a:t>volcanic eruption</a:t>
            </a:r>
          </a:p>
        </p:txBody>
      </p:sp>
      <p:sp>
        <p:nvSpPr>
          <p:cNvPr id="18" name="TextBox 17"/>
          <p:cNvSpPr txBox="1"/>
          <p:nvPr/>
        </p:nvSpPr>
        <p:spPr>
          <a:xfrm>
            <a:off x="3424305" y="1071369"/>
            <a:ext cx="1928552" cy="523220"/>
          </a:xfrm>
          <a:prstGeom prst="rect">
            <a:avLst/>
          </a:prstGeom>
          <a:noFill/>
        </p:spPr>
        <p:txBody>
          <a:bodyPr wrap="square" rtlCol="0">
            <a:spAutoFit/>
          </a:bodyPr>
          <a:lstStyle/>
          <a:p>
            <a:r>
              <a:rPr lang="en-US" sz="2800" b="1" dirty="0">
                <a:solidFill>
                  <a:srgbClr val="7030A0"/>
                </a:solidFill>
              </a:rPr>
              <a:t>earthquake</a:t>
            </a:r>
          </a:p>
        </p:txBody>
      </p:sp>
      <p:sp>
        <p:nvSpPr>
          <p:cNvPr id="23" name="TextBox 22"/>
          <p:cNvSpPr txBox="1"/>
          <p:nvPr/>
        </p:nvSpPr>
        <p:spPr>
          <a:xfrm>
            <a:off x="5453516" y="1052889"/>
            <a:ext cx="1569654" cy="523220"/>
          </a:xfrm>
          <a:prstGeom prst="rect">
            <a:avLst/>
          </a:prstGeom>
          <a:noFill/>
        </p:spPr>
        <p:txBody>
          <a:bodyPr wrap="square" rtlCol="0">
            <a:spAutoFit/>
          </a:bodyPr>
          <a:lstStyle/>
          <a:p>
            <a:r>
              <a:rPr lang="en-US" sz="2800" b="1" dirty="0" smtClean="0">
                <a:solidFill>
                  <a:srgbClr val="7030A0"/>
                </a:solidFill>
              </a:rPr>
              <a:t>landslide</a:t>
            </a:r>
            <a:endParaRPr lang="en-US" sz="2800" b="1" dirty="0">
              <a:solidFill>
                <a:srgbClr val="7030A0"/>
              </a:solidFill>
            </a:endParaRPr>
          </a:p>
        </p:txBody>
      </p:sp>
      <p:sp>
        <p:nvSpPr>
          <p:cNvPr id="24" name="TextBox 23"/>
          <p:cNvSpPr txBox="1"/>
          <p:nvPr/>
        </p:nvSpPr>
        <p:spPr>
          <a:xfrm>
            <a:off x="7129077" y="1029018"/>
            <a:ext cx="1292884" cy="523220"/>
          </a:xfrm>
          <a:prstGeom prst="rect">
            <a:avLst/>
          </a:prstGeom>
          <a:noFill/>
        </p:spPr>
        <p:txBody>
          <a:bodyPr wrap="square" rtlCol="0">
            <a:spAutoFit/>
          </a:bodyPr>
          <a:lstStyle/>
          <a:p>
            <a:r>
              <a:rPr lang="en-US" sz="2800" b="1" dirty="0">
                <a:solidFill>
                  <a:srgbClr val="7030A0"/>
                </a:solidFill>
              </a:rPr>
              <a:t>storm</a:t>
            </a:r>
          </a:p>
        </p:txBody>
      </p:sp>
      <p:sp>
        <p:nvSpPr>
          <p:cNvPr id="25" name="TextBox 24"/>
          <p:cNvSpPr txBox="1"/>
          <p:nvPr/>
        </p:nvSpPr>
        <p:spPr>
          <a:xfrm>
            <a:off x="8421961" y="1029780"/>
            <a:ext cx="1585133" cy="523220"/>
          </a:xfrm>
          <a:prstGeom prst="rect">
            <a:avLst/>
          </a:prstGeom>
          <a:noFill/>
        </p:spPr>
        <p:txBody>
          <a:bodyPr wrap="square" rtlCol="0">
            <a:spAutoFit/>
          </a:bodyPr>
          <a:lstStyle/>
          <a:p>
            <a:r>
              <a:rPr lang="en-US" sz="2800" b="1" dirty="0">
                <a:solidFill>
                  <a:srgbClr val="7030A0"/>
                </a:solidFill>
              </a:rPr>
              <a:t>tornado</a:t>
            </a:r>
          </a:p>
        </p:txBody>
      </p:sp>
      <p:sp>
        <p:nvSpPr>
          <p:cNvPr id="26" name="TextBox 25"/>
          <p:cNvSpPr txBox="1"/>
          <p:nvPr/>
        </p:nvSpPr>
        <p:spPr>
          <a:xfrm>
            <a:off x="10208412" y="1052062"/>
            <a:ext cx="1053380" cy="523220"/>
          </a:xfrm>
          <a:prstGeom prst="rect">
            <a:avLst/>
          </a:prstGeom>
          <a:noFill/>
        </p:spPr>
        <p:txBody>
          <a:bodyPr wrap="square" rtlCol="0">
            <a:spAutoFit/>
          </a:bodyPr>
          <a:lstStyle/>
          <a:p>
            <a:r>
              <a:rPr lang="en-US" sz="2800" b="1" dirty="0">
                <a:solidFill>
                  <a:srgbClr val="7030A0"/>
                </a:solidFill>
              </a:rPr>
              <a:t>flood </a:t>
            </a:r>
          </a:p>
        </p:txBody>
      </p:sp>
      <p:sp>
        <p:nvSpPr>
          <p:cNvPr id="9" name="TextBox 8"/>
          <p:cNvSpPr txBox="1"/>
          <p:nvPr/>
        </p:nvSpPr>
        <p:spPr>
          <a:xfrm>
            <a:off x="560752" y="3456555"/>
            <a:ext cx="3318809" cy="523220"/>
          </a:xfrm>
          <a:prstGeom prst="rect">
            <a:avLst/>
          </a:prstGeom>
          <a:noFill/>
        </p:spPr>
        <p:txBody>
          <a:bodyPr wrap="square" rtlCol="0">
            <a:spAutoFit/>
          </a:bodyPr>
          <a:lstStyle/>
          <a:p>
            <a:r>
              <a:rPr lang="en-US" sz="2800" b="1" dirty="0" smtClean="0">
                <a:solidFill>
                  <a:srgbClr val="0033CC"/>
                </a:solidFill>
              </a:rPr>
              <a:t>1</a:t>
            </a:r>
            <a:r>
              <a:rPr lang="en-US" sz="2800" dirty="0" smtClean="0"/>
              <a:t>. ………………………....</a:t>
            </a:r>
            <a:endParaRPr lang="en-US" sz="2800" dirty="0"/>
          </a:p>
        </p:txBody>
      </p:sp>
      <p:sp>
        <p:nvSpPr>
          <p:cNvPr id="27" name="TextBox 26"/>
          <p:cNvSpPr txBox="1"/>
          <p:nvPr/>
        </p:nvSpPr>
        <p:spPr>
          <a:xfrm>
            <a:off x="4312377" y="3451360"/>
            <a:ext cx="3318809" cy="523220"/>
          </a:xfrm>
          <a:prstGeom prst="rect">
            <a:avLst/>
          </a:prstGeom>
          <a:noFill/>
        </p:spPr>
        <p:txBody>
          <a:bodyPr wrap="square" rtlCol="0">
            <a:spAutoFit/>
          </a:bodyPr>
          <a:lstStyle/>
          <a:p>
            <a:r>
              <a:rPr lang="en-US" sz="2800" b="1" dirty="0">
                <a:solidFill>
                  <a:srgbClr val="0033CC"/>
                </a:solidFill>
              </a:rPr>
              <a:t>2</a:t>
            </a:r>
            <a:r>
              <a:rPr lang="en-US" sz="2800" dirty="0" smtClean="0"/>
              <a:t>. ………………………....</a:t>
            </a:r>
            <a:endParaRPr lang="en-US" sz="2800" dirty="0"/>
          </a:p>
        </p:txBody>
      </p:sp>
      <p:sp>
        <p:nvSpPr>
          <p:cNvPr id="29" name="TextBox 28"/>
          <p:cNvSpPr txBox="1"/>
          <p:nvPr/>
        </p:nvSpPr>
        <p:spPr>
          <a:xfrm>
            <a:off x="8128359" y="3429827"/>
            <a:ext cx="3318809" cy="523220"/>
          </a:xfrm>
          <a:prstGeom prst="rect">
            <a:avLst/>
          </a:prstGeom>
          <a:noFill/>
        </p:spPr>
        <p:txBody>
          <a:bodyPr wrap="square" rtlCol="0">
            <a:spAutoFit/>
          </a:bodyPr>
          <a:lstStyle/>
          <a:p>
            <a:r>
              <a:rPr lang="en-US" sz="2800" b="1">
                <a:solidFill>
                  <a:srgbClr val="0033CC"/>
                </a:solidFill>
              </a:rPr>
              <a:t>3</a:t>
            </a:r>
            <a:r>
              <a:rPr lang="en-US" sz="2800" smtClean="0"/>
              <a:t>. ………………………....</a:t>
            </a:r>
            <a:endParaRPr lang="en-US" sz="2800" dirty="0"/>
          </a:p>
        </p:txBody>
      </p:sp>
      <p:sp>
        <p:nvSpPr>
          <p:cNvPr id="30" name="TextBox 29"/>
          <p:cNvSpPr txBox="1"/>
          <p:nvPr/>
        </p:nvSpPr>
        <p:spPr>
          <a:xfrm>
            <a:off x="560751" y="5626971"/>
            <a:ext cx="3318809" cy="523220"/>
          </a:xfrm>
          <a:prstGeom prst="rect">
            <a:avLst/>
          </a:prstGeom>
          <a:noFill/>
        </p:spPr>
        <p:txBody>
          <a:bodyPr wrap="square" rtlCol="0">
            <a:spAutoFit/>
          </a:bodyPr>
          <a:lstStyle/>
          <a:p>
            <a:r>
              <a:rPr lang="en-US" sz="2800" b="1" dirty="0">
                <a:solidFill>
                  <a:srgbClr val="0033CC"/>
                </a:solidFill>
              </a:rPr>
              <a:t>4</a:t>
            </a:r>
            <a:r>
              <a:rPr lang="en-US" sz="2800" dirty="0" smtClean="0"/>
              <a:t>. ………………………....</a:t>
            </a:r>
            <a:endParaRPr lang="en-US" sz="2800" dirty="0"/>
          </a:p>
        </p:txBody>
      </p:sp>
      <p:sp>
        <p:nvSpPr>
          <p:cNvPr id="31" name="TextBox 30"/>
          <p:cNvSpPr txBox="1"/>
          <p:nvPr/>
        </p:nvSpPr>
        <p:spPr>
          <a:xfrm>
            <a:off x="4321149" y="5626971"/>
            <a:ext cx="3318809" cy="523220"/>
          </a:xfrm>
          <a:prstGeom prst="rect">
            <a:avLst/>
          </a:prstGeom>
          <a:noFill/>
        </p:spPr>
        <p:txBody>
          <a:bodyPr wrap="square" rtlCol="0">
            <a:spAutoFit/>
          </a:bodyPr>
          <a:lstStyle/>
          <a:p>
            <a:r>
              <a:rPr lang="en-US" sz="2800" b="1" dirty="0">
                <a:solidFill>
                  <a:srgbClr val="0033CC"/>
                </a:solidFill>
              </a:rPr>
              <a:t>5</a:t>
            </a:r>
            <a:r>
              <a:rPr lang="en-US" sz="2800" dirty="0" smtClean="0"/>
              <a:t>. ………………………....</a:t>
            </a:r>
            <a:endParaRPr lang="en-US" sz="2800" dirty="0"/>
          </a:p>
        </p:txBody>
      </p:sp>
      <p:sp>
        <p:nvSpPr>
          <p:cNvPr id="32" name="TextBox 31"/>
          <p:cNvSpPr txBox="1"/>
          <p:nvPr/>
        </p:nvSpPr>
        <p:spPr>
          <a:xfrm>
            <a:off x="8081547" y="5626971"/>
            <a:ext cx="3514655" cy="523220"/>
          </a:xfrm>
          <a:prstGeom prst="rect">
            <a:avLst/>
          </a:prstGeom>
          <a:noFill/>
        </p:spPr>
        <p:txBody>
          <a:bodyPr wrap="square" rtlCol="0">
            <a:spAutoFit/>
          </a:bodyPr>
          <a:lstStyle/>
          <a:p>
            <a:r>
              <a:rPr lang="en-US" sz="2800" b="1" dirty="0">
                <a:solidFill>
                  <a:srgbClr val="0033CC"/>
                </a:solidFill>
              </a:rPr>
              <a:t>6</a:t>
            </a:r>
            <a:r>
              <a:rPr lang="en-US" sz="2800" dirty="0" smtClean="0"/>
              <a:t>. …………………………..</a:t>
            </a:r>
            <a:endParaRPr lang="en-US" sz="2800" dirty="0"/>
          </a:p>
        </p:txBody>
      </p:sp>
      <p:pic>
        <p:nvPicPr>
          <p:cNvPr id="10" name="Picture 9"/>
          <p:cNvPicPr>
            <a:picLocks noChangeAspect="1"/>
          </p:cNvPicPr>
          <p:nvPr/>
        </p:nvPicPr>
        <p:blipFill>
          <a:blip r:embed="rId5"/>
          <a:stretch>
            <a:fillRect/>
          </a:stretch>
        </p:blipFill>
        <p:spPr>
          <a:xfrm>
            <a:off x="830083" y="1592093"/>
            <a:ext cx="2686578" cy="1778073"/>
          </a:xfrm>
          <a:prstGeom prst="rect">
            <a:avLst/>
          </a:prstGeom>
        </p:spPr>
      </p:pic>
      <p:pic>
        <p:nvPicPr>
          <p:cNvPr id="13" name="Picture 12"/>
          <p:cNvPicPr>
            <a:picLocks noChangeAspect="1"/>
          </p:cNvPicPr>
          <p:nvPr/>
        </p:nvPicPr>
        <p:blipFill>
          <a:blip r:embed="rId6"/>
          <a:stretch>
            <a:fillRect/>
          </a:stretch>
        </p:blipFill>
        <p:spPr>
          <a:xfrm>
            <a:off x="4454221" y="1600493"/>
            <a:ext cx="2605937" cy="1768764"/>
          </a:xfrm>
          <a:prstGeom prst="rect">
            <a:avLst/>
          </a:prstGeom>
        </p:spPr>
      </p:pic>
      <p:pic>
        <p:nvPicPr>
          <p:cNvPr id="14" name="Picture 13"/>
          <p:cNvPicPr>
            <a:picLocks noChangeAspect="1"/>
          </p:cNvPicPr>
          <p:nvPr/>
        </p:nvPicPr>
        <p:blipFill>
          <a:blip r:embed="rId7"/>
          <a:stretch>
            <a:fillRect/>
          </a:stretch>
        </p:blipFill>
        <p:spPr>
          <a:xfrm>
            <a:off x="8353042" y="1578187"/>
            <a:ext cx="2374781" cy="1769777"/>
          </a:xfrm>
          <a:prstGeom prst="rect">
            <a:avLst/>
          </a:prstGeom>
        </p:spPr>
      </p:pic>
      <p:pic>
        <p:nvPicPr>
          <p:cNvPr id="15" name="Picture 14"/>
          <p:cNvPicPr>
            <a:picLocks noChangeAspect="1"/>
          </p:cNvPicPr>
          <p:nvPr/>
        </p:nvPicPr>
        <p:blipFill>
          <a:blip r:embed="rId8"/>
          <a:stretch>
            <a:fillRect/>
          </a:stretch>
        </p:blipFill>
        <p:spPr>
          <a:xfrm>
            <a:off x="943544" y="3872307"/>
            <a:ext cx="2480761" cy="1802567"/>
          </a:xfrm>
          <a:prstGeom prst="rect">
            <a:avLst/>
          </a:prstGeom>
        </p:spPr>
      </p:pic>
      <p:pic>
        <p:nvPicPr>
          <p:cNvPr id="16" name="Picture 15"/>
          <p:cNvPicPr>
            <a:picLocks noChangeAspect="1"/>
          </p:cNvPicPr>
          <p:nvPr/>
        </p:nvPicPr>
        <p:blipFill>
          <a:blip r:embed="rId9"/>
          <a:stretch>
            <a:fillRect/>
          </a:stretch>
        </p:blipFill>
        <p:spPr>
          <a:xfrm>
            <a:off x="4429687" y="3858262"/>
            <a:ext cx="2736428" cy="1795985"/>
          </a:xfrm>
          <a:prstGeom prst="rect">
            <a:avLst/>
          </a:prstGeom>
        </p:spPr>
      </p:pic>
      <p:pic>
        <p:nvPicPr>
          <p:cNvPr id="33" name="Picture 32"/>
          <p:cNvPicPr>
            <a:picLocks noChangeAspect="1"/>
          </p:cNvPicPr>
          <p:nvPr/>
        </p:nvPicPr>
        <p:blipFill>
          <a:blip r:embed="rId10"/>
          <a:stretch>
            <a:fillRect/>
          </a:stretch>
        </p:blipFill>
        <p:spPr>
          <a:xfrm>
            <a:off x="8353042" y="3855506"/>
            <a:ext cx="2638218" cy="1771465"/>
          </a:xfrm>
          <a:prstGeom prst="rect">
            <a:avLst/>
          </a:prstGeom>
        </p:spPr>
      </p:pic>
      <p:pic>
        <p:nvPicPr>
          <p:cNvPr id="2" name="Track 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3503" y="965682"/>
            <a:ext cx="609600" cy="609600"/>
          </a:xfrm>
          <a:prstGeom prst="rect">
            <a:avLst/>
          </a:prstGeom>
        </p:spPr>
      </p:pic>
    </p:spTree>
    <p:extLst>
      <p:ext uri="{BB962C8B-B14F-4D97-AF65-F5344CB8AC3E}">
        <p14:creationId xmlns:p14="http://schemas.microsoft.com/office/powerpoint/2010/main" val="116541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4.81481E-6 L -0.71185 0.34097 " pathEditMode="relative" rAng="0" ptsTypes="AA">
                                      <p:cBhvr>
                                        <p:cTn id="6" dur="1200" fill="hold"/>
                                        <p:tgtEl>
                                          <p:spTgt spid="26"/>
                                        </p:tgtEl>
                                        <p:attrNameLst>
                                          <p:attrName>ppt_x</p:attrName>
                                          <p:attrName>ppt_y</p:attrName>
                                        </p:attrNameLst>
                                      </p:cBhvr>
                                      <p:rCtr x="-35599" y="1703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8.33333E-7 -4.44444E-6 L -0.27891 0.3419 " pathEditMode="relative" rAng="0" ptsTypes="AA">
                                      <p:cBhvr>
                                        <p:cTn id="10" dur="1200" fill="hold"/>
                                        <p:tgtEl>
                                          <p:spTgt spid="25"/>
                                        </p:tgtEl>
                                        <p:attrNameLst>
                                          <p:attrName>ppt_x</p:attrName>
                                          <p:attrName>ppt_y</p:attrName>
                                        </p:attrNameLst>
                                      </p:cBhvr>
                                      <p:rCtr x="-13945" y="1708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79167E-6 1.48148E-6 L 0.64922 0.33542 " pathEditMode="relative" rAng="0" ptsTypes="AA">
                                      <p:cBhvr>
                                        <p:cTn id="14" dur="1200" fill="hold"/>
                                        <p:tgtEl>
                                          <p:spTgt spid="8"/>
                                        </p:tgtEl>
                                        <p:attrNameLst>
                                          <p:attrName>ppt_x</p:attrName>
                                          <p:attrName>ppt_y</p:attrName>
                                        </p:attrNameLst>
                                      </p:cBhvr>
                                      <p:rCtr x="32461" y="1675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4.16667E-7 -4.44444E-6 L -0.47461 0.66088 " pathEditMode="relative" rAng="0" ptsTypes="AA">
                                      <p:cBhvr>
                                        <p:cTn id="18" dur="1200" fill="hold"/>
                                        <p:tgtEl>
                                          <p:spTgt spid="24"/>
                                        </p:tgtEl>
                                        <p:attrNameLst>
                                          <p:attrName>ppt_x</p:attrName>
                                          <p:attrName>ppt_y</p:attrName>
                                        </p:attrNameLst>
                                      </p:cBhvr>
                                      <p:rCtr x="-23737" y="3303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45833E-6 3.33333E-6 L -0.04688 0.65879 " pathEditMode="relative" rAng="0" ptsTypes="AA">
                                      <p:cBhvr>
                                        <p:cTn id="22" dur="1200" fill="hold"/>
                                        <p:tgtEl>
                                          <p:spTgt spid="23"/>
                                        </p:tgtEl>
                                        <p:attrNameLst>
                                          <p:attrName>ppt_x</p:attrName>
                                          <p:attrName>ppt_y</p:attrName>
                                        </p:attrNameLst>
                                      </p:cBhvr>
                                      <p:rCtr x="-2344" y="3294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6 -2.96296E-6 L 0.41862 0.65926 " pathEditMode="relative" rAng="0" ptsTypes="AA">
                                      <p:cBhvr>
                                        <p:cTn id="26" dur="1200" fill="hold"/>
                                        <p:tgtEl>
                                          <p:spTgt spid="18"/>
                                        </p:tgtEl>
                                        <p:attrNameLst>
                                          <p:attrName>ppt_x</p:attrName>
                                          <p:attrName>ppt_y</p:attrName>
                                        </p:attrNameLst>
                                      </p:cBhvr>
                                      <p:rCtr x="20924" y="3296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276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8" grpId="0"/>
      <p:bldP spid="18" grpId="0"/>
      <p:bldP spid="23" grpId="0"/>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9345" y="285104"/>
            <a:ext cx="10872372" cy="523220"/>
          </a:xfrm>
          <a:prstGeom prst="rect">
            <a:avLst/>
          </a:prstGeom>
          <a:noFill/>
          <a:effectLst/>
        </p:spPr>
        <p:txBody>
          <a:bodyPr wrap="square" rtlCol="0">
            <a:spAutoFit/>
          </a:bodyPr>
          <a:lstStyle/>
          <a:p>
            <a:r>
              <a:rPr lang="en-GB" sz="2800" b="1" dirty="0"/>
              <a:t>Choose the correct answer to complete each </a:t>
            </a:r>
            <a:r>
              <a:rPr lang="en-GB" sz="2800" b="1" dirty="0" smtClean="0"/>
              <a:t>sentence.</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24" name="Rounded Rectangle 23"/>
          <p:cNvSpPr/>
          <p:nvPr/>
        </p:nvSpPr>
        <p:spPr>
          <a:xfrm>
            <a:off x="317334" y="34527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74822" y="223549"/>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2" name="Rectangle 1"/>
          <p:cNvSpPr/>
          <p:nvPr/>
        </p:nvSpPr>
        <p:spPr>
          <a:xfrm>
            <a:off x="248276" y="988887"/>
            <a:ext cx="11615529" cy="4862870"/>
          </a:xfrm>
          <a:prstGeom prst="rect">
            <a:avLst/>
          </a:prstGeom>
        </p:spPr>
        <p:txBody>
          <a:bodyPr wrap="square">
            <a:spAutoFit/>
          </a:bodyPr>
          <a:lstStyle/>
          <a:p>
            <a:pPr algn="just"/>
            <a:r>
              <a:rPr lang="en-US" sz="3000" b="1" dirty="0" smtClean="0">
                <a:solidFill>
                  <a:srgbClr val="F7941E"/>
                </a:solidFill>
              </a:rPr>
              <a:t>1</a:t>
            </a:r>
            <a:r>
              <a:rPr lang="en-US" sz="3000" dirty="0" smtClean="0">
                <a:solidFill>
                  <a:srgbClr val="F7941E"/>
                </a:solidFill>
              </a:rPr>
              <a:t>.</a:t>
            </a:r>
            <a:r>
              <a:rPr lang="en-US" sz="3000" dirty="0" smtClean="0"/>
              <a:t> When </a:t>
            </a:r>
            <a:r>
              <a:rPr lang="en-US" sz="3000" dirty="0"/>
              <a:t>there is a(n) </a:t>
            </a:r>
            <a:r>
              <a:rPr lang="en-US" sz="3000" dirty="0">
                <a:solidFill>
                  <a:srgbClr val="C00000"/>
                </a:solidFill>
              </a:rPr>
              <a:t>earthquake / volcanic eruption</a:t>
            </a:r>
            <a:r>
              <a:rPr lang="en-US" sz="3000" dirty="0"/>
              <a:t>, hot gases and liquid rock pour out from a mountain. </a:t>
            </a:r>
            <a:endParaRPr lang="en-US" sz="3000" dirty="0" smtClean="0"/>
          </a:p>
          <a:p>
            <a:pPr algn="just"/>
            <a:endParaRPr lang="en-US" sz="1000" dirty="0" smtClean="0"/>
          </a:p>
          <a:p>
            <a:pPr algn="just"/>
            <a:r>
              <a:rPr lang="en-US" sz="3000" b="1" dirty="0" smtClean="0">
                <a:solidFill>
                  <a:srgbClr val="F7941E"/>
                </a:solidFill>
              </a:rPr>
              <a:t>2</a:t>
            </a:r>
            <a:r>
              <a:rPr lang="en-US" sz="3000" dirty="0" smtClean="0">
                <a:solidFill>
                  <a:srgbClr val="F7941E"/>
                </a:solidFill>
              </a:rPr>
              <a:t>.</a:t>
            </a:r>
            <a:r>
              <a:rPr lang="en-US" sz="3000" dirty="0" smtClean="0"/>
              <a:t> Oh</a:t>
            </a:r>
            <a:r>
              <a:rPr lang="en-US" sz="3000" dirty="0"/>
              <a:t>, the house is shaking! I think we’re having a(n) </a:t>
            </a:r>
            <a:r>
              <a:rPr lang="en-US" sz="3000" dirty="0">
                <a:solidFill>
                  <a:srgbClr val="C00000"/>
                </a:solidFill>
              </a:rPr>
              <a:t>earthquake / flood. </a:t>
            </a:r>
            <a:endParaRPr lang="en-US" sz="3000" dirty="0" smtClean="0">
              <a:solidFill>
                <a:srgbClr val="C00000"/>
              </a:solidFill>
            </a:endParaRPr>
          </a:p>
          <a:p>
            <a:pPr algn="just"/>
            <a:endParaRPr lang="en-US" sz="1000" dirty="0" smtClean="0"/>
          </a:p>
          <a:p>
            <a:pPr algn="just"/>
            <a:r>
              <a:rPr lang="en-US" sz="3000" b="1" dirty="0" smtClean="0">
                <a:solidFill>
                  <a:srgbClr val="F7941E"/>
                </a:solidFill>
              </a:rPr>
              <a:t>3</a:t>
            </a:r>
            <a:r>
              <a:rPr lang="en-US" sz="3000" dirty="0" smtClean="0">
                <a:solidFill>
                  <a:srgbClr val="F7941E"/>
                </a:solidFill>
              </a:rPr>
              <a:t>.</a:t>
            </a:r>
            <a:r>
              <a:rPr lang="en-US" sz="3000" dirty="0" smtClean="0"/>
              <a:t> We </a:t>
            </a:r>
            <a:r>
              <a:rPr lang="en-US" sz="3000" dirty="0"/>
              <a:t>wanted to travel to Ha </a:t>
            </a:r>
            <a:r>
              <a:rPr lang="en-US" sz="3000" dirty="0" err="1"/>
              <a:t>Giang</a:t>
            </a:r>
            <a:r>
              <a:rPr lang="en-US" sz="3000" dirty="0"/>
              <a:t>, but there was a </a:t>
            </a:r>
            <a:r>
              <a:rPr lang="en-US" sz="3000" dirty="0">
                <a:solidFill>
                  <a:srgbClr val="C00000"/>
                </a:solidFill>
              </a:rPr>
              <a:t>tornado / landslide. </a:t>
            </a:r>
            <a:r>
              <a:rPr lang="en-US" sz="3000" dirty="0"/>
              <a:t>Some big rocks and mud came down the mountains. </a:t>
            </a:r>
            <a:endParaRPr lang="en-US" sz="3000" dirty="0" smtClean="0"/>
          </a:p>
          <a:p>
            <a:pPr algn="just"/>
            <a:endParaRPr lang="en-US" sz="1000" dirty="0" smtClean="0"/>
          </a:p>
          <a:p>
            <a:pPr algn="just"/>
            <a:r>
              <a:rPr lang="en-US" sz="3000" b="1" dirty="0" smtClean="0">
                <a:solidFill>
                  <a:srgbClr val="F7941E"/>
                </a:solidFill>
              </a:rPr>
              <a:t>4</a:t>
            </a:r>
            <a:r>
              <a:rPr lang="en-US" sz="3000" dirty="0" smtClean="0">
                <a:solidFill>
                  <a:srgbClr val="F7941E"/>
                </a:solidFill>
              </a:rPr>
              <a:t>.</a:t>
            </a:r>
            <a:r>
              <a:rPr lang="en-US" sz="3000" dirty="0" smtClean="0"/>
              <a:t> Every </a:t>
            </a:r>
            <a:r>
              <a:rPr lang="en-US" sz="3000" dirty="0"/>
              <a:t>year more than ten </a:t>
            </a:r>
            <a:r>
              <a:rPr lang="en-US" sz="3000" dirty="0">
                <a:solidFill>
                  <a:srgbClr val="C00000"/>
                </a:solidFill>
              </a:rPr>
              <a:t>floods / storms </a:t>
            </a:r>
            <a:r>
              <a:rPr lang="en-US" sz="3000" dirty="0"/>
              <a:t>with strong winds and rain cause damage in our country. </a:t>
            </a:r>
            <a:endParaRPr lang="en-US" sz="3000" dirty="0" smtClean="0"/>
          </a:p>
          <a:p>
            <a:pPr algn="just"/>
            <a:endParaRPr lang="en-US" sz="1000" dirty="0" smtClean="0"/>
          </a:p>
          <a:p>
            <a:pPr algn="just"/>
            <a:r>
              <a:rPr lang="en-US" sz="3000" b="1" dirty="0" smtClean="0">
                <a:solidFill>
                  <a:srgbClr val="F7941E"/>
                </a:solidFill>
              </a:rPr>
              <a:t>5</a:t>
            </a:r>
            <a:r>
              <a:rPr lang="en-US" sz="3000" dirty="0" smtClean="0">
                <a:solidFill>
                  <a:srgbClr val="F7941E"/>
                </a:solidFill>
              </a:rPr>
              <a:t>.</a:t>
            </a:r>
            <a:r>
              <a:rPr lang="en-US" sz="3000" dirty="0" smtClean="0"/>
              <a:t> A </a:t>
            </a:r>
            <a:r>
              <a:rPr lang="en-US" sz="3000" dirty="0">
                <a:solidFill>
                  <a:srgbClr val="C00000"/>
                </a:solidFill>
              </a:rPr>
              <a:t>tornado / storm </a:t>
            </a:r>
            <a:r>
              <a:rPr lang="en-US" sz="3000" dirty="0"/>
              <a:t>looks like a huge funnel and causes a lot of damage. Its strong winds can reach 480 km per </a:t>
            </a:r>
            <a:r>
              <a:rPr lang="en-US" sz="3000" dirty="0" smtClean="0"/>
              <a:t>hour.</a:t>
            </a:r>
            <a:endParaRPr lang="en-US" sz="3000" dirty="0"/>
          </a:p>
        </p:txBody>
      </p:sp>
      <p:cxnSp>
        <p:nvCxnSpPr>
          <p:cNvPr id="5" name="Straight Connector 4"/>
          <p:cNvCxnSpPr/>
          <p:nvPr/>
        </p:nvCxnSpPr>
        <p:spPr>
          <a:xfrm>
            <a:off x="5843405" y="1470670"/>
            <a:ext cx="2648507" cy="0"/>
          </a:xfrm>
          <a:prstGeom prst="line">
            <a:avLst/>
          </a:prstGeom>
          <a:ln w="38100">
            <a:solidFill>
              <a:srgbClr val="359513"/>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8491912" y="2503977"/>
            <a:ext cx="1787237" cy="20964"/>
          </a:xfrm>
          <a:prstGeom prst="line">
            <a:avLst/>
          </a:prstGeom>
          <a:ln w="38100">
            <a:solidFill>
              <a:srgbClr val="359513"/>
            </a:solidFill>
          </a:ln>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10279149" y="3135733"/>
            <a:ext cx="1413163" cy="10394"/>
          </a:xfrm>
          <a:prstGeom prst="line">
            <a:avLst/>
          </a:prstGeom>
          <a:ln w="38100">
            <a:solidFill>
              <a:srgbClr val="359513"/>
            </a:solidFill>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6323014" y="4200394"/>
            <a:ext cx="1043608" cy="9942"/>
          </a:xfrm>
          <a:prstGeom prst="line">
            <a:avLst/>
          </a:prstGeom>
          <a:ln w="38100">
            <a:solidFill>
              <a:srgbClr val="359513"/>
            </a:solidFill>
          </a:ln>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flipV="1">
            <a:off x="1050034" y="5241766"/>
            <a:ext cx="1273835" cy="11276"/>
          </a:xfrm>
          <a:prstGeom prst="line">
            <a:avLst/>
          </a:prstGeom>
          <a:ln w="38100">
            <a:solidFill>
              <a:srgbClr val="35951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5804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noGrp="1" noUngrp="1" noRot="1" noChangeAspect="1" noMove="1" noResize="1"/>
          </p:cNvGrpSpPr>
          <p:nvPr/>
        </p:nvGrpSpPr>
        <p:grpSpPr>
          <a:xfrm>
            <a:off x="0" y="1280997"/>
            <a:ext cx="5378624" cy="6402614"/>
            <a:chOff x="-19221" y="197691"/>
            <a:chExt cx="5378624" cy="6402614"/>
          </a:xfrm>
        </p:grpSpPr>
        <p:sp>
          <p:nvSpPr>
            <p:cNvPr id="2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19219" y="319367"/>
              <a:ext cx="4590622"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p:cNvSpPr txBox="1"/>
          <p:nvPr/>
        </p:nvSpPr>
        <p:spPr>
          <a:xfrm>
            <a:off x="0" y="3440634"/>
            <a:ext cx="3922330" cy="1323439"/>
          </a:xfrm>
          <a:prstGeom prst="rect">
            <a:avLst/>
          </a:prstGeom>
          <a:noFill/>
        </p:spPr>
        <p:txBody>
          <a:bodyPr wrap="square" rtlCol="0">
            <a:spAutoFit/>
          </a:bodyPr>
          <a:lstStyle/>
          <a:p>
            <a:pPr algn="ctr"/>
            <a:r>
              <a:rPr lang="en-US" sz="4000" b="1" dirty="0" smtClean="0">
                <a:solidFill>
                  <a:srgbClr val="C00000"/>
                </a:solidFill>
                <a:effectLst>
                  <a:outerShdw blurRad="38100" dist="38100" dir="2700000" algn="tl">
                    <a:srgbClr val="000000">
                      <a:alpha val="43137"/>
                    </a:srgbClr>
                  </a:outerShdw>
                </a:effectLst>
                <a:latin typeface="Arial Black" panose="020B0A04020102020204" pitchFamily="34" charset="0"/>
              </a:rPr>
              <a:t>NATURAL DISASTERS</a:t>
            </a:r>
            <a:endParaRPr lang="en-US" sz="4000" b="1" dirty="0">
              <a:solidFill>
                <a:srgbClr val="C00000"/>
              </a:solidFill>
              <a:effectLst>
                <a:outerShdw blurRad="38100" dist="38100" dir="2700000" algn="tl">
                  <a:srgbClr val="000000">
                    <a:alpha val="43137"/>
                  </a:srgbClr>
                </a:outerShdw>
              </a:effectLst>
              <a:latin typeface="Arial Black" panose="020B0A04020102020204" pitchFamily="34" charset="0"/>
            </a:endParaRPr>
          </a:p>
        </p:txBody>
      </p:sp>
      <p:sp>
        <p:nvSpPr>
          <p:cNvPr id="13" name="TextBox 12"/>
          <p:cNvSpPr txBox="1"/>
          <p:nvPr/>
        </p:nvSpPr>
        <p:spPr>
          <a:xfrm>
            <a:off x="247418" y="39146"/>
            <a:ext cx="2311055" cy="461665"/>
          </a:xfrm>
          <a:prstGeom prst="rect">
            <a:avLst/>
          </a:prstGeom>
          <a:solidFill>
            <a:schemeClr val="accent2"/>
          </a:solidFill>
          <a:ln>
            <a:solidFill>
              <a:schemeClr val="accent1"/>
            </a:solidFill>
          </a:ln>
          <a:effectLst/>
        </p:spPr>
        <p:txBody>
          <a:bodyPr wrap="square" rtlCol="0">
            <a:spAutoFit/>
          </a:bodyPr>
          <a:lstStyle>
            <a:defPPr>
              <a:defRPr lang="en-US"/>
            </a:defPPr>
            <a:lvl1pPr>
              <a:defRPr sz="3600" b="1">
                <a:effectLst>
                  <a:glow rad="88900">
                    <a:schemeClr val="bg1"/>
                  </a:glow>
                </a:effectLst>
                <a:latin typeface="Arial" panose="020B0604020202020204" pitchFamily="34" charset="0"/>
                <a:cs typeface="Arial" panose="020B0604020202020204" pitchFamily="34" charset="0"/>
              </a:defRPr>
            </a:lvl1pPr>
          </a:lstStyle>
          <a:p>
            <a:r>
              <a:rPr lang="en-US" sz="2400" dirty="0" smtClean="0"/>
              <a:t>* WARM-UP</a:t>
            </a:r>
            <a:endParaRPr lang="en-US" sz="2400" dirty="0"/>
          </a:p>
        </p:txBody>
      </p:sp>
      <p:sp>
        <p:nvSpPr>
          <p:cNvPr id="2" name="Explosion 1 1"/>
          <p:cNvSpPr/>
          <p:nvPr/>
        </p:nvSpPr>
        <p:spPr>
          <a:xfrm>
            <a:off x="6198669" y="1086759"/>
            <a:ext cx="3888606" cy="3253339"/>
          </a:xfrm>
          <a:prstGeom prst="irregularSeal1">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smtClean="0">
                <a:solidFill>
                  <a:srgbClr val="C00000"/>
                </a:solidFill>
              </a:rPr>
              <a:t>Natural disasters</a:t>
            </a:r>
            <a:endParaRPr lang="en-US" sz="3200" b="1" dirty="0">
              <a:solidFill>
                <a:srgbClr val="C00000"/>
              </a:solidFill>
            </a:endParaRPr>
          </a:p>
        </p:txBody>
      </p:sp>
      <p:sp>
        <p:nvSpPr>
          <p:cNvPr id="9" name="Rectangle 8"/>
          <p:cNvSpPr/>
          <p:nvPr/>
        </p:nvSpPr>
        <p:spPr>
          <a:xfrm>
            <a:off x="5987163" y="4340098"/>
            <a:ext cx="4403770" cy="1815882"/>
          </a:xfrm>
          <a:prstGeom prst="rect">
            <a:avLst/>
          </a:prstGeom>
        </p:spPr>
        <p:txBody>
          <a:bodyPr wrap="none">
            <a:spAutoFit/>
          </a:bodyPr>
          <a:lstStyle/>
          <a:p>
            <a:r>
              <a:rPr lang="en-US" sz="2800" b="1" i="1" dirty="0" smtClean="0">
                <a:solidFill>
                  <a:srgbClr val="0070C0"/>
                </a:solidFill>
                <a:latin typeface="Times New Roman" panose="02020603050405020304" pitchFamily="18" charset="0"/>
                <a:ea typeface="Times New Roman" panose="02020603050405020304" pitchFamily="18" charset="0"/>
              </a:rPr>
              <a:t>- Earthquake   - snow storm </a:t>
            </a:r>
          </a:p>
          <a:p>
            <a:r>
              <a:rPr lang="en-US" sz="2800" b="1" i="1" dirty="0" smtClean="0">
                <a:solidFill>
                  <a:srgbClr val="0070C0"/>
                </a:solidFill>
                <a:latin typeface="Times New Roman" panose="02020603050405020304" pitchFamily="18" charset="0"/>
                <a:ea typeface="Times New Roman" panose="02020603050405020304" pitchFamily="18" charset="0"/>
              </a:rPr>
              <a:t>- acid rain       - typhoon</a:t>
            </a:r>
          </a:p>
          <a:p>
            <a:r>
              <a:rPr lang="en-US" sz="2800" b="1" i="1" dirty="0" smtClean="0">
                <a:solidFill>
                  <a:srgbClr val="0070C0"/>
                </a:solidFill>
                <a:latin typeface="Times New Roman" panose="02020603050405020304" pitchFamily="18" charset="0"/>
                <a:ea typeface="Times New Roman" panose="02020603050405020304" pitchFamily="18" charset="0"/>
              </a:rPr>
              <a:t>- tidal wave     - flood</a:t>
            </a:r>
            <a:r>
              <a:rPr lang="en-US" sz="2800" b="1" i="1" dirty="0">
                <a:solidFill>
                  <a:srgbClr val="0070C0"/>
                </a:solidFill>
                <a:latin typeface="Times New Roman" panose="02020603050405020304" pitchFamily="18" charset="0"/>
                <a:ea typeface="Times New Roman" panose="02020603050405020304" pitchFamily="18" charset="0"/>
              </a:rPr>
              <a:t>, </a:t>
            </a:r>
            <a:endParaRPr lang="en-US" sz="2800" b="1" i="1" dirty="0" smtClean="0">
              <a:solidFill>
                <a:srgbClr val="0070C0"/>
              </a:solidFill>
              <a:latin typeface="Times New Roman" panose="02020603050405020304" pitchFamily="18" charset="0"/>
              <a:ea typeface="Times New Roman" panose="02020603050405020304" pitchFamily="18" charset="0"/>
            </a:endParaRPr>
          </a:p>
          <a:p>
            <a:r>
              <a:rPr lang="en-US" sz="2800" b="1" i="1" dirty="0" smtClean="0">
                <a:solidFill>
                  <a:srgbClr val="0070C0"/>
                </a:solidFill>
                <a:latin typeface="Times New Roman" panose="02020603050405020304" pitchFamily="18" charset="0"/>
                <a:ea typeface="Times New Roman" panose="02020603050405020304" pitchFamily="18" charset="0"/>
              </a:rPr>
              <a:t>- drought        - …</a:t>
            </a:r>
            <a:endParaRPr lang="en-US" sz="2800" b="1" i="1" dirty="0">
              <a:solidFill>
                <a:srgbClr val="0070C0"/>
              </a:solidFill>
            </a:endParaRPr>
          </a:p>
        </p:txBody>
      </p:sp>
      <p:sp>
        <p:nvSpPr>
          <p:cNvPr id="10" name="Rectangle 9"/>
          <p:cNvSpPr/>
          <p:nvPr/>
        </p:nvSpPr>
        <p:spPr>
          <a:xfrm>
            <a:off x="3014722" y="-43488"/>
            <a:ext cx="1903085" cy="646331"/>
          </a:xfrm>
          <a:prstGeom prst="rect">
            <a:avLst/>
          </a:prstGeom>
        </p:spPr>
        <p:txBody>
          <a:bodyPr wrap="none">
            <a:spAutoFit/>
          </a:bodyPr>
          <a:lstStyle/>
          <a:p>
            <a:r>
              <a:rPr lang="en-US" sz="3600" b="1" dirty="0" smtClean="0">
                <a:solidFill>
                  <a:srgbClr val="0070C0"/>
                </a:solidFill>
                <a:latin typeface="Times New Roman" panose="02020603050405020304" pitchFamily="18" charset="0"/>
                <a:ea typeface="Times New Roman" panose="02020603050405020304" pitchFamily="18" charset="0"/>
              </a:rPr>
              <a:t>Network</a:t>
            </a:r>
            <a:endParaRPr lang="en-US" sz="3600" dirty="0">
              <a:solidFill>
                <a:srgbClr val="0070C0"/>
              </a:solidFill>
            </a:endParaRPr>
          </a:p>
        </p:txBody>
      </p:sp>
      <p:sp>
        <p:nvSpPr>
          <p:cNvPr id="11" name="Rectangle 10"/>
          <p:cNvSpPr/>
          <p:nvPr/>
        </p:nvSpPr>
        <p:spPr>
          <a:xfrm>
            <a:off x="9194727" y="602843"/>
            <a:ext cx="1939955" cy="523220"/>
          </a:xfrm>
          <a:prstGeom prst="rect">
            <a:avLst/>
          </a:prstGeom>
        </p:spPr>
        <p:txBody>
          <a:bodyPr wrap="none">
            <a:spAutoFit/>
          </a:bodyPr>
          <a:lstStyle/>
          <a:p>
            <a:r>
              <a:rPr lang="en-US" sz="2800" b="1" i="1" dirty="0">
                <a:solidFill>
                  <a:prstClr val="black"/>
                </a:solidFill>
                <a:latin typeface="Times New Roman" panose="02020603050405020304" pitchFamily="18" charset="0"/>
                <a:ea typeface="Times New Roman" panose="02020603050405020304" pitchFamily="18" charset="0"/>
              </a:rPr>
              <a:t>Earthquake</a:t>
            </a:r>
            <a:endParaRPr lang="en-US" sz="2800" b="1" i="1" dirty="0"/>
          </a:p>
        </p:txBody>
      </p:sp>
      <p:pic>
        <p:nvPicPr>
          <p:cNvPr id="14"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617" y="622487"/>
            <a:ext cx="1662569" cy="805308"/>
          </a:xfrm>
          <a:prstGeom prst="rect">
            <a:avLst/>
          </a:prstGeom>
        </p:spPr>
      </p:pic>
    </p:spTree>
    <p:extLst>
      <p:ext uri="{BB962C8B-B14F-4D97-AF65-F5344CB8AC3E}">
        <p14:creationId xmlns:p14="http://schemas.microsoft.com/office/powerpoint/2010/main" val="304724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video>
              <p:cMediaNode vol="80000">
                <p:cTn id="20" fill="hold" display="0">
                  <p:stCondLst>
                    <p:cond delay="indefinite"/>
                  </p:stCondLst>
                </p:cTn>
                <p:tgtEl>
                  <p:spTgt spid="14"/>
                </p:tgtEl>
              </p:cMediaNode>
            </p:video>
          </p:childTnLst>
        </p:cTn>
      </p:par>
    </p:tnLst>
    <p:bldLst>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95345" y="741853"/>
            <a:ext cx="10815315" cy="830997"/>
          </a:xfrm>
          <a:prstGeom prst="rect">
            <a:avLst/>
          </a:prstGeom>
          <a:noFill/>
          <a:effectLst/>
        </p:spPr>
        <p:txBody>
          <a:bodyPr wrap="square" rtlCol="0">
            <a:spAutoFit/>
          </a:bodyPr>
          <a:lstStyle/>
          <a:p>
            <a:r>
              <a:rPr lang="en-US" sz="2400" b="1" dirty="0"/>
              <a:t>Work in groups. Complete the web with all of the words and phrases related to natural disasters you know.</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286154" y="88187"/>
            <a:ext cx="4132696"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 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4" name="Rounded Rectangle 23"/>
          <p:cNvSpPr/>
          <p:nvPr/>
        </p:nvSpPr>
        <p:spPr>
          <a:xfrm>
            <a:off x="536581" y="85429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92739" y="734518"/>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5</a:t>
            </a:r>
            <a:endParaRPr lang="en-US" sz="4000" b="1" dirty="0">
              <a:solidFill>
                <a:schemeClr val="bg1"/>
              </a:solidFill>
              <a:latin typeface="Myriad Pro" pitchFamily="34" charset="0"/>
            </a:endParaRPr>
          </a:p>
        </p:txBody>
      </p:sp>
      <p:pic>
        <p:nvPicPr>
          <p:cNvPr id="2" name="Picture 1"/>
          <p:cNvPicPr>
            <a:picLocks noChangeAspect="1"/>
          </p:cNvPicPr>
          <p:nvPr/>
        </p:nvPicPr>
        <p:blipFill rotWithShape="1">
          <a:blip r:embed="rId3"/>
          <a:srcRect l="6141" t="6475" r="3670"/>
          <a:stretch/>
        </p:blipFill>
        <p:spPr>
          <a:xfrm>
            <a:off x="2444865" y="1866668"/>
            <a:ext cx="6977898" cy="4568449"/>
          </a:xfrm>
          <a:prstGeom prst="rect">
            <a:avLst/>
          </a:prstGeom>
        </p:spPr>
      </p:pic>
    </p:spTree>
    <p:extLst>
      <p:ext uri="{BB962C8B-B14F-4D97-AF65-F5344CB8AC3E}">
        <p14:creationId xmlns:p14="http://schemas.microsoft.com/office/powerpoint/2010/main" val="626516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6035" y="547890"/>
            <a:ext cx="10815315" cy="830997"/>
          </a:xfrm>
          <a:prstGeom prst="rect">
            <a:avLst/>
          </a:prstGeom>
          <a:noFill/>
          <a:effectLst/>
        </p:spPr>
        <p:txBody>
          <a:bodyPr wrap="square" rtlCol="0">
            <a:spAutoFit/>
          </a:bodyPr>
          <a:lstStyle/>
          <a:p>
            <a:r>
              <a:rPr lang="en-US" sz="2400" b="1" dirty="0"/>
              <a:t>Work in groups. Complete the web with all of the words and phrases related to natural disasters you know.</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286154" y="88187"/>
            <a:ext cx="3223664" cy="584775"/>
          </a:xfrm>
          <a:prstGeom prst="rect">
            <a:avLst/>
          </a:prstGeom>
          <a:noFill/>
          <a:effectLst/>
        </p:spPr>
        <p:txBody>
          <a:bodyPr wrap="square" rtlCol="0">
            <a:spAutoFit/>
          </a:bodyPr>
          <a:lstStyle/>
          <a:p>
            <a:r>
              <a:rPr lang="en-US" sz="3200" b="1" dirty="0" smtClean="0">
                <a:solidFill>
                  <a:srgbClr val="0070C0"/>
                </a:solidFill>
                <a:effectLst>
                  <a:glow rad="88900">
                    <a:schemeClr val="bg1"/>
                  </a:glow>
                </a:effectLst>
                <a:latin typeface="Arial" panose="020B0604020202020204" pitchFamily="34" charset="0"/>
                <a:cs typeface="Arial" panose="020B0604020202020204" pitchFamily="34" charset="0"/>
              </a:rPr>
              <a:t>* PRODUCTION</a:t>
            </a:r>
            <a:endParaRPr lang="en-US" sz="32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24" name="Rounded Rectangle 23"/>
          <p:cNvSpPr/>
          <p:nvPr/>
        </p:nvSpPr>
        <p:spPr>
          <a:xfrm>
            <a:off x="407271" y="66033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63429" y="540555"/>
            <a:ext cx="39703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5</a:t>
            </a:r>
            <a:endParaRPr lang="en-US" sz="4000" b="1" dirty="0">
              <a:solidFill>
                <a:schemeClr val="bg1"/>
              </a:solidFill>
              <a:latin typeface="Myriad Pro" pitchFamily="34" charset="0"/>
            </a:endParaRPr>
          </a:p>
        </p:txBody>
      </p:sp>
      <p:pic>
        <p:nvPicPr>
          <p:cNvPr id="3" name="Picture 2"/>
          <p:cNvPicPr>
            <a:picLocks noChangeAspect="1"/>
          </p:cNvPicPr>
          <p:nvPr/>
        </p:nvPicPr>
        <p:blipFill>
          <a:blip r:embed="rId3"/>
          <a:stretch>
            <a:fillRect/>
          </a:stretch>
        </p:blipFill>
        <p:spPr>
          <a:xfrm>
            <a:off x="505329" y="1395254"/>
            <a:ext cx="3093272" cy="1766990"/>
          </a:xfrm>
          <a:prstGeom prst="rect">
            <a:avLst/>
          </a:prstGeom>
        </p:spPr>
      </p:pic>
      <p:sp>
        <p:nvSpPr>
          <p:cNvPr id="4" name="Rectangle 3"/>
          <p:cNvSpPr/>
          <p:nvPr/>
        </p:nvSpPr>
        <p:spPr>
          <a:xfrm>
            <a:off x="1116362" y="3132948"/>
            <a:ext cx="1563248" cy="523220"/>
          </a:xfrm>
          <a:prstGeom prst="rect">
            <a:avLst/>
          </a:prstGeom>
        </p:spPr>
        <p:txBody>
          <a:bodyPr wrap="none">
            <a:spAutoFit/>
          </a:bodyPr>
          <a:lstStyle/>
          <a:p>
            <a:r>
              <a:rPr lang="en-US" sz="2800" b="1" i="1" dirty="0">
                <a:solidFill>
                  <a:srgbClr val="0070C0"/>
                </a:solidFill>
                <a:latin typeface="OpenSans"/>
              </a:rPr>
              <a:t>tsunami</a:t>
            </a:r>
            <a:endParaRPr lang="en-US" b="1" i="1" dirty="0">
              <a:solidFill>
                <a:srgbClr val="0070C0"/>
              </a:solidFill>
            </a:endParaRPr>
          </a:p>
        </p:txBody>
      </p:sp>
      <p:pic>
        <p:nvPicPr>
          <p:cNvPr id="5" name="Picture 4"/>
          <p:cNvPicPr>
            <a:picLocks noChangeAspect="1"/>
          </p:cNvPicPr>
          <p:nvPr/>
        </p:nvPicPr>
        <p:blipFill>
          <a:blip r:embed="rId4"/>
          <a:stretch>
            <a:fillRect/>
          </a:stretch>
        </p:blipFill>
        <p:spPr>
          <a:xfrm>
            <a:off x="4499333" y="1248440"/>
            <a:ext cx="2935939" cy="1924342"/>
          </a:xfrm>
          <a:prstGeom prst="rect">
            <a:avLst/>
          </a:prstGeom>
        </p:spPr>
      </p:pic>
      <p:sp>
        <p:nvSpPr>
          <p:cNvPr id="7" name="Rectangle 6"/>
          <p:cNvSpPr/>
          <p:nvPr/>
        </p:nvSpPr>
        <p:spPr>
          <a:xfrm>
            <a:off x="5033639" y="3159019"/>
            <a:ext cx="1523174" cy="523220"/>
          </a:xfrm>
          <a:prstGeom prst="rect">
            <a:avLst/>
          </a:prstGeom>
        </p:spPr>
        <p:txBody>
          <a:bodyPr wrap="none">
            <a:spAutoFit/>
          </a:bodyPr>
          <a:lstStyle/>
          <a:p>
            <a:r>
              <a:rPr lang="en-US" sz="2800" b="1" i="1" dirty="0">
                <a:solidFill>
                  <a:srgbClr val="0070C0"/>
                </a:solidFill>
                <a:latin typeface="OpenSans"/>
              </a:rPr>
              <a:t>tornado</a:t>
            </a:r>
            <a:endParaRPr lang="en-US" b="1" i="1" dirty="0">
              <a:solidFill>
                <a:srgbClr val="0070C0"/>
              </a:solidFill>
            </a:endParaRPr>
          </a:p>
        </p:txBody>
      </p:sp>
      <p:pic>
        <p:nvPicPr>
          <p:cNvPr id="8" name="Picture 7"/>
          <p:cNvPicPr>
            <a:picLocks noChangeAspect="1"/>
          </p:cNvPicPr>
          <p:nvPr/>
        </p:nvPicPr>
        <p:blipFill>
          <a:blip r:embed="rId5"/>
          <a:stretch>
            <a:fillRect/>
          </a:stretch>
        </p:blipFill>
        <p:spPr>
          <a:xfrm>
            <a:off x="8275428" y="1248440"/>
            <a:ext cx="3122246" cy="1790323"/>
          </a:xfrm>
          <a:prstGeom prst="rect">
            <a:avLst/>
          </a:prstGeom>
        </p:spPr>
      </p:pic>
      <p:sp>
        <p:nvSpPr>
          <p:cNvPr id="9" name="Rectangle 8"/>
          <p:cNvSpPr/>
          <p:nvPr/>
        </p:nvSpPr>
        <p:spPr>
          <a:xfrm>
            <a:off x="8910842" y="3011053"/>
            <a:ext cx="2101857" cy="523220"/>
          </a:xfrm>
          <a:prstGeom prst="rect">
            <a:avLst/>
          </a:prstGeom>
        </p:spPr>
        <p:txBody>
          <a:bodyPr wrap="none">
            <a:spAutoFit/>
          </a:bodyPr>
          <a:lstStyle/>
          <a:p>
            <a:r>
              <a:rPr lang="en-US" sz="2800" b="1" i="1" dirty="0" smtClean="0">
                <a:solidFill>
                  <a:srgbClr val="0070C0"/>
                </a:solidFill>
                <a:latin typeface="OpenSans"/>
              </a:rPr>
              <a:t>snowstorm</a:t>
            </a:r>
            <a:endParaRPr lang="en-US" b="1" i="1" dirty="0">
              <a:solidFill>
                <a:srgbClr val="0070C0"/>
              </a:solidFill>
            </a:endParaRPr>
          </a:p>
        </p:txBody>
      </p:sp>
      <p:pic>
        <p:nvPicPr>
          <p:cNvPr id="10" name="Picture 9"/>
          <p:cNvPicPr>
            <a:picLocks noChangeAspect="1"/>
          </p:cNvPicPr>
          <p:nvPr/>
        </p:nvPicPr>
        <p:blipFill>
          <a:blip r:embed="rId6"/>
          <a:stretch>
            <a:fillRect/>
          </a:stretch>
        </p:blipFill>
        <p:spPr>
          <a:xfrm>
            <a:off x="415793" y="3840388"/>
            <a:ext cx="3182808" cy="1978521"/>
          </a:xfrm>
          <a:prstGeom prst="rect">
            <a:avLst/>
          </a:prstGeom>
        </p:spPr>
      </p:pic>
      <p:sp>
        <p:nvSpPr>
          <p:cNvPr id="14" name="Rectangle 13"/>
          <p:cNvSpPr/>
          <p:nvPr/>
        </p:nvSpPr>
        <p:spPr>
          <a:xfrm>
            <a:off x="966035" y="5950833"/>
            <a:ext cx="1542410" cy="523220"/>
          </a:xfrm>
          <a:prstGeom prst="rect">
            <a:avLst/>
          </a:prstGeom>
        </p:spPr>
        <p:txBody>
          <a:bodyPr wrap="none">
            <a:spAutoFit/>
          </a:bodyPr>
          <a:lstStyle/>
          <a:p>
            <a:r>
              <a:rPr lang="en-US" sz="2800" b="1" i="1" dirty="0">
                <a:solidFill>
                  <a:srgbClr val="0070C0"/>
                </a:solidFill>
                <a:latin typeface="OpenSans"/>
              </a:rPr>
              <a:t>drought</a:t>
            </a:r>
            <a:endParaRPr lang="en-US" b="1" i="1" dirty="0">
              <a:solidFill>
                <a:srgbClr val="0070C0"/>
              </a:solidFill>
            </a:endParaRPr>
          </a:p>
        </p:txBody>
      </p:sp>
      <p:pic>
        <p:nvPicPr>
          <p:cNvPr id="15" name="Picture 14"/>
          <p:cNvPicPr>
            <a:picLocks noChangeAspect="1"/>
          </p:cNvPicPr>
          <p:nvPr/>
        </p:nvPicPr>
        <p:blipFill>
          <a:blip r:embed="rId7"/>
          <a:stretch>
            <a:fillRect/>
          </a:stretch>
        </p:blipFill>
        <p:spPr>
          <a:xfrm>
            <a:off x="4499333" y="3840387"/>
            <a:ext cx="2935939" cy="1978521"/>
          </a:xfrm>
          <a:prstGeom prst="rect">
            <a:avLst/>
          </a:prstGeom>
        </p:spPr>
      </p:pic>
      <p:sp>
        <p:nvSpPr>
          <p:cNvPr id="16" name="Rectangle 15"/>
          <p:cNvSpPr/>
          <p:nvPr/>
        </p:nvSpPr>
        <p:spPr>
          <a:xfrm>
            <a:off x="5142643" y="5937070"/>
            <a:ext cx="1441420" cy="523220"/>
          </a:xfrm>
          <a:prstGeom prst="rect">
            <a:avLst/>
          </a:prstGeom>
        </p:spPr>
        <p:txBody>
          <a:bodyPr wrap="none">
            <a:spAutoFit/>
          </a:bodyPr>
          <a:lstStyle/>
          <a:p>
            <a:r>
              <a:rPr lang="en-US" sz="2800" b="1" i="1" dirty="0">
                <a:solidFill>
                  <a:srgbClr val="0070C0"/>
                </a:solidFill>
                <a:latin typeface="OpenSans"/>
              </a:rPr>
              <a:t>wildfire</a:t>
            </a:r>
            <a:endParaRPr lang="en-US" b="1" i="1" dirty="0">
              <a:solidFill>
                <a:srgbClr val="0070C0"/>
              </a:solidFill>
            </a:endParaRPr>
          </a:p>
        </p:txBody>
      </p:sp>
      <p:pic>
        <p:nvPicPr>
          <p:cNvPr id="18" name="Picture 17"/>
          <p:cNvPicPr>
            <a:picLocks noChangeAspect="1"/>
          </p:cNvPicPr>
          <p:nvPr/>
        </p:nvPicPr>
        <p:blipFill>
          <a:blip r:embed="rId8"/>
          <a:stretch>
            <a:fillRect/>
          </a:stretch>
        </p:blipFill>
        <p:spPr>
          <a:xfrm>
            <a:off x="8275428" y="3840387"/>
            <a:ext cx="3135560" cy="1978961"/>
          </a:xfrm>
          <a:prstGeom prst="rect">
            <a:avLst/>
          </a:prstGeom>
        </p:spPr>
      </p:pic>
      <p:sp>
        <p:nvSpPr>
          <p:cNvPr id="19" name="Rectangle 18"/>
          <p:cNvSpPr/>
          <p:nvPr/>
        </p:nvSpPr>
        <p:spPr>
          <a:xfrm>
            <a:off x="8646603" y="6022736"/>
            <a:ext cx="2042547" cy="523220"/>
          </a:xfrm>
          <a:prstGeom prst="rect">
            <a:avLst/>
          </a:prstGeom>
        </p:spPr>
        <p:txBody>
          <a:bodyPr wrap="none">
            <a:spAutoFit/>
          </a:bodyPr>
          <a:lstStyle/>
          <a:p>
            <a:r>
              <a:rPr lang="en-US" sz="2800" b="1" i="1" dirty="0">
                <a:solidFill>
                  <a:srgbClr val="0070C0"/>
                </a:solidFill>
                <a:latin typeface="OpenSans"/>
              </a:rPr>
              <a:t>dust storm</a:t>
            </a:r>
            <a:endParaRPr lang="en-US" b="1" i="1" dirty="0">
              <a:solidFill>
                <a:srgbClr val="0070C0"/>
              </a:solidFill>
            </a:endParaRPr>
          </a:p>
        </p:txBody>
      </p:sp>
    </p:spTree>
    <p:extLst>
      <p:ext uri="{BB962C8B-B14F-4D97-AF65-F5344CB8AC3E}">
        <p14:creationId xmlns:p14="http://schemas.microsoft.com/office/powerpoint/2010/main" val="3142780141"/>
      </p:ext>
    </p:extLst>
  </p:cSld>
  <p:clrMapOvr>
    <a:masterClrMapping/>
  </p:clrMapOvr>
  <mc:AlternateContent xmlns:mc="http://schemas.openxmlformats.org/markup-compatibility/2006" xmlns:p14="http://schemas.microsoft.com/office/powerpoint/2010/main">
    <mc:Choice Requires="p14">
      <p:transition spd="slow" p14:dur="25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4" grpId="0"/>
      <p:bldP spid="16"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14641" y="83127"/>
            <a:ext cx="4310132" cy="584775"/>
          </a:xfrm>
          <a:prstGeom prst="rect">
            <a:avLst/>
          </a:prstGeom>
          <a:solidFill>
            <a:schemeClr val="accent2">
              <a:lumMod val="60000"/>
              <a:lumOff val="40000"/>
            </a:schemeClr>
          </a:solidFill>
          <a:effectLst/>
        </p:spPr>
        <p:txBody>
          <a:bodyPr wrap="square" rtlCol="0">
            <a:spAutoFit/>
          </a:bodyPr>
          <a:lstStyle/>
          <a:p>
            <a:r>
              <a:rPr lang="en-US" sz="3200" b="1" dirty="0" smtClean="0">
                <a:solidFill>
                  <a:srgbClr val="0070C0"/>
                </a:solidFill>
                <a:effectLst>
                  <a:glow rad="88900">
                    <a:schemeClr val="bg1"/>
                  </a:glow>
                </a:effectLst>
                <a:latin typeface="Arial" panose="020B0604020202020204" pitchFamily="34" charset="0"/>
                <a:cs typeface="Arial" panose="020B0604020202020204" pitchFamily="34" charset="0"/>
              </a:rPr>
              <a:t>* CONSOLIDATION</a:t>
            </a:r>
            <a:endParaRPr lang="en-US" sz="32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1357019547"/>
              </p:ext>
            </p:extLst>
          </p:nvPr>
        </p:nvGraphicFramePr>
        <p:xfrm>
          <a:off x="2231504" y="1298632"/>
          <a:ext cx="7073207" cy="4060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0498" y="1487921"/>
            <a:ext cx="9628922" cy="1754326"/>
          </a:xfrm>
          <a:prstGeom prst="rect">
            <a:avLst/>
          </a:prstGeom>
          <a:noFill/>
        </p:spPr>
        <p:txBody>
          <a:bodyPr wrap="square" rtlCol="0">
            <a:spAutoFit/>
          </a:bodyPr>
          <a:lstStyle/>
          <a:p>
            <a:pPr marL="571500" indent="-571500">
              <a:buFont typeface="Wingdings" panose="05000000000000000000" pitchFamily="2" charset="2"/>
              <a:buChar char="Ø"/>
            </a:pPr>
            <a:r>
              <a:rPr lang="en-US" sz="3600" dirty="0" smtClean="0"/>
              <a:t>Learn the new words by heart.</a:t>
            </a:r>
            <a:endParaRPr lang="en-US" sz="3600" dirty="0"/>
          </a:p>
          <a:p>
            <a:pPr marL="571500" indent="-571500">
              <a:buFont typeface="Wingdings" panose="05000000000000000000" pitchFamily="2" charset="2"/>
              <a:buChar char="Ø"/>
            </a:pPr>
            <a:r>
              <a:rPr lang="en-US" sz="3600" dirty="0" smtClean="0"/>
              <a:t>Do </a:t>
            </a:r>
            <a:r>
              <a:rPr lang="en-US" sz="3600" dirty="0"/>
              <a:t>exercises in the workbook.</a:t>
            </a:r>
          </a:p>
          <a:p>
            <a:pPr marL="571500" indent="-571500">
              <a:buFont typeface="Wingdings" panose="05000000000000000000" pitchFamily="2" charset="2"/>
              <a:buChar char="Ø"/>
            </a:pPr>
            <a:r>
              <a:rPr lang="en-US" sz="3600" dirty="0" smtClean="0"/>
              <a:t>Start </a:t>
            </a:r>
            <a:r>
              <a:rPr lang="en-US" sz="3600" dirty="0"/>
              <a:t>preparing for the Project of the </a:t>
            </a:r>
            <a:r>
              <a:rPr lang="en-US" sz="3600" dirty="0" smtClean="0"/>
              <a:t>unit.</a:t>
            </a:r>
            <a:endParaRPr lang="en-US" sz="3600" dirty="0"/>
          </a:p>
        </p:txBody>
      </p:sp>
      <p:sp>
        <p:nvSpPr>
          <p:cNvPr id="6" name="TextBox 5"/>
          <p:cNvSpPr txBox="1"/>
          <p:nvPr/>
        </p:nvSpPr>
        <p:spPr>
          <a:xfrm>
            <a:off x="3870039" y="122684"/>
            <a:ext cx="4537286" cy="923330"/>
          </a:xfrm>
          <a:prstGeom prst="rect">
            <a:avLst/>
          </a:prstGeom>
          <a:noFill/>
          <a:effectLst/>
        </p:spPr>
        <p:txBody>
          <a:bodyPr wrap="square" rtlCol="0">
            <a:spAutoFit/>
          </a:bodyPr>
          <a:lstStyle/>
          <a:p>
            <a:r>
              <a:rPr lang="en-US" sz="5400" b="1" dirty="0" smtClean="0">
                <a:solidFill>
                  <a:srgbClr val="0070C0"/>
                </a:solidFill>
                <a:effectLst>
                  <a:glow rad="88900">
                    <a:schemeClr val="bg1"/>
                  </a:glow>
                </a:effectLst>
                <a:cs typeface="Arial" panose="020B0604020202020204" pitchFamily="34" charset="0"/>
              </a:rPr>
              <a:t>* </a:t>
            </a:r>
            <a:r>
              <a:rPr lang="en-US" sz="5400" b="1" u="sng" dirty="0" smtClean="0">
                <a:solidFill>
                  <a:srgbClr val="0070C0"/>
                </a:solidFill>
                <a:effectLst>
                  <a:glow rad="88900">
                    <a:schemeClr val="bg1"/>
                  </a:glow>
                </a:effectLst>
                <a:cs typeface="Arial" panose="020B0604020202020204" pitchFamily="34" charset="0"/>
              </a:rPr>
              <a:t>Homework</a:t>
            </a:r>
            <a:endParaRPr lang="en-US" sz="5400" b="1" u="sng" dirty="0">
              <a:solidFill>
                <a:srgbClr val="0070C0"/>
              </a:solidFill>
              <a:effectLst>
                <a:glow rad="88900">
                  <a:schemeClr val="bg1"/>
                </a:glow>
              </a:effectLst>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450" y="3684154"/>
            <a:ext cx="2875370" cy="2875370"/>
          </a:xfrm>
          <a:prstGeom prst="rect">
            <a:avLst/>
          </a:prstGeom>
        </p:spPr>
      </p:pic>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3080"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40937077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nvGrpSpPr>
        <p:grpSpPr>
          <a:xfrm>
            <a:off x="-32365" y="1083306"/>
            <a:ext cx="4735798" cy="5568812"/>
            <a:chOff x="-51586" y="0"/>
            <a:chExt cx="4735798" cy="5568812"/>
          </a:xfrm>
        </p:grpSpPr>
        <p:sp>
          <p:nvSpPr>
            <p:cNvPr id="23" name="Freeform: Shape 22"/>
            <p:cNvSpPr/>
            <p:nvPr/>
          </p:nvSpPr>
          <p:spPr>
            <a:xfrm>
              <a:off x="-51586" y="79173"/>
              <a:ext cx="4590624" cy="5385093"/>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p:cNvSpPr/>
            <p:nvPr/>
          </p:nvSpPr>
          <p:spPr>
            <a:xfrm>
              <a:off x="-19221" y="269737"/>
              <a:ext cx="4590623" cy="5299075"/>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p:cNvSpPr/>
            <p:nvPr/>
          </p:nvSpPr>
          <p:spPr>
            <a:xfrm>
              <a:off x="93588" y="79173"/>
              <a:ext cx="4590624" cy="5064352"/>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p:cNvSpPr/>
            <p:nvPr/>
          </p:nvSpPr>
          <p:spPr>
            <a:xfrm>
              <a:off x="-19220" y="424323"/>
              <a:ext cx="4590622" cy="4796497"/>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p:cNvSpPr/>
            <p:nvPr/>
          </p:nvSpPr>
          <p:spPr>
            <a:xfrm>
              <a:off x="158319" y="0"/>
              <a:ext cx="4461162" cy="4959927"/>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p:cNvSpPr txBox="1"/>
          <p:nvPr/>
        </p:nvSpPr>
        <p:spPr>
          <a:xfrm>
            <a:off x="258102" y="3032935"/>
            <a:ext cx="3482625" cy="1323439"/>
          </a:xfrm>
          <a:prstGeom prst="rect">
            <a:avLst/>
          </a:prstGeom>
          <a:noFill/>
        </p:spPr>
        <p:txBody>
          <a:bodyPr wrap="square" rtlCol="0">
            <a:spAutoFit/>
          </a:bodyPr>
          <a:lstStyle/>
          <a:p>
            <a:pPr algn="ctr"/>
            <a:r>
              <a:rPr lang="en-US" sz="4000" b="1" dirty="0" smtClean="0">
                <a:solidFill>
                  <a:srgbClr val="C00000"/>
                </a:solidFill>
                <a:effectLst>
                  <a:outerShdw blurRad="38100" dist="38100" dir="2700000" algn="tl">
                    <a:srgbClr val="000000">
                      <a:alpha val="43137"/>
                    </a:srgbClr>
                  </a:outerShdw>
                </a:effectLst>
                <a:latin typeface="Arial Black" panose="020B0A04020102020204" pitchFamily="34" charset="0"/>
              </a:rPr>
              <a:t>NATURAL DISASTERS</a:t>
            </a:r>
            <a:endParaRPr lang="en-US" sz="4000" b="1" dirty="0">
              <a:solidFill>
                <a:srgbClr val="C00000"/>
              </a:solidFill>
              <a:effectLst>
                <a:outerShdw blurRad="38100" dist="38100" dir="2700000" algn="tl">
                  <a:srgbClr val="000000">
                    <a:alpha val="43137"/>
                  </a:srgbClr>
                </a:outerShdw>
              </a:effectLst>
              <a:latin typeface="Arial Black" panose="020B0A04020102020204" pitchFamily="34" charset="0"/>
            </a:endParaRPr>
          </a:p>
        </p:txBody>
      </p:sp>
      <p:sp>
        <p:nvSpPr>
          <p:cNvPr id="12" name="TextBox 11"/>
          <p:cNvSpPr txBox="1"/>
          <p:nvPr/>
        </p:nvSpPr>
        <p:spPr>
          <a:xfrm>
            <a:off x="4496118" y="1220358"/>
            <a:ext cx="7697531" cy="3767378"/>
          </a:xfrm>
          <a:prstGeom prst="rect">
            <a:avLst/>
          </a:prstGeom>
          <a:noFill/>
        </p:spPr>
        <p:txBody>
          <a:bodyPr wrap="square">
            <a:spAutoFit/>
          </a:bodyPr>
          <a:lstStyle/>
          <a:p>
            <a:pPr>
              <a:lnSpc>
                <a:spcPct val="150000"/>
              </a:lnSpc>
            </a:pPr>
            <a:r>
              <a:rPr lang="en-US" sz="2700" dirty="0" smtClean="0"/>
              <a:t>1. Can you name </a:t>
            </a:r>
            <a:r>
              <a:rPr lang="en-US" sz="2700" dirty="0"/>
              <a:t>some natural disasters in Viet Nam</a:t>
            </a:r>
            <a:r>
              <a:rPr lang="en-US" sz="2700" dirty="0" smtClean="0"/>
              <a:t>? </a:t>
            </a:r>
          </a:p>
          <a:p>
            <a:pPr>
              <a:lnSpc>
                <a:spcPct val="150000"/>
              </a:lnSpc>
            </a:pPr>
            <a:r>
              <a:rPr lang="en-US" sz="2700" dirty="0" smtClean="0"/>
              <a:t>2. </a:t>
            </a:r>
            <a:r>
              <a:rPr lang="en-US" sz="2700" dirty="0"/>
              <a:t>Are there often natural disasters in Viet Nam?</a:t>
            </a:r>
          </a:p>
          <a:p>
            <a:pPr>
              <a:lnSpc>
                <a:spcPct val="150000"/>
              </a:lnSpc>
            </a:pPr>
            <a:r>
              <a:rPr lang="en-US" sz="2700" dirty="0"/>
              <a:t>3. How can you know when there is an </a:t>
            </a:r>
            <a:r>
              <a:rPr lang="en-US" sz="2700" dirty="0" smtClean="0"/>
              <a:t/>
            </a:r>
            <a:br>
              <a:rPr lang="en-US" sz="2700" dirty="0" smtClean="0"/>
            </a:br>
            <a:r>
              <a:rPr lang="en-US" sz="2700" dirty="0" smtClean="0"/>
              <a:t>incoming </a:t>
            </a:r>
            <a:r>
              <a:rPr lang="en-US" sz="2700" dirty="0"/>
              <a:t>natural disaster?</a:t>
            </a:r>
          </a:p>
          <a:p>
            <a:pPr>
              <a:lnSpc>
                <a:spcPct val="150000"/>
              </a:lnSpc>
            </a:pPr>
            <a:r>
              <a:rPr lang="en-US" sz="2700" dirty="0" smtClean="0"/>
              <a:t>4</a:t>
            </a:r>
            <a:r>
              <a:rPr lang="en-US" sz="2700" dirty="0"/>
              <a:t>. What would you do if you were notified of an incoming earthquake</a:t>
            </a:r>
            <a:r>
              <a:rPr lang="en-US" sz="2700" dirty="0" smtClean="0"/>
              <a:t>?</a:t>
            </a:r>
            <a:endParaRPr lang="en-US" sz="2700" dirty="0"/>
          </a:p>
        </p:txBody>
      </p:sp>
      <p:sp>
        <p:nvSpPr>
          <p:cNvPr id="14" name="TextBox 13"/>
          <p:cNvSpPr txBox="1"/>
          <p:nvPr/>
        </p:nvSpPr>
        <p:spPr>
          <a:xfrm>
            <a:off x="4433455" y="334853"/>
            <a:ext cx="5365908" cy="646331"/>
          </a:xfrm>
          <a:prstGeom prst="rect">
            <a:avLst/>
          </a:prstGeom>
          <a:noFill/>
        </p:spPr>
        <p:txBody>
          <a:bodyPr wrap="square" rtlCol="0">
            <a:spAutoFit/>
          </a:bodyPr>
          <a:lstStyle/>
          <a:p>
            <a:r>
              <a:rPr lang="en-US" sz="3600" b="1" dirty="0" smtClean="0">
                <a:solidFill>
                  <a:srgbClr val="0070C0"/>
                </a:solidFill>
              </a:rPr>
              <a:t>* Answer </a:t>
            </a:r>
            <a:r>
              <a:rPr lang="en-US" sz="3600" b="1" dirty="0">
                <a:solidFill>
                  <a:srgbClr val="0070C0"/>
                </a:solidFill>
              </a:rPr>
              <a:t>the questions:</a:t>
            </a:r>
          </a:p>
        </p:txBody>
      </p:sp>
    </p:spTree>
    <p:extLst>
      <p:ext uri="{BB962C8B-B14F-4D97-AF65-F5344CB8AC3E}">
        <p14:creationId xmlns:p14="http://schemas.microsoft.com/office/powerpoint/2010/main" val="4190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3725119" y="1439546"/>
            <a:ext cx="4951043" cy="625641"/>
          </a:xfrm>
          <a:prstGeom prst="roundRect">
            <a:avLst>
              <a:gd name="adj" fmla="val 4266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4" name="TextBox 13"/>
          <p:cNvSpPr txBox="1"/>
          <p:nvPr/>
        </p:nvSpPr>
        <p:spPr>
          <a:xfrm>
            <a:off x="3261637" y="2189926"/>
            <a:ext cx="5636392" cy="553998"/>
          </a:xfrm>
          <a:prstGeom prst="rect">
            <a:avLst/>
          </a:prstGeom>
          <a:noFill/>
        </p:spPr>
        <p:txBody>
          <a:bodyPr wrap="square" rtlCol="0">
            <a:spAutoFit/>
          </a:bodyPr>
          <a:lstStyle/>
          <a:p>
            <a:pPr algn="ctr"/>
            <a:r>
              <a:rPr lang="en-GB" sz="3000" b="1" dirty="0"/>
              <a:t>We are all safe!</a:t>
            </a:r>
            <a:endParaRPr lang="en-US" sz="3000" b="1" dirty="0">
              <a:solidFill>
                <a:srgbClr val="0070C0"/>
              </a:solidFill>
            </a:endParaRPr>
          </a:p>
        </p:txBody>
      </p:sp>
      <p:sp>
        <p:nvSpPr>
          <p:cNvPr id="15" name="TextBox 14"/>
          <p:cNvSpPr txBox="1"/>
          <p:nvPr/>
        </p:nvSpPr>
        <p:spPr>
          <a:xfrm>
            <a:off x="4060578" y="1546416"/>
            <a:ext cx="4074765" cy="461665"/>
          </a:xfrm>
          <a:prstGeom prst="rect">
            <a:avLst/>
          </a:prstGeom>
          <a:noFill/>
        </p:spPr>
        <p:txBody>
          <a:bodyPr wrap="square" rtlCol="0">
            <a:spAutoFit/>
          </a:bodyPr>
          <a:lstStyle/>
          <a:p>
            <a:r>
              <a:rPr lang="en-US" sz="2400" b="1" dirty="0">
                <a:solidFill>
                  <a:schemeClr val="bg1"/>
                </a:solidFill>
              </a:rPr>
              <a:t>LESSON 1: GETTING STARTED</a:t>
            </a:r>
          </a:p>
        </p:txBody>
      </p:sp>
      <p:pic>
        <p:nvPicPr>
          <p:cNvPr id="36" name="Picture 35"/>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112752" y="1271150"/>
            <a:ext cx="964452" cy="916490"/>
          </a:xfrm>
          <a:prstGeom prst="rect">
            <a:avLst/>
          </a:prstGeom>
        </p:spPr>
      </p:pic>
      <p:sp>
        <p:nvSpPr>
          <p:cNvPr id="37" name="TextBox 36"/>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38" name="TextBox 37"/>
          <p:cNvSpPr txBox="1"/>
          <p:nvPr/>
        </p:nvSpPr>
        <p:spPr>
          <a:xfrm>
            <a:off x="3327149" y="229764"/>
            <a:ext cx="8762069" cy="707886"/>
          </a:xfrm>
          <a:prstGeom prst="rect">
            <a:avLst/>
          </a:prstGeom>
          <a:noFill/>
        </p:spPr>
        <p:txBody>
          <a:bodyPr wrap="square" rtlCol="0">
            <a:spAutoFit/>
          </a:bodyPr>
          <a:lstStyle/>
          <a:p>
            <a:r>
              <a:rPr lang="en-US" sz="4000" b="1" dirty="0" smtClean="0">
                <a:solidFill>
                  <a:schemeClr val="bg1"/>
                </a:solidFill>
                <a:latin typeface="Myriad Pro" pitchFamily="34" charset="0"/>
              </a:rPr>
              <a:t>ETHNIC GROUPS OF VIET NAM</a:t>
            </a:r>
            <a:endParaRPr lang="en-US" sz="4000" b="1" dirty="0">
              <a:solidFill>
                <a:schemeClr val="bg1"/>
              </a:solidFill>
              <a:latin typeface="Myriad Pro" pitchFamily="34" charset="0"/>
            </a:endParaRPr>
          </a:p>
        </p:txBody>
      </p:sp>
      <p:sp>
        <p:nvSpPr>
          <p:cNvPr id="3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0" name="Group 39"/>
          <p:cNvGrpSpPr/>
          <p:nvPr/>
        </p:nvGrpSpPr>
        <p:grpSpPr>
          <a:xfrm>
            <a:off x="-3013" y="-7620"/>
            <a:ext cx="12192000" cy="1083309"/>
            <a:chOff x="0" y="-3"/>
            <a:chExt cx="12192000" cy="1083309"/>
          </a:xfrm>
        </p:grpSpPr>
        <p:sp>
          <p:nvSpPr>
            <p:cNvPr id="41" name="Round Single Corner Rectangle 40"/>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 Single Corner Rectangle 41"/>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 Single Corner Rectangle 42"/>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p:cNvSpPr txBox="1"/>
          <p:nvPr/>
        </p:nvSpPr>
        <p:spPr>
          <a:xfrm>
            <a:off x="3150250" y="88279"/>
            <a:ext cx="8871569" cy="707886"/>
          </a:xfrm>
          <a:prstGeom prst="rect">
            <a:avLst/>
          </a:prstGeom>
          <a:noFill/>
        </p:spPr>
        <p:txBody>
          <a:bodyPr wrap="square" rtlCol="0">
            <a:spAutoFit/>
          </a:bodyPr>
          <a:lstStyle/>
          <a:p>
            <a:r>
              <a:rPr lang="en-US" sz="4000" b="1" dirty="0" smtClean="0">
                <a:solidFill>
                  <a:schemeClr val="bg1"/>
                </a:solidFill>
                <a:latin typeface="Myriad Pro" pitchFamily="34" charset="0"/>
              </a:rPr>
              <a:t>NATURAL DISASTERS</a:t>
            </a:r>
            <a:endParaRPr lang="en-US" sz="4000" b="1" dirty="0">
              <a:solidFill>
                <a:schemeClr val="bg1"/>
              </a:solidFill>
              <a:latin typeface="Myriad Pro" pitchFamily="34" charset="0"/>
            </a:endParaRPr>
          </a:p>
        </p:txBody>
      </p:sp>
      <p:grpSp>
        <p:nvGrpSpPr>
          <p:cNvPr id="45" name="Group 44"/>
          <p:cNvGrpSpPr/>
          <p:nvPr/>
        </p:nvGrpSpPr>
        <p:grpSpPr>
          <a:xfrm>
            <a:off x="2199101" y="121537"/>
            <a:ext cx="712319" cy="709214"/>
            <a:chOff x="2180974" y="148629"/>
            <a:chExt cx="712319" cy="709214"/>
          </a:xfrm>
        </p:grpSpPr>
        <p:sp>
          <p:nvSpPr>
            <p:cNvPr id="46" name="Oval 45"/>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hord 46"/>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TextBox 47"/>
          <p:cNvSpPr txBox="1"/>
          <p:nvPr/>
        </p:nvSpPr>
        <p:spPr>
          <a:xfrm>
            <a:off x="2194762" y="9569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9</a:t>
            </a:r>
          </a:p>
        </p:txBody>
      </p:sp>
      <p:sp>
        <p:nvSpPr>
          <p:cNvPr id="49" name="TextBox 48"/>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pic>
        <p:nvPicPr>
          <p:cNvPr id="2" name="Picture 1"/>
          <p:cNvPicPr>
            <a:picLocks noChangeAspect="1"/>
          </p:cNvPicPr>
          <p:nvPr/>
        </p:nvPicPr>
        <p:blipFill>
          <a:blip r:embed="rId4"/>
          <a:stretch>
            <a:fillRect/>
          </a:stretch>
        </p:blipFill>
        <p:spPr>
          <a:xfrm>
            <a:off x="2056789" y="2943825"/>
            <a:ext cx="4602200" cy="3642445"/>
          </a:xfrm>
          <a:prstGeom prst="rect">
            <a:avLst/>
          </a:prstGeom>
        </p:spPr>
      </p:pic>
      <p:pic>
        <p:nvPicPr>
          <p:cNvPr id="3" name="Picture 2"/>
          <p:cNvPicPr>
            <a:picLocks noChangeAspect="1"/>
          </p:cNvPicPr>
          <p:nvPr/>
        </p:nvPicPr>
        <p:blipFill>
          <a:blip r:embed="rId5"/>
          <a:stretch>
            <a:fillRect/>
          </a:stretch>
        </p:blipFill>
        <p:spPr>
          <a:xfrm>
            <a:off x="6658989" y="2868663"/>
            <a:ext cx="4365153" cy="3717607"/>
          </a:xfrm>
          <a:prstGeom prst="rect">
            <a:avLst/>
          </a:prstGeom>
        </p:spPr>
      </p:pic>
    </p:spTree>
    <p:extLst>
      <p:ext uri="{BB962C8B-B14F-4D97-AF65-F5344CB8AC3E}">
        <p14:creationId xmlns:p14="http://schemas.microsoft.com/office/powerpoint/2010/main" val="420662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411729" y="4952919"/>
            <a:ext cx="6098688" cy="889280"/>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800" dirty="0"/>
              <a:t>d</a:t>
            </a:r>
            <a:r>
              <a:rPr lang="en-US" sz="4800" dirty="0" smtClean="0"/>
              <a:t>amage </a:t>
            </a:r>
            <a:r>
              <a:rPr lang="en-US" sz="4800" dirty="0"/>
              <a:t>(</a:t>
            </a:r>
            <a:r>
              <a:rPr lang="en-US" sz="4800" dirty="0" err="1"/>
              <a:t>n,v</a:t>
            </a:r>
            <a:r>
              <a:rPr lang="en-US" sz="4800" dirty="0" smtClean="0"/>
              <a:t>): </a:t>
            </a:r>
            <a:endParaRPr lang="en-US" sz="4800" dirty="0"/>
          </a:p>
        </p:txBody>
      </p:sp>
      <p:sp>
        <p:nvSpPr>
          <p:cNvPr id="12" name="Rectangle 11"/>
          <p:cNvSpPr/>
          <p:nvPr/>
        </p:nvSpPr>
        <p:spPr>
          <a:xfrm>
            <a:off x="5092338" y="5086495"/>
            <a:ext cx="6369988" cy="830997"/>
          </a:xfrm>
          <a:prstGeom prst="rect">
            <a:avLst/>
          </a:prstGeom>
        </p:spPr>
        <p:txBody>
          <a:bodyPr wrap="square">
            <a:spAutoFit/>
          </a:bodyPr>
          <a:lstStyle/>
          <a:p>
            <a:r>
              <a:rPr lang="en-US" sz="4600" dirty="0" err="1"/>
              <a:t>t</a:t>
            </a:r>
            <a:r>
              <a:rPr lang="en-US" sz="4600" dirty="0" err="1" smtClean="0"/>
              <a:t>hiệt</a:t>
            </a:r>
            <a:r>
              <a:rPr lang="en-US" sz="4600" dirty="0" smtClean="0"/>
              <a:t> </a:t>
            </a:r>
            <a:r>
              <a:rPr lang="en-US" sz="4600" dirty="0" err="1" smtClean="0"/>
              <a:t>hại</a:t>
            </a:r>
            <a:r>
              <a:rPr lang="en-US" sz="4600" dirty="0" smtClean="0"/>
              <a:t>, </a:t>
            </a:r>
            <a:r>
              <a:rPr lang="en-US" sz="4600" dirty="0" err="1" smtClean="0"/>
              <a:t>gây</a:t>
            </a:r>
            <a:r>
              <a:rPr lang="en-US" sz="4600" dirty="0" smtClean="0"/>
              <a:t> </a:t>
            </a:r>
            <a:r>
              <a:rPr lang="en-US" sz="4600" dirty="0" err="1"/>
              <a:t>tổn</a:t>
            </a:r>
            <a:r>
              <a:rPr lang="en-US" sz="4600" dirty="0"/>
              <a:t> </a:t>
            </a:r>
            <a:r>
              <a:rPr lang="en-US" sz="4600" dirty="0" err="1"/>
              <a:t>hại</a:t>
            </a:r>
            <a:endParaRPr lang="en-US" sz="4600" dirty="0"/>
          </a:p>
        </p:txBody>
      </p:sp>
      <p:sp>
        <p:nvSpPr>
          <p:cNvPr id="2" name="Rectangle 1"/>
          <p:cNvSpPr/>
          <p:nvPr/>
        </p:nvSpPr>
        <p:spPr>
          <a:xfrm>
            <a:off x="1761613" y="5774665"/>
            <a:ext cx="2068194"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dæmɪdʒ</a:t>
            </a:r>
            <a:r>
              <a:rPr lang="en-US" sz="3200" b="1" dirty="0">
                <a:solidFill>
                  <a:schemeClr val="accent5">
                    <a:lumMod val="50000"/>
                  </a:schemeClr>
                </a:solidFill>
              </a:rPr>
              <a:t>/</a:t>
            </a:r>
          </a:p>
        </p:txBody>
      </p:sp>
      <p:sp>
        <p:nvSpPr>
          <p:cNvPr id="15" name="TextBox 14"/>
          <p:cNvSpPr txBox="1"/>
          <p:nvPr/>
        </p:nvSpPr>
        <p:spPr>
          <a:xfrm>
            <a:off x="200739" y="60925"/>
            <a:ext cx="2597879" cy="523220"/>
          </a:xfrm>
          <a:prstGeom prst="rect">
            <a:avLst/>
          </a:prstGeom>
          <a:no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a:t>
            </a:r>
            <a:r>
              <a:rPr lang="en-US" sz="2800" b="1" u="sng" dirty="0" smtClean="0">
                <a:solidFill>
                  <a:srgbClr val="0070C0"/>
                </a:solidFill>
                <a:effectLst>
                  <a:glow rad="88900">
                    <a:schemeClr val="bg1"/>
                  </a:glow>
                </a:effectLst>
                <a:latin typeface="Arial" panose="020B0604020202020204" pitchFamily="34" charset="0"/>
                <a:cs typeface="Arial" panose="020B0604020202020204" pitchFamily="34" charset="0"/>
              </a:rPr>
              <a:t>Vocabulary</a:t>
            </a:r>
            <a:endParaRPr lang="en-US" sz="2800" b="1" u="sng" dirty="0">
              <a:solidFill>
                <a:srgbClr val="0070C0"/>
              </a:solidFill>
              <a:effectLst>
                <a:glow rad="88900">
                  <a:schemeClr val="bg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685" y="352417"/>
            <a:ext cx="7227060" cy="4238056"/>
          </a:xfrm>
          <a:prstGeom prst="rect">
            <a:avLst/>
          </a:prstGeom>
          <a:ln>
            <a:noFill/>
          </a:ln>
          <a:effectLst>
            <a:softEdge rad="112500"/>
          </a:effectLst>
        </p:spPr>
      </p:pic>
      <p:pic>
        <p:nvPicPr>
          <p:cNvPr id="4" name="damage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0745" y="4414686"/>
            <a:ext cx="609600" cy="609600"/>
          </a:xfrm>
          <a:prstGeom prst="rect">
            <a:avLst/>
          </a:prstGeom>
        </p:spPr>
      </p:pic>
    </p:spTree>
    <p:extLst>
      <p:ext uri="{BB962C8B-B14F-4D97-AF65-F5344CB8AC3E}">
        <p14:creationId xmlns:p14="http://schemas.microsoft.com/office/powerpoint/2010/main" val="58128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92"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001515" y="5178212"/>
            <a:ext cx="4539296" cy="1069897"/>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4800" dirty="0" smtClean="0"/>
              <a:t>- funnel (n):  </a:t>
            </a:r>
            <a:endParaRPr lang="en-US" sz="4800" dirty="0"/>
          </a:p>
        </p:txBody>
      </p:sp>
      <p:sp>
        <p:nvSpPr>
          <p:cNvPr id="12" name="Rectangle 11"/>
          <p:cNvSpPr/>
          <p:nvPr/>
        </p:nvSpPr>
        <p:spPr>
          <a:xfrm>
            <a:off x="4988862" y="5297661"/>
            <a:ext cx="4050892" cy="830997"/>
          </a:xfrm>
          <a:prstGeom prst="rect">
            <a:avLst/>
          </a:prstGeom>
        </p:spPr>
        <p:txBody>
          <a:bodyPr wrap="square">
            <a:spAutoFit/>
          </a:bodyPr>
          <a:lstStyle/>
          <a:p>
            <a:r>
              <a:rPr lang="en-US" sz="4800" dirty="0" err="1" smtClean="0"/>
              <a:t>cái</a:t>
            </a:r>
            <a:r>
              <a:rPr lang="en-US" sz="4800" dirty="0" smtClean="0"/>
              <a:t> </a:t>
            </a:r>
            <a:r>
              <a:rPr lang="en-US" sz="4800" dirty="0" err="1" smtClean="0"/>
              <a:t>phễu</a:t>
            </a:r>
            <a:endParaRPr lang="en-US" sz="4800" dirty="0"/>
          </a:p>
        </p:txBody>
      </p:sp>
      <p:sp>
        <p:nvSpPr>
          <p:cNvPr id="2" name="Rectangle 1"/>
          <p:cNvSpPr/>
          <p:nvPr/>
        </p:nvSpPr>
        <p:spPr>
          <a:xfrm>
            <a:off x="2630794" y="6128659"/>
            <a:ext cx="1300356"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smtClean="0">
                <a:solidFill>
                  <a:schemeClr val="accent5">
                    <a:lumMod val="50000"/>
                  </a:schemeClr>
                </a:solidFill>
              </a:rPr>
              <a:t>fʌnl</a:t>
            </a:r>
            <a:r>
              <a:rPr lang="en-US" sz="3200" b="1" dirty="0">
                <a:solidFill>
                  <a:schemeClr val="accent5">
                    <a:lumMod val="50000"/>
                  </a:schemeClr>
                </a:solidFill>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4131" y="317796"/>
            <a:ext cx="5108604" cy="4740965"/>
          </a:xfrm>
          <a:prstGeom prst="rect">
            <a:avLst/>
          </a:prstGeom>
        </p:spPr>
      </p:pic>
      <p:pic>
        <p:nvPicPr>
          <p:cNvPr id="4" name="funnel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8470" y="5519059"/>
            <a:ext cx="609600" cy="609600"/>
          </a:xfrm>
          <a:prstGeom prst="rect">
            <a:avLst/>
          </a:prstGeom>
        </p:spPr>
      </p:pic>
      <p:sp>
        <p:nvSpPr>
          <p:cNvPr id="15" name="TextBox 14"/>
          <p:cNvSpPr txBox="1"/>
          <p:nvPr/>
        </p:nvSpPr>
        <p:spPr>
          <a:xfrm>
            <a:off x="200739" y="60925"/>
            <a:ext cx="2597879" cy="523220"/>
          </a:xfrm>
          <a:prstGeom prst="rect">
            <a:avLst/>
          </a:prstGeom>
          <a:no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a:t>
            </a:r>
            <a:r>
              <a:rPr lang="en-US" sz="2800" b="1" u="sng" dirty="0" smtClean="0">
                <a:solidFill>
                  <a:srgbClr val="0070C0"/>
                </a:solidFill>
                <a:effectLst>
                  <a:glow rad="88900">
                    <a:schemeClr val="bg1"/>
                  </a:glow>
                </a:effectLst>
                <a:latin typeface="Arial" panose="020B0604020202020204" pitchFamily="34" charset="0"/>
                <a:cs typeface="Arial" panose="020B0604020202020204" pitchFamily="34" charset="0"/>
              </a:rPr>
              <a:t>Vocabulary</a:t>
            </a:r>
            <a:endParaRPr lang="en-US" sz="2800" b="1" u="sng" dirty="0">
              <a:solidFill>
                <a:srgbClr val="0070C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2496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83"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228960" y="5363049"/>
            <a:ext cx="3862328" cy="75496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800" dirty="0" smtClean="0"/>
              <a:t>- tornado (n):  </a:t>
            </a:r>
            <a:endParaRPr lang="en-US" sz="4800" dirty="0"/>
          </a:p>
        </p:txBody>
      </p:sp>
      <p:sp>
        <p:nvSpPr>
          <p:cNvPr id="12" name="Rectangle 11"/>
          <p:cNvSpPr/>
          <p:nvPr/>
        </p:nvSpPr>
        <p:spPr>
          <a:xfrm>
            <a:off x="5698828" y="5508410"/>
            <a:ext cx="2425545" cy="830997"/>
          </a:xfrm>
          <a:prstGeom prst="rect">
            <a:avLst/>
          </a:prstGeom>
        </p:spPr>
        <p:txBody>
          <a:bodyPr wrap="square">
            <a:spAutoFit/>
          </a:bodyPr>
          <a:lstStyle/>
          <a:p>
            <a:pPr algn="ctr"/>
            <a:r>
              <a:rPr lang="en-US" sz="4800" dirty="0" err="1" smtClean="0"/>
              <a:t>lốc</a:t>
            </a:r>
            <a:r>
              <a:rPr lang="en-US" sz="4800" dirty="0" smtClean="0"/>
              <a:t> </a:t>
            </a:r>
            <a:r>
              <a:rPr lang="en-US" sz="4800" dirty="0" err="1" smtClean="0"/>
              <a:t>xoáy</a:t>
            </a:r>
            <a:endParaRPr lang="en-US" sz="4800" dirty="0"/>
          </a:p>
        </p:txBody>
      </p:sp>
      <p:sp>
        <p:nvSpPr>
          <p:cNvPr id="2" name="Rectangle 1"/>
          <p:cNvSpPr/>
          <p:nvPr/>
        </p:nvSpPr>
        <p:spPr>
          <a:xfrm>
            <a:off x="2660073" y="6179919"/>
            <a:ext cx="2313454"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tɔ</a:t>
            </a:r>
            <a:r>
              <a:rPr lang="en-US" sz="3200" b="1" dirty="0">
                <a:solidFill>
                  <a:schemeClr val="accent5">
                    <a:lumMod val="50000"/>
                  </a:schemeClr>
                </a:solidFill>
              </a:rPr>
              <a:t>ːˈ</a:t>
            </a:r>
            <a:r>
              <a:rPr lang="en-US" sz="3200" b="1" dirty="0" err="1">
                <a:solidFill>
                  <a:schemeClr val="accent5">
                    <a:lumMod val="50000"/>
                  </a:schemeClr>
                </a:solidFill>
              </a:rPr>
              <a:t>neɪdəʊ</a:t>
            </a:r>
            <a:r>
              <a:rPr lang="en-US" sz="3200" b="1" dirty="0">
                <a:solidFill>
                  <a:schemeClr val="accent5">
                    <a:lumMod val="50000"/>
                  </a:schemeClr>
                </a:solidFill>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8473" y="322535"/>
            <a:ext cx="8118763" cy="5051202"/>
          </a:xfrm>
          <a:prstGeom prst="rect">
            <a:avLst/>
          </a:prstGeom>
          <a:ln>
            <a:noFill/>
          </a:ln>
          <a:effectLst>
            <a:softEdge rad="112500"/>
          </a:effectLst>
        </p:spPr>
      </p:pic>
      <p:pic>
        <p:nvPicPr>
          <p:cNvPr id="4" name="tornado__gb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1526" y="5508410"/>
            <a:ext cx="609600" cy="609600"/>
          </a:xfrm>
          <a:prstGeom prst="rect">
            <a:avLst/>
          </a:prstGeom>
        </p:spPr>
      </p:pic>
      <p:sp>
        <p:nvSpPr>
          <p:cNvPr id="14" name="TextBox 13"/>
          <p:cNvSpPr txBox="1"/>
          <p:nvPr/>
        </p:nvSpPr>
        <p:spPr>
          <a:xfrm>
            <a:off x="200739" y="60925"/>
            <a:ext cx="2597879" cy="523220"/>
          </a:xfrm>
          <a:prstGeom prst="rect">
            <a:avLst/>
          </a:prstGeom>
          <a:no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a:t>
            </a:r>
            <a:r>
              <a:rPr lang="en-US" sz="2800" b="1" u="sng" dirty="0" smtClean="0">
                <a:solidFill>
                  <a:srgbClr val="0070C0"/>
                </a:solidFill>
                <a:effectLst>
                  <a:glow rad="88900">
                    <a:schemeClr val="bg1"/>
                  </a:glow>
                </a:effectLst>
                <a:latin typeface="Arial" panose="020B0604020202020204" pitchFamily="34" charset="0"/>
                <a:cs typeface="Arial" panose="020B0604020202020204" pitchFamily="34" charset="0"/>
              </a:rPr>
              <a:t>Vocabulary</a:t>
            </a:r>
            <a:endParaRPr lang="en-US" sz="2800" b="1" u="sng" dirty="0">
              <a:solidFill>
                <a:srgbClr val="0070C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797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97"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038312" y="5277905"/>
            <a:ext cx="3811231" cy="114305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5400" dirty="0" smtClean="0"/>
              <a:t>eruption (n):  </a:t>
            </a:r>
            <a:endParaRPr lang="en-US" sz="5400" dirty="0"/>
          </a:p>
        </p:txBody>
      </p:sp>
      <p:sp>
        <p:nvSpPr>
          <p:cNvPr id="12" name="Rectangle 11"/>
          <p:cNvSpPr/>
          <p:nvPr/>
        </p:nvSpPr>
        <p:spPr>
          <a:xfrm>
            <a:off x="5569118" y="5433931"/>
            <a:ext cx="3910911" cy="830997"/>
          </a:xfrm>
          <a:prstGeom prst="rect">
            <a:avLst/>
          </a:prstGeom>
        </p:spPr>
        <p:txBody>
          <a:bodyPr wrap="square">
            <a:spAutoFit/>
          </a:bodyPr>
          <a:lstStyle/>
          <a:p>
            <a:pPr algn="ctr"/>
            <a:r>
              <a:rPr lang="en-US" sz="4800" dirty="0" err="1" smtClean="0"/>
              <a:t>sự</a:t>
            </a:r>
            <a:r>
              <a:rPr lang="en-US" sz="4800" dirty="0" smtClean="0"/>
              <a:t> </a:t>
            </a:r>
            <a:r>
              <a:rPr lang="en-US" sz="4800" dirty="0" err="1" smtClean="0"/>
              <a:t>phun</a:t>
            </a:r>
            <a:r>
              <a:rPr lang="en-US" sz="4800" dirty="0" smtClean="0"/>
              <a:t> </a:t>
            </a:r>
            <a:r>
              <a:rPr lang="en-US" sz="4800" dirty="0" err="1" smtClean="0"/>
              <a:t>trào</a:t>
            </a:r>
            <a:endParaRPr lang="en-US" sz="4800" dirty="0"/>
          </a:p>
        </p:txBody>
      </p:sp>
      <p:sp>
        <p:nvSpPr>
          <p:cNvPr id="2" name="Rectangle 1"/>
          <p:cNvSpPr/>
          <p:nvPr/>
        </p:nvSpPr>
        <p:spPr>
          <a:xfrm>
            <a:off x="2590110" y="6112768"/>
            <a:ext cx="1669047"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ɪˈrʌpʃn</a:t>
            </a:r>
            <a:r>
              <a:rPr lang="en-US" sz="3200" b="1" dirty="0">
                <a:solidFill>
                  <a:schemeClr val="accent5">
                    <a:lumMod val="50000"/>
                  </a:schemeClr>
                </a:solidFill>
              </a:rPr>
              <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5200" y="680139"/>
            <a:ext cx="7675419" cy="4597764"/>
          </a:xfrm>
          <a:prstGeom prst="rect">
            <a:avLst/>
          </a:prstGeom>
          <a:ln>
            <a:noFill/>
          </a:ln>
          <a:effectLst>
            <a:softEdge rad="112500"/>
          </a:effectLst>
        </p:spPr>
      </p:pic>
      <p:pic>
        <p:nvPicPr>
          <p:cNvPr id="4" name="eruption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378" y="5748784"/>
            <a:ext cx="609600" cy="609600"/>
          </a:xfrm>
          <a:prstGeom prst="rect">
            <a:avLst/>
          </a:prstGeom>
        </p:spPr>
      </p:pic>
      <p:sp>
        <p:nvSpPr>
          <p:cNvPr id="14" name="TextBox 13"/>
          <p:cNvSpPr txBox="1"/>
          <p:nvPr/>
        </p:nvSpPr>
        <p:spPr>
          <a:xfrm>
            <a:off x="200739" y="60925"/>
            <a:ext cx="2597879" cy="523220"/>
          </a:xfrm>
          <a:prstGeom prst="rect">
            <a:avLst/>
          </a:prstGeom>
          <a:no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a:t>
            </a:r>
            <a:r>
              <a:rPr lang="en-US" sz="2800" b="1" u="sng" dirty="0" smtClean="0">
                <a:solidFill>
                  <a:srgbClr val="0070C0"/>
                </a:solidFill>
                <a:effectLst>
                  <a:glow rad="88900">
                    <a:schemeClr val="bg1"/>
                  </a:glow>
                </a:effectLst>
                <a:latin typeface="Arial" panose="020B0604020202020204" pitchFamily="34" charset="0"/>
                <a:cs typeface="Arial" panose="020B0604020202020204" pitchFamily="34" charset="0"/>
              </a:rPr>
              <a:t>Vocabulary</a:t>
            </a:r>
            <a:endParaRPr lang="en-US" sz="2800" b="1" u="sng" dirty="0">
              <a:solidFill>
                <a:srgbClr val="0070C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387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97"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 val="{C38C547D-810E-4547-8B1F-2A8334DE766E}"/>
  <p:tag name="GENSWF_ADVANCE_TIME" val="57.797"/>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None"/>
  <p:tag name="ISPRING_PLAYER_LAYOUT_TYPE" val="Full"/>
  <p:tag name="GENSWF_SLIDE_TITLE" val="Trò chơi"/>
  <p:tag name="ISPRING_SLIDE_ID" val="{A9CE0A52-F55D-45B8-A656-44A0D5709B8D}"/>
  <p:tag name="GENSWF_ADVANCE_TIME" val="5"/>
  <p:tag name="TIMING" val="|2|0.5|0.5|0.5|1.5"/>
  <p:tag name="ISPRING_CUSTOM_TIMING_US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4187</TotalTime>
  <Words>1279</Words>
  <Application>Microsoft Office PowerPoint</Application>
  <PresentationFormat>Widescreen</PresentationFormat>
  <Paragraphs>278</Paragraphs>
  <Slides>34</Slides>
  <Notes>27</Notes>
  <HiddenSlides>0</HiddenSlides>
  <MMClips>16</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6" baseType="lpstr">
      <vt:lpstr>Arial</vt:lpstr>
      <vt:lpstr>Arial Black</vt:lpstr>
      <vt:lpstr>Bahnschrift SemiCondensed</vt:lpstr>
      <vt:lpstr>Calibri</vt:lpstr>
      <vt:lpstr>Calibri Light</vt:lpstr>
      <vt:lpstr>Garamond</vt:lpstr>
      <vt:lpstr>Myriad Pro</vt:lpstr>
      <vt:lpstr>OpenSans</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466</cp:revision>
  <dcterms:created xsi:type="dcterms:W3CDTF">2020-12-09T02:04:09Z</dcterms:created>
  <dcterms:modified xsi:type="dcterms:W3CDTF">2024-01-30T03:31:55Z</dcterms:modified>
</cp:coreProperties>
</file>